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7.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9.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0.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5.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6.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7.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8.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9.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0.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1.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2.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3.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4.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5.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6.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7.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8.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9.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0.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1.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2.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3.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886" r:id="rId3"/>
    <p:sldId id="887" r:id="rId4"/>
    <p:sldId id="888" r:id="rId5"/>
    <p:sldId id="889" r:id="rId6"/>
    <p:sldId id="890" r:id="rId7"/>
    <p:sldId id="891" r:id="rId8"/>
    <p:sldId id="892" r:id="rId9"/>
    <p:sldId id="893" r:id="rId10"/>
    <p:sldId id="894" r:id="rId11"/>
    <p:sldId id="895" r:id="rId12"/>
    <p:sldId id="896" r:id="rId13"/>
    <p:sldId id="897" r:id="rId14"/>
    <p:sldId id="898" r:id="rId15"/>
    <p:sldId id="910" r:id="rId16"/>
    <p:sldId id="899" r:id="rId17"/>
    <p:sldId id="901" r:id="rId18"/>
    <p:sldId id="902" r:id="rId19"/>
    <p:sldId id="903" r:id="rId20"/>
    <p:sldId id="904" r:id="rId21"/>
    <p:sldId id="905" r:id="rId22"/>
    <p:sldId id="906" r:id="rId23"/>
    <p:sldId id="907" r:id="rId24"/>
    <p:sldId id="908" r:id="rId2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8080"/>
    <a:srgbClr val="0678EB"/>
    <a:srgbClr val="D0E3EA"/>
    <a:srgbClr val="696565"/>
    <a:srgbClr val="BADCFE"/>
    <a:srgbClr val="67ADF3"/>
    <a:srgbClr val="EFF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7465"/>
  </p:normalViewPr>
  <p:slideViewPr>
    <p:cSldViewPr showGuides="1">
      <p:cViewPr varScale="1">
        <p:scale>
          <a:sx n="75" d="100"/>
          <a:sy n="75" d="100"/>
        </p:scale>
        <p:origin x="57" y="327"/>
      </p:cViewPr>
      <p:guideLst>
        <p:guide orient="horz" pos="2157"/>
        <p:guide pos="3840"/>
      </p:guideLst>
    </p:cSldViewPr>
  </p:slideViewPr>
  <p:outlineViewPr>
    <p:cViewPr>
      <p:scale>
        <a:sx n="33" d="100"/>
        <a:sy n="33" d="100"/>
      </p:scale>
      <p:origin x="0" y="5862"/>
    </p:cViewPr>
  </p:outlineViewPr>
  <p:notesTextViewPr>
    <p:cViewPr>
      <p:scale>
        <a:sx n="1" d="1"/>
        <a:sy n="1" d="1"/>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26032;&#28246;&#21150;&#20844;\&#25968;&#25454;&#24211;&#27719;&#24635;.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26032;&#28246;&#21150;&#20844;\&#25968;&#25454;&#24211;&#27719;&#24635;.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26032;&#28246;&#21150;&#20844;\&#25968;&#25454;&#24211;&#27719;&#24635;.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26032;&#28246;&#21150;&#20844;\&#25968;&#25454;&#24211;&#27719;&#24635;.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26032;&#28246;&#21150;&#20844;\&#25968;&#25454;&#24211;&#27719;&#24635;.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26032;&#28246;&#21150;&#20844;\&#25968;&#25454;&#24211;&#27719;&#24635;.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D:\&#26032;&#28246;&#21150;&#20844;\&#25968;&#25454;&#24211;&#27719;&#24635;.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26032;&#28246;&#21150;&#20844;\&#25968;&#25454;&#24211;&#27719;&#24635;.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D:\&#26032;&#28246;&#21150;&#20844;\&#25968;&#25454;&#24211;&#27719;&#24635;.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D:\&#26032;&#28246;&#21150;&#20844;\&#25968;&#25454;&#24211;&#27719;&#24635;.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D:\&#26032;&#28246;&#21150;&#20844;\&#25968;&#25454;&#24211;&#27719;&#24635;.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26032;&#28246;&#21150;&#20844;\&#25968;&#25454;&#24211;&#27719;&#24635;.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D:\&#26032;&#28246;&#21150;&#20844;\&#25968;&#25454;&#24211;&#27719;&#24635;.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D:\&#26032;&#28246;&#21150;&#20844;\&#25968;&#25454;&#24211;&#27719;&#24635;.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D:\&#26032;&#28246;&#21150;&#20844;\&#25968;&#25454;&#24211;&#27719;&#24635;.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D:\&#26032;&#28246;&#21150;&#20844;\&#25968;&#25454;&#24211;&#27719;&#2463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26032;&#28246;&#21150;&#20844;\&#25968;&#25454;&#24211;&#27719;&#24635;.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26032;&#28246;&#21150;&#20844;\&#25968;&#25454;&#24211;&#27719;&#24635;.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D:\&#26032;&#28246;&#21150;&#20844;\&#25968;&#25454;&#24211;&#27719;&#24635;.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D:\&#26032;&#28246;&#21150;&#20844;\&#25968;&#25454;&#24211;&#27719;&#24635;.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D:\&#26032;&#28246;&#21150;&#20844;\&#25968;&#25454;&#24211;&#27719;&#24635;.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D:\&#26032;&#28246;&#21150;&#20844;\&#25968;&#25454;&#24211;&#27719;&#24635;.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D:\&#26032;&#28246;&#21150;&#20844;\&#25968;&#25454;&#24211;&#27719;&#24635;.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D:\&#26032;&#28246;&#21150;&#20844;\&#25151;&#22320;&#20135;&#25968;&#25454;&#24211;.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D:\&#26032;&#28246;&#21150;&#20844;\&#25151;&#22320;&#20135;&#25968;&#25454;&#2421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D:\&#26032;&#28246;&#21150;&#20844;\&#25968;&#25454;&#24211;&#27719;&#24635;.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D:\&#26032;&#28246;&#21150;&#20844;\&#25968;&#25454;&#24211;&#27719;&#24635;.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D:\&#26032;&#28246;&#21150;&#20844;\&#25968;&#25454;&#24211;&#27719;&#24635;.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D:\&#26032;&#28246;&#21150;&#20844;\&#25968;&#25454;&#24211;&#27719;&#24635;.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D:\&#26032;&#28246;&#21150;&#20844;\&#25968;&#25454;&#24211;&#27719;&#24635;.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D:\&#26032;&#28246;&#21150;&#20844;\&#25968;&#25454;&#24211;&#27719;&#24635;.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D:\&#26032;&#28246;&#21150;&#20844;\&#25968;&#25454;&#24211;&#27719;&#24635;.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D:\&#26032;&#28246;&#21150;&#20844;\&#25968;&#25454;&#24211;&#27719;&#24635;.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D:\&#26032;&#28246;&#21150;&#20844;\&#25968;&#25454;&#24211;&#27719;&#24635;.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D:\&#26032;&#28246;&#21150;&#20844;\&#25968;&#25454;&#24211;&#27719;&#24635;.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26032;&#28246;&#21150;&#20844;\&#25968;&#25454;&#24211;&#27719;&#24635;.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D:\&#26032;&#28246;&#21150;&#20844;\&#25968;&#25454;&#24211;&#27719;&#24635;.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D:\&#26032;&#28246;&#21150;&#20844;\&#25968;&#25454;&#24211;&#27719;&#24635;.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D:\&#26032;&#28246;&#21150;&#20844;\&#25968;&#25454;&#24211;&#27719;&#24635;.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D:\&#26032;&#28246;&#21150;&#20844;\&#25968;&#25454;&#24211;&#27719;&#24635;.xlsx" TargetMode="External"/><Relationship Id="rId2" Type="http://schemas.microsoft.com/office/2011/relationships/chartColorStyle" Target="colors55.xml"/><Relationship Id="rId1" Type="http://schemas.microsoft.com/office/2011/relationships/chartStyle" Target="style5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26032;&#28246;&#21150;&#20844;\&#25968;&#25454;&#24211;&#27719;&#24635;.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26032;&#28246;&#21150;&#20844;\&#25968;&#25454;&#24211;&#27719;&#24635;.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26032;&#28246;&#21150;&#20844;\&#25968;&#25454;&#24211;&#27719;&#24635;.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26032;&#28246;&#21150;&#20844;\&#25968;&#25454;&#24211;&#27719;&#2463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华东低端重碱</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0"/>
          <c:order val="0"/>
          <c:tx>
            <c:strRef>
              <c:f>纯碱日度图表!$F$17</c:f>
              <c:strCache>
                <c:ptCount val="1"/>
                <c:pt idx="0">
                  <c:v>2020</c:v>
                </c:pt>
              </c:strCache>
            </c:strRef>
          </c:tx>
          <c:spPr>
            <a:ln w="28575" cap="rnd">
              <a:solidFill>
                <a:srgbClr val="9BBB59">
                  <a:lumMod val="60000"/>
                  <a:lumOff val="40000"/>
                </a:srgbClr>
              </a:solidFill>
              <a:round/>
            </a:ln>
            <a:effectLst/>
          </c:spPr>
          <c:marker>
            <c:symbol val="none"/>
          </c:marker>
          <c:cat>
            <c:numRef>
              <c:f>纯碱日度图表!$A$18:$A$382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纯碱日度图表!$F$18:$F$382</c:f>
              <c:numCache>
                <c:formatCode>General</c:formatCode>
                <c:ptCount val="365"/>
                <c:pt idx="0">
                  <c:v>1400</c:v>
                </c:pt>
                <c:pt idx="1">
                  <c:v>1400</c:v>
                </c:pt>
                <c:pt idx="2">
                  <c:v>1400</c:v>
                </c:pt>
                <c:pt idx="3">
                  <c:v>1400</c:v>
                </c:pt>
                <c:pt idx="4">
                  <c:v>#N/A</c:v>
                </c:pt>
                <c:pt idx="5">
                  <c:v>#N/A</c:v>
                </c:pt>
                <c:pt idx="6">
                  <c:v>1400</c:v>
                </c:pt>
                <c:pt idx="7">
                  <c:v>1400</c:v>
                </c:pt>
                <c:pt idx="8">
                  <c:v>1400</c:v>
                </c:pt>
                <c:pt idx="9">
                  <c:v>1400</c:v>
                </c:pt>
                <c:pt idx="10">
                  <c:v>1400</c:v>
                </c:pt>
                <c:pt idx="11">
                  <c:v>#N/A</c:v>
                </c:pt>
                <c:pt idx="12">
                  <c:v>#N/A</c:v>
                </c:pt>
                <c:pt idx="13">
                  <c:v>1400</c:v>
                </c:pt>
                <c:pt idx="14">
                  <c:v>1400</c:v>
                </c:pt>
                <c:pt idx="15">
                  <c:v>1400</c:v>
                </c:pt>
                <c:pt idx="16">
                  <c:v>1400</c:v>
                </c:pt>
                <c:pt idx="17">
                  <c:v>1400</c:v>
                </c:pt>
                <c:pt idx="18">
                  <c:v>#N/A</c:v>
                </c:pt>
                <c:pt idx="19">
                  <c:v>#N/A</c:v>
                </c:pt>
                <c:pt idx="20">
                  <c:v>1400</c:v>
                </c:pt>
                <c:pt idx="21">
                  <c:v>1450</c:v>
                </c:pt>
                <c:pt idx="22">
                  <c:v>1500</c:v>
                </c:pt>
                <c:pt idx="23">
                  <c:v>1500</c:v>
                </c:pt>
                <c:pt idx="24">
                  <c:v>1500</c:v>
                </c:pt>
                <c:pt idx="25">
                  <c:v>#N/A</c:v>
                </c:pt>
                <c:pt idx="26">
                  <c:v>#N/A</c:v>
                </c:pt>
                <c:pt idx="27">
                  <c:v>1500</c:v>
                </c:pt>
                <c:pt idx="28">
                  <c:v>1500</c:v>
                </c:pt>
                <c:pt idx="29">
                  <c:v>1500</c:v>
                </c:pt>
                <c:pt idx="30">
                  <c:v>1600</c:v>
                </c:pt>
                <c:pt idx="31">
                  <c:v>1600</c:v>
                </c:pt>
                <c:pt idx="32">
                  <c:v>#N/A</c:v>
                </c:pt>
                <c:pt idx="33">
                  <c:v>#N/A</c:v>
                </c:pt>
                <c:pt idx="34">
                  <c:v>1650</c:v>
                </c:pt>
                <c:pt idx="35">
                  <c:v>1650</c:v>
                </c:pt>
                <c:pt idx="36">
                  <c:v>1650</c:v>
                </c:pt>
                <c:pt idx="37">
                  <c:v>1650</c:v>
                </c:pt>
                <c:pt idx="38">
                  <c:v>1650</c:v>
                </c:pt>
                <c:pt idx="39">
                  <c:v>#N/A</c:v>
                </c:pt>
                <c:pt idx="40">
                  <c:v>#N/A</c:v>
                </c:pt>
                <c:pt idx="41">
                  <c:v>1650</c:v>
                </c:pt>
                <c:pt idx="42">
                  <c:v>1650</c:v>
                </c:pt>
                <c:pt idx="43">
                  <c:v>1650</c:v>
                </c:pt>
                <c:pt idx="44">
                  <c:v>1650</c:v>
                </c:pt>
                <c:pt idx="45">
                  <c:v>1650</c:v>
                </c:pt>
                <c:pt idx="46">
                  <c:v>#N/A</c:v>
                </c:pt>
                <c:pt idx="47">
                  <c:v>#N/A</c:v>
                </c:pt>
                <c:pt idx="48">
                  <c:v>1700</c:v>
                </c:pt>
                <c:pt idx="49">
                  <c:v>1700</c:v>
                </c:pt>
                <c:pt idx="50">
                  <c:v>1700</c:v>
                </c:pt>
                <c:pt idx="51">
                  <c:v>1700</c:v>
                </c:pt>
                <c:pt idx="52">
                  <c:v>1700</c:v>
                </c:pt>
                <c:pt idx="53">
                  <c:v>#N/A</c:v>
                </c:pt>
                <c:pt idx="54">
                  <c:v>#N/A</c:v>
                </c:pt>
                <c:pt idx="55">
                  <c:v>1900</c:v>
                </c:pt>
                <c:pt idx="56">
                  <c:v>1900</c:v>
                </c:pt>
                <c:pt idx="57">
                  <c:v>1900</c:v>
                </c:pt>
                <c:pt idx="58">
                  <c:v>2050</c:v>
                </c:pt>
                <c:pt idx="59">
                  <c:v>2050</c:v>
                </c:pt>
                <c:pt idx="60">
                  <c:v>#N/A</c:v>
                </c:pt>
                <c:pt idx="61">
                  <c:v>#N/A</c:v>
                </c:pt>
                <c:pt idx="62">
                  <c:v>2050</c:v>
                </c:pt>
                <c:pt idx="63">
                  <c:v>2050</c:v>
                </c:pt>
                <c:pt idx="64">
                  <c:v>2050</c:v>
                </c:pt>
                <c:pt idx="65">
                  <c:v>2050</c:v>
                </c:pt>
                <c:pt idx="66">
                  <c:v>2050</c:v>
                </c:pt>
                <c:pt idx="67">
                  <c:v>#N/A</c:v>
                </c:pt>
                <c:pt idx="68">
                  <c:v>#N/A</c:v>
                </c:pt>
                <c:pt idx="69">
                  <c:v>2050</c:v>
                </c:pt>
                <c:pt idx="70">
                  <c:v>2050</c:v>
                </c:pt>
                <c:pt idx="71">
                  <c:v>2050</c:v>
                </c:pt>
                <c:pt idx="72">
                  <c:v>2050</c:v>
                </c:pt>
                <c:pt idx="73">
                  <c:v>2050</c:v>
                </c:pt>
                <c:pt idx="74">
                  <c:v>#N/A</c:v>
                </c:pt>
                <c:pt idx="75">
                  <c:v>#N/A</c:v>
                </c:pt>
                <c:pt idx="76">
                  <c:v>2100</c:v>
                </c:pt>
                <c:pt idx="77">
                  <c:v>2100</c:v>
                </c:pt>
                <c:pt idx="78">
                  <c:v>2100</c:v>
                </c:pt>
                <c:pt idx="79">
                  <c:v>2100</c:v>
                </c:pt>
                <c:pt idx="80">
                  <c:v>2100</c:v>
                </c:pt>
                <c:pt idx="81">
                  <c:v>#N/A</c:v>
                </c:pt>
                <c:pt idx="82">
                  <c:v>2100</c:v>
                </c:pt>
                <c:pt idx="83">
                  <c:v>1850</c:v>
                </c:pt>
                <c:pt idx="84">
                  <c:v>#N/A</c:v>
                </c:pt>
                <c:pt idx="85">
                  <c:v>#N/A</c:v>
                </c:pt>
                <c:pt idx="86">
                  <c:v>#N/A</c:v>
                </c:pt>
                <c:pt idx="87">
                  <c:v>#N/A</c:v>
                </c:pt>
                <c:pt idx="88">
                  <c:v>#N/A</c:v>
                </c:pt>
                <c:pt idx="89">
                  <c:v>#N/A</c:v>
                </c:pt>
                <c:pt idx="90">
                  <c:v>#N/A</c:v>
                </c:pt>
                <c:pt idx="91">
                  <c:v>#N/A</c:v>
                </c:pt>
                <c:pt idx="92">
                  <c:v>1850</c:v>
                </c:pt>
                <c:pt idx="93">
                  <c:v>1850</c:v>
                </c:pt>
                <c:pt idx="94">
                  <c:v>1850</c:v>
                </c:pt>
                <c:pt idx="95">
                  <c:v>1850</c:v>
                </c:pt>
                <c:pt idx="96">
                  <c:v>#N/A</c:v>
                </c:pt>
                <c:pt idx="97">
                  <c:v>1850</c:v>
                </c:pt>
                <c:pt idx="98">
                  <c:v>1850</c:v>
                </c:pt>
                <c:pt idx="99">
                  <c:v>1850</c:v>
                </c:pt>
                <c:pt idx="100">
                  <c:v>1850</c:v>
                </c:pt>
                <c:pt idx="101">
                  <c:v>1850</c:v>
                </c:pt>
                <c:pt idx="102">
                  <c:v>#N/A</c:v>
                </c:pt>
                <c:pt idx="103">
                  <c:v>#N/A</c:v>
                </c:pt>
                <c:pt idx="104">
                  <c:v>1850</c:v>
                </c:pt>
                <c:pt idx="105">
                  <c:v>1850</c:v>
                </c:pt>
                <c:pt idx="106">
                  <c:v>1850</c:v>
                </c:pt>
                <c:pt idx="107">
                  <c:v>1850</c:v>
                </c:pt>
                <c:pt idx="108">
                  <c:v>1850</c:v>
                </c:pt>
                <c:pt idx="109">
                  <c:v>#N/A</c:v>
                </c:pt>
                <c:pt idx="110">
                  <c:v>#N/A</c:v>
                </c:pt>
                <c:pt idx="111">
                  <c:v>1850</c:v>
                </c:pt>
                <c:pt idx="112">
                  <c:v>1850</c:v>
                </c:pt>
                <c:pt idx="113">
                  <c:v>1850</c:v>
                </c:pt>
                <c:pt idx="114">
                  <c:v>1850</c:v>
                </c:pt>
                <c:pt idx="115">
                  <c:v>1850</c:v>
                </c:pt>
                <c:pt idx="116">
                  <c:v>#N/A</c:v>
                </c:pt>
                <c:pt idx="117">
                  <c:v>#N/A</c:v>
                </c:pt>
                <c:pt idx="118">
                  <c:v>1850</c:v>
                </c:pt>
                <c:pt idx="119">
                  <c:v>1850</c:v>
                </c:pt>
                <c:pt idx="120">
                  <c:v>1850</c:v>
                </c:pt>
                <c:pt idx="121">
                  <c:v>1700</c:v>
                </c:pt>
                <c:pt idx="122">
                  <c:v>1700</c:v>
                </c:pt>
                <c:pt idx="123">
                  <c:v>#N/A</c:v>
                </c:pt>
                <c:pt idx="124">
                  <c:v>#N/A</c:v>
                </c:pt>
                <c:pt idx="125">
                  <c:v>1700</c:v>
                </c:pt>
                <c:pt idx="126">
                  <c:v>1700</c:v>
                </c:pt>
                <c:pt idx="127">
                  <c:v>1500</c:v>
                </c:pt>
                <c:pt idx="128">
                  <c:v>1500</c:v>
                </c:pt>
                <c:pt idx="129">
                  <c:v>1500</c:v>
                </c:pt>
                <c:pt idx="130">
                  <c:v>#N/A</c:v>
                </c:pt>
                <c:pt idx="131">
                  <c:v>#N/A</c:v>
                </c:pt>
                <c:pt idx="132">
                  <c:v>1500</c:v>
                </c:pt>
                <c:pt idx="133">
                  <c:v>1500</c:v>
                </c:pt>
                <c:pt idx="134">
                  <c:v>1500</c:v>
                </c:pt>
                <c:pt idx="135">
                  <c:v>1500</c:v>
                </c:pt>
                <c:pt idx="136">
                  <c:v>1500</c:v>
                </c:pt>
                <c:pt idx="137">
                  <c:v>#N/A</c:v>
                </c:pt>
                <c:pt idx="138">
                  <c:v>#N/A</c:v>
                </c:pt>
                <c:pt idx="139">
                  <c:v>1500</c:v>
                </c:pt>
                <c:pt idx="140">
                  <c:v>1500</c:v>
                </c:pt>
                <c:pt idx="141">
                  <c:v>1500</c:v>
                </c:pt>
                <c:pt idx="142">
                  <c:v>1500</c:v>
                </c:pt>
                <c:pt idx="143">
                  <c:v>1500</c:v>
                </c:pt>
                <c:pt idx="144">
                  <c:v>#N/A</c:v>
                </c:pt>
                <c:pt idx="145">
                  <c:v>#N/A</c:v>
                </c:pt>
                <c:pt idx="146">
                  <c:v>1500</c:v>
                </c:pt>
                <c:pt idx="147">
                  <c:v>1500</c:v>
                </c:pt>
                <c:pt idx="148">
                  <c:v>1500</c:v>
                </c:pt>
                <c:pt idx="149">
                  <c:v>1500</c:v>
                </c:pt>
                <c:pt idx="150">
                  <c:v>1500</c:v>
                </c:pt>
                <c:pt idx="151">
                  <c:v>#N/A</c:v>
                </c:pt>
                <c:pt idx="152">
                  <c:v>#N/A</c:v>
                </c:pt>
                <c:pt idx="153">
                  <c:v>1250</c:v>
                </c:pt>
                <c:pt idx="154">
                  <c:v>1250</c:v>
                </c:pt>
                <c:pt idx="155">
                  <c:v>1250</c:v>
                </c:pt>
                <c:pt idx="156">
                  <c:v>1250</c:v>
                </c:pt>
                <c:pt idx="157">
                  <c:v>1250</c:v>
                </c:pt>
                <c:pt idx="158">
                  <c:v>#N/A</c:v>
                </c:pt>
                <c:pt idx="159">
                  <c:v>#N/A</c:v>
                </c:pt>
                <c:pt idx="160">
                  <c:v>1250</c:v>
                </c:pt>
                <c:pt idx="161">
                  <c:v>1250</c:v>
                </c:pt>
                <c:pt idx="162">
                  <c:v>1250</c:v>
                </c:pt>
                <c:pt idx="163">
                  <c:v>1250</c:v>
                </c:pt>
                <c:pt idx="164">
                  <c:v>1250</c:v>
                </c:pt>
                <c:pt idx="165">
                  <c:v>#N/A</c:v>
                </c:pt>
                <c:pt idx="166">
                  <c:v>#N/A</c:v>
                </c:pt>
                <c:pt idx="167">
                  <c:v>1250</c:v>
                </c:pt>
                <c:pt idx="168">
                  <c:v>1250</c:v>
                </c:pt>
                <c:pt idx="169">
                  <c:v>1250</c:v>
                </c:pt>
                <c:pt idx="170">
                  <c:v>1250</c:v>
                </c:pt>
                <c:pt idx="171">
                  <c:v>1250</c:v>
                </c:pt>
                <c:pt idx="172">
                  <c:v>#N/A</c:v>
                </c:pt>
                <c:pt idx="173">
                  <c:v>#N/A</c:v>
                </c:pt>
                <c:pt idx="174">
                  <c:v>1250</c:v>
                </c:pt>
                <c:pt idx="175">
                  <c:v>1250</c:v>
                </c:pt>
                <c:pt idx="176">
                  <c:v>1200</c:v>
                </c:pt>
                <c:pt idx="177">
                  <c:v>1200</c:v>
                </c:pt>
                <c:pt idx="178">
                  <c:v>1200</c:v>
                </c:pt>
                <c:pt idx="179">
                  <c:v>#N/A</c:v>
                </c:pt>
                <c:pt idx="180">
                  <c:v>#N/A</c:v>
                </c:pt>
                <c:pt idx="181">
                  <c:v>1200</c:v>
                </c:pt>
                <c:pt idx="182">
                  <c:v>1200</c:v>
                </c:pt>
                <c:pt idx="183">
                  <c:v>1200</c:v>
                </c:pt>
                <c:pt idx="184">
                  <c:v>1200</c:v>
                </c:pt>
                <c:pt idx="185">
                  <c:v>1200</c:v>
                </c:pt>
                <c:pt idx="186">
                  <c:v>1200</c:v>
                </c:pt>
                <c:pt idx="187">
                  <c:v>#N/A</c:v>
                </c:pt>
                <c:pt idx="188">
                  <c:v>#N/A</c:v>
                </c:pt>
                <c:pt idx="189">
                  <c:v>#N/A</c:v>
                </c:pt>
                <c:pt idx="190">
                  <c:v>1200</c:v>
                </c:pt>
                <c:pt idx="191">
                  <c:v>1200</c:v>
                </c:pt>
                <c:pt idx="192">
                  <c:v>1200</c:v>
                </c:pt>
                <c:pt idx="193">
                  <c:v>#N/A</c:v>
                </c:pt>
                <c:pt idx="194">
                  <c:v>#N/A</c:v>
                </c:pt>
                <c:pt idx="195">
                  <c:v>1200</c:v>
                </c:pt>
                <c:pt idx="196">
                  <c:v>1200</c:v>
                </c:pt>
                <c:pt idx="197">
                  <c:v>1200</c:v>
                </c:pt>
                <c:pt idx="198">
                  <c:v>1200</c:v>
                </c:pt>
                <c:pt idx="199">
                  <c:v>1200</c:v>
                </c:pt>
                <c:pt idx="200">
                  <c:v>#N/A</c:v>
                </c:pt>
                <c:pt idx="201">
                  <c:v>#N/A</c:v>
                </c:pt>
                <c:pt idx="202">
                  <c:v>1200</c:v>
                </c:pt>
                <c:pt idx="203">
                  <c:v>1200</c:v>
                </c:pt>
                <c:pt idx="204">
                  <c:v>1200</c:v>
                </c:pt>
                <c:pt idx="205">
                  <c:v>1200</c:v>
                </c:pt>
                <c:pt idx="206">
                  <c:v>1200</c:v>
                </c:pt>
                <c:pt idx="207">
                  <c:v>#N/A</c:v>
                </c:pt>
                <c:pt idx="208">
                  <c:v>#N/A</c:v>
                </c:pt>
                <c:pt idx="209">
                  <c:v>1200</c:v>
                </c:pt>
                <c:pt idx="210">
                  <c:v>1200</c:v>
                </c:pt>
                <c:pt idx="211">
                  <c:v>1200</c:v>
                </c:pt>
                <c:pt idx="212">
                  <c:v>1200</c:v>
                </c:pt>
                <c:pt idx="213">
                  <c:v>1200</c:v>
                </c:pt>
                <c:pt idx="214">
                  <c:v>#N/A</c:v>
                </c:pt>
                <c:pt idx="215">
                  <c:v>#N/A</c:v>
                </c:pt>
                <c:pt idx="216">
                  <c:v>1200</c:v>
                </c:pt>
                <c:pt idx="217">
                  <c:v>1200</c:v>
                </c:pt>
                <c:pt idx="218">
                  <c:v>1200</c:v>
                </c:pt>
                <c:pt idx="219">
                  <c:v>1200</c:v>
                </c:pt>
                <c:pt idx="220">
                  <c:v>1200</c:v>
                </c:pt>
                <c:pt idx="221">
                  <c:v>#N/A</c:v>
                </c:pt>
                <c:pt idx="222">
                  <c:v>#N/A</c:v>
                </c:pt>
                <c:pt idx="223">
                  <c:v>1200</c:v>
                </c:pt>
                <c:pt idx="224">
                  <c:v>1200</c:v>
                </c:pt>
                <c:pt idx="225">
                  <c:v>1200</c:v>
                </c:pt>
                <c:pt idx="226">
                  <c:v>1350</c:v>
                </c:pt>
                <c:pt idx="227">
                  <c:v>1350</c:v>
                </c:pt>
                <c:pt idx="228">
                  <c:v>#N/A</c:v>
                </c:pt>
                <c:pt idx="229">
                  <c:v>#N/A</c:v>
                </c:pt>
                <c:pt idx="230">
                  <c:v>1350</c:v>
                </c:pt>
                <c:pt idx="231">
                  <c:v>1350</c:v>
                </c:pt>
                <c:pt idx="232">
                  <c:v>1400</c:v>
                </c:pt>
                <c:pt idx="233">
                  <c:v>1400</c:v>
                </c:pt>
                <c:pt idx="234">
                  <c:v>1400</c:v>
                </c:pt>
                <c:pt idx="235">
                  <c:v>#N/A</c:v>
                </c:pt>
                <c:pt idx="236">
                  <c:v>1400</c:v>
                </c:pt>
                <c:pt idx="237">
                  <c:v>1400</c:v>
                </c:pt>
                <c:pt idx="238">
                  <c:v>1400</c:v>
                </c:pt>
                <c:pt idx="239">
                  <c:v>1400</c:v>
                </c:pt>
                <c:pt idx="240">
                  <c:v>#N/A</c:v>
                </c:pt>
                <c:pt idx="241">
                  <c:v>#N/A</c:v>
                </c:pt>
                <c:pt idx="242">
                  <c:v>#N/A</c:v>
                </c:pt>
                <c:pt idx="243">
                  <c:v>#N/A</c:v>
                </c:pt>
                <c:pt idx="244">
                  <c:v>#N/A</c:v>
                </c:pt>
                <c:pt idx="245">
                  <c:v>1400</c:v>
                </c:pt>
                <c:pt idx="246">
                  <c:v>1400</c:v>
                </c:pt>
                <c:pt idx="247">
                  <c:v>1400</c:v>
                </c:pt>
                <c:pt idx="248">
                  <c:v>1400</c:v>
                </c:pt>
                <c:pt idx="249">
                  <c:v>1400</c:v>
                </c:pt>
                <c:pt idx="250">
                  <c:v>#N/A</c:v>
                </c:pt>
                <c:pt idx="251">
                  <c:v>1400</c:v>
                </c:pt>
                <c:pt idx="252">
                  <c:v>1400</c:v>
                </c:pt>
                <c:pt idx="253">
                  <c:v>1400</c:v>
                </c:pt>
                <c:pt idx="254">
                  <c:v>1450</c:v>
                </c:pt>
                <c:pt idx="255">
                  <c:v>1450</c:v>
                </c:pt>
                <c:pt idx="256">
                  <c:v>#N/A</c:v>
                </c:pt>
                <c:pt idx="257">
                  <c:v>#N/A</c:v>
                </c:pt>
                <c:pt idx="258">
                  <c:v>1450</c:v>
                </c:pt>
                <c:pt idx="259">
                  <c:v>1450</c:v>
                </c:pt>
                <c:pt idx="260">
                  <c:v>1450</c:v>
                </c:pt>
                <c:pt idx="261">
                  <c:v>1450</c:v>
                </c:pt>
                <c:pt idx="262">
                  <c:v>1450</c:v>
                </c:pt>
                <c:pt idx="263">
                  <c:v>#N/A</c:v>
                </c:pt>
                <c:pt idx="264">
                  <c:v>#N/A</c:v>
                </c:pt>
                <c:pt idx="265">
                  <c:v>1450</c:v>
                </c:pt>
                <c:pt idx="266">
                  <c:v>1450</c:v>
                </c:pt>
                <c:pt idx="267">
                  <c:v>1450</c:v>
                </c:pt>
                <c:pt idx="268">
                  <c:v>1450</c:v>
                </c:pt>
                <c:pt idx="269">
                  <c:v>#N/A</c:v>
                </c:pt>
                <c:pt idx="270">
                  <c:v>#N/A</c:v>
                </c:pt>
                <c:pt idx="271">
                  <c:v>#N/A</c:v>
                </c:pt>
                <c:pt idx="272">
                  <c:v>1500</c:v>
                </c:pt>
                <c:pt idx="273">
                  <c:v>1500</c:v>
                </c:pt>
                <c:pt idx="274">
                  <c:v>1500</c:v>
                </c:pt>
                <c:pt idx="275">
                  <c:v>1500</c:v>
                </c:pt>
                <c:pt idx="276">
                  <c:v>1500</c:v>
                </c:pt>
                <c:pt idx="277">
                  <c:v>#N/A</c:v>
                </c:pt>
                <c:pt idx="278">
                  <c:v>#N/A</c:v>
                </c:pt>
                <c:pt idx="279">
                  <c:v>1550</c:v>
                </c:pt>
                <c:pt idx="280">
                  <c:v>1550</c:v>
                </c:pt>
                <c:pt idx="281">
                  <c:v>1600</c:v>
                </c:pt>
                <c:pt idx="282">
                  <c:v>1600</c:v>
                </c:pt>
                <c:pt idx="283">
                  <c:v>1600</c:v>
                </c:pt>
                <c:pt idx="284">
                  <c:v>#N/A</c:v>
                </c:pt>
                <c:pt idx="285">
                  <c:v>#N/A</c:v>
                </c:pt>
                <c:pt idx="286">
                  <c:v>1600</c:v>
                </c:pt>
                <c:pt idx="287">
                  <c:v>1600</c:v>
                </c:pt>
                <c:pt idx="288">
                  <c:v>1600</c:v>
                </c:pt>
                <c:pt idx="289">
                  <c:v>1600</c:v>
                </c:pt>
                <c:pt idx="290">
                  <c:v>1600</c:v>
                </c:pt>
                <c:pt idx="291">
                  <c:v>#N/A</c:v>
                </c:pt>
                <c:pt idx="292">
                  <c:v>#N/A</c:v>
                </c:pt>
                <c:pt idx="293">
                  <c:v>1600</c:v>
                </c:pt>
                <c:pt idx="294">
                  <c:v>1600</c:v>
                </c:pt>
                <c:pt idx="295">
                  <c:v>1600</c:v>
                </c:pt>
                <c:pt idx="296">
                  <c:v>1600</c:v>
                </c:pt>
                <c:pt idx="297">
                  <c:v>1600</c:v>
                </c:pt>
                <c:pt idx="298">
                  <c:v>#N/A</c:v>
                </c:pt>
                <c:pt idx="299">
                  <c:v>#N/A</c:v>
                </c:pt>
                <c:pt idx="300">
                  <c:v>1600</c:v>
                </c:pt>
                <c:pt idx="301">
                  <c:v>1600</c:v>
                </c:pt>
                <c:pt idx="302">
                  <c:v>1600</c:v>
                </c:pt>
                <c:pt idx="303">
                  <c:v>1600</c:v>
                </c:pt>
                <c:pt idx="304">
                  <c:v>1600</c:v>
                </c:pt>
                <c:pt idx="305">
                  <c:v>#N/A</c:v>
                </c:pt>
                <c:pt idx="306">
                  <c:v>1600</c:v>
                </c:pt>
                <c:pt idx="307">
                  <c:v>1600</c:v>
                </c:pt>
                <c:pt idx="308">
                  <c:v>1600</c:v>
                </c:pt>
                <c:pt idx="309">
                  <c:v>1600</c:v>
                </c:pt>
                <c:pt idx="310">
                  <c:v>1600</c:v>
                </c:pt>
                <c:pt idx="311">
                  <c:v>#N/A</c:v>
                </c:pt>
                <c:pt idx="312">
                  <c:v>#N/A</c:v>
                </c:pt>
                <c:pt idx="313">
                  <c:v>1600</c:v>
                </c:pt>
                <c:pt idx="314">
                  <c:v>1600</c:v>
                </c:pt>
                <c:pt idx="315">
                  <c:v>1600</c:v>
                </c:pt>
                <c:pt idx="316">
                  <c:v>1600</c:v>
                </c:pt>
                <c:pt idx="317">
                  <c:v>1600</c:v>
                </c:pt>
                <c:pt idx="318">
                  <c:v>#N/A</c:v>
                </c:pt>
                <c:pt idx="319">
                  <c:v>#N/A</c:v>
                </c:pt>
                <c:pt idx="320">
                  <c:v>1600</c:v>
                </c:pt>
                <c:pt idx="321">
                  <c:v>1600</c:v>
                </c:pt>
                <c:pt idx="322">
                  <c:v>1600</c:v>
                </c:pt>
                <c:pt idx="323">
                  <c:v>1600</c:v>
                </c:pt>
                <c:pt idx="324">
                  <c:v>1600</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1600</c:v>
                </c:pt>
                <c:pt idx="343">
                  <c:v>1600</c:v>
                </c:pt>
                <c:pt idx="344">
                  <c:v>1600</c:v>
                </c:pt>
                <c:pt idx="345">
                  <c:v>1600</c:v>
                </c:pt>
                <c:pt idx="346">
                  <c:v>1600</c:v>
                </c:pt>
                <c:pt idx="347">
                  <c:v>#N/A</c:v>
                </c:pt>
                <c:pt idx="348">
                  <c:v>1600</c:v>
                </c:pt>
                <c:pt idx="349">
                  <c:v>1600</c:v>
                </c:pt>
                <c:pt idx="350">
                  <c:v>1600</c:v>
                </c:pt>
                <c:pt idx="351">
                  <c:v>1600</c:v>
                </c:pt>
                <c:pt idx="352">
                  <c:v>1600</c:v>
                </c:pt>
                <c:pt idx="353">
                  <c:v>#N/A</c:v>
                </c:pt>
                <c:pt idx="354">
                  <c:v>#N/A</c:v>
                </c:pt>
                <c:pt idx="355">
                  <c:v>1600</c:v>
                </c:pt>
                <c:pt idx="356">
                  <c:v>1600</c:v>
                </c:pt>
                <c:pt idx="357">
                  <c:v>1600</c:v>
                </c:pt>
                <c:pt idx="358">
                  <c:v>1600</c:v>
                </c:pt>
                <c:pt idx="359">
                  <c:v>1600</c:v>
                </c:pt>
                <c:pt idx="360">
                  <c:v>#N/A</c:v>
                </c:pt>
                <c:pt idx="361">
                  <c:v>#N/A</c:v>
                </c:pt>
                <c:pt idx="362">
                  <c:v>1600</c:v>
                </c:pt>
                <c:pt idx="363">
                  <c:v>1600</c:v>
                </c:pt>
                <c:pt idx="364">
                  <c:v>#N/A</c:v>
                </c:pt>
              </c:numCache>
            </c:numRef>
          </c:val>
          <c:smooth val="0"/>
          <c:extLst>
            <c:ext xmlns:c16="http://schemas.microsoft.com/office/drawing/2014/chart" uri="{C3380CC4-5D6E-409C-BE32-E72D297353CC}">
              <c16:uniqueId val="{00000000-01FF-4DA2-8DF2-5821A525B8F1}"/>
            </c:ext>
          </c:extLst>
        </c:ser>
        <c:ser>
          <c:idx val="1"/>
          <c:order val="1"/>
          <c:tx>
            <c:strRef>
              <c:f>纯碱日度图表!$E$17</c:f>
              <c:strCache>
                <c:ptCount val="1"/>
                <c:pt idx="0">
                  <c:v>2021</c:v>
                </c:pt>
              </c:strCache>
            </c:strRef>
          </c:tx>
          <c:spPr>
            <a:ln w="28575" cap="rnd">
              <a:solidFill>
                <a:srgbClr val="9BBB59">
                  <a:lumMod val="50000"/>
                </a:srgbClr>
              </a:solidFill>
              <a:round/>
            </a:ln>
            <a:effectLst/>
          </c:spPr>
          <c:marker>
            <c:symbol val="none"/>
          </c:marker>
          <c:cat>
            <c:numRef>
              <c:f>纯碱日度图表!$A$18:$A$382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纯碱日度图表!$E$18:$E$382</c:f>
              <c:numCache>
                <c:formatCode>General</c:formatCode>
                <c:ptCount val="365"/>
                <c:pt idx="0">
                  <c:v>2650</c:v>
                </c:pt>
                <c:pt idx="1">
                  <c:v>2850</c:v>
                </c:pt>
                <c:pt idx="2">
                  <c:v>2850</c:v>
                </c:pt>
                <c:pt idx="3">
                  <c:v>2850</c:v>
                </c:pt>
                <c:pt idx="4">
                  <c:v>2850</c:v>
                </c:pt>
                <c:pt idx="5">
                  <c:v>#N/A</c:v>
                </c:pt>
                <c:pt idx="6">
                  <c:v>#N/A</c:v>
                </c:pt>
                <c:pt idx="7">
                  <c:v>2850</c:v>
                </c:pt>
                <c:pt idx="8">
                  <c:v>2850</c:v>
                </c:pt>
                <c:pt idx="9">
                  <c:v>2850</c:v>
                </c:pt>
                <c:pt idx="10">
                  <c:v>2850</c:v>
                </c:pt>
                <c:pt idx="11">
                  <c:v>2950</c:v>
                </c:pt>
                <c:pt idx="12">
                  <c:v>#N/A</c:v>
                </c:pt>
                <c:pt idx="13">
                  <c:v>#N/A</c:v>
                </c:pt>
                <c:pt idx="14">
                  <c:v>2950</c:v>
                </c:pt>
                <c:pt idx="15">
                  <c:v>2950</c:v>
                </c:pt>
                <c:pt idx="16">
                  <c:v>2950</c:v>
                </c:pt>
                <c:pt idx="17">
                  <c:v>2950</c:v>
                </c:pt>
                <c:pt idx="18">
                  <c:v>3000</c:v>
                </c:pt>
                <c:pt idx="19">
                  <c:v>#N/A</c:v>
                </c:pt>
                <c:pt idx="20">
                  <c:v>#N/A</c:v>
                </c:pt>
                <c:pt idx="21">
                  <c:v>3000</c:v>
                </c:pt>
                <c:pt idx="22">
                  <c:v>3000</c:v>
                </c:pt>
                <c:pt idx="23">
                  <c:v>3000</c:v>
                </c:pt>
                <c:pt idx="24">
                  <c:v>3000</c:v>
                </c:pt>
                <c:pt idx="25">
                  <c:v>3000</c:v>
                </c:pt>
                <c:pt idx="26">
                  <c:v>#N/A</c:v>
                </c:pt>
                <c:pt idx="27">
                  <c:v>#N/A</c:v>
                </c:pt>
                <c:pt idx="28">
                  <c:v>3000</c:v>
                </c:pt>
                <c:pt idx="29">
                  <c:v>3000</c:v>
                </c:pt>
                <c:pt idx="30">
                  <c:v>3300</c:v>
                </c:pt>
                <c:pt idx="31">
                  <c:v>3300</c:v>
                </c:pt>
                <c:pt idx="32">
                  <c:v>3300</c:v>
                </c:pt>
                <c:pt idx="33">
                  <c:v>#N/A</c:v>
                </c:pt>
                <c:pt idx="34">
                  <c:v>#N/A</c:v>
                </c:pt>
                <c:pt idx="35">
                  <c:v>3300</c:v>
                </c:pt>
                <c:pt idx="36">
                  <c:v>3350</c:v>
                </c:pt>
                <c:pt idx="37">
                  <c:v>3350</c:v>
                </c:pt>
                <c:pt idx="38">
                  <c:v>3350</c:v>
                </c:pt>
                <c:pt idx="39">
                  <c:v>3600</c:v>
                </c:pt>
                <c:pt idx="40">
                  <c:v>#N/A</c:v>
                </c:pt>
                <c:pt idx="41">
                  <c:v>#N/A</c:v>
                </c:pt>
                <c:pt idx="42">
                  <c:v>3600</c:v>
                </c:pt>
                <c:pt idx="43">
                  <c:v>3600</c:v>
                </c:pt>
                <c:pt idx="44">
                  <c:v>3600</c:v>
                </c:pt>
                <c:pt idx="45">
                  <c:v>3600</c:v>
                </c:pt>
                <c:pt idx="46">
                  <c:v>3600</c:v>
                </c:pt>
                <c:pt idx="47">
                  <c:v>#N/A</c:v>
                </c:pt>
                <c:pt idx="48">
                  <c:v>#N/A</c:v>
                </c:pt>
                <c:pt idx="49">
                  <c:v>3600</c:v>
                </c:pt>
                <c:pt idx="50">
                  <c:v>3600</c:v>
                </c:pt>
                <c:pt idx="51">
                  <c:v>3600</c:v>
                </c:pt>
                <c:pt idx="52">
                  <c:v>3600</c:v>
                </c:pt>
                <c:pt idx="53">
                  <c:v>3600</c:v>
                </c:pt>
                <c:pt idx="54">
                  <c:v>#N/A</c:v>
                </c:pt>
                <c:pt idx="55">
                  <c:v>#N/A</c:v>
                </c:pt>
                <c:pt idx="56">
                  <c:v>3600</c:v>
                </c:pt>
                <c:pt idx="57">
                  <c:v>3600</c:v>
                </c:pt>
                <c:pt idx="58">
                  <c:v>3600</c:v>
                </c:pt>
                <c:pt idx="59">
                  <c:v>3600</c:v>
                </c:pt>
                <c:pt idx="60">
                  <c:v>3600</c:v>
                </c:pt>
                <c:pt idx="61">
                  <c:v>#N/A</c:v>
                </c:pt>
                <c:pt idx="62">
                  <c:v>#N/A</c:v>
                </c:pt>
                <c:pt idx="63">
                  <c:v>3600</c:v>
                </c:pt>
                <c:pt idx="64">
                  <c:v>3600</c:v>
                </c:pt>
                <c:pt idx="65">
                  <c:v>3600</c:v>
                </c:pt>
                <c:pt idx="66">
                  <c:v>3600</c:v>
                </c:pt>
                <c:pt idx="67">
                  <c:v>3600</c:v>
                </c:pt>
                <c:pt idx="68">
                  <c:v>#N/A</c:v>
                </c:pt>
                <c:pt idx="69">
                  <c:v>#N/A</c:v>
                </c:pt>
                <c:pt idx="70">
                  <c:v>3600</c:v>
                </c:pt>
                <c:pt idx="71">
                  <c:v>3600</c:v>
                </c:pt>
                <c:pt idx="72">
                  <c:v>3600</c:v>
                </c:pt>
                <c:pt idx="73">
                  <c:v>3600</c:v>
                </c:pt>
                <c:pt idx="74">
                  <c:v>3600</c:v>
                </c:pt>
                <c:pt idx="75">
                  <c:v>#N/A</c:v>
                </c:pt>
                <c:pt idx="76">
                  <c:v>#N/A</c:v>
                </c:pt>
                <c:pt idx="77">
                  <c:v>3600</c:v>
                </c:pt>
                <c:pt idx="78">
                  <c:v>3600</c:v>
                </c:pt>
                <c:pt idx="79">
                  <c:v>3600</c:v>
                </c:pt>
                <c:pt idx="80">
                  <c:v>3600</c:v>
                </c:pt>
                <c:pt idx="81">
                  <c:v>3500</c:v>
                </c:pt>
                <c:pt idx="82">
                  <c:v>#N/A</c:v>
                </c:pt>
                <c:pt idx="83">
                  <c:v>3500</c:v>
                </c:pt>
                <c:pt idx="84">
                  <c:v>3350</c:v>
                </c:pt>
                <c:pt idx="85">
                  <c:v>#N/A</c:v>
                </c:pt>
                <c:pt idx="86">
                  <c:v>#N/A</c:v>
                </c:pt>
                <c:pt idx="87">
                  <c:v>#N/A</c:v>
                </c:pt>
                <c:pt idx="88">
                  <c:v>#N/A</c:v>
                </c:pt>
                <c:pt idx="89">
                  <c:v>#N/A</c:v>
                </c:pt>
                <c:pt idx="90">
                  <c:v>#N/A</c:v>
                </c:pt>
                <c:pt idx="91">
                  <c:v>#N/A</c:v>
                </c:pt>
                <c:pt idx="92">
                  <c:v>3350</c:v>
                </c:pt>
                <c:pt idx="93">
                  <c:v>3350</c:v>
                </c:pt>
                <c:pt idx="94">
                  <c:v>3350</c:v>
                </c:pt>
                <c:pt idx="95">
                  <c:v>3350</c:v>
                </c:pt>
                <c:pt idx="96">
                  <c:v>3350</c:v>
                </c:pt>
                <c:pt idx="97">
                  <c:v>#N/A</c:v>
                </c:pt>
                <c:pt idx="98">
                  <c:v>2750</c:v>
                </c:pt>
                <c:pt idx="99">
                  <c:v>2750</c:v>
                </c:pt>
                <c:pt idx="100">
                  <c:v>2750</c:v>
                </c:pt>
                <c:pt idx="101">
                  <c:v>#N/A</c:v>
                </c:pt>
                <c:pt idx="102">
                  <c:v>#N/A</c:v>
                </c:pt>
                <c:pt idx="103">
                  <c:v>#N/A</c:v>
                </c:pt>
                <c:pt idx="104">
                  <c:v>2750</c:v>
                </c:pt>
                <c:pt idx="105">
                  <c:v>2750</c:v>
                </c:pt>
                <c:pt idx="106">
                  <c:v>2750</c:v>
                </c:pt>
                <c:pt idx="107">
                  <c:v>2750</c:v>
                </c:pt>
                <c:pt idx="108">
                  <c:v>2750</c:v>
                </c:pt>
                <c:pt idx="109">
                  <c:v>2750</c:v>
                </c:pt>
                <c:pt idx="110">
                  <c:v>#N/A</c:v>
                </c:pt>
                <c:pt idx="111">
                  <c:v>#N/A</c:v>
                </c:pt>
                <c:pt idx="112">
                  <c:v>2750</c:v>
                </c:pt>
                <c:pt idx="113">
                  <c:v>2700</c:v>
                </c:pt>
                <c:pt idx="114">
                  <c:v>2700</c:v>
                </c:pt>
                <c:pt idx="115">
                  <c:v>2700</c:v>
                </c:pt>
                <c:pt idx="116">
                  <c:v>2700</c:v>
                </c:pt>
                <c:pt idx="117">
                  <c:v>#N/A</c:v>
                </c:pt>
                <c:pt idx="118">
                  <c:v>#N/A</c:v>
                </c:pt>
                <c:pt idx="119">
                  <c:v>2700</c:v>
                </c:pt>
                <c:pt idx="120">
                  <c:v>2700</c:v>
                </c:pt>
                <c:pt idx="121">
                  <c:v>2700</c:v>
                </c:pt>
                <c:pt idx="122">
                  <c:v>2700</c:v>
                </c:pt>
                <c:pt idx="123">
                  <c:v>2500</c:v>
                </c:pt>
                <c:pt idx="124">
                  <c:v>#N/A</c:v>
                </c:pt>
                <c:pt idx="125">
                  <c:v>#N/A</c:v>
                </c:pt>
                <c:pt idx="126">
                  <c:v>2500</c:v>
                </c:pt>
                <c:pt idx="127">
                  <c:v>2500</c:v>
                </c:pt>
                <c:pt idx="128">
                  <c:v>2500</c:v>
                </c:pt>
                <c:pt idx="129">
                  <c:v>2500</c:v>
                </c:pt>
                <c:pt idx="130">
                  <c:v>2500</c:v>
                </c:pt>
                <c:pt idx="131">
                  <c:v>#N/A</c:v>
                </c:pt>
                <c:pt idx="132">
                  <c:v>#N/A</c:v>
                </c:pt>
                <c:pt idx="133">
                  <c:v>2500</c:v>
                </c:pt>
                <c:pt idx="134">
                  <c:v>2500</c:v>
                </c:pt>
                <c:pt idx="135">
                  <c:v>2500</c:v>
                </c:pt>
                <c:pt idx="136">
                  <c:v>2500</c:v>
                </c:pt>
                <c:pt idx="137">
                  <c:v>2500</c:v>
                </c:pt>
                <c:pt idx="138">
                  <c:v>#N/A</c:v>
                </c:pt>
                <c:pt idx="139">
                  <c:v>#N/A</c:v>
                </c:pt>
                <c:pt idx="140">
                  <c:v>2500</c:v>
                </c:pt>
                <c:pt idx="141">
                  <c:v>2500</c:v>
                </c:pt>
                <c:pt idx="142">
                  <c:v>2500</c:v>
                </c:pt>
                <c:pt idx="143">
                  <c:v>2500</c:v>
                </c:pt>
                <c:pt idx="144">
                  <c:v>2350</c:v>
                </c:pt>
                <c:pt idx="145">
                  <c:v>#N/A</c:v>
                </c:pt>
                <c:pt idx="146">
                  <c:v>#N/A</c:v>
                </c:pt>
                <c:pt idx="147">
                  <c:v>2350</c:v>
                </c:pt>
                <c:pt idx="148">
                  <c:v>2350</c:v>
                </c:pt>
                <c:pt idx="149">
                  <c:v>2350</c:v>
                </c:pt>
                <c:pt idx="150">
                  <c:v>2350</c:v>
                </c:pt>
                <c:pt idx="151">
                  <c:v>2350</c:v>
                </c:pt>
                <c:pt idx="152">
                  <c:v>#N/A</c:v>
                </c:pt>
                <c:pt idx="153">
                  <c:v>#N/A</c:v>
                </c:pt>
                <c:pt idx="154">
                  <c:v>2200</c:v>
                </c:pt>
                <c:pt idx="155">
                  <c:v>2200</c:v>
                </c:pt>
                <c:pt idx="156">
                  <c:v>2200</c:v>
                </c:pt>
                <c:pt idx="157">
                  <c:v>2200</c:v>
                </c:pt>
                <c:pt idx="158">
                  <c:v>2200</c:v>
                </c:pt>
                <c:pt idx="159">
                  <c:v>#N/A</c:v>
                </c:pt>
                <c:pt idx="160">
                  <c:v>#N/A</c:v>
                </c:pt>
                <c:pt idx="161">
                  <c:v>2200</c:v>
                </c:pt>
                <c:pt idx="162">
                  <c:v>2200</c:v>
                </c:pt>
                <c:pt idx="163">
                  <c:v>2200</c:v>
                </c:pt>
                <c:pt idx="164">
                  <c:v>2200</c:v>
                </c:pt>
                <c:pt idx="165">
                  <c:v>2200</c:v>
                </c:pt>
                <c:pt idx="166">
                  <c:v>#N/A</c:v>
                </c:pt>
                <c:pt idx="167">
                  <c:v>#N/A</c:v>
                </c:pt>
                <c:pt idx="168">
                  <c:v>2200</c:v>
                </c:pt>
                <c:pt idx="169">
                  <c:v>2200</c:v>
                </c:pt>
                <c:pt idx="170">
                  <c:v>2200</c:v>
                </c:pt>
                <c:pt idx="171">
                  <c:v>2200</c:v>
                </c:pt>
                <c:pt idx="172">
                  <c:v>2200</c:v>
                </c:pt>
                <c:pt idx="173">
                  <c:v>#N/A</c:v>
                </c:pt>
                <c:pt idx="174">
                  <c:v>#N/A</c:v>
                </c:pt>
                <c:pt idx="175">
                  <c:v>2200</c:v>
                </c:pt>
                <c:pt idx="176">
                  <c:v>2200</c:v>
                </c:pt>
                <c:pt idx="177">
                  <c:v>2200</c:v>
                </c:pt>
                <c:pt idx="178">
                  <c:v>2200</c:v>
                </c:pt>
                <c:pt idx="179">
                  <c:v>2200</c:v>
                </c:pt>
                <c:pt idx="180">
                  <c:v>#N/A</c:v>
                </c:pt>
                <c:pt idx="181">
                  <c:v>#N/A</c:v>
                </c:pt>
                <c:pt idx="182">
                  <c:v>2050</c:v>
                </c:pt>
                <c:pt idx="183">
                  <c:v>2050</c:v>
                </c:pt>
                <c:pt idx="184">
                  <c:v>2050</c:v>
                </c:pt>
                <c:pt idx="185">
                  <c:v>2050</c:v>
                </c:pt>
                <c:pt idx="186">
                  <c:v>2050</c:v>
                </c:pt>
                <c:pt idx="187">
                  <c:v>#N/A</c:v>
                </c:pt>
                <c:pt idx="188">
                  <c:v>#N/A</c:v>
                </c:pt>
                <c:pt idx="189">
                  <c:v>2050</c:v>
                </c:pt>
                <c:pt idx="190">
                  <c:v>2050</c:v>
                </c:pt>
                <c:pt idx="191">
                  <c:v>2050</c:v>
                </c:pt>
                <c:pt idx="192">
                  <c:v>2000</c:v>
                </c:pt>
                <c:pt idx="193">
                  <c:v>2000</c:v>
                </c:pt>
                <c:pt idx="194">
                  <c:v>#N/A</c:v>
                </c:pt>
                <c:pt idx="195">
                  <c:v>#N/A</c:v>
                </c:pt>
                <c:pt idx="196">
                  <c:v>2000</c:v>
                </c:pt>
                <c:pt idx="197">
                  <c:v>2000</c:v>
                </c:pt>
                <c:pt idx="198">
                  <c:v>2000</c:v>
                </c:pt>
                <c:pt idx="199">
                  <c:v>2000</c:v>
                </c:pt>
                <c:pt idx="200">
                  <c:v>#N/A</c:v>
                </c:pt>
                <c:pt idx="201">
                  <c:v>#N/A</c:v>
                </c:pt>
                <c:pt idx="202">
                  <c:v>#N/A</c:v>
                </c:pt>
                <c:pt idx="203">
                  <c:v>2000</c:v>
                </c:pt>
                <c:pt idx="204">
                  <c:v>1950</c:v>
                </c:pt>
                <c:pt idx="205">
                  <c:v>1950</c:v>
                </c:pt>
                <c:pt idx="206">
                  <c:v>1950</c:v>
                </c:pt>
                <c:pt idx="207">
                  <c:v>1950</c:v>
                </c:pt>
                <c:pt idx="208">
                  <c:v>#N/A</c:v>
                </c:pt>
                <c:pt idx="209">
                  <c:v>#N/A</c:v>
                </c:pt>
                <c:pt idx="210">
                  <c:v>1950</c:v>
                </c:pt>
                <c:pt idx="211">
                  <c:v>1950</c:v>
                </c:pt>
                <c:pt idx="212">
                  <c:v>1950</c:v>
                </c:pt>
                <c:pt idx="213">
                  <c:v>1950</c:v>
                </c:pt>
                <c:pt idx="214">
                  <c:v>1950</c:v>
                </c:pt>
                <c:pt idx="215">
                  <c:v>#N/A</c:v>
                </c:pt>
                <c:pt idx="216">
                  <c:v>#N/A</c:v>
                </c:pt>
                <c:pt idx="217">
                  <c:v>1900</c:v>
                </c:pt>
                <c:pt idx="218">
                  <c:v>1900</c:v>
                </c:pt>
                <c:pt idx="219">
                  <c:v>1900</c:v>
                </c:pt>
                <c:pt idx="220">
                  <c:v>1900</c:v>
                </c:pt>
                <c:pt idx="221">
                  <c:v>1900</c:v>
                </c:pt>
                <c:pt idx="222">
                  <c:v>#N/A</c:v>
                </c:pt>
                <c:pt idx="223">
                  <c:v>#N/A</c:v>
                </c:pt>
                <c:pt idx="224">
                  <c:v>1900</c:v>
                </c:pt>
                <c:pt idx="225">
                  <c:v>1900</c:v>
                </c:pt>
                <c:pt idx="226">
                  <c:v>1900</c:v>
                </c:pt>
                <c:pt idx="227">
                  <c:v>1900</c:v>
                </c:pt>
                <c:pt idx="228">
                  <c:v>1900</c:v>
                </c:pt>
                <c:pt idx="229">
                  <c:v>#N/A</c:v>
                </c:pt>
                <c:pt idx="230">
                  <c:v>#N/A</c:v>
                </c:pt>
                <c:pt idx="231">
                  <c:v>1900</c:v>
                </c:pt>
                <c:pt idx="232">
                  <c:v>1900</c:v>
                </c:pt>
                <c:pt idx="233">
                  <c:v>1900</c:v>
                </c:pt>
                <c:pt idx="234">
                  <c:v>1900</c:v>
                </c:pt>
                <c:pt idx="235">
                  <c:v>1900</c:v>
                </c:pt>
                <c:pt idx="236">
                  <c:v>#N/A</c:v>
                </c:pt>
                <c:pt idx="237">
                  <c:v>1900</c:v>
                </c:pt>
                <c:pt idx="238">
                  <c:v>1900</c:v>
                </c:pt>
                <c:pt idx="239">
                  <c:v>1900</c:v>
                </c:pt>
                <c:pt idx="240">
                  <c:v>#N/A</c:v>
                </c:pt>
                <c:pt idx="241">
                  <c:v>#N/A</c:v>
                </c:pt>
                <c:pt idx="242">
                  <c:v>#N/A</c:v>
                </c:pt>
                <c:pt idx="243">
                  <c:v>#N/A</c:v>
                </c:pt>
                <c:pt idx="244">
                  <c:v>#N/A</c:v>
                </c:pt>
                <c:pt idx="245">
                  <c:v>1900</c:v>
                </c:pt>
                <c:pt idx="246">
                  <c:v>1900</c:v>
                </c:pt>
                <c:pt idx="247">
                  <c:v>1900</c:v>
                </c:pt>
                <c:pt idx="248">
                  <c:v>1900</c:v>
                </c:pt>
                <c:pt idx="249">
                  <c:v>1900</c:v>
                </c:pt>
                <c:pt idx="250">
                  <c:v>1900</c:v>
                </c:pt>
                <c:pt idx="251">
                  <c:v>#N/A</c:v>
                </c:pt>
                <c:pt idx="252">
                  <c:v>1900</c:v>
                </c:pt>
                <c:pt idx="253">
                  <c:v>1900</c:v>
                </c:pt>
                <c:pt idx="254">
                  <c:v>1900</c:v>
                </c:pt>
                <c:pt idx="255">
                  <c:v>1900</c:v>
                </c:pt>
                <c:pt idx="256">
                  <c:v>1900</c:v>
                </c:pt>
                <c:pt idx="257">
                  <c:v>#N/A</c:v>
                </c:pt>
                <c:pt idx="258">
                  <c:v>#N/A</c:v>
                </c:pt>
                <c:pt idx="259">
                  <c:v>1900</c:v>
                </c:pt>
                <c:pt idx="260">
                  <c:v>1900</c:v>
                </c:pt>
                <c:pt idx="261">
                  <c:v>1900</c:v>
                </c:pt>
                <c:pt idx="262">
                  <c:v>1900</c:v>
                </c:pt>
                <c:pt idx="263">
                  <c:v>1900</c:v>
                </c:pt>
                <c:pt idx="264">
                  <c:v>#N/A</c:v>
                </c:pt>
                <c:pt idx="265">
                  <c:v>#N/A</c:v>
                </c:pt>
                <c:pt idx="266">
                  <c:v>1900</c:v>
                </c:pt>
                <c:pt idx="267">
                  <c:v>1900</c:v>
                </c:pt>
                <c:pt idx="268">
                  <c:v>1900</c:v>
                </c:pt>
                <c:pt idx="269">
                  <c:v>1900</c:v>
                </c:pt>
                <c:pt idx="270">
                  <c:v>#N/A</c:v>
                </c:pt>
                <c:pt idx="271">
                  <c:v>#N/A</c:v>
                </c:pt>
                <c:pt idx="272">
                  <c:v>#N/A</c:v>
                </c:pt>
                <c:pt idx="273">
                  <c:v>1900</c:v>
                </c:pt>
                <c:pt idx="274">
                  <c:v>1900</c:v>
                </c:pt>
                <c:pt idx="275">
                  <c:v>1900</c:v>
                </c:pt>
                <c:pt idx="276">
                  <c:v>1900</c:v>
                </c:pt>
                <c:pt idx="277">
                  <c:v>1900</c:v>
                </c:pt>
                <c:pt idx="278">
                  <c:v>#N/A</c:v>
                </c:pt>
                <c:pt idx="279">
                  <c:v>#N/A</c:v>
                </c:pt>
                <c:pt idx="280">
                  <c:v>1800</c:v>
                </c:pt>
                <c:pt idx="281">
                  <c:v>1800</c:v>
                </c:pt>
                <c:pt idx="282">
                  <c:v>1800</c:v>
                </c:pt>
                <c:pt idx="283">
                  <c:v>1800</c:v>
                </c:pt>
                <c:pt idx="284">
                  <c:v>1800</c:v>
                </c:pt>
                <c:pt idx="285">
                  <c:v>#N/A</c:v>
                </c:pt>
                <c:pt idx="286">
                  <c:v>#N/A</c:v>
                </c:pt>
                <c:pt idx="287">
                  <c:v>1800</c:v>
                </c:pt>
                <c:pt idx="288">
                  <c:v>1800</c:v>
                </c:pt>
                <c:pt idx="289">
                  <c:v>1800</c:v>
                </c:pt>
                <c:pt idx="290">
                  <c:v>1750</c:v>
                </c:pt>
                <c:pt idx="291">
                  <c:v>1750</c:v>
                </c:pt>
                <c:pt idx="292">
                  <c:v>#N/A</c:v>
                </c:pt>
                <c:pt idx="293">
                  <c:v>#N/A</c:v>
                </c:pt>
                <c:pt idx="294">
                  <c:v>1750</c:v>
                </c:pt>
                <c:pt idx="295">
                  <c:v>1750</c:v>
                </c:pt>
                <c:pt idx="296">
                  <c:v>1750</c:v>
                </c:pt>
                <c:pt idx="297">
                  <c:v>1750</c:v>
                </c:pt>
                <c:pt idx="298">
                  <c:v>1750</c:v>
                </c:pt>
                <c:pt idx="299">
                  <c:v>#N/A</c:v>
                </c:pt>
                <c:pt idx="300">
                  <c:v>#N/A</c:v>
                </c:pt>
                <c:pt idx="301">
                  <c:v>1650</c:v>
                </c:pt>
                <c:pt idx="302">
                  <c:v>1650</c:v>
                </c:pt>
                <c:pt idx="303">
                  <c:v>1650</c:v>
                </c:pt>
                <c:pt idx="304">
                  <c:v>1650</c:v>
                </c:pt>
                <c:pt idx="305">
                  <c:v>1650</c:v>
                </c:pt>
                <c:pt idx="306">
                  <c:v>#N/A</c:v>
                </c:pt>
                <c:pt idx="307">
                  <c:v>#N/A</c:v>
                </c:pt>
                <c:pt idx="308">
                  <c:v>1650</c:v>
                </c:pt>
                <c:pt idx="309">
                  <c:v>1600</c:v>
                </c:pt>
                <c:pt idx="310">
                  <c:v>1500</c:v>
                </c:pt>
                <c:pt idx="311">
                  <c:v>1500</c:v>
                </c:pt>
                <c:pt idx="312">
                  <c:v>1500</c:v>
                </c:pt>
                <c:pt idx="313">
                  <c:v>#N/A</c:v>
                </c:pt>
                <c:pt idx="314">
                  <c:v>1480</c:v>
                </c:pt>
                <c:pt idx="315">
                  <c:v>1480</c:v>
                </c:pt>
                <c:pt idx="316">
                  <c:v>1480</c:v>
                </c:pt>
                <c:pt idx="317">
                  <c:v>#N/A</c:v>
                </c:pt>
                <c:pt idx="318">
                  <c:v>#N/A</c:v>
                </c:pt>
                <c:pt idx="319">
                  <c:v>#N/A</c:v>
                </c:pt>
                <c:pt idx="320">
                  <c:v>#N/A</c:v>
                </c:pt>
                <c:pt idx="321">
                  <c:v>#N/A</c:v>
                </c:pt>
                <c:pt idx="322">
                  <c:v>#N/A</c:v>
                </c:pt>
                <c:pt idx="323">
                  <c:v>#N/A</c:v>
                </c:pt>
                <c:pt idx="324">
                  <c:v>1480</c:v>
                </c:pt>
                <c:pt idx="325">
                  <c:v>1480</c:v>
                </c:pt>
                <c:pt idx="326">
                  <c:v>1480</c:v>
                </c:pt>
                <c:pt idx="327">
                  <c:v>1480</c:v>
                </c:pt>
                <c:pt idx="328">
                  <c:v>#N/A</c:v>
                </c:pt>
                <c:pt idx="329">
                  <c:v>1480</c:v>
                </c:pt>
                <c:pt idx="330">
                  <c:v>1480</c:v>
                </c:pt>
                <c:pt idx="331">
                  <c:v>1480</c:v>
                </c:pt>
                <c:pt idx="332">
                  <c:v>1480</c:v>
                </c:pt>
                <c:pt idx="333">
                  <c:v>1450</c:v>
                </c:pt>
                <c:pt idx="334">
                  <c:v>#N/A</c:v>
                </c:pt>
                <c:pt idx="335">
                  <c:v>#N/A</c:v>
                </c:pt>
                <c:pt idx="336">
                  <c:v>1450</c:v>
                </c:pt>
                <c:pt idx="337">
                  <c:v>1450</c:v>
                </c:pt>
                <c:pt idx="338">
                  <c:v>1450</c:v>
                </c:pt>
                <c:pt idx="339">
                  <c:v>1450</c:v>
                </c:pt>
                <c:pt idx="340">
                  <c:v>1450</c:v>
                </c:pt>
                <c:pt idx="341">
                  <c:v>#N/A</c:v>
                </c:pt>
                <c:pt idx="342">
                  <c:v>#N/A</c:v>
                </c:pt>
                <c:pt idx="343">
                  <c:v>1450</c:v>
                </c:pt>
                <c:pt idx="344">
                  <c:v>1450</c:v>
                </c:pt>
                <c:pt idx="345">
                  <c:v>1450</c:v>
                </c:pt>
                <c:pt idx="346">
                  <c:v>1450</c:v>
                </c:pt>
                <c:pt idx="347">
                  <c:v>1450</c:v>
                </c:pt>
                <c:pt idx="348">
                  <c:v>#N/A</c:v>
                </c:pt>
                <c:pt idx="349">
                  <c:v>#N/A</c:v>
                </c:pt>
                <c:pt idx="350">
                  <c:v>1450</c:v>
                </c:pt>
                <c:pt idx="351">
                  <c:v>1450</c:v>
                </c:pt>
                <c:pt idx="352">
                  <c:v>1450</c:v>
                </c:pt>
                <c:pt idx="353">
                  <c:v>1450</c:v>
                </c:pt>
                <c:pt idx="354">
                  <c:v>1450</c:v>
                </c:pt>
                <c:pt idx="355">
                  <c:v>#N/A</c:v>
                </c:pt>
                <c:pt idx="356">
                  <c:v>#N/A</c:v>
                </c:pt>
                <c:pt idx="357">
                  <c:v>1450</c:v>
                </c:pt>
                <c:pt idx="358">
                  <c:v>1450</c:v>
                </c:pt>
                <c:pt idx="359">
                  <c:v>1450</c:v>
                </c:pt>
                <c:pt idx="360">
                  <c:v>1450</c:v>
                </c:pt>
                <c:pt idx="361">
                  <c:v>1450</c:v>
                </c:pt>
                <c:pt idx="362">
                  <c:v>#N/A</c:v>
                </c:pt>
                <c:pt idx="363">
                  <c:v>#N/A</c:v>
                </c:pt>
                <c:pt idx="364">
                  <c:v>#N/A</c:v>
                </c:pt>
              </c:numCache>
            </c:numRef>
          </c:val>
          <c:smooth val="0"/>
          <c:extLst>
            <c:ext xmlns:c16="http://schemas.microsoft.com/office/drawing/2014/chart" uri="{C3380CC4-5D6E-409C-BE32-E72D297353CC}">
              <c16:uniqueId val="{00000001-01FF-4DA2-8DF2-5821A525B8F1}"/>
            </c:ext>
          </c:extLst>
        </c:ser>
        <c:ser>
          <c:idx val="2"/>
          <c:order val="2"/>
          <c:tx>
            <c:strRef>
              <c:f>纯碱日度图表!$D$17</c:f>
              <c:strCache>
                <c:ptCount val="1"/>
                <c:pt idx="0">
                  <c:v>2022</c:v>
                </c:pt>
              </c:strCache>
            </c:strRef>
          </c:tx>
          <c:spPr>
            <a:ln w="28575" cap="rnd">
              <a:solidFill>
                <a:schemeClr val="accent5">
                  <a:lumMod val="40000"/>
                  <a:lumOff val="60000"/>
                </a:schemeClr>
              </a:solidFill>
              <a:round/>
            </a:ln>
            <a:effectLst/>
          </c:spPr>
          <c:marker>
            <c:symbol val="none"/>
          </c:marker>
          <c:cat>
            <c:numRef>
              <c:f>纯碱日度图表!$A$18:$A$382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纯碱日度图表!$D$18:$D$382</c:f>
              <c:numCache>
                <c:formatCode>General</c:formatCode>
                <c:ptCount val="365"/>
                <c:pt idx="0">
                  <c:v>#N/A</c:v>
                </c:pt>
                <c:pt idx="1">
                  <c:v>2800</c:v>
                </c:pt>
                <c:pt idx="2">
                  <c:v>2800</c:v>
                </c:pt>
                <c:pt idx="3">
                  <c:v>2800</c:v>
                </c:pt>
                <c:pt idx="4">
                  <c:v>2730</c:v>
                </c:pt>
                <c:pt idx="5">
                  <c:v>2730</c:v>
                </c:pt>
                <c:pt idx="6">
                  <c:v>#N/A</c:v>
                </c:pt>
                <c:pt idx="7">
                  <c:v>#N/A</c:v>
                </c:pt>
                <c:pt idx="8">
                  <c:v>2730</c:v>
                </c:pt>
                <c:pt idx="9">
                  <c:v>2730</c:v>
                </c:pt>
                <c:pt idx="10">
                  <c:v>2730</c:v>
                </c:pt>
                <c:pt idx="11">
                  <c:v>2730</c:v>
                </c:pt>
                <c:pt idx="12">
                  <c:v>2730</c:v>
                </c:pt>
                <c:pt idx="13">
                  <c:v>#N/A</c:v>
                </c:pt>
                <c:pt idx="14">
                  <c:v>#N/A</c:v>
                </c:pt>
                <c:pt idx="15">
                  <c:v>2730</c:v>
                </c:pt>
                <c:pt idx="16">
                  <c:v>2730</c:v>
                </c:pt>
                <c:pt idx="17">
                  <c:v>2730</c:v>
                </c:pt>
                <c:pt idx="18">
                  <c:v>2730</c:v>
                </c:pt>
                <c:pt idx="19">
                  <c:v>2730</c:v>
                </c:pt>
                <c:pt idx="20">
                  <c:v>#N/A</c:v>
                </c:pt>
                <c:pt idx="21">
                  <c:v>#N/A</c:v>
                </c:pt>
                <c:pt idx="22">
                  <c:v>2730</c:v>
                </c:pt>
                <c:pt idx="23">
                  <c:v>2730</c:v>
                </c:pt>
                <c:pt idx="24">
                  <c:v>2730</c:v>
                </c:pt>
                <c:pt idx="25">
                  <c:v>2730</c:v>
                </c:pt>
                <c:pt idx="26">
                  <c:v>2730</c:v>
                </c:pt>
                <c:pt idx="27">
                  <c:v>#N/A</c:v>
                </c:pt>
                <c:pt idx="28">
                  <c:v>#N/A</c:v>
                </c:pt>
                <c:pt idx="29">
                  <c:v>2730</c:v>
                </c:pt>
                <c:pt idx="30">
                  <c:v>2730</c:v>
                </c:pt>
                <c:pt idx="31">
                  <c:v>2700</c:v>
                </c:pt>
                <c:pt idx="32">
                  <c:v>2700</c:v>
                </c:pt>
                <c:pt idx="33">
                  <c:v>2700</c:v>
                </c:pt>
                <c:pt idx="34">
                  <c:v>#N/A</c:v>
                </c:pt>
                <c:pt idx="35">
                  <c:v>#N/A</c:v>
                </c:pt>
                <c:pt idx="36">
                  <c:v>2700</c:v>
                </c:pt>
                <c:pt idx="37">
                  <c:v>2700</c:v>
                </c:pt>
                <c:pt idx="38">
                  <c:v>2700</c:v>
                </c:pt>
                <c:pt idx="39">
                  <c:v>2750</c:v>
                </c:pt>
                <c:pt idx="40">
                  <c:v>2750</c:v>
                </c:pt>
                <c:pt idx="41">
                  <c:v>#N/A</c:v>
                </c:pt>
                <c:pt idx="42">
                  <c:v>#N/A</c:v>
                </c:pt>
                <c:pt idx="43">
                  <c:v>2750</c:v>
                </c:pt>
                <c:pt idx="44">
                  <c:v>2750</c:v>
                </c:pt>
                <c:pt idx="45">
                  <c:v>2750</c:v>
                </c:pt>
                <c:pt idx="46">
                  <c:v>2750</c:v>
                </c:pt>
                <c:pt idx="47">
                  <c:v>2750</c:v>
                </c:pt>
                <c:pt idx="48">
                  <c:v>#N/A</c:v>
                </c:pt>
                <c:pt idx="49">
                  <c:v>#N/A</c:v>
                </c:pt>
                <c:pt idx="50">
                  <c:v>2750</c:v>
                </c:pt>
                <c:pt idx="51">
                  <c:v>2750</c:v>
                </c:pt>
                <c:pt idx="52">
                  <c:v>2750</c:v>
                </c:pt>
                <c:pt idx="53">
                  <c:v>2750</c:v>
                </c:pt>
                <c:pt idx="54">
                  <c:v>2800</c:v>
                </c:pt>
                <c:pt idx="55">
                  <c:v>#N/A</c:v>
                </c:pt>
                <c:pt idx="56">
                  <c:v>#N/A</c:v>
                </c:pt>
                <c:pt idx="57">
                  <c:v>2800</c:v>
                </c:pt>
                <c:pt idx="58">
                  <c:v>2800</c:v>
                </c:pt>
                <c:pt idx="59">
                  <c:v>2800</c:v>
                </c:pt>
                <c:pt idx="60">
                  <c:v>2800</c:v>
                </c:pt>
                <c:pt idx="61">
                  <c:v>2800</c:v>
                </c:pt>
                <c:pt idx="62">
                  <c:v>#N/A</c:v>
                </c:pt>
                <c:pt idx="63">
                  <c:v>#N/A</c:v>
                </c:pt>
                <c:pt idx="64">
                  <c:v>2800</c:v>
                </c:pt>
                <c:pt idx="65">
                  <c:v>2800</c:v>
                </c:pt>
                <c:pt idx="66">
                  <c:v>2800</c:v>
                </c:pt>
                <c:pt idx="67">
                  <c:v>2800</c:v>
                </c:pt>
                <c:pt idx="68">
                  <c:v>2800</c:v>
                </c:pt>
                <c:pt idx="69">
                  <c:v>#N/A</c:v>
                </c:pt>
                <c:pt idx="70">
                  <c:v>#N/A</c:v>
                </c:pt>
                <c:pt idx="71">
                  <c:v>2800</c:v>
                </c:pt>
                <c:pt idx="72">
                  <c:v>2800</c:v>
                </c:pt>
                <c:pt idx="73">
                  <c:v>2800</c:v>
                </c:pt>
                <c:pt idx="74">
                  <c:v>2800</c:v>
                </c:pt>
                <c:pt idx="75">
                  <c:v>2800</c:v>
                </c:pt>
                <c:pt idx="76">
                  <c:v>#N/A</c:v>
                </c:pt>
                <c:pt idx="77">
                  <c:v>#N/A</c:v>
                </c:pt>
                <c:pt idx="78">
                  <c:v>2800</c:v>
                </c:pt>
                <c:pt idx="79">
                  <c:v>2800</c:v>
                </c:pt>
                <c:pt idx="80">
                  <c:v>2800</c:v>
                </c:pt>
                <c:pt idx="81">
                  <c:v>2800</c:v>
                </c:pt>
                <c:pt idx="82">
                  <c:v>2800</c:v>
                </c:pt>
                <c:pt idx="83">
                  <c:v>2800</c:v>
                </c:pt>
                <c:pt idx="84">
                  <c:v>2800</c:v>
                </c:pt>
                <c:pt idx="85">
                  <c:v>#N/A</c:v>
                </c:pt>
                <c:pt idx="86">
                  <c:v>#N/A</c:v>
                </c:pt>
                <c:pt idx="87">
                  <c:v>#N/A</c:v>
                </c:pt>
                <c:pt idx="88">
                  <c:v>#N/A</c:v>
                </c:pt>
                <c:pt idx="89">
                  <c:v>#N/A</c:v>
                </c:pt>
                <c:pt idx="90">
                  <c:v>#N/A</c:v>
                </c:pt>
                <c:pt idx="91">
                  <c:v>#N/A</c:v>
                </c:pt>
                <c:pt idx="92">
                  <c:v>2800</c:v>
                </c:pt>
                <c:pt idx="93">
                  <c:v>2800</c:v>
                </c:pt>
                <c:pt idx="94">
                  <c:v>2800</c:v>
                </c:pt>
                <c:pt idx="95">
                  <c:v>2800</c:v>
                </c:pt>
                <c:pt idx="96">
                  <c:v>2800</c:v>
                </c:pt>
                <c:pt idx="97">
                  <c:v>#N/A</c:v>
                </c:pt>
                <c:pt idx="98">
                  <c:v>#N/A</c:v>
                </c:pt>
                <c:pt idx="99">
                  <c:v>2800</c:v>
                </c:pt>
                <c:pt idx="100">
                  <c:v>2800</c:v>
                </c:pt>
                <c:pt idx="101">
                  <c:v>2800</c:v>
                </c:pt>
                <c:pt idx="102">
                  <c:v>2800</c:v>
                </c:pt>
                <c:pt idx="103">
                  <c:v>2800</c:v>
                </c:pt>
                <c:pt idx="104">
                  <c:v>#N/A</c:v>
                </c:pt>
                <c:pt idx="105">
                  <c:v>#N/A</c:v>
                </c:pt>
                <c:pt idx="106">
                  <c:v>2800</c:v>
                </c:pt>
                <c:pt idx="107">
                  <c:v>2800</c:v>
                </c:pt>
                <c:pt idx="108">
                  <c:v>2800</c:v>
                </c:pt>
                <c:pt idx="109">
                  <c:v>2800</c:v>
                </c:pt>
                <c:pt idx="110">
                  <c:v>#N/A</c:v>
                </c:pt>
                <c:pt idx="111">
                  <c:v>#N/A</c:v>
                </c:pt>
                <c:pt idx="112">
                  <c:v>#N/A</c:v>
                </c:pt>
                <c:pt idx="113">
                  <c:v>2800</c:v>
                </c:pt>
                <c:pt idx="114">
                  <c:v>2800</c:v>
                </c:pt>
                <c:pt idx="115">
                  <c:v>2800</c:v>
                </c:pt>
                <c:pt idx="116">
                  <c:v>2800</c:v>
                </c:pt>
                <c:pt idx="117">
                  <c:v>2800</c:v>
                </c:pt>
                <c:pt idx="118">
                  <c:v>#N/A</c:v>
                </c:pt>
                <c:pt idx="119">
                  <c:v>#N/A</c:v>
                </c:pt>
                <c:pt idx="120">
                  <c:v>2800</c:v>
                </c:pt>
                <c:pt idx="121">
                  <c:v>2800</c:v>
                </c:pt>
                <c:pt idx="122">
                  <c:v>2800</c:v>
                </c:pt>
                <c:pt idx="123">
                  <c:v>2800</c:v>
                </c:pt>
                <c:pt idx="124">
                  <c:v>2850</c:v>
                </c:pt>
                <c:pt idx="125">
                  <c:v>#N/A</c:v>
                </c:pt>
                <c:pt idx="126">
                  <c:v>#N/A</c:v>
                </c:pt>
                <c:pt idx="127">
                  <c:v>2850</c:v>
                </c:pt>
                <c:pt idx="128">
                  <c:v>2850</c:v>
                </c:pt>
                <c:pt idx="129">
                  <c:v>2850</c:v>
                </c:pt>
                <c:pt idx="130">
                  <c:v>2850</c:v>
                </c:pt>
                <c:pt idx="131">
                  <c:v>2850</c:v>
                </c:pt>
                <c:pt idx="132">
                  <c:v>#N/A</c:v>
                </c:pt>
                <c:pt idx="133">
                  <c:v>#N/A</c:v>
                </c:pt>
                <c:pt idx="134">
                  <c:v>2850</c:v>
                </c:pt>
                <c:pt idx="135">
                  <c:v>2850</c:v>
                </c:pt>
                <c:pt idx="136">
                  <c:v>2850</c:v>
                </c:pt>
                <c:pt idx="137">
                  <c:v>2850</c:v>
                </c:pt>
                <c:pt idx="138">
                  <c:v>2850</c:v>
                </c:pt>
                <c:pt idx="139">
                  <c:v>#N/A</c:v>
                </c:pt>
                <c:pt idx="140">
                  <c:v>#N/A</c:v>
                </c:pt>
                <c:pt idx="141">
                  <c:v>2850</c:v>
                </c:pt>
                <c:pt idx="142">
                  <c:v>2850</c:v>
                </c:pt>
                <c:pt idx="143">
                  <c:v>2850</c:v>
                </c:pt>
                <c:pt idx="144">
                  <c:v>2850</c:v>
                </c:pt>
                <c:pt idx="145">
                  <c:v>2850</c:v>
                </c:pt>
                <c:pt idx="146">
                  <c:v>#N/A</c:v>
                </c:pt>
                <c:pt idx="147">
                  <c:v>#N/A</c:v>
                </c:pt>
                <c:pt idx="148">
                  <c:v>2850</c:v>
                </c:pt>
                <c:pt idx="149">
                  <c:v>2850</c:v>
                </c:pt>
                <c:pt idx="150">
                  <c:v>2850</c:v>
                </c:pt>
                <c:pt idx="151">
                  <c:v>2850</c:v>
                </c:pt>
                <c:pt idx="152">
                  <c:v>2900</c:v>
                </c:pt>
                <c:pt idx="153">
                  <c:v>#N/A</c:v>
                </c:pt>
                <c:pt idx="154">
                  <c:v>#N/A</c:v>
                </c:pt>
                <c:pt idx="155">
                  <c:v>2900</c:v>
                </c:pt>
                <c:pt idx="156">
                  <c:v>2900</c:v>
                </c:pt>
                <c:pt idx="157">
                  <c:v>2950</c:v>
                </c:pt>
                <c:pt idx="158">
                  <c:v>3000</c:v>
                </c:pt>
                <c:pt idx="159">
                  <c:v>3000</c:v>
                </c:pt>
                <c:pt idx="160">
                  <c:v>#N/A</c:v>
                </c:pt>
                <c:pt idx="161">
                  <c:v>#N/A</c:v>
                </c:pt>
                <c:pt idx="162">
                  <c:v>3000</c:v>
                </c:pt>
                <c:pt idx="163">
                  <c:v>3000</c:v>
                </c:pt>
                <c:pt idx="164">
                  <c:v>3000</c:v>
                </c:pt>
                <c:pt idx="165">
                  <c:v>3000</c:v>
                </c:pt>
                <c:pt idx="166">
                  <c:v>3000</c:v>
                </c:pt>
                <c:pt idx="167">
                  <c:v>#N/A</c:v>
                </c:pt>
                <c:pt idx="168">
                  <c:v>#N/A</c:v>
                </c:pt>
                <c:pt idx="169">
                  <c:v>3000</c:v>
                </c:pt>
                <c:pt idx="170">
                  <c:v>3000</c:v>
                </c:pt>
                <c:pt idx="171">
                  <c:v>3000</c:v>
                </c:pt>
                <c:pt idx="172">
                  <c:v>3000</c:v>
                </c:pt>
                <c:pt idx="173">
                  <c:v>3000</c:v>
                </c:pt>
                <c:pt idx="174">
                  <c:v>#N/A</c:v>
                </c:pt>
                <c:pt idx="175">
                  <c:v>#N/A</c:v>
                </c:pt>
                <c:pt idx="176">
                  <c:v>3000</c:v>
                </c:pt>
                <c:pt idx="177">
                  <c:v>3000</c:v>
                </c:pt>
                <c:pt idx="178">
                  <c:v>3000</c:v>
                </c:pt>
                <c:pt idx="179">
                  <c:v>3000</c:v>
                </c:pt>
                <c:pt idx="180">
                  <c:v>3000</c:v>
                </c:pt>
                <c:pt idx="181">
                  <c:v>#N/A</c:v>
                </c:pt>
                <c:pt idx="182">
                  <c:v>#N/A</c:v>
                </c:pt>
                <c:pt idx="183">
                  <c:v>3000</c:v>
                </c:pt>
                <c:pt idx="184">
                  <c:v>3000</c:v>
                </c:pt>
                <c:pt idx="185">
                  <c:v>3000</c:v>
                </c:pt>
                <c:pt idx="186">
                  <c:v>3000</c:v>
                </c:pt>
                <c:pt idx="187">
                  <c:v>3000</c:v>
                </c:pt>
                <c:pt idx="188">
                  <c:v>#N/A</c:v>
                </c:pt>
                <c:pt idx="189">
                  <c:v>#N/A</c:v>
                </c:pt>
                <c:pt idx="190">
                  <c:v>3000</c:v>
                </c:pt>
                <c:pt idx="191">
                  <c:v>3000</c:v>
                </c:pt>
                <c:pt idx="192">
                  <c:v>3000</c:v>
                </c:pt>
                <c:pt idx="193">
                  <c:v>3000</c:v>
                </c:pt>
                <c:pt idx="194">
                  <c:v>3000</c:v>
                </c:pt>
                <c:pt idx="195">
                  <c:v>#N/A</c:v>
                </c:pt>
                <c:pt idx="196">
                  <c:v>#N/A</c:v>
                </c:pt>
                <c:pt idx="197">
                  <c:v>3000</c:v>
                </c:pt>
                <c:pt idx="198">
                  <c:v>3000</c:v>
                </c:pt>
                <c:pt idx="199">
                  <c:v>3000</c:v>
                </c:pt>
                <c:pt idx="200">
                  <c:v>3000</c:v>
                </c:pt>
                <c:pt idx="201">
                  <c:v>3000</c:v>
                </c:pt>
                <c:pt idx="202">
                  <c:v>#N/A</c:v>
                </c:pt>
                <c:pt idx="203">
                  <c:v>#N/A</c:v>
                </c:pt>
                <c:pt idx="204">
                  <c:v>3000</c:v>
                </c:pt>
                <c:pt idx="205">
                  <c:v>3000</c:v>
                </c:pt>
                <c:pt idx="206">
                  <c:v>3000</c:v>
                </c:pt>
                <c:pt idx="207">
                  <c:v>3000</c:v>
                </c:pt>
                <c:pt idx="208">
                  <c:v>3000</c:v>
                </c:pt>
                <c:pt idx="209">
                  <c:v>#N/A</c:v>
                </c:pt>
                <c:pt idx="210">
                  <c:v>#N/A</c:v>
                </c:pt>
                <c:pt idx="211">
                  <c:v>#N/A</c:v>
                </c:pt>
                <c:pt idx="212">
                  <c:v>3000</c:v>
                </c:pt>
                <c:pt idx="213">
                  <c:v>3000</c:v>
                </c:pt>
                <c:pt idx="214">
                  <c:v>2950</c:v>
                </c:pt>
                <c:pt idx="215">
                  <c:v>2950</c:v>
                </c:pt>
                <c:pt idx="216">
                  <c:v>#N/A</c:v>
                </c:pt>
                <c:pt idx="217">
                  <c:v>#N/A</c:v>
                </c:pt>
                <c:pt idx="218">
                  <c:v>2950</c:v>
                </c:pt>
                <c:pt idx="219">
                  <c:v>2950</c:v>
                </c:pt>
                <c:pt idx="220">
                  <c:v>2950</c:v>
                </c:pt>
                <c:pt idx="221">
                  <c:v>2950</c:v>
                </c:pt>
                <c:pt idx="222">
                  <c:v>2950</c:v>
                </c:pt>
                <c:pt idx="223">
                  <c:v>#N/A</c:v>
                </c:pt>
                <c:pt idx="224">
                  <c:v>#N/A</c:v>
                </c:pt>
                <c:pt idx="225">
                  <c:v>2950</c:v>
                </c:pt>
                <c:pt idx="226">
                  <c:v>2950</c:v>
                </c:pt>
                <c:pt idx="227">
                  <c:v>2950</c:v>
                </c:pt>
                <c:pt idx="228">
                  <c:v>2950</c:v>
                </c:pt>
                <c:pt idx="229">
                  <c:v>2950</c:v>
                </c:pt>
                <c:pt idx="230">
                  <c:v>#N/A</c:v>
                </c:pt>
                <c:pt idx="231">
                  <c:v>#N/A</c:v>
                </c:pt>
                <c:pt idx="232">
                  <c:v>2950</c:v>
                </c:pt>
                <c:pt idx="233">
                  <c:v>2950</c:v>
                </c:pt>
                <c:pt idx="234">
                  <c:v>2950</c:v>
                </c:pt>
                <c:pt idx="235">
                  <c:v>2950</c:v>
                </c:pt>
                <c:pt idx="236">
                  <c:v>2950</c:v>
                </c:pt>
                <c:pt idx="237">
                  <c:v>#N/A</c:v>
                </c:pt>
                <c:pt idx="238">
                  <c:v>2950</c:v>
                </c:pt>
                <c:pt idx="239">
                  <c:v>2950</c:v>
                </c:pt>
                <c:pt idx="240">
                  <c:v>2950</c:v>
                </c:pt>
                <c:pt idx="241">
                  <c:v>#N/A</c:v>
                </c:pt>
                <c:pt idx="242">
                  <c:v>#N/A</c:v>
                </c:pt>
                <c:pt idx="243">
                  <c:v>#N/A</c:v>
                </c:pt>
                <c:pt idx="244">
                  <c:v>#N/A</c:v>
                </c:pt>
                <c:pt idx="245">
                  <c:v>#N/A</c:v>
                </c:pt>
                <c:pt idx="246">
                  <c:v>2900</c:v>
                </c:pt>
                <c:pt idx="247">
                  <c:v>2900</c:v>
                </c:pt>
                <c:pt idx="248">
                  <c:v>2850</c:v>
                </c:pt>
                <c:pt idx="249">
                  <c:v>2850</c:v>
                </c:pt>
                <c:pt idx="250">
                  <c:v>2850</c:v>
                </c:pt>
                <c:pt idx="251">
                  <c:v>2850</c:v>
                </c:pt>
                <c:pt idx="252">
                  <c:v>#N/A</c:v>
                </c:pt>
                <c:pt idx="253">
                  <c:v>2850</c:v>
                </c:pt>
                <c:pt idx="254">
                  <c:v>2850</c:v>
                </c:pt>
                <c:pt idx="255">
                  <c:v>2850</c:v>
                </c:pt>
                <c:pt idx="256">
                  <c:v>2850</c:v>
                </c:pt>
                <c:pt idx="257">
                  <c:v>2850</c:v>
                </c:pt>
                <c:pt idx="258">
                  <c:v>#N/A</c:v>
                </c:pt>
                <c:pt idx="259">
                  <c:v>#N/A</c:v>
                </c:pt>
                <c:pt idx="260">
                  <c:v>2850</c:v>
                </c:pt>
                <c:pt idx="261">
                  <c:v>2850</c:v>
                </c:pt>
                <c:pt idx="262">
                  <c:v>2850</c:v>
                </c:pt>
                <c:pt idx="263">
                  <c:v>2850</c:v>
                </c:pt>
                <c:pt idx="264">
                  <c:v>2850</c:v>
                </c:pt>
                <c:pt idx="265">
                  <c:v>#N/A</c:v>
                </c:pt>
                <c:pt idx="266">
                  <c:v>#N/A</c:v>
                </c:pt>
                <c:pt idx="267">
                  <c:v>2850</c:v>
                </c:pt>
                <c:pt idx="268">
                  <c:v>2850</c:v>
                </c:pt>
                <c:pt idx="269">
                  <c:v>2850</c:v>
                </c:pt>
                <c:pt idx="270">
                  <c:v>#N/A</c:v>
                </c:pt>
                <c:pt idx="271">
                  <c:v>#N/A</c:v>
                </c:pt>
                <c:pt idx="272">
                  <c:v>#N/A</c:v>
                </c:pt>
                <c:pt idx="273">
                  <c:v>2850</c:v>
                </c:pt>
                <c:pt idx="274">
                  <c:v>2850</c:v>
                </c:pt>
                <c:pt idx="275">
                  <c:v>2850</c:v>
                </c:pt>
                <c:pt idx="276">
                  <c:v>2850</c:v>
                </c:pt>
                <c:pt idx="277">
                  <c:v>2850</c:v>
                </c:pt>
                <c:pt idx="278">
                  <c:v>2900</c:v>
                </c:pt>
                <c:pt idx="279">
                  <c:v>#N/A</c:v>
                </c:pt>
                <c:pt idx="280">
                  <c:v>#N/A</c:v>
                </c:pt>
                <c:pt idx="281">
                  <c:v>2900</c:v>
                </c:pt>
                <c:pt idx="282">
                  <c:v>2900</c:v>
                </c:pt>
                <c:pt idx="283">
                  <c:v>2900</c:v>
                </c:pt>
                <c:pt idx="284">
                  <c:v>2900</c:v>
                </c:pt>
                <c:pt idx="285">
                  <c:v>2900</c:v>
                </c:pt>
                <c:pt idx="286">
                  <c:v>#N/A</c:v>
                </c:pt>
                <c:pt idx="287">
                  <c:v>#N/A</c:v>
                </c:pt>
                <c:pt idx="288">
                  <c:v>2900</c:v>
                </c:pt>
                <c:pt idx="289">
                  <c:v>2900</c:v>
                </c:pt>
                <c:pt idx="290">
                  <c:v>2900</c:v>
                </c:pt>
                <c:pt idx="291">
                  <c:v>2900</c:v>
                </c:pt>
                <c:pt idx="292">
                  <c:v>2900</c:v>
                </c:pt>
                <c:pt idx="293">
                  <c:v>#N/A</c:v>
                </c:pt>
                <c:pt idx="294">
                  <c:v>#N/A</c:v>
                </c:pt>
                <c:pt idx="295">
                  <c:v>2900</c:v>
                </c:pt>
                <c:pt idx="296">
                  <c:v>2900</c:v>
                </c:pt>
                <c:pt idx="297">
                  <c:v>2900</c:v>
                </c:pt>
                <c:pt idx="298">
                  <c:v>2900</c:v>
                </c:pt>
                <c:pt idx="299">
                  <c:v>2900</c:v>
                </c:pt>
                <c:pt idx="300">
                  <c:v>#N/A</c:v>
                </c:pt>
                <c:pt idx="301">
                  <c:v>#N/A</c:v>
                </c:pt>
                <c:pt idx="302">
                  <c:v>2900</c:v>
                </c:pt>
                <c:pt idx="303">
                  <c:v>2900</c:v>
                </c:pt>
                <c:pt idx="304">
                  <c:v>2900</c:v>
                </c:pt>
                <c:pt idx="305">
                  <c:v>2900</c:v>
                </c:pt>
                <c:pt idx="306">
                  <c:v>2900</c:v>
                </c:pt>
                <c:pt idx="307">
                  <c:v>#N/A</c:v>
                </c:pt>
                <c:pt idx="308">
                  <c:v>#N/A</c:v>
                </c:pt>
                <c:pt idx="309">
                  <c:v>2850</c:v>
                </c:pt>
                <c:pt idx="310">
                  <c:v>2850</c:v>
                </c:pt>
                <c:pt idx="311">
                  <c:v>2700</c:v>
                </c:pt>
                <c:pt idx="312">
                  <c:v>2700</c:v>
                </c:pt>
                <c:pt idx="313">
                  <c:v>2700</c:v>
                </c:pt>
                <c:pt idx="314">
                  <c:v>#N/A</c:v>
                </c:pt>
                <c:pt idx="315">
                  <c:v>#N/A</c:v>
                </c:pt>
                <c:pt idx="316">
                  <c:v>2700</c:v>
                </c:pt>
                <c:pt idx="317">
                  <c:v>2700</c:v>
                </c:pt>
                <c:pt idx="318">
                  <c:v>2700</c:v>
                </c:pt>
                <c:pt idx="319">
                  <c:v>2700</c:v>
                </c:pt>
                <c:pt idx="320">
                  <c:v>2700</c:v>
                </c:pt>
                <c:pt idx="321">
                  <c:v>#N/A</c:v>
                </c:pt>
                <c:pt idx="322">
                  <c:v>#N/A</c:v>
                </c:pt>
                <c:pt idx="323">
                  <c:v>2500</c:v>
                </c:pt>
                <c:pt idx="324">
                  <c:v>2500</c:v>
                </c:pt>
                <c:pt idx="325">
                  <c:v>2500</c:v>
                </c:pt>
                <c:pt idx="326">
                  <c:v>2500</c:v>
                </c:pt>
                <c:pt idx="327">
                  <c:v>2500</c:v>
                </c:pt>
                <c:pt idx="328">
                  <c:v>#N/A</c:v>
                </c:pt>
                <c:pt idx="329">
                  <c:v>#N/A</c:v>
                </c:pt>
                <c:pt idx="330">
                  <c:v>#N/A</c:v>
                </c:pt>
                <c:pt idx="331">
                  <c:v>#N/A</c:v>
                </c:pt>
                <c:pt idx="332">
                  <c:v>#N/A</c:v>
                </c:pt>
                <c:pt idx="333">
                  <c:v>#N/A</c:v>
                </c:pt>
                <c:pt idx="334">
                  <c:v>#N/A</c:v>
                </c:pt>
                <c:pt idx="335">
                  <c:v>2350</c:v>
                </c:pt>
                <c:pt idx="336">
                  <c:v>2350</c:v>
                </c:pt>
                <c:pt idx="337">
                  <c:v>2350</c:v>
                </c:pt>
                <c:pt idx="338">
                  <c:v>2350</c:v>
                </c:pt>
                <c:pt idx="339">
                  <c:v>2350</c:v>
                </c:pt>
                <c:pt idx="340">
                  <c:v>2350</c:v>
                </c:pt>
                <c:pt idx="341">
                  <c:v>2350</c:v>
                </c:pt>
                <c:pt idx="342">
                  <c:v>#N/A</c:v>
                </c:pt>
                <c:pt idx="343">
                  <c:v>#N/A</c:v>
                </c:pt>
                <c:pt idx="344">
                  <c:v>2350</c:v>
                </c:pt>
                <c:pt idx="345">
                  <c:v>2350</c:v>
                </c:pt>
                <c:pt idx="346">
                  <c:v>2350</c:v>
                </c:pt>
                <c:pt idx="347">
                  <c:v>2350</c:v>
                </c:pt>
                <c:pt idx="348">
                  <c:v>2350</c:v>
                </c:pt>
                <c:pt idx="349">
                  <c:v>#N/A</c:v>
                </c:pt>
                <c:pt idx="350">
                  <c:v>#N/A</c:v>
                </c:pt>
                <c:pt idx="351">
                  <c:v>2350</c:v>
                </c:pt>
                <c:pt idx="352">
                  <c:v>2350</c:v>
                </c:pt>
                <c:pt idx="353">
                  <c:v>2350</c:v>
                </c:pt>
                <c:pt idx="354">
                  <c:v>2350</c:v>
                </c:pt>
                <c:pt idx="355">
                  <c:v>2350</c:v>
                </c:pt>
                <c:pt idx="356">
                  <c:v>#N/A</c:v>
                </c:pt>
                <c:pt idx="357">
                  <c:v>#N/A</c:v>
                </c:pt>
                <c:pt idx="358">
                  <c:v>2500</c:v>
                </c:pt>
                <c:pt idx="359">
                  <c:v>2500</c:v>
                </c:pt>
                <c:pt idx="360">
                  <c:v>2500</c:v>
                </c:pt>
                <c:pt idx="361">
                  <c:v>2650</c:v>
                </c:pt>
                <c:pt idx="362">
                  <c:v>#N/A</c:v>
                </c:pt>
                <c:pt idx="363">
                  <c:v>#N/A</c:v>
                </c:pt>
                <c:pt idx="364">
                  <c:v>#N/A</c:v>
                </c:pt>
              </c:numCache>
            </c:numRef>
          </c:val>
          <c:smooth val="0"/>
          <c:extLst>
            <c:ext xmlns:c16="http://schemas.microsoft.com/office/drawing/2014/chart" uri="{C3380CC4-5D6E-409C-BE32-E72D297353CC}">
              <c16:uniqueId val="{00000002-01FF-4DA2-8DF2-5821A525B8F1}"/>
            </c:ext>
          </c:extLst>
        </c:ser>
        <c:ser>
          <c:idx val="3"/>
          <c:order val="3"/>
          <c:tx>
            <c:strRef>
              <c:f>纯碱日度图表!$C$17</c:f>
              <c:strCache>
                <c:ptCount val="1"/>
                <c:pt idx="0">
                  <c:v>2023</c:v>
                </c:pt>
              </c:strCache>
            </c:strRef>
          </c:tx>
          <c:spPr>
            <a:ln w="28575" cap="rnd">
              <a:solidFill>
                <a:srgbClr val="0070C0"/>
              </a:solidFill>
              <a:round/>
            </a:ln>
            <a:effectLst/>
          </c:spPr>
          <c:marker>
            <c:symbol val="none"/>
          </c:marker>
          <c:cat>
            <c:numRef>
              <c:f>纯碱日度图表!$A$18:$A$382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纯碱日度图表!$C$18:$C$382</c:f>
              <c:numCache>
                <c:formatCode>General</c:formatCode>
                <c:ptCount val="365"/>
                <c:pt idx="0">
                  <c:v>#N/A</c:v>
                </c:pt>
                <c:pt idx="1">
                  <c:v>#N/A</c:v>
                </c:pt>
                <c:pt idx="2">
                  <c:v>2850</c:v>
                </c:pt>
                <c:pt idx="3">
                  <c:v>2850</c:v>
                </c:pt>
                <c:pt idx="4">
                  <c:v>2900</c:v>
                </c:pt>
                <c:pt idx="5">
                  <c:v>2900</c:v>
                </c:pt>
                <c:pt idx="6">
                  <c:v>2900</c:v>
                </c:pt>
                <c:pt idx="7">
                  <c:v>#N/A</c:v>
                </c:pt>
                <c:pt idx="8">
                  <c:v>#N/A</c:v>
                </c:pt>
                <c:pt idx="9">
                  <c:v>2900</c:v>
                </c:pt>
                <c:pt idx="10">
                  <c:v>2900</c:v>
                </c:pt>
                <c:pt idx="11">
                  <c:v>2900</c:v>
                </c:pt>
                <c:pt idx="12">
                  <c:v>2900</c:v>
                </c:pt>
                <c:pt idx="13">
                  <c:v>2900</c:v>
                </c:pt>
                <c:pt idx="14">
                  <c:v>#N/A</c:v>
                </c:pt>
                <c:pt idx="15">
                  <c:v>#N/A</c:v>
                </c:pt>
                <c:pt idx="16">
                  <c:v>2900</c:v>
                </c:pt>
                <c:pt idx="17">
                  <c:v>2900</c:v>
                </c:pt>
                <c:pt idx="18">
                  <c:v>2900</c:v>
                </c:pt>
                <c:pt idx="19">
                  <c:v>2900</c:v>
                </c:pt>
                <c:pt idx="20">
                  <c:v>2900</c:v>
                </c:pt>
                <c:pt idx="21">
                  <c:v>#N/A</c:v>
                </c:pt>
                <c:pt idx="22">
                  <c:v>#N/A</c:v>
                </c:pt>
                <c:pt idx="23">
                  <c:v>2900</c:v>
                </c:pt>
                <c:pt idx="24">
                  <c:v>2900</c:v>
                </c:pt>
                <c:pt idx="25">
                  <c:v>2900</c:v>
                </c:pt>
                <c:pt idx="26">
                  <c:v>2900</c:v>
                </c:pt>
                <c:pt idx="27">
                  <c:v>2900</c:v>
                </c:pt>
                <c:pt idx="28">
                  <c:v>#N/A</c:v>
                </c:pt>
                <c:pt idx="29">
                  <c:v>#N/A</c:v>
                </c:pt>
                <c:pt idx="30">
                  <c:v>2750</c:v>
                </c:pt>
                <c:pt idx="31">
                  <c:v>2750</c:v>
                </c:pt>
                <c:pt idx="32">
                  <c:v>2750</c:v>
                </c:pt>
                <c:pt idx="33">
                  <c:v>2700</c:v>
                </c:pt>
                <c:pt idx="34">
                  <c:v>2700</c:v>
                </c:pt>
                <c:pt idx="35">
                  <c:v>#N/A</c:v>
                </c:pt>
                <c:pt idx="36">
                  <c:v>#N/A</c:v>
                </c:pt>
                <c:pt idx="37">
                  <c:v>2450</c:v>
                </c:pt>
                <c:pt idx="38">
                  <c:v>2450</c:v>
                </c:pt>
                <c:pt idx="39">
                  <c:v>2450</c:v>
                </c:pt>
                <c:pt idx="40">
                  <c:v>2450</c:v>
                </c:pt>
                <c:pt idx="41">
                  <c:v>2450</c:v>
                </c:pt>
                <c:pt idx="42">
                  <c:v>#N/A</c:v>
                </c:pt>
                <c:pt idx="43">
                  <c:v>#N/A</c:v>
                </c:pt>
                <c:pt idx="44">
                  <c:v>2400</c:v>
                </c:pt>
                <c:pt idx="45">
                  <c:v>2400</c:v>
                </c:pt>
                <c:pt idx="46">
                  <c:v>2400</c:v>
                </c:pt>
                <c:pt idx="47">
                  <c:v>2400</c:v>
                </c:pt>
                <c:pt idx="48">
                  <c:v>2400</c:v>
                </c:pt>
                <c:pt idx="49">
                  <c:v>#N/A</c:v>
                </c:pt>
                <c:pt idx="50">
                  <c:v>#N/A</c:v>
                </c:pt>
                <c:pt idx="51">
                  <c:v>2250</c:v>
                </c:pt>
                <c:pt idx="52">
                  <c:v>2250</c:v>
                </c:pt>
                <c:pt idx="53">
                  <c:v>2250</c:v>
                </c:pt>
                <c:pt idx="54">
                  <c:v>2250</c:v>
                </c:pt>
                <c:pt idx="55">
                  <c:v>2250</c:v>
                </c:pt>
                <c:pt idx="56">
                  <c:v>#N/A</c:v>
                </c:pt>
                <c:pt idx="57">
                  <c:v>#N/A</c:v>
                </c:pt>
                <c:pt idx="58">
                  <c:v>2250</c:v>
                </c:pt>
                <c:pt idx="59">
                  <c:v>2300</c:v>
                </c:pt>
                <c:pt idx="60">
                  <c:v>2300</c:v>
                </c:pt>
                <c:pt idx="61">
                  <c:v>2600</c:v>
                </c:pt>
                <c:pt idx="62">
                  <c:v>2600</c:v>
                </c:pt>
                <c:pt idx="63">
                  <c:v>#N/A</c:v>
                </c:pt>
                <c:pt idx="64">
                  <c:v>#N/A</c:v>
                </c:pt>
                <c:pt idx="65">
                  <c:v>2600</c:v>
                </c:pt>
                <c:pt idx="66">
                  <c:v>2650</c:v>
                </c:pt>
                <c:pt idx="67">
                  <c:v>2700</c:v>
                </c:pt>
                <c:pt idx="68">
                  <c:v>2700</c:v>
                </c:pt>
                <c:pt idx="69">
                  <c:v>2800</c:v>
                </c:pt>
                <c:pt idx="70">
                  <c:v>#N/A</c:v>
                </c:pt>
                <c:pt idx="71">
                  <c:v>#N/A</c:v>
                </c:pt>
                <c:pt idx="72">
                  <c:v>2800</c:v>
                </c:pt>
                <c:pt idx="73">
                  <c:v>2900</c:v>
                </c:pt>
                <c:pt idx="74">
                  <c:v>2900</c:v>
                </c:pt>
                <c:pt idx="75">
                  <c:v>3000</c:v>
                </c:pt>
                <c:pt idx="76">
                  <c:v>3000</c:v>
                </c:pt>
                <c:pt idx="77">
                  <c:v>#N/A</c:v>
                </c:pt>
                <c:pt idx="78">
                  <c:v>#N/A</c:v>
                </c:pt>
                <c:pt idx="79">
                  <c:v>3150</c:v>
                </c:pt>
                <c:pt idx="80">
                  <c:v>3150</c:v>
                </c:pt>
                <c:pt idx="81">
                  <c:v>3150</c:v>
                </c:pt>
                <c:pt idx="82">
                  <c:v>3150</c:v>
                </c:pt>
                <c:pt idx="83">
                  <c:v>3150</c:v>
                </c:pt>
                <c:pt idx="84">
                  <c:v>3200</c:v>
                </c:pt>
                <c:pt idx="85">
                  <c:v>3200</c:v>
                </c:pt>
                <c:pt idx="86">
                  <c:v>#N/A</c:v>
                </c:pt>
                <c:pt idx="87">
                  <c:v>#N/A</c:v>
                </c:pt>
                <c:pt idx="88">
                  <c:v>#N/A</c:v>
                </c:pt>
                <c:pt idx="89">
                  <c:v>#N/A</c:v>
                </c:pt>
                <c:pt idx="90">
                  <c:v>#N/A</c:v>
                </c:pt>
                <c:pt idx="91">
                  <c:v>#N/A</c:v>
                </c:pt>
                <c:pt idx="92">
                  <c:v>#N/A</c:v>
                </c:pt>
                <c:pt idx="93">
                  <c:v>#N/A</c:v>
                </c:pt>
                <c:pt idx="94">
                  <c:v>3200</c:v>
                </c:pt>
                <c:pt idx="95">
                  <c:v>3200</c:v>
                </c:pt>
                <c:pt idx="96">
                  <c:v>3200</c:v>
                </c:pt>
                <c:pt idx="97">
                  <c:v>3200</c:v>
                </c:pt>
                <c:pt idx="98">
                  <c:v>#N/A</c:v>
                </c:pt>
                <c:pt idx="99">
                  <c:v>#N/A</c:v>
                </c:pt>
                <c:pt idx="100">
                  <c:v>3200</c:v>
                </c:pt>
                <c:pt idx="101">
                  <c:v>3200</c:v>
                </c:pt>
                <c:pt idx="102">
                  <c:v>3200</c:v>
                </c:pt>
                <c:pt idx="103">
                  <c:v>3200</c:v>
                </c:pt>
                <c:pt idx="104">
                  <c:v>3200</c:v>
                </c:pt>
                <c:pt idx="105">
                  <c:v>#N/A</c:v>
                </c:pt>
                <c:pt idx="106">
                  <c:v>#N/A</c:v>
                </c:pt>
                <c:pt idx="107">
                  <c:v>3200</c:v>
                </c:pt>
                <c:pt idx="108">
                  <c:v>3200</c:v>
                </c:pt>
                <c:pt idx="109">
                  <c:v>3200</c:v>
                </c:pt>
                <c:pt idx="110">
                  <c:v>3200</c:v>
                </c:pt>
                <c:pt idx="111">
                  <c:v>3200</c:v>
                </c:pt>
                <c:pt idx="112">
                  <c:v>#N/A</c:v>
                </c:pt>
                <c:pt idx="113">
                  <c:v>#N/A</c:v>
                </c:pt>
                <c:pt idx="114">
                  <c:v>3200</c:v>
                </c:pt>
                <c:pt idx="115">
                  <c:v>3200</c:v>
                </c:pt>
                <c:pt idx="116">
                  <c:v>3200</c:v>
                </c:pt>
                <c:pt idx="117">
                  <c:v>3200</c:v>
                </c:pt>
                <c:pt idx="118">
                  <c:v>3200</c:v>
                </c:pt>
                <c:pt idx="119">
                  <c:v>#N/A</c:v>
                </c:pt>
                <c:pt idx="120">
                  <c:v>#N/A</c:v>
                </c:pt>
                <c:pt idx="121">
                  <c:v>3150</c:v>
                </c:pt>
                <c:pt idx="122">
                  <c:v>3150</c:v>
                </c:pt>
                <c:pt idx="123">
                  <c:v>3100</c:v>
                </c:pt>
                <c:pt idx="124">
                  <c:v>3100</c:v>
                </c:pt>
                <c:pt idx="125">
                  <c:v>3100</c:v>
                </c:pt>
                <c:pt idx="126">
                  <c:v>#N/A</c:v>
                </c:pt>
                <c:pt idx="127">
                  <c:v>#N/A</c:v>
                </c:pt>
                <c:pt idx="128">
                  <c:v>3000</c:v>
                </c:pt>
                <c:pt idx="129">
                  <c:v>2550</c:v>
                </c:pt>
                <c:pt idx="130">
                  <c:v>2550</c:v>
                </c:pt>
                <c:pt idx="131">
                  <c:v>2550</c:v>
                </c:pt>
                <c:pt idx="132">
                  <c:v>2300</c:v>
                </c:pt>
                <c:pt idx="133">
                  <c:v>#N/A</c:v>
                </c:pt>
                <c:pt idx="134">
                  <c:v>#N/A</c:v>
                </c:pt>
                <c:pt idx="135">
                  <c:v>2300</c:v>
                </c:pt>
                <c:pt idx="136">
                  <c:v>2300</c:v>
                </c:pt>
                <c:pt idx="137">
                  <c:v>2250</c:v>
                </c:pt>
                <c:pt idx="138">
                  <c:v>2250</c:v>
                </c:pt>
                <c:pt idx="139">
                  <c:v>2250</c:v>
                </c:pt>
                <c:pt idx="140">
                  <c:v>#N/A</c:v>
                </c:pt>
                <c:pt idx="141">
                  <c:v>#N/A</c:v>
                </c:pt>
                <c:pt idx="142">
                  <c:v>2250</c:v>
                </c:pt>
                <c:pt idx="143">
                  <c:v>2250</c:v>
                </c:pt>
                <c:pt idx="144">
                  <c:v>2250</c:v>
                </c:pt>
                <c:pt idx="145">
                  <c:v>2250</c:v>
                </c:pt>
                <c:pt idx="146">
                  <c:v>2250</c:v>
                </c:pt>
                <c:pt idx="147">
                  <c:v>#N/A</c:v>
                </c:pt>
                <c:pt idx="148">
                  <c:v>#N/A</c:v>
                </c:pt>
                <c:pt idx="149">
                  <c:v>2200</c:v>
                </c:pt>
                <c:pt idx="150">
                  <c:v>2200</c:v>
                </c:pt>
                <c:pt idx="151">
                  <c:v>2200</c:v>
                </c:pt>
                <c:pt idx="152">
                  <c:v>2200</c:v>
                </c:pt>
                <c:pt idx="153">
                  <c:v>2200</c:v>
                </c:pt>
                <c:pt idx="154">
                  <c:v>#N/A</c:v>
                </c:pt>
                <c:pt idx="155">
                  <c:v>#N/A</c:v>
                </c:pt>
                <c:pt idx="156">
                  <c:v>2200</c:v>
                </c:pt>
                <c:pt idx="157">
                  <c:v>2150</c:v>
                </c:pt>
                <c:pt idx="158">
                  <c:v>2150</c:v>
                </c:pt>
                <c:pt idx="159">
                  <c:v>2150</c:v>
                </c:pt>
                <c:pt idx="160">
                  <c:v>2150</c:v>
                </c:pt>
                <c:pt idx="161">
                  <c:v>#N/A</c:v>
                </c:pt>
                <c:pt idx="162">
                  <c:v>#N/A</c:v>
                </c:pt>
                <c:pt idx="163">
                  <c:v>2150</c:v>
                </c:pt>
                <c:pt idx="164">
                  <c:v>2150</c:v>
                </c:pt>
                <c:pt idx="165">
                  <c:v>2150</c:v>
                </c:pt>
                <c:pt idx="166">
                  <c:v>2150</c:v>
                </c:pt>
                <c:pt idx="167">
                  <c:v>2150</c:v>
                </c:pt>
                <c:pt idx="168">
                  <c:v>#N/A</c:v>
                </c:pt>
                <c:pt idx="169">
                  <c:v>#N/A</c:v>
                </c:pt>
                <c:pt idx="170">
                  <c:v>2150</c:v>
                </c:pt>
                <c:pt idx="171">
                  <c:v>2150</c:v>
                </c:pt>
                <c:pt idx="172">
                  <c:v>2150</c:v>
                </c:pt>
                <c:pt idx="173">
                  <c:v>2150</c:v>
                </c:pt>
                <c:pt idx="174">
                  <c:v>2150</c:v>
                </c:pt>
                <c:pt idx="175">
                  <c:v>#N/A</c:v>
                </c:pt>
                <c:pt idx="176">
                  <c:v>#N/A</c:v>
                </c:pt>
                <c:pt idx="177">
                  <c:v>2150</c:v>
                </c:pt>
                <c:pt idx="178">
                  <c:v>2150</c:v>
                </c:pt>
                <c:pt idx="179">
                  <c:v>2150</c:v>
                </c:pt>
                <c:pt idx="180">
                  <c:v>2150</c:v>
                </c:pt>
                <c:pt idx="181">
                  <c:v>2150</c:v>
                </c:pt>
                <c:pt idx="182">
                  <c:v>#N/A</c:v>
                </c:pt>
                <c:pt idx="183">
                  <c:v>#N/A</c:v>
                </c:pt>
                <c:pt idx="184">
                  <c:v>2150</c:v>
                </c:pt>
                <c:pt idx="185">
                  <c:v>2150</c:v>
                </c:pt>
                <c:pt idx="186">
                  <c:v>2150</c:v>
                </c:pt>
                <c:pt idx="187">
                  <c:v>2150</c:v>
                </c:pt>
                <c:pt idx="188">
                  <c:v>2150</c:v>
                </c:pt>
                <c:pt idx="189">
                  <c:v>2150</c:v>
                </c:pt>
                <c:pt idx="190">
                  <c:v>#N/A</c:v>
                </c:pt>
                <c:pt idx="191">
                  <c:v>#N/A</c:v>
                </c:pt>
                <c:pt idx="192">
                  <c:v>#N/A</c:v>
                </c:pt>
                <c:pt idx="193">
                  <c:v>2150</c:v>
                </c:pt>
                <c:pt idx="194">
                  <c:v>2150</c:v>
                </c:pt>
                <c:pt idx="195">
                  <c:v>2150</c:v>
                </c:pt>
                <c:pt idx="196">
                  <c:v>#N/A</c:v>
                </c:pt>
                <c:pt idx="197">
                  <c:v>#N/A</c:v>
                </c:pt>
                <c:pt idx="198">
                  <c:v>2150</c:v>
                </c:pt>
                <c:pt idx="199">
                  <c:v>2150</c:v>
                </c:pt>
                <c:pt idx="200">
                  <c:v>2150</c:v>
                </c:pt>
                <c:pt idx="201">
                  <c:v>2150</c:v>
                </c:pt>
                <c:pt idx="202">
                  <c:v>2150</c:v>
                </c:pt>
                <c:pt idx="203">
                  <c:v>#N/A</c:v>
                </c:pt>
                <c:pt idx="204">
                  <c:v>#N/A</c:v>
                </c:pt>
                <c:pt idx="205">
                  <c:v>2150</c:v>
                </c:pt>
                <c:pt idx="206">
                  <c:v>2150</c:v>
                </c:pt>
                <c:pt idx="207">
                  <c:v>2150</c:v>
                </c:pt>
                <c:pt idx="208">
                  <c:v>2150</c:v>
                </c:pt>
                <c:pt idx="209">
                  <c:v>2150</c:v>
                </c:pt>
                <c:pt idx="210">
                  <c:v>#N/A</c:v>
                </c:pt>
                <c:pt idx="211">
                  <c:v>#N/A</c:v>
                </c:pt>
                <c:pt idx="212">
                  <c:v>2000</c:v>
                </c:pt>
                <c:pt idx="213">
                  <c:v>2000</c:v>
                </c:pt>
                <c:pt idx="214">
                  <c:v>2000</c:v>
                </c:pt>
                <c:pt idx="215">
                  <c:v>2000</c:v>
                </c:pt>
                <c:pt idx="216">
                  <c:v>2300</c:v>
                </c:pt>
                <c:pt idx="217">
                  <c:v>#N/A</c:v>
                </c:pt>
                <c:pt idx="218">
                  <c:v>#N/A</c:v>
                </c:pt>
                <c:pt idx="219">
                  <c:v>2300</c:v>
                </c:pt>
                <c:pt idx="220">
                  <c:v>2300</c:v>
                </c:pt>
                <c:pt idx="221">
                  <c:v>2300</c:v>
                </c:pt>
                <c:pt idx="222">
                  <c:v>2300</c:v>
                </c:pt>
                <c:pt idx="223">
                  <c:v>2450</c:v>
                </c:pt>
                <c:pt idx="224">
                  <c:v>#N/A</c:v>
                </c:pt>
                <c:pt idx="225">
                  <c:v>#N/A</c:v>
                </c:pt>
                <c:pt idx="226">
                  <c:v>2500</c:v>
                </c:pt>
                <c:pt idx="227">
                  <c:v>2500</c:v>
                </c:pt>
                <c:pt idx="228">
                  <c:v>2550</c:v>
                </c:pt>
                <c:pt idx="229">
                  <c:v>2550</c:v>
                </c:pt>
                <c:pt idx="230">
                  <c:v>2550</c:v>
                </c:pt>
                <c:pt idx="231">
                  <c:v>#N/A</c:v>
                </c:pt>
                <c:pt idx="232">
                  <c:v>#N/A</c:v>
                </c:pt>
                <c:pt idx="233">
                  <c:v>2600</c:v>
                </c:pt>
                <c:pt idx="234">
                  <c:v>2850</c:v>
                </c:pt>
                <c:pt idx="235">
                  <c:v>2850</c:v>
                </c:pt>
                <c:pt idx="236">
                  <c:v>2850</c:v>
                </c:pt>
                <c:pt idx="237">
                  <c:v>2850</c:v>
                </c:pt>
                <c:pt idx="238">
                  <c:v>#N/A</c:v>
                </c:pt>
                <c:pt idx="239">
                  <c:v>2850</c:v>
                </c:pt>
                <c:pt idx="240">
                  <c:v>2850</c:v>
                </c:pt>
                <c:pt idx="241">
                  <c:v>2850</c:v>
                </c:pt>
                <c:pt idx="242">
                  <c:v>#N/A</c:v>
                </c:pt>
                <c:pt idx="243">
                  <c:v>#N/A</c:v>
                </c:pt>
                <c:pt idx="244">
                  <c:v>#N/A</c:v>
                </c:pt>
                <c:pt idx="245">
                  <c:v>#N/A</c:v>
                </c:pt>
                <c:pt idx="246">
                  <c:v>#N/A</c:v>
                </c:pt>
                <c:pt idx="247">
                  <c:v>2880</c:v>
                </c:pt>
                <c:pt idx="248">
                  <c:v>3050</c:v>
                </c:pt>
                <c:pt idx="249">
                  <c:v>3050</c:v>
                </c:pt>
                <c:pt idx="250">
                  <c:v>3050</c:v>
                </c:pt>
                <c:pt idx="251">
                  <c:v>3100</c:v>
                </c:pt>
                <c:pt idx="252">
                  <c:v>3100</c:v>
                </c:pt>
                <c:pt idx="253">
                  <c:v>#N/A</c:v>
                </c:pt>
                <c:pt idx="254">
                  <c:v>3100</c:v>
                </c:pt>
                <c:pt idx="255">
                  <c:v>3100</c:v>
                </c:pt>
                <c:pt idx="256">
                  <c:v>3100</c:v>
                </c:pt>
                <c:pt idx="257">
                  <c:v>3100</c:v>
                </c:pt>
                <c:pt idx="258">
                  <c:v>3100</c:v>
                </c:pt>
                <c:pt idx="259">
                  <c:v>#N/A</c:v>
                </c:pt>
                <c:pt idx="260">
                  <c:v>#N/A</c:v>
                </c:pt>
                <c:pt idx="261">
                  <c:v>3100</c:v>
                </c:pt>
                <c:pt idx="262">
                  <c:v>3100</c:v>
                </c:pt>
                <c:pt idx="263">
                  <c:v>3100</c:v>
                </c:pt>
                <c:pt idx="264">
                  <c:v>3100</c:v>
                </c:pt>
                <c:pt idx="265">
                  <c:v>3100</c:v>
                </c:pt>
                <c:pt idx="266">
                  <c:v>#N/A</c:v>
                </c:pt>
                <c:pt idx="267">
                  <c:v>#N/A</c:v>
                </c:pt>
                <c:pt idx="268">
                  <c:v>3100</c:v>
                </c:pt>
                <c:pt idx="269">
                  <c:v>3100</c:v>
                </c:pt>
                <c:pt idx="270">
                  <c:v>#N/A</c:v>
                </c:pt>
                <c:pt idx="271">
                  <c:v>3100</c:v>
                </c:pt>
                <c:pt idx="272">
                  <c:v>3100</c:v>
                </c:pt>
                <c:pt idx="273">
                  <c:v>#N/A</c:v>
                </c:pt>
                <c:pt idx="274">
                  <c:v>#N/A</c:v>
                </c:pt>
                <c:pt idx="275">
                  <c:v>3100</c:v>
                </c:pt>
                <c:pt idx="276">
                  <c:v>3100</c:v>
                </c:pt>
                <c:pt idx="277">
                  <c:v>3100</c:v>
                </c:pt>
                <c:pt idx="278">
                  <c:v>3100</c:v>
                </c:pt>
                <c:pt idx="279">
                  <c:v>3100</c:v>
                </c:pt>
                <c:pt idx="280">
                  <c:v>#N/A</c:v>
                </c:pt>
                <c:pt idx="281">
                  <c:v>#N/A</c:v>
                </c:pt>
                <c:pt idx="282">
                  <c:v>3100</c:v>
                </c:pt>
                <c:pt idx="283">
                  <c:v>3100</c:v>
                </c:pt>
                <c:pt idx="284">
                  <c:v>3100</c:v>
                </c:pt>
                <c:pt idx="285">
                  <c:v>3100</c:v>
                </c:pt>
                <c:pt idx="286">
                  <c:v>3100</c:v>
                </c:pt>
                <c:pt idx="287">
                  <c:v>#N/A</c:v>
                </c:pt>
                <c:pt idx="288">
                  <c:v>#N/A</c:v>
                </c:pt>
                <c:pt idx="289">
                  <c:v>3100</c:v>
                </c:pt>
                <c:pt idx="290">
                  <c:v>3100</c:v>
                </c:pt>
                <c:pt idx="291">
                  <c:v>3100</c:v>
                </c:pt>
                <c:pt idx="292">
                  <c:v>3100</c:v>
                </c:pt>
                <c:pt idx="293">
                  <c:v>3100</c:v>
                </c:pt>
                <c:pt idx="294">
                  <c:v>#N/A</c:v>
                </c:pt>
                <c:pt idx="295">
                  <c:v>#N/A</c:v>
                </c:pt>
                <c:pt idx="296">
                  <c:v>3100</c:v>
                </c:pt>
                <c:pt idx="297">
                  <c:v>3100</c:v>
                </c:pt>
                <c:pt idx="298">
                  <c:v>3100</c:v>
                </c:pt>
                <c:pt idx="299">
                  <c:v>3100</c:v>
                </c:pt>
                <c:pt idx="300">
                  <c:v>3100</c:v>
                </c:pt>
                <c:pt idx="301">
                  <c:v>#N/A</c:v>
                </c:pt>
                <c:pt idx="302">
                  <c:v>#N/A</c:v>
                </c:pt>
                <c:pt idx="303">
                  <c:v>3100</c:v>
                </c:pt>
                <c:pt idx="304">
                  <c:v>3100</c:v>
                </c:pt>
                <c:pt idx="305">
                  <c:v>3100</c:v>
                </c:pt>
                <c:pt idx="306">
                  <c:v>3100</c:v>
                </c:pt>
                <c:pt idx="307">
                  <c:v>3050</c:v>
                </c:pt>
                <c:pt idx="308">
                  <c:v>#N/A</c:v>
                </c:pt>
                <c:pt idx="309">
                  <c:v>#N/A</c:v>
                </c:pt>
                <c:pt idx="310">
                  <c:v>3050</c:v>
                </c:pt>
                <c:pt idx="311">
                  <c:v>3050</c:v>
                </c:pt>
                <c:pt idx="312">
                  <c:v>3050</c:v>
                </c:pt>
                <c:pt idx="313">
                  <c:v>3050</c:v>
                </c:pt>
                <c:pt idx="314">
                  <c:v>3050</c:v>
                </c:pt>
                <c:pt idx="315">
                  <c:v>#N/A</c:v>
                </c:pt>
                <c:pt idx="316">
                  <c:v>#N/A</c:v>
                </c:pt>
                <c:pt idx="317">
                  <c:v>3050</c:v>
                </c:pt>
                <c:pt idx="318">
                  <c:v>3050</c:v>
                </c:pt>
                <c:pt idx="319">
                  <c:v>3050</c:v>
                </c:pt>
                <c:pt idx="320">
                  <c:v>3050</c:v>
                </c:pt>
                <c:pt idx="321">
                  <c:v>3050</c:v>
                </c:pt>
                <c:pt idx="322">
                  <c:v>#N/A</c:v>
                </c:pt>
                <c:pt idx="323">
                  <c:v>#N/A</c:v>
                </c:pt>
                <c:pt idx="324">
                  <c:v>3050</c:v>
                </c:pt>
                <c:pt idx="325">
                  <c:v>3050</c:v>
                </c:pt>
                <c:pt idx="326">
                  <c:v>3050</c:v>
                </c:pt>
                <c:pt idx="327">
                  <c:v>3050</c:v>
                </c:pt>
                <c:pt idx="328">
                  <c:v>3050</c:v>
                </c:pt>
                <c:pt idx="329">
                  <c:v>#N/A</c:v>
                </c:pt>
                <c:pt idx="330">
                  <c:v>#N/A</c:v>
                </c:pt>
                <c:pt idx="331">
                  <c:v>3000</c:v>
                </c:pt>
                <c:pt idx="332">
                  <c:v>3000</c:v>
                </c:pt>
                <c:pt idx="333">
                  <c:v>3000</c:v>
                </c:pt>
                <c:pt idx="334">
                  <c:v>3000</c:v>
                </c:pt>
                <c:pt idx="335">
                  <c:v>3000</c:v>
                </c:pt>
                <c:pt idx="336">
                  <c:v>2900</c:v>
                </c:pt>
                <c:pt idx="337">
                  <c:v>2900</c:v>
                </c:pt>
                <c:pt idx="338">
                  <c:v>#N/A</c:v>
                </c:pt>
                <c:pt idx="339">
                  <c:v>#N/A</c:v>
                </c:pt>
                <c:pt idx="340">
                  <c:v>#N/A</c:v>
                </c:pt>
                <c:pt idx="341">
                  <c:v>#N/A</c:v>
                </c:pt>
                <c:pt idx="342">
                  <c:v>#N/A</c:v>
                </c:pt>
                <c:pt idx="343">
                  <c:v>#N/A</c:v>
                </c:pt>
                <c:pt idx="344">
                  <c:v>#N/A</c:v>
                </c:pt>
                <c:pt idx="345">
                  <c:v>2900</c:v>
                </c:pt>
                <c:pt idx="346">
                  <c:v>2900</c:v>
                </c:pt>
                <c:pt idx="347">
                  <c:v>2900</c:v>
                </c:pt>
                <c:pt idx="348">
                  <c:v>2900</c:v>
                </c:pt>
                <c:pt idx="349">
                  <c:v>2850</c:v>
                </c:pt>
                <c:pt idx="350">
                  <c:v>#N/A</c:v>
                </c:pt>
                <c:pt idx="351">
                  <c:v>#N/A</c:v>
                </c:pt>
                <c:pt idx="352">
                  <c:v>2850</c:v>
                </c:pt>
                <c:pt idx="353">
                  <c:v>2850</c:v>
                </c:pt>
                <c:pt idx="354">
                  <c:v>2850</c:v>
                </c:pt>
                <c:pt idx="355">
                  <c:v>2850</c:v>
                </c:pt>
                <c:pt idx="356">
                  <c:v>2850</c:v>
                </c:pt>
                <c:pt idx="357">
                  <c:v>#N/A</c:v>
                </c:pt>
                <c:pt idx="358">
                  <c:v>#N/A</c:v>
                </c:pt>
                <c:pt idx="359">
                  <c:v>2850</c:v>
                </c:pt>
                <c:pt idx="360">
                  <c:v>2850</c:v>
                </c:pt>
                <c:pt idx="361">
                  <c:v>2850</c:v>
                </c:pt>
                <c:pt idx="362">
                  <c:v>2850</c:v>
                </c:pt>
                <c:pt idx="363">
                  <c:v>#N/A</c:v>
                </c:pt>
                <c:pt idx="364">
                  <c:v>#N/A</c:v>
                </c:pt>
              </c:numCache>
            </c:numRef>
          </c:val>
          <c:smooth val="0"/>
          <c:extLst>
            <c:ext xmlns:c16="http://schemas.microsoft.com/office/drawing/2014/chart" uri="{C3380CC4-5D6E-409C-BE32-E72D297353CC}">
              <c16:uniqueId val="{00000003-01FF-4DA2-8DF2-5821A525B8F1}"/>
            </c:ext>
          </c:extLst>
        </c:ser>
        <c:ser>
          <c:idx val="4"/>
          <c:order val="4"/>
          <c:tx>
            <c:strRef>
              <c:f>纯碱日度图表!$B$17</c:f>
              <c:strCache>
                <c:ptCount val="1"/>
                <c:pt idx="0">
                  <c:v>2024</c:v>
                </c:pt>
              </c:strCache>
            </c:strRef>
          </c:tx>
          <c:spPr>
            <a:ln w="28575" cap="rnd">
              <a:solidFill>
                <a:srgbClr val="FF0000"/>
              </a:solidFill>
              <a:round/>
            </a:ln>
            <a:effectLst/>
          </c:spPr>
          <c:marker>
            <c:symbol val="none"/>
          </c:marker>
          <c:cat>
            <c:numRef>
              <c:f>纯碱日度图表!$A$18:$A$382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纯碱日度图表!$B$18:$B$382</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2200</c:v>
                </c:pt>
                <c:pt idx="180">
                  <c:v>2200</c:v>
                </c:pt>
                <c:pt idx="181">
                  <c:v>2200</c:v>
                </c:pt>
                <c:pt idx="182">
                  <c:v>2200</c:v>
                </c:pt>
                <c:pt idx="183">
                  <c:v>2200</c:v>
                </c:pt>
                <c:pt idx="184">
                  <c:v>#N/A</c:v>
                </c:pt>
                <c:pt idx="185">
                  <c:v>#N/A</c:v>
                </c:pt>
                <c:pt idx="186">
                  <c:v>2250</c:v>
                </c:pt>
                <c:pt idx="187">
                  <c:v>2250</c:v>
                </c:pt>
                <c:pt idx="188">
                  <c:v>2250</c:v>
                </c:pt>
                <c:pt idx="189">
                  <c:v>2250</c:v>
                </c:pt>
                <c:pt idx="190">
                  <c:v>2250</c:v>
                </c:pt>
                <c:pt idx="191">
                  <c:v>#N/A</c:v>
                </c:pt>
                <c:pt idx="192">
                  <c:v>#N/A</c:v>
                </c:pt>
                <c:pt idx="193">
                  <c:v>2250</c:v>
                </c:pt>
                <c:pt idx="194">
                  <c:v>2250</c:v>
                </c:pt>
                <c:pt idx="195">
                  <c:v>2250</c:v>
                </c:pt>
                <c:pt idx="196">
                  <c:v>2300</c:v>
                </c:pt>
                <c:pt idx="197">
                  <c:v>2300</c:v>
                </c:pt>
                <c:pt idx="198">
                  <c:v>#N/A</c:v>
                </c:pt>
                <c:pt idx="199">
                  <c:v>#N/A</c:v>
                </c:pt>
                <c:pt idx="200">
                  <c:v>2350</c:v>
                </c:pt>
                <c:pt idx="201">
                  <c:v>2350</c:v>
                </c:pt>
                <c:pt idx="202">
                  <c:v>2350</c:v>
                </c:pt>
                <c:pt idx="203">
                  <c:v>2350</c:v>
                </c:pt>
                <c:pt idx="204">
                  <c:v>#N/A</c:v>
                </c:pt>
                <c:pt idx="205">
                  <c:v>#N/A</c:v>
                </c:pt>
                <c:pt idx="206">
                  <c:v>#N/A</c:v>
                </c:pt>
                <c:pt idx="207">
                  <c:v>2400</c:v>
                </c:pt>
                <c:pt idx="208">
                  <c:v>2400</c:v>
                </c:pt>
                <c:pt idx="209">
                  <c:v>2400</c:v>
                </c:pt>
                <c:pt idx="210">
                  <c:v>2400</c:v>
                </c:pt>
                <c:pt idx="211">
                  <c:v>2400</c:v>
                </c:pt>
                <c:pt idx="212">
                  <c:v>#N/A</c:v>
                </c:pt>
                <c:pt idx="213">
                  <c:v>#N/A</c:v>
                </c:pt>
                <c:pt idx="214">
                  <c:v>2400</c:v>
                </c:pt>
                <c:pt idx="215">
                  <c:v>2400</c:v>
                </c:pt>
                <c:pt idx="216">
                  <c:v>2400</c:v>
                </c:pt>
                <c:pt idx="217">
                  <c:v>2400</c:v>
                </c:pt>
                <c:pt idx="218">
                  <c:v>2400</c:v>
                </c:pt>
                <c:pt idx="219">
                  <c:v>#N/A</c:v>
                </c:pt>
                <c:pt idx="220">
                  <c:v>#N/A</c:v>
                </c:pt>
                <c:pt idx="221">
                  <c:v>2300</c:v>
                </c:pt>
                <c:pt idx="222">
                  <c:v>2300</c:v>
                </c:pt>
                <c:pt idx="223">
                  <c:v>2300</c:v>
                </c:pt>
                <c:pt idx="224">
                  <c:v>2300</c:v>
                </c:pt>
                <c:pt idx="225">
                  <c:v>2300</c:v>
                </c:pt>
                <c:pt idx="226">
                  <c:v>#N/A</c:v>
                </c:pt>
                <c:pt idx="227">
                  <c:v>#N/A</c:v>
                </c:pt>
                <c:pt idx="228">
                  <c:v>2250</c:v>
                </c:pt>
                <c:pt idx="229">
                  <c:v>2250</c:v>
                </c:pt>
                <c:pt idx="230">
                  <c:v>2250</c:v>
                </c:pt>
                <c:pt idx="231">
                  <c:v>2250</c:v>
                </c:pt>
                <c:pt idx="232">
                  <c:v>2250</c:v>
                </c:pt>
                <c:pt idx="233">
                  <c:v>#N/A</c:v>
                </c:pt>
                <c:pt idx="234">
                  <c:v>2250</c:v>
                </c:pt>
                <c:pt idx="235">
                  <c:v>2250</c:v>
                </c:pt>
                <c:pt idx="236">
                  <c:v>2250</c:v>
                </c:pt>
                <c:pt idx="237">
                  <c:v>2250</c:v>
                </c:pt>
                <c:pt idx="238">
                  <c:v>2250</c:v>
                </c:pt>
                <c:pt idx="239">
                  <c:v>2250</c:v>
                </c:pt>
                <c:pt idx="240">
                  <c:v>#N/A</c:v>
                </c:pt>
                <c:pt idx="241">
                  <c:v>#N/A</c:v>
                </c:pt>
                <c:pt idx="242">
                  <c:v>#N/A</c:v>
                </c:pt>
                <c:pt idx="243">
                  <c:v>#N/A</c:v>
                </c:pt>
                <c:pt idx="244">
                  <c:v>#N/A</c:v>
                </c:pt>
                <c:pt idx="245">
                  <c:v>2250</c:v>
                </c:pt>
                <c:pt idx="246">
                  <c:v>2250</c:v>
                </c:pt>
                <c:pt idx="247">
                  <c:v>2200</c:v>
                </c:pt>
                <c:pt idx="248">
                  <c:v>#N/A</c:v>
                </c:pt>
                <c:pt idx="249">
                  <c:v>2200</c:v>
                </c:pt>
                <c:pt idx="250">
                  <c:v>2100</c:v>
                </c:pt>
                <c:pt idx="251">
                  <c:v>2100</c:v>
                </c:pt>
                <c:pt idx="252">
                  <c:v>2100</c:v>
                </c:pt>
                <c:pt idx="253">
                  <c:v>2100</c:v>
                </c:pt>
                <c:pt idx="254">
                  <c:v>#N/A</c:v>
                </c:pt>
                <c:pt idx="255">
                  <c:v>#N/A</c:v>
                </c:pt>
                <c:pt idx="256">
                  <c:v>1950</c:v>
                </c:pt>
                <c:pt idx="257">
                  <c:v>1950</c:v>
                </c:pt>
                <c:pt idx="258">
                  <c:v>1950</c:v>
                </c:pt>
                <c:pt idx="259">
                  <c:v>1950</c:v>
                </c:pt>
                <c:pt idx="260">
                  <c:v>1950</c:v>
                </c:pt>
                <c:pt idx="261">
                  <c:v>#N/A</c:v>
                </c:pt>
                <c:pt idx="262">
                  <c:v>#N/A</c:v>
                </c:pt>
                <c:pt idx="263">
                  <c:v>1950</c:v>
                </c:pt>
                <c:pt idx="264">
                  <c:v>1950</c:v>
                </c:pt>
                <c:pt idx="265">
                  <c:v>1950</c:v>
                </c:pt>
                <c:pt idx="266">
                  <c:v>1950</c:v>
                </c:pt>
                <c:pt idx="267">
                  <c:v>1950</c:v>
                </c:pt>
                <c:pt idx="268">
                  <c:v>1950</c:v>
                </c:pt>
                <c:pt idx="269">
                  <c:v>#N/A</c:v>
                </c:pt>
                <c:pt idx="270">
                  <c:v>#N/A</c:v>
                </c:pt>
                <c:pt idx="271">
                  <c:v>#N/A</c:v>
                </c:pt>
                <c:pt idx="272">
                  <c:v>2000</c:v>
                </c:pt>
                <c:pt idx="273">
                  <c:v>2000</c:v>
                </c:pt>
                <c:pt idx="274">
                  <c:v>2000</c:v>
                </c:pt>
                <c:pt idx="275">
                  <c:v>#N/A</c:v>
                </c:pt>
                <c:pt idx="276">
                  <c:v>#N/A</c:v>
                </c:pt>
                <c:pt idx="277">
                  <c:v>2050</c:v>
                </c:pt>
                <c:pt idx="278">
                  <c:v>2050</c:v>
                </c:pt>
                <c:pt idx="279">
                  <c:v>2050</c:v>
                </c:pt>
                <c:pt idx="280">
                  <c:v>2050</c:v>
                </c:pt>
                <c:pt idx="281">
                  <c:v>2050</c:v>
                </c:pt>
                <c:pt idx="282">
                  <c:v>#N/A</c:v>
                </c:pt>
                <c:pt idx="283">
                  <c:v>#N/A</c:v>
                </c:pt>
                <c:pt idx="284">
                  <c:v>2050</c:v>
                </c:pt>
                <c:pt idx="285">
                  <c:v>2050</c:v>
                </c:pt>
                <c:pt idx="286">
                  <c:v>2050</c:v>
                </c:pt>
                <c:pt idx="287">
                  <c:v>2050</c:v>
                </c:pt>
                <c:pt idx="288">
                  <c:v>2050</c:v>
                </c:pt>
                <c:pt idx="289">
                  <c:v>#N/A</c:v>
                </c:pt>
                <c:pt idx="290">
                  <c:v>#N/A</c:v>
                </c:pt>
                <c:pt idx="291">
                  <c:v>2050</c:v>
                </c:pt>
                <c:pt idx="292">
                  <c:v>2050</c:v>
                </c:pt>
                <c:pt idx="293">
                  <c:v>2050</c:v>
                </c:pt>
                <c:pt idx="294">
                  <c:v>2050</c:v>
                </c:pt>
                <c:pt idx="295">
                  <c:v>2050</c:v>
                </c:pt>
                <c:pt idx="296">
                  <c:v>#N/A</c:v>
                </c:pt>
                <c:pt idx="297">
                  <c:v>#N/A</c:v>
                </c:pt>
                <c:pt idx="298">
                  <c:v>2050</c:v>
                </c:pt>
                <c:pt idx="299">
                  <c:v>2050</c:v>
                </c:pt>
                <c:pt idx="300">
                  <c:v>2050</c:v>
                </c:pt>
                <c:pt idx="301">
                  <c:v>2050</c:v>
                </c:pt>
                <c:pt idx="302">
                  <c:v>2100</c:v>
                </c:pt>
                <c:pt idx="303">
                  <c:v>#N/A</c:v>
                </c:pt>
                <c:pt idx="304">
                  <c:v>#N/A</c:v>
                </c:pt>
                <c:pt idx="305">
                  <c:v>2150</c:v>
                </c:pt>
                <c:pt idx="306">
                  <c:v>2200</c:v>
                </c:pt>
                <c:pt idx="307">
                  <c:v>2200</c:v>
                </c:pt>
                <c:pt idx="308">
                  <c:v>2200</c:v>
                </c:pt>
                <c:pt idx="309">
                  <c:v>2250</c:v>
                </c:pt>
                <c:pt idx="310">
                  <c:v>#N/A</c:v>
                </c:pt>
                <c:pt idx="311">
                  <c:v>#N/A</c:v>
                </c:pt>
                <c:pt idx="312">
                  <c:v>2300</c:v>
                </c:pt>
                <c:pt idx="313">
                  <c:v>2300</c:v>
                </c:pt>
                <c:pt idx="314">
                  <c:v>2300</c:v>
                </c:pt>
                <c:pt idx="315">
                  <c:v>2300</c:v>
                </c:pt>
                <c:pt idx="316">
                  <c:v>2300</c:v>
                </c:pt>
                <c:pt idx="317">
                  <c:v>2400</c:v>
                </c:pt>
                <c:pt idx="318">
                  <c:v>#N/A</c:v>
                </c:pt>
                <c:pt idx="319">
                  <c:v>#N/A</c:v>
                </c:pt>
                <c:pt idx="320">
                  <c:v>#N/A</c:v>
                </c:pt>
                <c:pt idx="321">
                  <c:v>#N/A</c:v>
                </c:pt>
                <c:pt idx="322">
                  <c:v>#N/A</c:v>
                </c:pt>
                <c:pt idx="323">
                  <c:v>#N/A</c:v>
                </c:pt>
                <c:pt idx="324">
                  <c:v>#N/A</c:v>
                </c:pt>
                <c:pt idx="325">
                  <c:v>#N/A</c:v>
                </c:pt>
                <c:pt idx="326">
                  <c:v>#N/A</c:v>
                </c:pt>
                <c:pt idx="327">
                  <c:v>2400</c:v>
                </c:pt>
                <c:pt idx="328">
                  <c:v>2400</c:v>
                </c:pt>
                <c:pt idx="329">
                  <c:v>2400</c:v>
                </c:pt>
                <c:pt idx="330">
                  <c:v>2400</c:v>
                </c:pt>
                <c:pt idx="331">
                  <c:v>2400</c:v>
                </c:pt>
                <c:pt idx="332">
                  <c:v>#N/A</c:v>
                </c:pt>
                <c:pt idx="333">
                  <c:v>2400</c:v>
                </c:pt>
                <c:pt idx="334">
                  <c:v>2400</c:v>
                </c:pt>
                <c:pt idx="335">
                  <c:v>2400</c:v>
                </c:pt>
                <c:pt idx="336">
                  <c:v>2400</c:v>
                </c:pt>
                <c:pt idx="337">
                  <c:v>2400</c:v>
                </c:pt>
                <c:pt idx="338">
                  <c:v>#N/A</c:v>
                </c:pt>
                <c:pt idx="339">
                  <c:v>#N/A</c:v>
                </c:pt>
                <c:pt idx="340">
                  <c:v>2400</c:v>
                </c:pt>
                <c:pt idx="341">
                  <c:v>2400</c:v>
                </c:pt>
                <c:pt idx="342">
                  <c:v>2400</c:v>
                </c:pt>
                <c:pt idx="343">
                  <c:v>2400</c:v>
                </c:pt>
                <c:pt idx="344">
                  <c:v>2400</c:v>
                </c:pt>
                <c:pt idx="345">
                  <c:v>#N/A</c:v>
                </c:pt>
                <c:pt idx="346">
                  <c:v>#N/A</c:v>
                </c:pt>
                <c:pt idx="347">
                  <c:v>2400</c:v>
                </c:pt>
                <c:pt idx="348">
                  <c:v>2450</c:v>
                </c:pt>
                <c:pt idx="349">
                  <c:v>2450</c:v>
                </c:pt>
                <c:pt idx="350">
                  <c:v>2450</c:v>
                </c:pt>
                <c:pt idx="351">
                  <c:v>2450</c:v>
                </c:pt>
                <c:pt idx="352">
                  <c:v>#N/A</c:v>
                </c:pt>
                <c:pt idx="353">
                  <c:v>#N/A</c:v>
                </c:pt>
                <c:pt idx="354">
                  <c:v>2500</c:v>
                </c:pt>
                <c:pt idx="355">
                  <c:v>2550</c:v>
                </c:pt>
                <c:pt idx="356">
                  <c:v>2650</c:v>
                </c:pt>
                <c:pt idx="357">
                  <c:v>2650</c:v>
                </c:pt>
                <c:pt idx="358">
                  <c:v>2650</c:v>
                </c:pt>
                <c:pt idx="359">
                  <c:v>#N/A</c:v>
                </c:pt>
                <c:pt idx="360">
                  <c:v>#N/A</c:v>
                </c:pt>
                <c:pt idx="361">
                  <c:v>2700</c:v>
                </c:pt>
                <c:pt idx="362">
                  <c:v>2800</c:v>
                </c:pt>
                <c:pt idx="363">
                  <c:v>2800</c:v>
                </c:pt>
                <c:pt idx="364">
                  <c:v>2800</c:v>
                </c:pt>
              </c:numCache>
            </c:numRef>
          </c:val>
          <c:smooth val="0"/>
          <c:extLst>
            <c:ext xmlns:c16="http://schemas.microsoft.com/office/drawing/2014/chart" uri="{C3380CC4-5D6E-409C-BE32-E72D297353CC}">
              <c16:uniqueId val="{00000004-01FF-4DA2-8DF2-5821A525B8F1}"/>
            </c:ext>
          </c:extLst>
        </c:ser>
        <c:dLbls>
          <c:showLegendKey val="0"/>
          <c:showVal val="0"/>
          <c:showCatName val="0"/>
          <c:showSerName val="0"/>
          <c:showPercent val="0"/>
          <c:showBubbleSize val="0"/>
        </c:dLbls>
        <c:smooth val="0"/>
        <c:axId val="158710512"/>
        <c:axId val="354815811"/>
      </c:lineChart>
      <c:dateAx>
        <c:axId val="158710512"/>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54815811"/>
        <c:crosses val="autoZero"/>
        <c:auto val="1"/>
        <c:lblOffset val="100"/>
        <c:baseTimeUnit val="days"/>
      </c:dateAx>
      <c:valAx>
        <c:axId val="354815811"/>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元</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58710512"/>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400">
                <a:latin typeface="楷体" panose="02010609060101010101" pitchFamily="49" charset="-122"/>
                <a:ea typeface="楷体" panose="02010609060101010101" pitchFamily="49" charset="-122"/>
              </a:rPr>
              <a:t>浮法玻璃周度产量</a:t>
            </a:r>
          </a:p>
        </c:rich>
      </c:tx>
      <c:layout>
        <c:manualLayout>
          <c:xMode val="edge"/>
          <c:yMode val="edge"/>
          <c:x val="0.28789025543992403"/>
          <c:y val="2.8062601187263898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4"/>
          <c:order val="0"/>
          <c:tx>
            <c:strRef>
              <c:f>玻璃月度周度图表!$F$17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玻璃月度周度图表!$F$18:$F$382</c:f>
              <c:numCache>
                <c:formatCode>0.00_ </c:formatCode>
                <c:ptCount val="365"/>
                <c:pt idx="0">
                  <c:v>#N/A</c:v>
                </c:pt>
                <c:pt idx="1">
                  <c:v>#N/A</c:v>
                </c:pt>
                <c:pt idx="2">
                  <c:v>#N/A</c:v>
                </c:pt>
                <c:pt idx="3">
                  <c:v>#N/A</c:v>
                </c:pt>
                <c:pt idx="4">
                  <c:v>#N/A</c:v>
                </c:pt>
                <c:pt idx="5">
                  <c:v>#N/A</c:v>
                </c:pt>
                <c:pt idx="6">
                  <c:v>117.19750000000001</c:v>
                </c:pt>
                <c:pt idx="7">
                  <c:v>#N/A</c:v>
                </c:pt>
                <c:pt idx="8">
                  <c:v>#N/A</c:v>
                </c:pt>
                <c:pt idx="9">
                  <c:v>#N/A</c:v>
                </c:pt>
                <c:pt idx="10">
                  <c:v>#N/A</c:v>
                </c:pt>
                <c:pt idx="11">
                  <c:v>#N/A</c:v>
                </c:pt>
                <c:pt idx="12">
                  <c:v>#N/A</c:v>
                </c:pt>
                <c:pt idx="13">
                  <c:v>117.0775</c:v>
                </c:pt>
                <c:pt idx="14">
                  <c:v>#N/A</c:v>
                </c:pt>
                <c:pt idx="15">
                  <c:v>#N/A</c:v>
                </c:pt>
                <c:pt idx="16">
                  <c:v>#N/A</c:v>
                </c:pt>
                <c:pt idx="17">
                  <c:v>#N/A</c:v>
                </c:pt>
                <c:pt idx="18">
                  <c:v>#N/A</c:v>
                </c:pt>
                <c:pt idx="19">
                  <c:v>#N/A</c:v>
                </c:pt>
                <c:pt idx="20">
                  <c:v>116.85250000000001</c:v>
                </c:pt>
                <c:pt idx="21">
                  <c:v>#N/A</c:v>
                </c:pt>
                <c:pt idx="22">
                  <c:v>#N/A</c:v>
                </c:pt>
                <c:pt idx="23">
                  <c:v>#N/A</c:v>
                </c:pt>
                <c:pt idx="24">
                  <c:v>#N/A</c:v>
                </c:pt>
                <c:pt idx="25">
                  <c:v>#N/A</c:v>
                </c:pt>
                <c:pt idx="26">
                  <c:v>#N/A</c:v>
                </c:pt>
                <c:pt idx="27">
                  <c:v>115.77249999999999</c:v>
                </c:pt>
                <c:pt idx="28">
                  <c:v>#N/A</c:v>
                </c:pt>
                <c:pt idx="29">
                  <c:v>#N/A</c:v>
                </c:pt>
                <c:pt idx="30">
                  <c:v>#N/A</c:v>
                </c:pt>
                <c:pt idx="31">
                  <c:v>#N/A</c:v>
                </c:pt>
                <c:pt idx="32">
                  <c:v>#N/A</c:v>
                </c:pt>
                <c:pt idx="33">
                  <c:v>#N/A</c:v>
                </c:pt>
                <c:pt idx="34">
                  <c:v>115.41249999999999</c:v>
                </c:pt>
                <c:pt idx="35">
                  <c:v>#N/A</c:v>
                </c:pt>
                <c:pt idx="36">
                  <c:v>#N/A</c:v>
                </c:pt>
                <c:pt idx="37">
                  <c:v>#N/A</c:v>
                </c:pt>
                <c:pt idx="38">
                  <c:v>#N/A</c:v>
                </c:pt>
                <c:pt idx="39">
                  <c:v>#N/A</c:v>
                </c:pt>
                <c:pt idx="40">
                  <c:v>#N/A</c:v>
                </c:pt>
                <c:pt idx="41">
                  <c:v>115.33762</c:v>
                </c:pt>
                <c:pt idx="42">
                  <c:v>#N/A</c:v>
                </c:pt>
                <c:pt idx="43">
                  <c:v>#N/A</c:v>
                </c:pt>
                <c:pt idx="44">
                  <c:v>#N/A</c:v>
                </c:pt>
                <c:pt idx="45">
                  <c:v>#N/A</c:v>
                </c:pt>
                <c:pt idx="46">
                  <c:v>#N/A</c:v>
                </c:pt>
                <c:pt idx="47">
                  <c:v>#N/A</c:v>
                </c:pt>
                <c:pt idx="48">
                  <c:v>115.51291999999999</c:v>
                </c:pt>
                <c:pt idx="49">
                  <c:v>#N/A</c:v>
                </c:pt>
                <c:pt idx="50">
                  <c:v>#N/A</c:v>
                </c:pt>
                <c:pt idx="51">
                  <c:v>#N/A</c:v>
                </c:pt>
                <c:pt idx="52">
                  <c:v>#N/A</c:v>
                </c:pt>
                <c:pt idx="53">
                  <c:v>#N/A</c:v>
                </c:pt>
                <c:pt idx="54">
                  <c:v>#N/A</c:v>
                </c:pt>
                <c:pt idx="55">
                  <c:v>114.95792</c:v>
                </c:pt>
                <c:pt idx="56">
                  <c:v>#N/A</c:v>
                </c:pt>
                <c:pt idx="57">
                  <c:v>#N/A</c:v>
                </c:pt>
                <c:pt idx="58">
                  <c:v>#N/A</c:v>
                </c:pt>
                <c:pt idx="59">
                  <c:v>#N/A</c:v>
                </c:pt>
                <c:pt idx="60">
                  <c:v>#N/A</c:v>
                </c:pt>
                <c:pt idx="61">
                  <c:v>#N/A</c:v>
                </c:pt>
                <c:pt idx="62">
                  <c:v>114.74791999999999</c:v>
                </c:pt>
                <c:pt idx="63">
                  <c:v>#N/A</c:v>
                </c:pt>
                <c:pt idx="64">
                  <c:v>#N/A</c:v>
                </c:pt>
                <c:pt idx="65">
                  <c:v>#N/A</c:v>
                </c:pt>
                <c:pt idx="66">
                  <c:v>#N/A</c:v>
                </c:pt>
                <c:pt idx="67">
                  <c:v>#N/A</c:v>
                </c:pt>
                <c:pt idx="68">
                  <c:v>#N/A</c:v>
                </c:pt>
                <c:pt idx="69">
                  <c:v>115.10791999999999</c:v>
                </c:pt>
                <c:pt idx="70">
                  <c:v>#N/A</c:v>
                </c:pt>
                <c:pt idx="71">
                  <c:v>#N/A</c:v>
                </c:pt>
                <c:pt idx="72">
                  <c:v>#N/A</c:v>
                </c:pt>
                <c:pt idx="73">
                  <c:v>#N/A</c:v>
                </c:pt>
                <c:pt idx="74">
                  <c:v>#N/A</c:v>
                </c:pt>
                <c:pt idx="75">
                  <c:v>#N/A</c:v>
                </c:pt>
                <c:pt idx="76">
                  <c:v>115.16792</c:v>
                </c:pt>
                <c:pt idx="77">
                  <c:v>#N/A</c:v>
                </c:pt>
                <c:pt idx="78">
                  <c:v>#N/A</c:v>
                </c:pt>
                <c:pt idx="79">
                  <c:v>#N/A</c:v>
                </c:pt>
                <c:pt idx="80">
                  <c:v>#N/A</c:v>
                </c:pt>
                <c:pt idx="81">
                  <c:v>#N/A</c:v>
                </c:pt>
                <c:pt idx="82">
                  <c:v>#N/A</c:v>
                </c:pt>
                <c:pt idx="83">
                  <c:v>114.67792</c:v>
                </c:pt>
                <c:pt idx="84">
                  <c:v>#N/A</c:v>
                </c:pt>
                <c:pt idx="85">
                  <c:v>#N/A</c:v>
                </c:pt>
                <c:pt idx="86">
                  <c:v>#N/A</c:v>
                </c:pt>
                <c:pt idx="87">
                  <c:v>#N/A</c:v>
                </c:pt>
                <c:pt idx="88">
                  <c:v>#N/A</c:v>
                </c:pt>
                <c:pt idx="89">
                  <c:v>#N/A</c:v>
                </c:pt>
                <c:pt idx="90">
                  <c:v>114.67792</c:v>
                </c:pt>
                <c:pt idx="91">
                  <c:v>#N/A</c:v>
                </c:pt>
                <c:pt idx="92">
                  <c:v>#N/A</c:v>
                </c:pt>
                <c:pt idx="93">
                  <c:v>#N/A</c:v>
                </c:pt>
                <c:pt idx="94">
                  <c:v>#N/A</c:v>
                </c:pt>
                <c:pt idx="95">
                  <c:v>#N/A</c:v>
                </c:pt>
                <c:pt idx="96">
                  <c:v>#N/A</c:v>
                </c:pt>
                <c:pt idx="97">
                  <c:v>114.87792</c:v>
                </c:pt>
                <c:pt idx="98">
                  <c:v>#N/A</c:v>
                </c:pt>
                <c:pt idx="99">
                  <c:v>#N/A</c:v>
                </c:pt>
                <c:pt idx="100">
                  <c:v>#N/A</c:v>
                </c:pt>
                <c:pt idx="101">
                  <c:v>#N/A</c:v>
                </c:pt>
                <c:pt idx="102">
                  <c:v>#N/A</c:v>
                </c:pt>
                <c:pt idx="103">
                  <c:v>#N/A</c:v>
                </c:pt>
                <c:pt idx="104">
                  <c:v>114.46792000000001</c:v>
                </c:pt>
                <c:pt idx="105">
                  <c:v>#N/A</c:v>
                </c:pt>
                <c:pt idx="106">
                  <c:v>#N/A</c:v>
                </c:pt>
                <c:pt idx="107">
                  <c:v>#N/A</c:v>
                </c:pt>
                <c:pt idx="108">
                  <c:v>#N/A</c:v>
                </c:pt>
                <c:pt idx="109">
                  <c:v>#N/A</c:v>
                </c:pt>
                <c:pt idx="110">
                  <c:v>#N/A</c:v>
                </c:pt>
                <c:pt idx="111">
                  <c:v>114.25792</c:v>
                </c:pt>
                <c:pt idx="112">
                  <c:v>#N/A</c:v>
                </c:pt>
                <c:pt idx="113">
                  <c:v>#N/A</c:v>
                </c:pt>
                <c:pt idx="114">
                  <c:v>#N/A</c:v>
                </c:pt>
                <c:pt idx="115">
                  <c:v>#N/A</c:v>
                </c:pt>
                <c:pt idx="116">
                  <c:v>#N/A</c:v>
                </c:pt>
                <c:pt idx="117">
                  <c:v>#N/A</c:v>
                </c:pt>
                <c:pt idx="118">
                  <c:v>114.08392000000001</c:v>
                </c:pt>
                <c:pt idx="119">
                  <c:v>#N/A</c:v>
                </c:pt>
                <c:pt idx="120">
                  <c:v>#N/A</c:v>
                </c:pt>
                <c:pt idx="121">
                  <c:v>#N/A</c:v>
                </c:pt>
                <c:pt idx="122">
                  <c:v>#N/A</c:v>
                </c:pt>
                <c:pt idx="123">
                  <c:v>#N/A</c:v>
                </c:pt>
                <c:pt idx="124">
                  <c:v>#N/A</c:v>
                </c:pt>
                <c:pt idx="125">
                  <c:v>113.70941999999999</c:v>
                </c:pt>
                <c:pt idx="126">
                  <c:v>#N/A</c:v>
                </c:pt>
                <c:pt idx="127">
                  <c:v>#N/A</c:v>
                </c:pt>
                <c:pt idx="128">
                  <c:v>#N/A</c:v>
                </c:pt>
                <c:pt idx="129">
                  <c:v>#N/A</c:v>
                </c:pt>
                <c:pt idx="130">
                  <c:v>#N/A</c:v>
                </c:pt>
                <c:pt idx="131">
                  <c:v>#N/A</c:v>
                </c:pt>
                <c:pt idx="132">
                  <c:v>113.09941999999999</c:v>
                </c:pt>
                <c:pt idx="133">
                  <c:v>#N/A</c:v>
                </c:pt>
                <c:pt idx="134">
                  <c:v>#N/A</c:v>
                </c:pt>
                <c:pt idx="135">
                  <c:v>#N/A</c:v>
                </c:pt>
                <c:pt idx="136">
                  <c:v>#N/A</c:v>
                </c:pt>
                <c:pt idx="137">
                  <c:v>#N/A</c:v>
                </c:pt>
                <c:pt idx="138">
                  <c:v>#N/A</c:v>
                </c:pt>
                <c:pt idx="139">
                  <c:v>112.57942</c:v>
                </c:pt>
                <c:pt idx="140">
                  <c:v>#N/A</c:v>
                </c:pt>
                <c:pt idx="141">
                  <c:v>#N/A</c:v>
                </c:pt>
                <c:pt idx="142">
                  <c:v>#N/A</c:v>
                </c:pt>
                <c:pt idx="143">
                  <c:v>#N/A</c:v>
                </c:pt>
                <c:pt idx="144">
                  <c:v>#N/A</c:v>
                </c:pt>
                <c:pt idx="145">
                  <c:v>#N/A</c:v>
                </c:pt>
                <c:pt idx="146">
                  <c:v>111.87942</c:v>
                </c:pt>
                <c:pt idx="147">
                  <c:v>#N/A</c:v>
                </c:pt>
                <c:pt idx="148">
                  <c:v>#N/A</c:v>
                </c:pt>
                <c:pt idx="149">
                  <c:v>#N/A</c:v>
                </c:pt>
                <c:pt idx="150">
                  <c:v>#N/A</c:v>
                </c:pt>
                <c:pt idx="151">
                  <c:v>#N/A</c:v>
                </c:pt>
                <c:pt idx="152">
                  <c:v>#N/A</c:v>
                </c:pt>
                <c:pt idx="153">
                  <c:v>112.00942000000001</c:v>
                </c:pt>
                <c:pt idx="154">
                  <c:v>#N/A</c:v>
                </c:pt>
                <c:pt idx="155">
                  <c:v>#N/A</c:v>
                </c:pt>
                <c:pt idx="156">
                  <c:v>#N/A</c:v>
                </c:pt>
                <c:pt idx="157">
                  <c:v>#N/A</c:v>
                </c:pt>
                <c:pt idx="158">
                  <c:v>#N/A</c:v>
                </c:pt>
                <c:pt idx="159">
                  <c:v>#N/A</c:v>
                </c:pt>
                <c:pt idx="160">
                  <c:v>111.87942</c:v>
                </c:pt>
                <c:pt idx="161">
                  <c:v>#N/A</c:v>
                </c:pt>
                <c:pt idx="162">
                  <c:v>#N/A</c:v>
                </c:pt>
                <c:pt idx="163">
                  <c:v>#N/A</c:v>
                </c:pt>
                <c:pt idx="164">
                  <c:v>#N/A</c:v>
                </c:pt>
                <c:pt idx="165">
                  <c:v>#N/A</c:v>
                </c:pt>
                <c:pt idx="166">
                  <c:v>#N/A</c:v>
                </c:pt>
                <c:pt idx="167">
                  <c:v>110.89942000000001</c:v>
                </c:pt>
                <c:pt idx="168">
                  <c:v>#N/A</c:v>
                </c:pt>
                <c:pt idx="169">
                  <c:v>#N/A</c:v>
                </c:pt>
                <c:pt idx="170">
                  <c:v>#N/A</c:v>
                </c:pt>
                <c:pt idx="171">
                  <c:v>#N/A</c:v>
                </c:pt>
                <c:pt idx="172">
                  <c:v>#N/A</c:v>
                </c:pt>
                <c:pt idx="173">
                  <c:v>#N/A</c:v>
                </c:pt>
                <c:pt idx="174">
                  <c:v>110.15942</c:v>
                </c:pt>
                <c:pt idx="175">
                  <c:v>#N/A</c:v>
                </c:pt>
                <c:pt idx="176">
                  <c:v>#N/A</c:v>
                </c:pt>
                <c:pt idx="177">
                  <c:v>#N/A</c:v>
                </c:pt>
                <c:pt idx="178">
                  <c:v>#N/A</c:v>
                </c:pt>
                <c:pt idx="179">
                  <c:v>#N/A</c:v>
                </c:pt>
                <c:pt idx="180">
                  <c:v>#N/A</c:v>
                </c:pt>
                <c:pt idx="181">
                  <c:v>109.57942</c:v>
                </c:pt>
                <c:pt idx="182">
                  <c:v>#N/A</c:v>
                </c:pt>
                <c:pt idx="183">
                  <c:v>#N/A</c:v>
                </c:pt>
                <c:pt idx="184">
                  <c:v>#N/A</c:v>
                </c:pt>
                <c:pt idx="185">
                  <c:v>#N/A</c:v>
                </c:pt>
                <c:pt idx="186">
                  <c:v>#N/A</c:v>
                </c:pt>
                <c:pt idx="187">
                  <c:v>#N/A</c:v>
                </c:pt>
                <c:pt idx="188">
                  <c:v>109.22942</c:v>
                </c:pt>
                <c:pt idx="189">
                  <c:v>#N/A</c:v>
                </c:pt>
                <c:pt idx="190">
                  <c:v>#N/A</c:v>
                </c:pt>
                <c:pt idx="191">
                  <c:v>#N/A</c:v>
                </c:pt>
                <c:pt idx="192">
                  <c:v>#N/A</c:v>
                </c:pt>
                <c:pt idx="193">
                  <c:v>#N/A</c:v>
                </c:pt>
                <c:pt idx="194">
                  <c:v>#N/A</c:v>
                </c:pt>
                <c:pt idx="195">
                  <c:v>108.62942</c:v>
                </c:pt>
                <c:pt idx="196">
                  <c:v>#N/A</c:v>
                </c:pt>
                <c:pt idx="197">
                  <c:v>#N/A</c:v>
                </c:pt>
                <c:pt idx="198">
                  <c:v>#N/A</c:v>
                </c:pt>
                <c:pt idx="199">
                  <c:v>#N/A</c:v>
                </c:pt>
                <c:pt idx="200">
                  <c:v>#N/A</c:v>
                </c:pt>
                <c:pt idx="201">
                  <c:v>#N/A</c:v>
                </c:pt>
                <c:pt idx="202">
                  <c:v>107.88442000000001</c:v>
                </c:pt>
                <c:pt idx="203">
                  <c:v>#N/A</c:v>
                </c:pt>
                <c:pt idx="204">
                  <c:v>#N/A</c:v>
                </c:pt>
                <c:pt idx="205">
                  <c:v>#N/A</c:v>
                </c:pt>
                <c:pt idx="206">
                  <c:v>#N/A</c:v>
                </c:pt>
                <c:pt idx="207">
                  <c:v>#N/A</c:v>
                </c:pt>
                <c:pt idx="208">
                  <c:v>#N/A</c:v>
                </c:pt>
                <c:pt idx="209">
                  <c:v>107.72542</c:v>
                </c:pt>
                <c:pt idx="210">
                  <c:v>#N/A</c:v>
                </c:pt>
                <c:pt idx="211">
                  <c:v>#N/A</c:v>
                </c:pt>
                <c:pt idx="212">
                  <c:v>#N/A</c:v>
                </c:pt>
                <c:pt idx="213">
                  <c:v>#N/A</c:v>
                </c:pt>
                <c:pt idx="214">
                  <c:v>#N/A</c:v>
                </c:pt>
                <c:pt idx="215">
                  <c:v>#N/A</c:v>
                </c:pt>
                <c:pt idx="216">
                  <c:v>107.69342</c:v>
                </c:pt>
                <c:pt idx="217">
                  <c:v>#N/A</c:v>
                </c:pt>
                <c:pt idx="218">
                  <c:v>#N/A</c:v>
                </c:pt>
                <c:pt idx="219">
                  <c:v>#N/A</c:v>
                </c:pt>
                <c:pt idx="220">
                  <c:v>#N/A</c:v>
                </c:pt>
                <c:pt idx="221">
                  <c:v>#N/A</c:v>
                </c:pt>
                <c:pt idx="222">
                  <c:v>#N/A</c:v>
                </c:pt>
                <c:pt idx="223">
                  <c:v>107.43092</c:v>
                </c:pt>
                <c:pt idx="224">
                  <c:v>#N/A</c:v>
                </c:pt>
                <c:pt idx="225">
                  <c:v>#N/A</c:v>
                </c:pt>
                <c:pt idx="226">
                  <c:v>#N/A</c:v>
                </c:pt>
                <c:pt idx="227">
                  <c:v>#N/A</c:v>
                </c:pt>
                <c:pt idx="228">
                  <c:v>#N/A</c:v>
                </c:pt>
                <c:pt idx="229">
                  <c:v>#N/A</c:v>
                </c:pt>
                <c:pt idx="230">
                  <c:v>106.73092</c:v>
                </c:pt>
                <c:pt idx="231">
                  <c:v>#N/A</c:v>
                </c:pt>
                <c:pt idx="232">
                  <c:v>#N/A</c:v>
                </c:pt>
                <c:pt idx="233">
                  <c:v>#N/A</c:v>
                </c:pt>
                <c:pt idx="234">
                  <c:v>#N/A</c:v>
                </c:pt>
                <c:pt idx="235">
                  <c:v>#N/A</c:v>
                </c:pt>
                <c:pt idx="236">
                  <c:v>#N/A</c:v>
                </c:pt>
                <c:pt idx="237">
                  <c:v>105.63791999999999</c:v>
                </c:pt>
                <c:pt idx="238">
                  <c:v>#N/A</c:v>
                </c:pt>
                <c:pt idx="239">
                  <c:v>#N/A</c:v>
                </c:pt>
                <c:pt idx="240">
                  <c:v>#N/A</c:v>
                </c:pt>
                <c:pt idx="241">
                  <c:v>#N/A</c:v>
                </c:pt>
                <c:pt idx="242">
                  <c:v>#N/A</c:v>
                </c:pt>
                <c:pt idx="243">
                  <c:v>#N/A</c:v>
                </c:pt>
                <c:pt idx="244">
                  <c:v>106.67112</c:v>
                </c:pt>
                <c:pt idx="245">
                  <c:v>#N/A</c:v>
                </c:pt>
                <c:pt idx="246">
                  <c:v>#N/A</c:v>
                </c:pt>
                <c:pt idx="247">
                  <c:v>#N/A</c:v>
                </c:pt>
                <c:pt idx="248">
                  <c:v>#N/A</c:v>
                </c:pt>
                <c:pt idx="249">
                  <c:v>#N/A</c:v>
                </c:pt>
                <c:pt idx="250">
                  <c:v>#N/A</c:v>
                </c:pt>
                <c:pt idx="251">
                  <c:v>107.16612000000001</c:v>
                </c:pt>
                <c:pt idx="252">
                  <c:v>#N/A</c:v>
                </c:pt>
                <c:pt idx="253">
                  <c:v>#N/A</c:v>
                </c:pt>
                <c:pt idx="254">
                  <c:v>#N/A</c:v>
                </c:pt>
                <c:pt idx="255">
                  <c:v>#N/A</c:v>
                </c:pt>
                <c:pt idx="256">
                  <c:v>#N/A</c:v>
                </c:pt>
                <c:pt idx="257">
                  <c:v>#N/A</c:v>
                </c:pt>
                <c:pt idx="258">
                  <c:v>107.07487</c:v>
                </c:pt>
                <c:pt idx="259">
                  <c:v>#N/A</c:v>
                </c:pt>
                <c:pt idx="260">
                  <c:v>#N/A</c:v>
                </c:pt>
                <c:pt idx="261">
                  <c:v>#N/A</c:v>
                </c:pt>
                <c:pt idx="262">
                  <c:v>#N/A</c:v>
                </c:pt>
                <c:pt idx="263">
                  <c:v>#N/A</c:v>
                </c:pt>
                <c:pt idx="264">
                  <c:v>#N/A</c:v>
                </c:pt>
                <c:pt idx="265">
                  <c:v>105.36637</c:v>
                </c:pt>
                <c:pt idx="266">
                  <c:v>#N/A</c:v>
                </c:pt>
                <c:pt idx="267">
                  <c:v>#N/A</c:v>
                </c:pt>
                <c:pt idx="268">
                  <c:v>#N/A</c:v>
                </c:pt>
                <c:pt idx="269">
                  <c:v>#N/A</c:v>
                </c:pt>
                <c:pt idx="270">
                  <c:v>#N/A</c:v>
                </c:pt>
                <c:pt idx="271">
                  <c:v>#N/A</c:v>
                </c:pt>
                <c:pt idx="272">
                  <c:v>105.22436999999999</c:v>
                </c:pt>
                <c:pt idx="273">
                  <c:v>#N/A</c:v>
                </c:pt>
                <c:pt idx="274">
                  <c:v>#N/A</c:v>
                </c:pt>
                <c:pt idx="275">
                  <c:v>#N/A</c:v>
                </c:pt>
                <c:pt idx="276">
                  <c:v>#N/A</c:v>
                </c:pt>
                <c:pt idx="277">
                  <c:v>#N/A</c:v>
                </c:pt>
                <c:pt idx="278">
                  <c:v>#N/A</c:v>
                </c:pt>
                <c:pt idx="279">
                  <c:v>103.76387</c:v>
                </c:pt>
                <c:pt idx="280">
                  <c:v>#N/A</c:v>
                </c:pt>
                <c:pt idx="281">
                  <c:v>#N/A</c:v>
                </c:pt>
                <c:pt idx="282">
                  <c:v>#N/A</c:v>
                </c:pt>
                <c:pt idx="283">
                  <c:v>#N/A</c:v>
                </c:pt>
                <c:pt idx="284">
                  <c:v>#N/A</c:v>
                </c:pt>
                <c:pt idx="285">
                  <c:v>#N/A</c:v>
                </c:pt>
                <c:pt idx="286">
                  <c:v>103.74487000000001</c:v>
                </c:pt>
                <c:pt idx="287">
                  <c:v>#N/A</c:v>
                </c:pt>
                <c:pt idx="288">
                  <c:v>#N/A</c:v>
                </c:pt>
                <c:pt idx="289">
                  <c:v>#N/A</c:v>
                </c:pt>
                <c:pt idx="290">
                  <c:v>#N/A</c:v>
                </c:pt>
                <c:pt idx="291">
                  <c:v>#N/A</c:v>
                </c:pt>
                <c:pt idx="292">
                  <c:v>#N/A</c:v>
                </c:pt>
                <c:pt idx="293">
                  <c:v>103.76212</c:v>
                </c:pt>
                <c:pt idx="294">
                  <c:v>#N/A</c:v>
                </c:pt>
                <c:pt idx="295">
                  <c:v>#N/A</c:v>
                </c:pt>
                <c:pt idx="296">
                  <c:v>#N/A</c:v>
                </c:pt>
                <c:pt idx="297">
                  <c:v>#N/A</c:v>
                </c:pt>
                <c:pt idx="298">
                  <c:v>#N/A</c:v>
                </c:pt>
                <c:pt idx="299">
                  <c:v>#N/A</c:v>
                </c:pt>
                <c:pt idx="300">
                  <c:v>104.01212</c:v>
                </c:pt>
                <c:pt idx="301">
                  <c:v>#N/A</c:v>
                </c:pt>
                <c:pt idx="302">
                  <c:v>#N/A</c:v>
                </c:pt>
                <c:pt idx="303">
                  <c:v>#N/A</c:v>
                </c:pt>
                <c:pt idx="304">
                  <c:v>#N/A</c:v>
                </c:pt>
                <c:pt idx="305">
                  <c:v>#N/A</c:v>
                </c:pt>
                <c:pt idx="306">
                  <c:v>103.94212</c:v>
                </c:pt>
                <c:pt idx="307">
                  <c:v>#N/A</c:v>
                </c:pt>
                <c:pt idx="308">
                  <c:v>#N/A</c:v>
                </c:pt>
                <c:pt idx="309">
                  <c:v>#N/A</c:v>
                </c:pt>
                <c:pt idx="310">
                  <c:v>#N/A</c:v>
                </c:pt>
                <c:pt idx="311">
                  <c:v>#N/A</c:v>
                </c:pt>
                <c:pt idx="312">
                  <c:v>#N/A</c:v>
                </c:pt>
                <c:pt idx="313">
                  <c:v>105.12362</c:v>
                </c:pt>
                <c:pt idx="314">
                  <c:v>#N/A</c:v>
                </c:pt>
                <c:pt idx="315">
                  <c:v>#N/A</c:v>
                </c:pt>
                <c:pt idx="316">
                  <c:v>#N/A</c:v>
                </c:pt>
                <c:pt idx="317">
                  <c:v>#N/A</c:v>
                </c:pt>
                <c:pt idx="318">
                  <c:v>#N/A</c:v>
                </c:pt>
                <c:pt idx="319">
                  <c:v>#N/A</c:v>
                </c:pt>
                <c:pt idx="320">
                  <c:v>106.02712</c:v>
                </c:pt>
                <c:pt idx="321">
                  <c:v>#N/A</c:v>
                </c:pt>
                <c:pt idx="322">
                  <c:v>#N/A</c:v>
                </c:pt>
                <c:pt idx="323">
                  <c:v>#N/A</c:v>
                </c:pt>
                <c:pt idx="324">
                  <c:v>#N/A</c:v>
                </c:pt>
                <c:pt idx="325">
                  <c:v>#N/A</c:v>
                </c:pt>
                <c:pt idx="326">
                  <c:v>#N/A</c:v>
                </c:pt>
                <c:pt idx="327">
                  <c:v>107.08320999999999</c:v>
                </c:pt>
                <c:pt idx="328">
                  <c:v>#N/A</c:v>
                </c:pt>
                <c:pt idx="329">
                  <c:v>#N/A</c:v>
                </c:pt>
                <c:pt idx="330">
                  <c:v>#N/A</c:v>
                </c:pt>
                <c:pt idx="331">
                  <c:v>#N/A</c:v>
                </c:pt>
                <c:pt idx="332">
                  <c:v>#N/A</c:v>
                </c:pt>
                <c:pt idx="333">
                  <c:v>#N/A</c:v>
                </c:pt>
                <c:pt idx="334">
                  <c:v>110.8515</c:v>
                </c:pt>
                <c:pt idx="335">
                  <c:v>#N/A</c:v>
                </c:pt>
                <c:pt idx="336">
                  <c:v>#N/A</c:v>
                </c:pt>
                <c:pt idx="337">
                  <c:v>#N/A</c:v>
                </c:pt>
                <c:pt idx="338">
                  <c:v>#N/A</c:v>
                </c:pt>
                <c:pt idx="339">
                  <c:v>#N/A</c:v>
                </c:pt>
                <c:pt idx="340">
                  <c:v>#N/A</c:v>
                </c:pt>
                <c:pt idx="341">
                  <c:v>111.5915</c:v>
                </c:pt>
                <c:pt idx="342">
                  <c:v>#N/A</c:v>
                </c:pt>
                <c:pt idx="343">
                  <c:v>#N/A</c:v>
                </c:pt>
                <c:pt idx="344">
                  <c:v>#N/A</c:v>
                </c:pt>
                <c:pt idx="345">
                  <c:v>#N/A</c:v>
                </c:pt>
                <c:pt idx="346">
                  <c:v>#N/A</c:v>
                </c:pt>
                <c:pt idx="347">
                  <c:v>#N/A</c:v>
                </c:pt>
                <c:pt idx="348">
                  <c:v>112.1015</c:v>
                </c:pt>
                <c:pt idx="349">
                  <c:v>#N/A</c:v>
                </c:pt>
                <c:pt idx="350">
                  <c:v>#N/A</c:v>
                </c:pt>
                <c:pt idx="351">
                  <c:v>#N/A</c:v>
                </c:pt>
                <c:pt idx="352">
                  <c:v>#N/A</c:v>
                </c:pt>
                <c:pt idx="353">
                  <c:v>#N/A</c:v>
                </c:pt>
                <c:pt idx="354">
                  <c:v>#N/A</c:v>
                </c:pt>
                <c:pt idx="355">
                  <c:v>111.89149999999999</c:v>
                </c:pt>
                <c:pt idx="356">
                  <c:v>#N/A</c:v>
                </c:pt>
                <c:pt idx="357">
                  <c:v>#N/A</c:v>
                </c:pt>
                <c:pt idx="358">
                  <c:v>#N/A</c:v>
                </c:pt>
                <c:pt idx="359">
                  <c:v>#N/A</c:v>
                </c:pt>
                <c:pt idx="360">
                  <c:v>#N/A</c:v>
                </c:pt>
                <c:pt idx="361">
                  <c:v>#N/A</c:v>
                </c:pt>
                <c:pt idx="362">
                  <c:v>111.7165</c:v>
                </c:pt>
                <c:pt idx="363">
                  <c:v>#N/A</c:v>
                </c:pt>
                <c:pt idx="364">
                  <c:v>#N/A</c:v>
                </c:pt>
              </c:numCache>
            </c:numRef>
          </c:val>
          <c:smooth val="0"/>
          <c:extLst>
            <c:ext xmlns:c16="http://schemas.microsoft.com/office/drawing/2014/chart" uri="{C3380CC4-5D6E-409C-BE32-E72D297353CC}">
              <c16:uniqueId val="{00000000-8C4D-44D0-B27D-64D190E536A2}"/>
            </c:ext>
          </c:extLst>
        </c:ser>
        <c:ser>
          <c:idx val="3"/>
          <c:order val="1"/>
          <c:tx>
            <c:strRef>
              <c:f>玻璃月度周度图表!$E$17</c:f>
              <c:strCache>
                <c:ptCount val="1"/>
                <c:pt idx="0">
                  <c:v>2021</c:v>
                </c:pt>
              </c:strCache>
            </c:strRef>
          </c:tx>
          <c:spPr>
            <a:ln w="28575" cap="rnd">
              <a:solidFill>
                <a:srgbClr val="9BBB59">
                  <a:lumMod val="50000"/>
                </a:srgbClr>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玻璃月度周度图表!$E$18:$E$382</c:f>
              <c:numCache>
                <c:formatCode>0.00_ </c:formatCode>
                <c:ptCount val="365"/>
                <c:pt idx="0">
                  <c:v>121.69450000000001</c:v>
                </c:pt>
                <c:pt idx="1">
                  <c:v>#N/A</c:v>
                </c:pt>
                <c:pt idx="2">
                  <c:v>#N/A</c:v>
                </c:pt>
                <c:pt idx="3">
                  <c:v>#N/A</c:v>
                </c:pt>
                <c:pt idx="4">
                  <c:v>#N/A</c:v>
                </c:pt>
                <c:pt idx="5">
                  <c:v>#N/A</c:v>
                </c:pt>
                <c:pt idx="6">
                  <c:v>#N/A</c:v>
                </c:pt>
                <c:pt idx="7">
                  <c:v>121.9645</c:v>
                </c:pt>
                <c:pt idx="8">
                  <c:v>#N/A</c:v>
                </c:pt>
                <c:pt idx="9">
                  <c:v>#N/A</c:v>
                </c:pt>
                <c:pt idx="10">
                  <c:v>#N/A</c:v>
                </c:pt>
                <c:pt idx="11">
                  <c:v>#N/A</c:v>
                </c:pt>
                <c:pt idx="12">
                  <c:v>#N/A</c:v>
                </c:pt>
                <c:pt idx="13">
                  <c:v>#N/A</c:v>
                </c:pt>
                <c:pt idx="14">
                  <c:v>121.9645</c:v>
                </c:pt>
                <c:pt idx="15">
                  <c:v>#N/A</c:v>
                </c:pt>
                <c:pt idx="16">
                  <c:v>#N/A</c:v>
                </c:pt>
                <c:pt idx="17">
                  <c:v>#N/A</c:v>
                </c:pt>
                <c:pt idx="18">
                  <c:v>#N/A</c:v>
                </c:pt>
                <c:pt idx="19">
                  <c:v>#N/A</c:v>
                </c:pt>
                <c:pt idx="20">
                  <c:v>#N/A</c:v>
                </c:pt>
                <c:pt idx="21">
                  <c:v>122.1395</c:v>
                </c:pt>
                <c:pt idx="22">
                  <c:v>#N/A</c:v>
                </c:pt>
                <c:pt idx="23">
                  <c:v>#N/A</c:v>
                </c:pt>
                <c:pt idx="24">
                  <c:v>#N/A</c:v>
                </c:pt>
                <c:pt idx="25">
                  <c:v>#N/A</c:v>
                </c:pt>
                <c:pt idx="26">
                  <c:v>#N/A</c:v>
                </c:pt>
                <c:pt idx="27">
                  <c:v>#N/A</c:v>
                </c:pt>
                <c:pt idx="28">
                  <c:v>122.48950000000001</c:v>
                </c:pt>
                <c:pt idx="29">
                  <c:v>#N/A</c:v>
                </c:pt>
                <c:pt idx="30">
                  <c:v>#N/A</c:v>
                </c:pt>
                <c:pt idx="31">
                  <c:v>#N/A</c:v>
                </c:pt>
                <c:pt idx="32">
                  <c:v>#N/A</c:v>
                </c:pt>
                <c:pt idx="33">
                  <c:v>#N/A</c:v>
                </c:pt>
                <c:pt idx="34">
                  <c:v>#N/A</c:v>
                </c:pt>
                <c:pt idx="35">
                  <c:v>122.48950000000001</c:v>
                </c:pt>
                <c:pt idx="36">
                  <c:v>#N/A</c:v>
                </c:pt>
                <c:pt idx="37">
                  <c:v>#N/A</c:v>
                </c:pt>
                <c:pt idx="38">
                  <c:v>#N/A</c:v>
                </c:pt>
                <c:pt idx="39">
                  <c:v>#N/A</c:v>
                </c:pt>
                <c:pt idx="40">
                  <c:v>#N/A</c:v>
                </c:pt>
                <c:pt idx="41">
                  <c:v>#N/A</c:v>
                </c:pt>
                <c:pt idx="42">
                  <c:v>122.7045</c:v>
                </c:pt>
                <c:pt idx="43">
                  <c:v>#N/A</c:v>
                </c:pt>
                <c:pt idx="44">
                  <c:v>#N/A</c:v>
                </c:pt>
                <c:pt idx="45">
                  <c:v>#N/A</c:v>
                </c:pt>
                <c:pt idx="46">
                  <c:v>#N/A</c:v>
                </c:pt>
                <c:pt idx="47">
                  <c:v>#N/A</c:v>
                </c:pt>
                <c:pt idx="48">
                  <c:v>#N/A</c:v>
                </c:pt>
                <c:pt idx="49">
                  <c:v>122.64449999999999</c:v>
                </c:pt>
                <c:pt idx="50">
                  <c:v>#N/A</c:v>
                </c:pt>
                <c:pt idx="51">
                  <c:v>#N/A</c:v>
                </c:pt>
                <c:pt idx="52">
                  <c:v>#N/A</c:v>
                </c:pt>
                <c:pt idx="53">
                  <c:v>#N/A</c:v>
                </c:pt>
                <c:pt idx="54">
                  <c:v>#N/A</c:v>
                </c:pt>
                <c:pt idx="55">
                  <c:v>#N/A</c:v>
                </c:pt>
                <c:pt idx="56">
                  <c:v>122.5245</c:v>
                </c:pt>
                <c:pt idx="57">
                  <c:v>#N/A</c:v>
                </c:pt>
                <c:pt idx="58">
                  <c:v>#N/A</c:v>
                </c:pt>
                <c:pt idx="59">
                  <c:v>#N/A</c:v>
                </c:pt>
                <c:pt idx="60">
                  <c:v>#N/A</c:v>
                </c:pt>
                <c:pt idx="61">
                  <c:v>#N/A</c:v>
                </c:pt>
                <c:pt idx="62">
                  <c:v>#N/A</c:v>
                </c:pt>
                <c:pt idx="63">
                  <c:v>122.3845</c:v>
                </c:pt>
                <c:pt idx="64">
                  <c:v>#N/A</c:v>
                </c:pt>
                <c:pt idx="65">
                  <c:v>#N/A</c:v>
                </c:pt>
                <c:pt idx="66">
                  <c:v>#N/A</c:v>
                </c:pt>
                <c:pt idx="67">
                  <c:v>#N/A</c:v>
                </c:pt>
                <c:pt idx="68">
                  <c:v>#N/A</c:v>
                </c:pt>
                <c:pt idx="69">
                  <c:v>#N/A</c:v>
                </c:pt>
                <c:pt idx="70">
                  <c:v>122.03449999999999</c:v>
                </c:pt>
                <c:pt idx="71">
                  <c:v>#N/A</c:v>
                </c:pt>
                <c:pt idx="72">
                  <c:v>#N/A</c:v>
                </c:pt>
                <c:pt idx="73">
                  <c:v>#N/A</c:v>
                </c:pt>
                <c:pt idx="74">
                  <c:v>#N/A</c:v>
                </c:pt>
                <c:pt idx="75">
                  <c:v>#N/A</c:v>
                </c:pt>
                <c:pt idx="76">
                  <c:v>#N/A</c:v>
                </c:pt>
                <c:pt idx="77">
                  <c:v>122.6345</c:v>
                </c:pt>
                <c:pt idx="78">
                  <c:v>#N/A</c:v>
                </c:pt>
                <c:pt idx="79">
                  <c:v>#N/A</c:v>
                </c:pt>
                <c:pt idx="80">
                  <c:v>#N/A</c:v>
                </c:pt>
                <c:pt idx="81">
                  <c:v>#N/A</c:v>
                </c:pt>
                <c:pt idx="82">
                  <c:v>#N/A</c:v>
                </c:pt>
                <c:pt idx="83">
                  <c:v>#N/A</c:v>
                </c:pt>
                <c:pt idx="84">
                  <c:v>122.76949999999999</c:v>
                </c:pt>
                <c:pt idx="85">
                  <c:v>#N/A</c:v>
                </c:pt>
                <c:pt idx="86">
                  <c:v>#N/A</c:v>
                </c:pt>
                <c:pt idx="87">
                  <c:v>#N/A</c:v>
                </c:pt>
                <c:pt idx="88">
                  <c:v>#N/A</c:v>
                </c:pt>
                <c:pt idx="89">
                  <c:v>#N/A</c:v>
                </c:pt>
                <c:pt idx="90">
                  <c:v>#N/A</c:v>
                </c:pt>
                <c:pt idx="91">
                  <c:v>121.8445</c:v>
                </c:pt>
                <c:pt idx="92">
                  <c:v>#N/A</c:v>
                </c:pt>
                <c:pt idx="93">
                  <c:v>#N/A</c:v>
                </c:pt>
                <c:pt idx="94">
                  <c:v>#N/A</c:v>
                </c:pt>
                <c:pt idx="95">
                  <c:v>#N/A</c:v>
                </c:pt>
                <c:pt idx="96">
                  <c:v>#N/A</c:v>
                </c:pt>
                <c:pt idx="97">
                  <c:v>#N/A</c:v>
                </c:pt>
                <c:pt idx="98">
                  <c:v>121.19450000000001</c:v>
                </c:pt>
                <c:pt idx="99">
                  <c:v>#N/A</c:v>
                </c:pt>
                <c:pt idx="100">
                  <c:v>#N/A</c:v>
                </c:pt>
                <c:pt idx="101">
                  <c:v>#N/A</c:v>
                </c:pt>
                <c:pt idx="102">
                  <c:v>#N/A</c:v>
                </c:pt>
                <c:pt idx="103">
                  <c:v>#N/A</c:v>
                </c:pt>
                <c:pt idx="104">
                  <c:v>#N/A</c:v>
                </c:pt>
                <c:pt idx="105">
                  <c:v>121.5445</c:v>
                </c:pt>
                <c:pt idx="106">
                  <c:v>#N/A</c:v>
                </c:pt>
                <c:pt idx="107">
                  <c:v>#N/A</c:v>
                </c:pt>
                <c:pt idx="108">
                  <c:v>#N/A</c:v>
                </c:pt>
                <c:pt idx="109">
                  <c:v>#N/A</c:v>
                </c:pt>
                <c:pt idx="110">
                  <c:v>#N/A</c:v>
                </c:pt>
                <c:pt idx="111">
                  <c:v>#N/A</c:v>
                </c:pt>
                <c:pt idx="112">
                  <c:v>121.5445</c:v>
                </c:pt>
                <c:pt idx="113">
                  <c:v>#N/A</c:v>
                </c:pt>
                <c:pt idx="114">
                  <c:v>#N/A</c:v>
                </c:pt>
                <c:pt idx="115">
                  <c:v>#N/A</c:v>
                </c:pt>
                <c:pt idx="116">
                  <c:v>#N/A</c:v>
                </c:pt>
                <c:pt idx="117">
                  <c:v>#N/A</c:v>
                </c:pt>
                <c:pt idx="118">
                  <c:v>#N/A</c:v>
                </c:pt>
                <c:pt idx="119">
                  <c:v>121.94450000000001</c:v>
                </c:pt>
                <c:pt idx="120">
                  <c:v>#N/A</c:v>
                </c:pt>
                <c:pt idx="121">
                  <c:v>#N/A</c:v>
                </c:pt>
                <c:pt idx="122">
                  <c:v>#N/A</c:v>
                </c:pt>
                <c:pt idx="123">
                  <c:v>#N/A</c:v>
                </c:pt>
                <c:pt idx="124">
                  <c:v>#N/A</c:v>
                </c:pt>
                <c:pt idx="125">
                  <c:v>#N/A</c:v>
                </c:pt>
                <c:pt idx="126">
                  <c:v>122.5245</c:v>
                </c:pt>
                <c:pt idx="127">
                  <c:v>#N/A</c:v>
                </c:pt>
                <c:pt idx="128">
                  <c:v>#N/A</c:v>
                </c:pt>
                <c:pt idx="129">
                  <c:v>#N/A</c:v>
                </c:pt>
                <c:pt idx="130">
                  <c:v>#N/A</c:v>
                </c:pt>
                <c:pt idx="131">
                  <c:v>#N/A</c:v>
                </c:pt>
                <c:pt idx="132">
                  <c:v>#N/A</c:v>
                </c:pt>
                <c:pt idx="133">
                  <c:v>122.5945</c:v>
                </c:pt>
                <c:pt idx="134">
                  <c:v>#N/A</c:v>
                </c:pt>
                <c:pt idx="135">
                  <c:v>#N/A</c:v>
                </c:pt>
                <c:pt idx="136">
                  <c:v>#N/A</c:v>
                </c:pt>
                <c:pt idx="137">
                  <c:v>#N/A</c:v>
                </c:pt>
                <c:pt idx="138">
                  <c:v>#N/A</c:v>
                </c:pt>
                <c:pt idx="139">
                  <c:v>#N/A</c:v>
                </c:pt>
                <c:pt idx="140">
                  <c:v>122.0945</c:v>
                </c:pt>
                <c:pt idx="141">
                  <c:v>#N/A</c:v>
                </c:pt>
                <c:pt idx="142">
                  <c:v>#N/A</c:v>
                </c:pt>
                <c:pt idx="143">
                  <c:v>#N/A</c:v>
                </c:pt>
                <c:pt idx="144">
                  <c:v>#N/A</c:v>
                </c:pt>
                <c:pt idx="145">
                  <c:v>#N/A</c:v>
                </c:pt>
                <c:pt idx="146">
                  <c:v>#N/A</c:v>
                </c:pt>
                <c:pt idx="147">
                  <c:v>121.89449999999999</c:v>
                </c:pt>
                <c:pt idx="148">
                  <c:v>#N/A</c:v>
                </c:pt>
                <c:pt idx="149">
                  <c:v>#N/A</c:v>
                </c:pt>
                <c:pt idx="150">
                  <c:v>#N/A</c:v>
                </c:pt>
                <c:pt idx="151">
                  <c:v>#N/A</c:v>
                </c:pt>
                <c:pt idx="152">
                  <c:v>#N/A</c:v>
                </c:pt>
                <c:pt idx="153">
                  <c:v>#N/A</c:v>
                </c:pt>
                <c:pt idx="154">
                  <c:v>121.89449999999999</c:v>
                </c:pt>
                <c:pt idx="155">
                  <c:v>#N/A</c:v>
                </c:pt>
                <c:pt idx="156">
                  <c:v>#N/A</c:v>
                </c:pt>
                <c:pt idx="157">
                  <c:v>#N/A</c:v>
                </c:pt>
                <c:pt idx="158">
                  <c:v>#N/A</c:v>
                </c:pt>
                <c:pt idx="159">
                  <c:v>#N/A</c:v>
                </c:pt>
                <c:pt idx="160">
                  <c:v>#N/A</c:v>
                </c:pt>
                <c:pt idx="161">
                  <c:v>121.89449999999999</c:v>
                </c:pt>
                <c:pt idx="162">
                  <c:v>#N/A</c:v>
                </c:pt>
                <c:pt idx="163">
                  <c:v>#N/A</c:v>
                </c:pt>
                <c:pt idx="164">
                  <c:v>#N/A</c:v>
                </c:pt>
                <c:pt idx="165">
                  <c:v>#N/A</c:v>
                </c:pt>
                <c:pt idx="166">
                  <c:v>#N/A</c:v>
                </c:pt>
                <c:pt idx="167">
                  <c:v>#N/A</c:v>
                </c:pt>
                <c:pt idx="168">
                  <c:v>121.89449999999999</c:v>
                </c:pt>
                <c:pt idx="169">
                  <c:v>#N/A</c:v>
                </c:pt>
                <c:pt idx="170">
                  <c:v>#N/A</c:v>
                </c:pt>
                <c:pt idx="171">
                  <c:v>#N/A</c:v>
                </c:pt>
                <c:pt idx="172">
                  <c:v>#N/A</c:v>
                </c:pt>
                <c:pt idx="173">
                  <c:v>#N/A</c:v>
                </c:pt>
                <c:pt idx="174">
                  <c:v>#N/A</c:v>
                </c:pt>
                <c:pt idx="175">
                  <c:v>121.17449999999999</c:v>
                </c:pt>
                <c:pt idx="176">
                  <c:v>#N/A</c:v>
                </c:pt>
                <c:pt idx="177">
                  <c:v>#N/A</c:v>
                </c:pt>
                <c:pt idx="178">
                  <c:v>#N/A</c:v>
                </c:pt>
                <c:pt idx="179">
                  <c:v>#N/A</c:v>
                </c:pt>
                <c:pt idx="180">
                  <c:v>#N/A</c:v>
                </c:pt>
                <c:pt idx="181">
                  <c:v>#N/A</c:v>
                </c:pt>
                <c:pt idx="182">
                  <c:v>120.6345</c:v>
                </c:pt>
                <c:pt idx="183">
                  <c:v>#N/A</c:v>
                </c:pt>
                <c:pt idx="184">
                  <c:v>#N/A</c:v>
                </c:pt>
                <c:pt idx="185">
                  <c:v>#N/A</c:v>
                </c:pt>
                <c:pt idx="186">
                  <c:v>#N/A</c:v>
                </c:pt>
                <c:pt idx="187">
                  <c:v>#N/A</c:v>
                </c:pt>
                <c:pt idx="188">
                  <c:v>#N/A</c:v>
                </c:pt>
                <c:pt idx="189">
                  <c:v>119.4795</c:v>
                </c:pt>
                <c:pt idx="190">
                  <c:v>#N/A</c:v>
                </c:pt>
                <c:pt idx="191">
                  <c:v>#N/A</c:v>
                </c:pt>
                <c:pt idx="192">
                  <c:v>#N/A</c:v>
                </c:pt>
                <c:pt idx="193">
                  <c:v>#N/A</c:v>
                </c:pt>
                <c:pt idx="194">
                  <c:v>#N/A</c:v>
                </c:pt>
                <c:pt idx="195">
                  <c:v>#N/A</c:v>
                </c:pt>
                <c:pt idx="196">
                  <c:v>119.3745</c:v>
                </c:pt>
                <c:pt idx="197">
                  <c:v>#N/A</c:v>
                </c:pt>
                <c:pt idx="198">
                  <c:v>#N/A</c:v>
                </c:pt>
                <c:pt idx="199">
                  <c:v>#N/A</c:v>
                </c:pt>
                <c:pt idx="200">
                  <c:v>#N/A</c:v>
                </c:pt>
                <c:pt idx="201">
                  <c:v>#N/A</c:v>
                </c:pt>
                <c:pt idx="202">
                  <c:v>#N/A</c:v>
                </c:pt>
                <c:pt idx="203">
                  <c:v>119.0545</c:v>
                </c:pt>
                <c:pt idx="204">
                  <c:v>#N/A</c:v>
                </c:pt>
                <c:pt idx="205">
                  <c:v>#N/A</c:v>
                </c:pt>
                <c:pt idx="206">
                  <c:v>#N/A</c:v>
                </c:pt>
                <c:pt idx="207">
                  <c:v>#N/A</c:v>
                </c:pt>
                <c:pt idx="208">
                  <c:v>#N/A</c:v>
                </c:pt>
                <c:pt idx="209">
                  <c:v>#N/A</c:v>
                </c:pt>
                <c:pt idx="210">
                  <c:v>118.58450000000001</c:v>
                </c:pt>
                <c:pt idx="211">
                  <c:v>#N/A</c:v>
                </c:pt>
                <c:pt idx="212">
                  <c:v>#N/A</c:v>
                </c:pt>
                <c:pt idx="213">
                  <c:v>#N/A</c:v>
                </c:pt>
                <c:pt idx="214">
                  <c:v>#N/A</c:v>
                </c:pt>
                <c:pt idx="215">
                  <c:v>#N/A</c:v>
                </c:pt>
                <c:pt idx="216">
                  <c:v>#N/A</c:v>
                </c:pt>
                <c:pt idx="217">
                  <c:v>118.4645</c:v>
                </c:pt>
                <c:pt idx="218">
                  <c:v>#N/A</c:v>
                </c:pt>
                <c:pt idx="219">
                  <c:v>#N/A</c:v>
                </c:pt>
                <c:pt idx="220">
                  <c:v>#N/A</c:v>
                </c:pt>
                <c:pt idx="221">
                  <c:v>#N/A</c:v>
                </c:pt>
                <c:pt idx="222">
                  <c:v>#N/A</c:v>
                </c:pt>
                <c:pt idx="223">
                  <c:v>#N/A</c:v>
                </c:pt>
                <c:pt idx="224">
                  <c:v>118.2945</c:v>
                </c:pt>
                <c:pt idx="225">
                  <c:v>#N/A</c:v>
                </c:pt>
                <c:pt idx="226">
                  <c:v>#N/A</c:v>
                </c:pt>
                <c:pt idx="227">
                  <c:v>#N/A</c:v>
                </c:pt>
                <c:pt idx="228">
                  <c:v>#N/A</c:v>
                </c:pt>
                <c:pt idx="229">
                  <c:v>#N/A</c:v>
                </c:pt>
                <c:pt idx="230">
                  <c:v>#N/A</c:v>
                </c:pt>
                <c:pt idx="231">
                  <c:v>118.53449999999999</c:v>
                </c:pt>
                <c:pt idx="232">
                  <c:v>#N/A</c:v>
                </c:pt>
                <c:pt idx="233">
                  <c:v>#N/A</c:v>
                </c:pt>
                <c:pt idx="234">
                  <c:v>#N/A</c:v>
                </c:pt>
                <c:pt idx="235">
                  <c:v>#N/A</c:v>
                </c:pt>
                <c:pt idx="236">
                  <c:v>#N/A</c:v>
                </c:pt>
                <c:pt idx="237">
                  <c:v>#N/A</c:v>
                </c:pt>
                <c:pt idx="238">
                  <c:v>118.4645</c:v>
                </c:pt>
                <c:pt idx="239">
                  <c:v>#N/A</c:v>
                </c:pt>
                <c:pt idx="240">
                  <c:v>#N/A</c:v>
                </c:pt>
                <c:pt idx="241">
                  <c:v>#N/A</c:v>
                </c:pt>
                <c:pt idx="242">
                  <c:v>#N/A</c:v>
                </c:pt>
                <c:pt idx="243">
                  <c:v>#N/A</c:v>
                </c:pt>
                <c:pt idx="244">
                  <c:v>#N/A</c:v>
                </c:pt>
                <c:pt idx="245">
                  <c:v>117.9545</c:v>
                </c:pt>
                <c:pt idx="246">
                  <c:v>#N/A</c:v>
                </c:pt>
                <c:pt idx="247">
                  <c:v>#N/A</c:v>
                </c:pt>
                <c:pt idx="248">
                  <c:v>#N/A</c:v>
                </c:pt>
                <c:pt idx="249">
                  <c:v>#N/A</c:v>
                </c:pt>
                <c:pt idx="250">
                  <c:v>#N/A</c:v>
                </c:pt>
                <c:pt idx="251">
                  <c:v>#N/A</c:v>
                </c:pt>
                <c:pt idx="252">
                  <c:v>117.0545</c:v>
                </c:pt>
                <c:pt idx="253">
                  <c:v>#N/A</c:v>
                </c:pt>
                <c:pt idx="254">
                  <c:v>#N/A</c:v>
                </c:pt>
                <c:pt idx="255">
                  <c:v>#N/A</c:v>
                </c:pt>
                <c:pt idx="256">
                  <c:v>#N/A</c:v>
                </c:pt>
                <c:pt idx="257">
                  <c:v>#N/A</c:v>
                </c:pt>
                <c:pt idx="258">
                  <c:v>#N/A</c:v>
                </c:pt>
                <c:pt idx="259">
                  <c:v>116.8545</c:v>
                </c:pt>
                <c:pt idx="260">
                  <c:v>#N/A</c:v>
                </c:pt>
                <c:pt idx="261">
                  <c:v>#N/A</c:v>
                </c:pt>
                <c:pt idx="262">
                  <c:v>#N/A</c:v>
                </c:pt>
                <c:pt idx="263">
                  <c:v>#N/A</c:v>
                </c:pt>
                <c:pt idx="264">
                  <c:v>#N/A</c:v>
                </c:pt>
                <c:pt idx="265">
                  <c:v>#N/A</c:v>
                </c:pt>
                <c:pt idx="266">
                  <c:v>116.8545</c:v>
                </c:pt>
                <c:pt idx="267">
                  <c:v>#N/A</c:v>
                </c:pt>
                <c:pt idx="268">
                  <c:v>#N/A</c:v>
                </c:pt>
                <c:pt idx="269">
                  <c:v>#N/A</c:v>
                </c:pt>
                <c:pt idx="270">
                  <c:v>#N/A</c:v>
                </c:pt>
                <c:pt idx="271">
                  <c:v>#N/A</c:v>
                </c:pt>
                <c:pt idx="272">
                  <c:v>#N/A</c:v>
                </c:pt>
                <c:pt idx="273">
                  <c:v>116.8545</c:v>
                </c:pt>
                <c:pt idx="274">
                  <c:v>#N/A</c:v>
                </c:pt>
                <c:pt idx="275">
                  <c:v>#N/A</c:v>
                </c:pt>
                <c:pt idx="276">
                  <c:v>#N/A</c:v>
                </c:pt>
                <c:pt idx="277">
                  <c:v>#N/A</c:v>
                </c:pt>
                <c:pt idx="278">
                  <c:v>#N/A</c:v>
                </c:pt>
                <c:pt idx="279">
                  <c:v>#N/A</c:v>
                </c:pt>
                <c:pt idx="280">
                  <c:v>116.8545</c:v>
                </c:pt>
                <c:pt idx="281">
                  <c:v>#N/A</c:v>
                </c:pt>
                <c:pt idx="282">
                  <c:v>#N/A</c:v>
                </c:pt>
                <c:pt idx="283">
                  <c:v>#N/A</c:v>
                </c:pt>
                <c:pt idx="284">
                  <c:v>#N/A</c:v>
                </c:pt>
                <c:pt idx="285">
                  <c:v>#N/A</c:v>
                </c:pt>
                <c:pt idx="286">
                  <c:v>#N/A</c:v>
                </c:pt>
                <c:pt idx="287">
                  <c:v>116.8545</c:v>
                </c:pt>
                <c:pt idx="288">
                  <c:v>#N/A</c:v>
                </c:pt>
                <c:pt idx="289">
                  <c:v>#N/A</c:v>
                </c:pt>
                <c:pt idx="290">
                  <c:v>#N/A</c:v>
                </c:pt>
                <c:pt idx="291">
                  <c:v>#N/A</c:v>
                </c:pt>
                <c:pt idx="292">
                  <c:v>#N/A</c:v>
                </c:pt>
                <c:pt idx="293">
                  <c:v>#N/A</c:v>
                </c:pt>
                <c:pt idx="294">
                  <c:v>116.8545</c:v>
                </c:pt>
                <c:pt idx="295">
                  <c:v>#N/A</c:v>
                </c:pt>
                <c:pt idx="296">
                  <c:v>#N/A</c:v>
                </c:pt>
                <c:pt idx="297">
                  <c:v>#N/A</c:v>
                </c:pt>
                <c:pt idx="298">
                  <c:v>#N/A</c:v>
                </c:pt>
                <c:pt idx="299">
                  <c:v>#N/A</c:v>
                </c:pt>
                <c:pt idx="300">
                  <c:v>#N/A</c:v>
                </c:pt>
                <c:pt idx="301">
                  <c:v>116.8545</c:v>
                </c:pt>
                <c:pt idx="302">
                  <c:v>#N/A</c:v>
                </c:pt>
                <c:pt idx="303">
                  <c:v>#N/A</c:v>
                </c:pt>
                <c:pt idx="304">
                  <c:v>#N/A</c:v>
                </c:pt>
                <c:pt idx="305">
                  <c:v>#N/A</c:v>
                </c:pt>
                <c:pt idx="306">
                  <c:v>#N/A</c:v>
                </c:pt>
                <c:pt idx="307">
                  <c:v>#N/A</c:v>
                </c:pt>
                <c:pt idx="308">
                  <c:v>116.4345</c:v>
                </c:pt>
                <c:pt idx="309">
                  <c:v>#N/A</c:v>
                </c:pt>
                <c:pt idx="310">
                  <c:v>#N/A</c:v>
                </c:pt>
                <c:pt idx="311">
                  <c:v>#N/A</c:v>
                </c:pt>
                <c:pt idx="312">
                  <c:v>#N/A</c:v>
                </c:pt>
                <c:pt idx="313">
                  <c:v>#N/A</c:v>
                </c:pt>
                <c:pt idx="314">
                  <c:v>#N/A</c:v>
                </c:pt>
                <c:pt idx="315">
                  <c:v>116.4345</c:v>
                </c:pt>
                <c:pt idx="316">
                  <c:v>#N/A</c:v>
                </c:pt>
                <c:pt idx="317">
                  <c:v>#N/A</c:v>
                </c:pt>
                <c:pt idx="318">
                  <c:v>#N/A</c:v>
                </c:pt>
                <c:pt idx="319">
                  <c:v>#N/A</c:v>
                </c:pt>
                <c:pt idx="320">
                  <c:v>#N/A</c:v>
                </c:pt>
                <c:pt idx="321">
                  <c:v>#N/A</c:v>
                </c:pt>
                <c:pt idx="322">
                  <c:v>116.5945</c:v>
                </c:pt>
                <c:pt idx="323">
                  <c:v>#N/A</c:v>
                </c:pt>
                <c:pt idx="324">
                  <c:v>#N/A</c:v>
                </c:pt>
                <c:pt idx="325">
                  <c:v>#N/A</c:v>
                </c:pt>
                <c:pt idx="326">
                  <c:v>#N/A</c:v>
                </c:pt>
                <c:pt idx="327">
                  <c:v>#N/A</c:v>
                </c:pt>
                <c:pt idx="328">
                  <c:v>#N/A</c:v>
                </c:pt>
                <c:pt idx="329">
                  <c:v>117.3445</c:v>
                </c:pt>
                <c:pt idx="330">
                  <c:v>#N/A</c:v>
                </c:pt>
                <c:pt idx="331">
                  <c:v>#N/A</c:v>
                </c:pt>
                <c:pt idx="332">
                  <c:v>#N/A</c:v>
                </c:pt>
                <c:pt idx="333">
                  <c:v>#N/A</c:v>
                </c:pt>
                <c:pt idx="334">
                  <c:v>#N/A</c:v>
                </c:pt>
                <c:pt idx="335">
                  <c:v>#N/A</c:v>
                </c:pt>
                <c:pt idx="336">
                  <c:v>116.92449999999999</c:v>
                </c:pt>
                <c:pt idx="337">
                  <c:v>#N/A</c:v>
                </c:pt>
                <c:pt idx="338">
                  <c:v>#N/A</c:v>
                </c:pt>
                <c:pt idx="339">
                  <c:v>#N/A</c:v>
                </c:pt>
                <c:pt idx="340">
                  <c:v>#N/A</c:v>
                </c:pt>
                <c:pt idx="341">
                  <c:v>#N/A</c:v>
                </c:pt>
                <c:pt idx="342">
                  <c:v>#N/A</c:v>
                </c:pt>
                <c:pt idx="343">
                  <c:v>116.92449999999999</c:v>
                </c:pt>
                <c:pt idx="344">
                  <c:v>#N/A</c:v>
                </c:pt>
                <c:pt idx="345">
                  <c:v>#N/A</c:v>
                </c:pt>
                <c:pt idx="346">
                  <c:v>#N/A</c:v>
                </c:pt>
                <c:pt idx="347">
                  <c:v>#N/A</c:v>
                </c:pt>
                <c:pt idx="348">
                  <c:v>#N/A</c:v>
                </c:pt>
                <c:pt idx="349">
                  <c:v>#N/A</c:v>
                </c:pt>
                <c:pt idx="350">
                  <c:v>116.7445</c:v>
                </c:pt>
                <c:pt idx="351">
                  <c:v>#N/A</c:v>
                </c:pt>
                <c:pt idx="352">
                  <c:v>#N/A</c:v>
                </c:pt>
                <c:pt idx="353">
                  <c:v>#N/A</c:v>
                </c:pt>
                <c:pt idx="354">
                  <c:v>#N/A</c:v>
                </c:pt>
                <c:pt idx="355">
                  <c:v>#N/A</c:v>
                </c:pt>
                <c:pt idx="356">
                  <c:v>#N/A</c:v>
                </c:pt>
                <c:pt idx="357">
                  <c:v>116.2945</c:v>
                </c:pt>
                <c:pt idx="358">
                  <c:v>#N/A</c:v>
                </c:pt>
                <c:pt idx="359">
                  <c:v>#N/A</c:v>
                </c:pt>
                <c:pt idx="360">
                  <c:v>#N/A</c:v>
                </c:pt>
                <c:pt idx="361">
                  <c:v>#N/A</c:v>
                </c:pt>
                <c:pt idx="362">
                  <c:v>#N/A</c:v>
                </c:pt>
                <c:pt idx="363">
                  <c:v>#N/A</c:v>
                </c:pt>
                <c:pt idx="364">
                  <c:v>117.19750000000001</c:v>
                </c:pt>
              </c:numCache>
            </c:numRef>
          </c:val>
          <c:smooth val="0"/>
          <c:extLst>
            <c:ext xmlns:c16="http://schemas.microsoft.com/office/drawing/2014/chart" uri="{C3380CC4-5D6E-409C-BE32-E72D297353CC}">
              <c16:uniqueId val="{00000001-8C4D-44D0-B27D-64D190E536A2}"/>
            </c:ext>
          </c:extLst>
        </c:ser>
        <c:ser>
          <c:idx val="2"/>
          <c:order val="2"/>
          <c:tx>
            <c:strRef>
              <c:f>玻璃月度周度图表!$D$17</c:f>
              <c:strCache>
                <c:ptCount val="1"/>
                <c:pt idx="0">
                  <c:v>2022</c:v>
                </c:pt>
              </c:strCache>
            </c:strRef>
          </c:tx>
          <c:spPr>
            <a:ln w="28575" cap="rnd">
              <a:solidFill>
                <a:schemeClr val="accent5">
                  <a:lumMod val="40000"/>
                  <a:lumOff val="60000"/>
                </a:schemeClr>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玻璃月度周度图表!$D$18:$D$382</c:f>
              <c:numCache>
                <c:formatCode>0.00_ </c:formatCode>
                <c:ptCount val="365"/>
                <c:pt idx="0">
                  <c:v>#N/A</c:v>
                </c:pt>
                <c:pt idx="1">
                  <c:v>111.646</c:v>
                </c:pt>
                <c:pt idx="2">
                  <c:v>#N/A</c:v>
                </c:pt>
                <c:pt idx="3">
                  <c:v>#N/A</c:v>
                </c:pt>
                <c:pt idx="4">
                  <c:v>#N/A</c:v>
                </c:pt>
                <c:pt idx="5">
                  <c:v>#N/A</c:v>
                </c:pt>
                <c:pt idx="6">
                  <c:v>#N/A</c:v>
                </c:pt>
                <c:pt idx="7">
                  <c:v>#N/A</c:v>
                </c:pt>
                <c:pt idx="8">
                  <c:v>112.04600000000001</c:v>
                </c:pt>
                <c:pt idx="9">
                  <c:v>#N/A</c:v>
                </c:pt>
                <c:pt idx="10">
                  <c:v>#N/A</c:v>
                </c:pt>
                <c:pt idx="11">
                  <c:v>#N/A</c:v>
                </c:pt>
                <c:pt idx="12">
                  <c:v>#N/A</c:v>
                </c:pt>
                <c:pt idx="13">
                  <c:v>#N/A</c:v>
                </c:pt>
                <c:pt idx="14">
                  <c:v>#N/A</c:v>
                </c:pt>
                <c:pt idx="15">
                  <c:v>112.376</c:v>
                </c:pt>
                <c:pt idx="16">
                  <c:v>#N/A</c:v>
                </c:pt>
                <c:pt idx="17">
                  <c:v>#N/A</c:v>
                </c:pt>
                <c:pt idx="18">
                  <c:v>#N/A</c:v>
                </c:pt>
                <c:pt idx="19">
                  <c:v>#N/A</c:v>
                </c:pt>
                <c:pt idx="20">
                  <c:v>#N/A</c:v>
                </c:pt>
                <c:pt idx="21">
                  <c:v>#N/A</c:v>
                </c:pt>
                <c:pt idx="22">
                  <c:v>112.831</c:v>
                </c:pt>
                <c:pt idx="23">
                  <c:v>#N/A</c:v>
                </c:pt>
                <c:pt idx="24">
                  <c:v>#N/A</c:v>
                </c:pt>
                <c:pt idx="25">
                  <c:v>#N/A</c:v>
                </c:pt>
                <c:pt idx="26">
                  <c:v>#N/A</c:v>
                </c:pt>
                <c:pt idx="27">
                  <c:v>#N/A</c:v>
                </c:pt>
                <c:pt idx="28">
                  <c:v>#N/A</c:v>
                </c:pt>
                <c:pt idx="29">
                  <c:v>112.681</c:v>
                </c:pt>
                <c:pt idx="30">
                  <c:v>#N/A</c:v>
                </c:pt>
                <c:pt idx="31">
                  <c:v>#N/A</c:v>
                </c:pt>
                <c:pt idx="32">
                  <c:v>#N/A</c:v>
                </c:pt>
                <c:pt idx="33">
                  <c:v>#N/A</c:v>
                </c:pt>
                <c:pt idx="34">
                  <c:v>#N/A</c:v>
                </c:pt>
                <c:pt idx="35">
                  <c:v>#N/A</c:v>
                </c:pt>
                <c:pt idx="36">
                  <c:v>112.608</c:v>
                </c:pt>
                <c:pt idx="37">
                  <c:v>#N/A</c:v>
                </c:pt>
                <c:pt idx="38">
                  <c:v>#N/A</c:v>
                </c:pt>
                <c:pt idx="39">
                  <c:v>#N/A</c:v>
                </c:pt>
                <c:pt idx="40">
                  <c:v>#N/A</c:v>
                </c:pt>
                <c:pt idx="41">
                  <c:v>#N/A</c:v>
                </c:pt>
                <c:pt idx="42">
                  <c:v>#N/A</c:v>
                </c:pt>
                <c:pt idx="43">
                  <c:v>113.148</c:v>
                </c:pt>
                <c:pt idx="44">
                  <c:v>#N/A</c:v>
                </c:pt>
                <c:pt idx="45">
                  <c:v>#N/A</c:v>
                </c:pt>
                <c:pt idx="46">
                  <c:v>#N/A</c:v>
                </c:pt>
                <c:pt idx="47">
                  <c:v>#N/A</c:v>
                </c:pt>
                <c:pt idx="48">
                  <c:v>#N/A</c:v>
                </c:pt>
                <c:pt idx="49">
                  <c:v>#N/A</c:v>
                </c:pt>
                <c:pt idx="50">
                  <c:v>113.148</c:v>
                </c:pt>
                <c:pt idx="51">
                  <c:v>#N/A</c:v>
                </c:pt>
                <c:pt idx="52">
                  <c:v>#N/A</c:v>
                </c:pt>
                <c:pt idx="53">
                  <c:v>#N/A</c:v>
                </c:pt>
                <c:pt idx="54">
                  <c:v>#N/A</c:v>
                </c:pt>
                <c:pt idx="55">
                  <c:v>#N/A</c:v>
                </c:pt>
                <c:pt idx="56">
                  <c:v>#N/A</c:v>
                </c:pt>
                <c:pt idx="57">
                  <c:v>113.77800000000001</c:v>
                </c:pt>
                <c:pt idx="58">
                  <c:v>#N/A</c:v>
                </c:pt>
                <c:pt idx="59">
                  <c:v>#N/A</c:v>
                </c:pt>
                <c:pt idx="60">
                  <c:v>#N/A</c:v>
                </c:pt>
                <c:pt idx="61">
                  <c:v>#N/A</c:v>
                </c:pt>
                <c:pt idx="62">
                  <c:v>#N/A</c:v>
                </c:pt>
                <c:pt idx="63">
                  <c:v>#N/A</c:v>
                </c:pt>
                <c:pt idx="64">
                  <c:v>114.69799999999999</c:v>
                </c:pt>
                <c:pt idx="65">
                  <c:v>#N/A</c:v>
                </c:pt>
                <c:pt idx="66">
                  <c:v>#N/A</c:v>
                </c:pt>
                <c:pt idx="67">
                  <c:v>#N/A</c:v>
                </c:pt>
                <c:pt idx="68">
                  <c:v>#N/A</c:v>
                </c:pt>
                <c:pt idx="69">
                  <c:v>#N/A</c:v>
                </c:pt>
                <c:pt idx="70">
                  <c:v>#N/A</c:v>
                </c:pt>
                <c:pt idx="71">
                  <c:v>115.26300000000001</c:v>
                </c:pt>
                <c:pt idx="72">
                  <c:v>#N/A</c:v>
                </c:pt>
                <c:pt idx="73">
                  <c:v>#N/A</c:v>
                </c:pt>
                <c:pt idx="74">
                  <c:v>#N/A</c:v>
                </c:pt>
                <c:pt idx="75">
                  <c:v>#N/A</c:v>
                </c:pt>
                <c:pt idx="76">
                  <c:v>#N/A</c:v>
                </c:pt>
                <c:pt idx="77">
                  <c:v>#N/A</c:v>
                </c:pt>
                <c:pt idx="78">
                  <c:v>115.983</c:v>
                </c:pt>
                <c:pt idx="79">
                  <c:v>#N/A</c:v>
                </c:pt>
                <c:pt idx="80">
                  <c:v>#N/A</c:v>
                </c:pt>
                <c:pt idx="81">
                  <c:v>#N/A</c:v>
                </c:pt>
                <c:pt idx="82">
                  <c:v>#N/A</c:v>
                </c:pt>
                <c:pt idx="83">
                  <c:v>#N/A</c:v>
                </c:pt>
                <c:pt idx="84">
                  <c:v>#N/A</c:v>
                </c:pt>
                <c:pt idx="85">
                  <c:v>115.983</c:v>
                </c:pt>
                <c:pt idx="86">
                  <c:v>#N/A</c:v>
                </c:pt>
                <c:pt idx="87">
                  <c:v>#N/A</c:v>
                </c:pt>
                <c:pt idx="88">
                  <c:v>#N/A</c:v>
                </c:pt>
                <c:pt idx="89">
                  <c:v>#N/A</c:v>
                </c:pt>
                <c:pt idx="90">
                  <c:v>#N/A</c:v>
                </c:pt>
                <c:pt idx="91">
                  <c:v>#N/A</c:v>
                </c:pt>
                <c:pt idx="92">
                  <c:v>115.85299999999999</c:v>
                </c:pt>
                <c:pt idx="93">
                  <c:v>#N/A</c:v>
                </c:pt>
                <c:pt idx="94">
                  <c:v>#N/A</c:v>
                </c:pt>
                <c:pt idx="95">
                  <c:v>#N/A</c:v>
                </c:pt>
                <c:pt idx="96">
                  <c:v>#N/A</c:v>
                </c:pt>
                <c:pt idx="97">
                  <c:v>#N/A</c:v>
                </c:pt>
                <c:pt idx="98">
                  <c:v>#N/A</c:v>
                </c:pt>
                <c:pt idx="99">
                  <c:v>116.593</c:v>
                </c:pt>
                <c:pt idx="100">
                  <c:v>#N/A</c:v>
                </c:pt>
                <c:pt idx="101">
                  <c:v>#N/A</c:v>
                </c:pt>
                <c:pt idx="102">
                  <c:v>#N/A</c:v>
                </c:pt>
                <c:pt idx="103">
                  <c:v>#N/A</c:v>
                </c:pt>
                <c:pt idx="104">
                  <c:v>#N/A</c:v>
                </c:pt>
                <c:pt idx="105">
                  <c:v>#N/A</c:v>
                </c:pt>
                <c:pt idx="106">
                  <c:v>117.151</c:v>
                </c:pt>
                <c:pt idx="107">
                  <c:v>#N/A</c:v>
                </c:pt>
                <c:pt idx="108">
                  <c:v>#N/A</c:v>
                </c:pt>
                <c:pt idx="109">
                  <c:v>#N/A</c:v>
                </c:pt>
                <c:pt idx="110">
                  <c:v>#N/A</c:v>
                </c:pt>
                <c:pt idx="111">
                  <c:v>#N/A</c:v>
                </c:pt>
                <c:pt idx="112">
                  <c:v>#N/A</c:v>
                </c:pt>
                <c:pt idx="113">
                  <c:v>117.494</c:v>
                </c:pt>
                <c:pt idx="114">
                  <c:v>#N/A</c:v>
                </c:pt>
                <c:pt idx="115">
                  <c:v>#N/A</c:v>
                </c:pt>
                <c:pt idx="116">
                  <c:v>#N/A</c:v>
                </c:pt>
                <c:pt idx="117">
                  <c:v>#N/A</c:v>
                </c:pt>
                <c:pt idx="118">
                  <c:v>#N/A</c:v>
                </c:pt>
                <c:pt idx="119">
                  <c:v>#N/A</c:v>
                </c:pt>
                <c:pt idx="120">
                  <c:v>117.883</c:v>
                </c:pt>
                <c:pt idx="121">
                  <c:v>#N/A</c:v>
                </c:pt>
                <c:pt idx="122">
                  <c:v>#N/A</c:v>
                </c:pt>
                <c:pt idx="123">
                  <c:v>#N/A</c:v>
                </c:pt>
                <c:pt idx="124">
                  <c:v>#N/A</c:v>
                </c:pt>
                <c:pt idx="125">
                  <c:v>#N/A</c:v>
                </c:pt>
                <c:pt idx="126">
                  <c:v>#N/A</c:v>
                </c:pt>
                <c:pt idx="127">
                  <c:v>117.807</c:v>
                </c:pt>
                <c:pt idx="128">
                  <c:v>#N/A</c:v>
                </c:pt>
                <c:pt idx="129">
                  <c:v>#N/A</c:v>
                </c:pt>
                <c:pt idx="130">
                  <c:v>#N/A</c:v>
                </c:pt>
                <c:pt idx="131">
                  <c:v>#N/A</c:v>
                </c:pt>
                <c:pt idx="132">
                  <c:v>#N/A</c:v>
                </c:pt>
                <c:pt idx="133">
                  <c:v>#N/A</c:v>
                </c:pt>
                <c:pt idx="134">
                  <c:v>118.3875</c:v>
                </c:pt>
                <c:pt idx="135">
                  <c:v>#N/A</c:v>
                </c:pt>
                <c:pt idx="136">
                  <c:v>#N/A</c:v>
                </c:pt>
                <c:pt idx="137">
                  <c:v>#N/A</c:v>
                </c:pt>
                <c:pt idx="138">
                  <c:v>#N/A</c:v>
                </c:pt>
                <c:pt idx="139">
                  <c:v>#N/A</c:v>
                </c:pt>
                <c:pt idx="140">
                  <c:v>#N/A</c:v>
                </c:pt>
                <c:pt idx="141">
                  <c:v>118.1755</c:v>
                </c:pt>
                <c:pt idx="142">
                  <c:v>#N/A</c:v>
                </c:pt>
                <c:pt idx="143">
                  <c:v>#N/A</c:v>
                </c:pt>
                <c:pt idx="144">
                  <c:v>#N/A</c:v>
                </c:pt>
                <c:pt idx="145">
                  <c:v>#N/A</c:v>
                </c:pt>
                <c:pt idx="146">
                  <c:v>#N/A</c:v>
                </c:pt>
                <c:pt idx="147">
                  <c:v>#N/A</c:v>
                </c:pt>
                <c:pt idx="148">
                  <c:v>117.8415</c:v>
                </c:pt>
                <c:pt idx="149">
                  <c:v>#N/A</c:v>
                </c:pt>
                <c:pt idx="150">
                  <c:v>#N/A</c:v>
                </c:pt>
                <c:pt idx="151">
                  <c:v>#N/A</c:v>
                </c:pt>
                <c:pt idx="152">
                  <c:v>#N/A</c:v>
                </c:pt>
                <c:pt idx="153">
                  <c:v>#N/A</c:v>
                </c:pt>
                <c:pt idx="154">
                  <c:v>#N/A</c:v>
                </c:pt>
                <c:pt idx="155">
                  <c:v>118.0565</c:v>
                </c:pt>
                <c:pt idx="156">
                  <c:v>#N/A</c:v>
                </c:pt>
                <c:pt idx="157">
                  <c:v>#N/A</c:v>
                </c:pt>
                <c:pt idx="158">
                  <c:v>#N/A</c:v>
                </c:pt>
                <c:pt idx="159">
                  <c:v>#N/A</c:v>
                </c:pt>
                <c:pt idx="160">
                  <c:v>#N/A</c:v>
                </c:pt>
                <c:pt idx="161">
                  <c:v>#N/A</c:v>
                </c:pt>
                <c:pt idx="162">
                  <c:v>118.5365</c:v>
                </c:pt>
                <c:pt idx="163">
                  <c:v>#N/A</c:v>
                </c:pt>
                <c:pt idx="164">
                  <c:v>#N/A</c:v>
                </c:pt>
                <c:pt idx="165">
                  <c:v>#N/A</c:v>
                </c:pt>
                <c:pt idx="166">
                  <c:v>#N/A</c:v>
                </c:pt>
                <c:pt idx="167">
                  <c:v>#N/A</c:v>
                </c:pt>
                <c:pt idx="168">
                  <c:v>#N/A</c:v>
                </c:pt>
                <c:pt idx="169">
                  <c:v>119.35850000000001</c:v>
                </c:pt>
                <c:pt idx="170">
                  <c:v>#N/A</c:v>
                </c:pt>
                <c:pt idx="171">
                  <c:v>#N/A</c:v>
                </c:pt>
                <c:pt idx="172">
                  <c:v>#N/A</c:v>
                </c:pt>
                <c:pt idx="173">
                  <c:v>#N/A</c:v>
                </c:pt>
                <c:pt idx="174">
                  <c:v>#N/A</c:v>
                </c:pt>
                <c:pt idx="175">
                  <c:v>#N/A</c:v>
                </c:pt>
                <c:pt idx="176">
                  <c:v>120.1105</c:v>
                </c:pt>
                <c:pt idx="177">
                  <c:v>#N/A</c:v>
                </c:pt>
                <c:pt idx="178">
                  <c:v>#N/A</c:v>
                </c:pt>
                <c:pt idx="179">
                  <c:v>#N/A</c:v>
                </c:pt>
                <c:pt idx="180">
                  <c:v>#N/A</c:v>
                </c:pt>
                <c:pt idx="181">
                  <c:v>#N/A</c:v>
                </c:pt>
                <c:pt idx="182">
                  <c:v>#N/A</c:v>
                </c:pt>
                <c:pt idx="183">
                  <c:v>120.798</c:v>
                </c:pt>
                <c:pt idx="184">
                  <c:v>#N/A</c:v>
                </c:pt>
                <c:pt idx="185">
                  <c:v>#N/A</c:v>
                </c:pt>
                <c:pt idx="186">
                  <c:v>#N/A</c:v>
                </c:pt>
                <c:pt idx="187">
                  <c:v>#N/A</c:v>
                </c:pt>
                <c:pt idx="188">
                  <c:v>#N/A</c:v>
                </c:pt>
                <c:pt idx="189">
                  <c:v>#N/A</c:v>
                </c:pt>
                <c:pt idx="190">
                  <c:v>121.005</c:v>
                </c:pt>
                <c:pt idx="191">
                  <c:v>#N/A</c:v>
                </c:pt>
                <c:pt idx="192">
                  <c:v>#N/A</c:v>
                </c:pt>
                <c:pt idx="193">
                  <c:v>#N/A</c:v>
                </c:pt>
                <c:pt idx="194">
                  <c:v>#N/A</c:v>
                </c:pt>
                <c:pt idx="195">
                  <c:v>#N/A</c:v>
                </c:pt>
                <c:pt idx="196">
                  <c:v>#N/A</c:v>
                </c:pt>
                <c:pt idx="197">
                  <c:v>120.923</c:v>
                </c:pt>
                <c:pt idx="198">
                  <c:v>#N/A</c:v>
                </c:pt>
                <c:pt idx="199">
                  <c:v>#N/A</c:v>
                </c:pt>
                <c:pt idx="200">
                  <c:v>#N/A</c:v>
                </c:pt>
                <c:pt idx="201">
                  <c:v>#N/A</c:v>
                </c:pt>
                <c:pt idx="202">
                  <c:v>#N/A</c:v>
                </c:pt>
                <c:pt idx="203">
                  <c:v>#N/A</c:v>
                </c:pt>
                <c:pt idx="204">
                  <c:v>120.63249999999999</c:v>
                </c:pt>
                <c:pt idx="205">
                  <c:v>#N/A</c:v>
                </c:pt>
                <c:pt idx="206">
                  <c:v>#N/A</c:v>
                </c:pt>
                <c:pt idx="207">
                  <c:v>#N/A</c:v>
                </c:pt>
                <c:pt idx="208">
                  <c:v>#N/A</c:v>
                </c:pt>
                <c:pt idx="209">
                  <c:v>#N/A</c:v>
                </c:pt>
                <c:pt idx="210">
                  <c:v>#N/A</c:v>
                </c:pt>
                <c:pt idx="211">
                  <c:v>120.5365</c:v>
                </c:pt>
                <c:pt idx="212">
                  <c:v>#N/A</c:v>
                </c:pt>
                <c:pt idx="213">
                  <c:v>#N/A</c:v>
                </c:pt>
                <c:pt idx="214">
                  <c:v>#N/A</c:v>
                </c:pt>
                <c:pt idx="215">
                  <c:v>#N/A</c:v>
                </c:pt>
                <c:pt idx="216">
                  <c:v>#N/A</c:v>
                </c:pt>
                <c:pt idx="217">
                  <c:v>#N/A</c:v>
                </c:pt>
                <c:pt idx="218">
                  <c:v>120.0865</c:v>
                </c:pt>
                <c:pt idx="219">
                  <c:v>#N/A</c:v>
                </c:pt>
                <c:pt idx="220">
                  <c:v>#N/A</c:v>
                </c:pt>
                <c:pt idx="221">
                  <c:v>#N/A</c:v>
                </c:pt>
                <c:pt idx="222">
                  <c:v>#N/A</c:v>
                </c:pt>
                <c:pt idx="223">
                  <c:v>#N/A</c:v>
                </c:pt>
                <c:pt idx="224">
                  <c:v>#N/A</c:v>
                </c:pt>
                <c:pt idx="225">
                  <c:v>119.7465</c:v>
                </c:pt>
                <c:pt idx="226">
                  <c:v>#N/A</c:v>
                </c:pt>
                <c:pt idx="227">
                  <c:v>#N/A</c:v>
                </c:pt>
                <c:pt idx="228">
                  <c:v>#N/A</c:v>
                </c:pt>
                <c:pt idx="229">
                  <c:v>#N/A</c:v>
                </c:pt>
                <c:pt idx="230">
                  <c:v>#N/A</c:v>
                </c:pt>
                <c:pt idx="231">
                  <c:v>#N/A</c:v>
                </c:pt>
                <c:pt idx="232">
                  <c:v>119.8545</c:v>
                </c:pt>
                <c:pt idx="233">
                  <c:v>#N/A</c:v>
                </c:pt>
                <c:pt idx="234">
                  <c:v>#N/A</c:v>
                </c:pt>
                <c:pt idx="235">
                  <c:v>#N/A</c:v>
                </c:pt>
                <c:pt idx="236">
                  <c:v>#N/A</c:v>
                </c:pt>
                <c:pt idx="237">
                  <c:v>#N/A</c:v>
                </c:pt>
                <c:pt idx="238">
                  <c:v>#N/A</c:v>
                </c:pt>
                <c:pt idx="239">
                  <c:v>119.86450000000001</c:v>
                </c:pt>
                <c:pt idx="240">
                  <c:v>#N/A</c:v>
                </c:pt>
                <c:pt idx="241">
                  <c:v>#N/A</c:v>
                </c:pt>
                <c:pt idx="242">
                  <c:v>#N/A</c:v>
                </c:pt>
                <c:pt idx="243">
                  <c:v>#N/A</c:v>
                </c:pt>
                <c:pt idx="244">
                  <c:v>#N/A</c:v>
                </c:pt>
                <c:pt idx="245">
                  <c:v>#N/A</c:v>
                </c:pt>
                <c:pt idx="246">
                  <c:v>119.86450000000001</c:v>
                </c:pt>
                <c:pt idx="247">
                  <c:v>#N/A</c:v>
                </c:pt>
                <c:pt idx="248">
                  <c:v>#N/A</c:v>
                </c:pt>
                <c:pt idx="249">
                  <c:v>#N/A</c:v>
                </c:pt>
                <c:pt idx="250">
                  <c:v>#N/A</c:v>
                </c:pt>
                <c:pt idx="251">
                  <c:v>#N/A</c:v>
                </c:pt>
                <c:pt idx="252">
                  <c:v>#N/A</c:v>
                </c:pt>
                <c:pt idx="253">
                  <c:v>119.86450000000001</c:v>
                </c:pt>
                <c:pt idx="254">
                  <c:v>#N/A</c:v>
                </c:pt>
                <c:pt idx="255">
                  <c:v>#N/A</c:v>
                </c:pt>
                <c:pt idx="256">
                  <c:v>#N/A</c:v>
                </c:pt>
                <c:pt idx="257">
                  <c:v>#N/A</c:v>
                </c:pt>
                <c:pt idx="258">
                  <c:v>#N/A</c:v>
                </c:pt>
                <c:pt idx="259">
                  <c:v>#N/A</c:v>
                </c:pt>
                <c:pt idx="260">
                  <c:v>119.86450000000001</c:v>
                </c:pt>
                <c:pt idx="261">
                  <c:v>#N/A</c:v>
                </c:pt>
                <c:pt idx="262">
                  <c:v>#N/A</c:v>
                </c:pt>
                <c:pt idx="263">
                  <c:v>#N/A</c:v>
                </c:pt>
                <c:pt idx="264">
                  <c:v>#N/A</c:v>
                </c:pt>
                <c:pt idx="265">
                  <c:v>#N/A</c:v>
                </c:pt>
                <c:pt idx="266">
                  <c:v>#N/A</c:v>
                </c:pt>
                <c:pt idx="267">
                  <c:v>120.11450000000001</c:v>
                </c:pt>
                <c:pt idx="268">
                  <c:v>#N/A</c:v>
                </c:pt>
                <c:pt idx="269">
                  <c:v>#N/A</c:v>
                </c:pt>
                <c:pt idx="270">
                  <c:v>#N/A</c:v>
                </c:pt>
                <c:pt idx="271">
                  <c:v>#N/A</c:v>
                </c:pt>
                <c:pt idx="272">
                  <c:v>#N/A</c:v>
                </c:pt>
                <c:pt idx="273">
                  <c:v>#N/A</c:v>
                </c:pt>
                <c:pt idx="274">
                  <c:v>120.2145</c:v>
                </c:pt>
                <c:pt idx="275">
                  <c:v>#N/A</c:v>
                </c:pt>
                <c:pt idx="276">
                  <c:v>#N/A</c:v>
                </c:pt>
                <c:pt idx="277">
                  <c:v>#N/A</c:v>
                </c:pt>
                <c:pt idx="278">
                  <c:v>#N/A</c:v>
                </c:pt>
                <c:pt idx="279">
                  <c:v>#N/A</c:v>
                </c:pt>
                <c:pt idx="280">
                  <c:v>#N/A</c:v>
                </c:pt>
                <c:pt idx="281">
                  <c:v>120.33450000000001</c:v>
                </c:pt>
                <c:pt idx="282">
                  <c:v>#N/A</c:v>
                </c:pt>
                <c:pt idx="283">
                  <c:v>#N/A</c:v>
                </c:pt>
                <c:pt idx="284">
                  <c:v>#N/A</c:v>
                </c:pt>
                <c:pt idx="285">
                  <c:v>#N/A</c:v>
                </c:pt>
                <c:pt idx="286">
                  <c:v>#N/A</c:v>
                </c:pt>
                <c:pt idx="287">
                  <c:v>#N/A</c:v>
                </c:pt>
                <c:pt idx="288">
                  <c:v>120.1665</c:v>
                </c:pt>
                <c:pt idx="289">
                  <c:v>#N/A</c:v>
                </c:pt>
                <c:pt idx="290">
                  <c:v>#N/A</c:v>
                </c:pt>
                <c:pt idx="291">
                  <c:v>#N/A</c:v>
                </c:pt>
                <c:pt idx="292">
                  <c:v>#N/A</c:v>
                </c:pt>
                <c:pt idx="293">
                  <c:v>#N/A</c:v>
                </c:pt>
                <c:pt idx="294">
                  <c:v>#N/A</c:v>
                </c:pt>
                <c:pt idx="295">
                  <c:v>119.9705</c:v>
                </c:pt>
                <c:pt idx="296">
                  <c:v>#N/A</c:v>
                </c:pt>
                <c:pt idx="297">
                  <c:v>#N/A</c:v>
                </c:pt>
                <c:pt idx="298">
                  <c:v>#N/A</c:v>
                </c:pt>
                <c:pt idx="299">
                  <c:v>#N/A</c:v>
                </c:pt>
                <c:pt idx="300">
                  <c:v>#N/A</c:v>
                </c:pt>
                <c:pt idx="301">
                  <c:v>#N/A</c:v>
                </c:pt>
                <c:pt idx="302">
                  <c:v>121.19450000000001</c:v>
                </c:pt>
                <c:pt idx="303">
                  <c:v>#N/A</c:v>
                </c:pt>
                <c:pt idx="304">
                  <c:v>#N/A</c:v>
                </c:pt>
                <c:pt idx="305">
                  <c:v>#N/A</c:v>
                </c:pt>
                <c:pt idx="306">
                  <c:v>#N/A</c:v>
                </c:pt>
                <c:pt idx="307">
                  <c:v>#N/A</c:v>
                </c:pt>
                <c:pt idx="308">
                  <c:v>#N/A</c:v>
                </c:pt>
                <c:pt idx="309">
                  <c:v>120.2135</c:v>
                </c:pt>
                <c:pt idx="310">
                  <c:v>#N/A</c:v>
                </c:pt>
                <c:pt idx="311">
                  <c:v>#N/A</c:v>
                </c:pt>
                <c:pt idx="312">
                  <c:v>#N/A</c:v>
                </c:pt>
                <c:pt idx="313">
                  <c:v>#N/A</c:v>
                </c:pt>
                <c:pt idx="314">
                  <c:v>#N/A</c:v>
                </c:pt>
                <c:pt idx="315">
                  <c:v>#N/A</c:v>
                </c:pt>
                <c:pt idx="316">
                  <c:v>118.64149999999999</c:v>
                </c:pt>
                <c:pt idx="317">
                  <c:v>#N/A</c:v>
                </c:pt>
                <c:pt idx="318">
                  <c:v>#N/A</c:v>
                </c:pt>
                <c:pt idx="319">
                  <c:v>#N/A</c:v>
                </c:pt>
                <c:pt idx="320">
                  <c:v>#N/A</c:v>
                </c:pt>
                <c:pt idx="321">
                  <c:v>#N/A</c:v>
                </c:pt>
                <c:pt idx="322">
                  <c:v>#N/A</c:v>
                </c:pt>
                <c:pt idx="323">
                  <c:v>117.919</c:v>
                </c:pt>
                <c:pt idx="324">
                  <c:v>#N/A</c:v>
                </c:pt>
                <c:pt idx="325">
                  <c:v>#N/A</c:v>
                </c:pt>
                <c:pt idx="326">
                  <c:v>#N/A</c:v>
                </c:pt>
                <c:pt idx="327">
                  <c:v>#N/A</c:v>
                </c:pt>
                <c:pt idx="328">
                  <c:v>#N/A</c:v>
                </c:pt>
                <c:pt idx="329">
                  <c:v>#N/A</c:v>
                </c:pt>
                <c:pt idx="330">
                  <c:v>118.81699999999999</c:v>
                </c:pt>
                <c:pt idx="331">
                  <c:v>#N/A</c:v>
                </c:pt>
                <c:pt idx="332">
                  <c:v>#N/A</c:v>
                </c:pt>
                <c:pt idx="333">
                  <c:v>#N/A</c:v>
                </c:pt>
                <c:pt idx="334">
                  <c:v>#N/A</c:v>
                </c:pt>
                <c:pt idx="335">
                  <c:v>#N/A</c:v>
                </c:pt>
                <c:pt idx="336">
                  <c:v>#N/A</c:v>
                </c:pt>
                <c:pt idx="337">
                  <c:v>121.15949999999999</c:v>
                </c:pt>
                <c:pt idx="338">
                  <c:v>#N/A</c:v>
                </c:pt>
                <c:pt idx="339">
                  <c:v>#N/A</c:v>
                </c:pt>
                <c:pt idx="340">
                  <c:v>#N/A</c:v>
                </c:pt>
                <c:pt idx="341">
                  <c:v>#N/A</c:v>
                </c:pt>
                <c:pt idx="342">
                  <c:v>#N/A</c:v>
                </c:pt>
                <c:pt idx="343">
                  <c:v>#N/A</c:v>
                </c:pt>
                <c:pt idx="344">
                  <c:v>121.5795</c:v>
                </c:pt>
                <c:pt idx="345">
                  <c:v>#N/A</c:v>
                </c:pt>
                <c:pt idx="346">
                  <c:v>#N/A</c:v>
                </c:pt>
                <c:pt idx="347">
                  <c:v>#N/A</c:v>
                </c:pt>
                <c:pt idx="348">
                  <c:v>#N/A</c:v>
                </c:pt>
                <c:pt idx="349">
                  <c:v>#N/A</c:v>
                </c:pt>
                <c:pt idx="350">
                  <c:v>#N/A</c:v>
                </c:pt>
                <c:pt idx="351">
                  <c:v>121.73950000000001</c:v>
                </c:pt>
                <c:pt idx="352">
                  <c:v>#N/A</c:v>
                </c:pt>
                <c:pt idx="353">
                  <c:v>#N/A</c:v>
                </c:pt>
                <c:pt idx="354">
                  <c:v>#N/A</c:v>
                </c:pt>
                <c:pt idx="355">
                  <c:v>#N/A</c:v>
                </c:pt>
                <c:pt idx="356">
                  <c:v>#N/A</c:v>
                </c:pt>
                <c:pt idx="357">
                  <c:v>#N/A</c:v>
                </c:pt>
                <c:pt idx="358">
                  <c:v>121.78449999999999</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8C4D-44D0-B27D-64D190E536A2}"/>
            </c:ext>
          </c:extLst>
        </c:ser>
        <c:ser>
          <c:idx val="1"/>
          <c:order val="3"/>
          <c:tx>
            <c:strRef>
              <c:f>玻璃月度周度图表!$C$17</c:f>
              <c:strCache>
                <c:ptCount val="1"/>
                <c:pt idx="0">
                  <c:v>2023</c:v>
                </c:pt>
              </c:strCache>
            </c:strRef>
          </c:tx>
          <c:spPr>
            <a:ln w="28575" cap="rnd">
              <a:solidFill>
                <a:srgbClr val="0070C0"/>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玻璃月度周度图表!$C$18:$C$382</c:f>
              <c:numCache>
                <c:formatCode>0.00_ </c:formatCode>
                <c:ptCount val="365"/>
                <c:pt idx="0">
                  <c:v>#N/A</c:v>
                </c:pt>
                <c:pt idx="1">
                  <c:v>#N/A</c:v>
                </c:pt>
                <c:pt idx="2">
                  <c:v>121.117</c:v>
                </c:pt>
                <c:pt idx="3">
                  <c:v>#N/A</c:v>
                </c:pt>
                <c:pt idx="4">
                  <c:v>#N/A</c:v>
                </c:pt>
                <c:pt idx="5">
                  <c:v>#N/A</c:v>
                </c:pt>
                <c:pt idx="6">
                  <c:v>#N/A</c:v>
                </c:pt>
                <c:pt idx="7">
                  <c:v>#N/A</c:v>
                </c:pt>
                <c:pt idx="8">
                  <c:v>#N/A</c:v>
                </c:pt>
                <c:pt idx="9">
                  <c:v>120.75700000000001</c:v>
                </c:pt>
                <c:pt idx="10">
                  <c:v>#N/A</c:v>
                </c:pt>
                <c:pt idx="11">
                  <c:v>#N/A</c:v>
                </c:pt>
                <c:pt idx="12">
                  <c:v>#N/A</c:v>
                </c:pt>
                <c:pt idx="13">
                  <c:v>#N/A</c:v>
                </c:pt>
                <c:pt idx="14">
                  <c:v>#N/A</c:v>
                </c:pt>
                <c:pt idx="15">
                  <c:v>#N/A</c:v>
                </c:pt>
                <c:pt idx="16">
                  <c:v>120.337</c:v>
                </c:pt>
                <c:pt idx="17">
                  <c:v>#N/A</c:v>
                </c:pt>
                <c:pt idx="18">
                  <c:v>#N/A</c:v>
                </c:pt>
                <c:pt idx="19">
                  <c:v>#N/A</c:v>
                </c:pt>
                <c:pt idx="20">
                  <c:v>#N/A</c:v>
                </c:pt>
                <c:pt idx="21">
                  <c:v>#N/A</c:v>
                </c:pt>
                <c:pt idx="22">
                  <c:v>#N/A</c:v>
                </c:pt>
                <c:pt idx="23">
                  <c:v>120.997</c:v>
                </c:pt>
                <c:pt idx="24">
                  <c:v>#N/A</c:v>
                </c:pt>
                <c:pt idx="25">
                  <c:v>#N/A</c:v>
                </c:pt>
                <c:pt idx="26">
                  <c:v>#N/A</c:v>
                </c:pt>
                <c:pt idx="27">
                  <c:v>#N/A</c:v>
                </c:pt>
                <c:pt idx="28">
                  <c:v>#N/A</c:v>
                </c:pt>
                <c:pt idx="29">
                  <c:v>#N/A</c:v>
                </c:pt>
                <c:pt idx="30">
                  <c:v>120.92700000000001</c:v>
                </c:pt>
                <c:pt idx="31">
                  <c:v>#N/A</c:v>
                </c:pt>
                <c:pt idx="32">
                  <c:v>#N/A</c:v>
                </c:pt>
                <c:pt idx="33">
                  <c:v>#N/A</c:v>
                </c:pt>
                <c:pt idx="34">
                  <c:v>#N/A</c:v>
                </c:pt>
                <c:pt idx="35">
                  <c:v>#N/A</c:v>
                </c:pt>
                <c:pt idx="36">
                  <c:v>#N/A</c:v>
                </c:pt>
                <c:pt idx="37">
                  <c:v>120.687</c:v>
                </c:pt>
                <c:pt idx="38">
                  <c:v>#N/A</c:v>
                </c:pt>
                <c:pt idx="39">
                  <c:v>#N/A</c:v>
                </c:pt>
                <c:pt idx="40">
                  <c:v>#N/A</c:v>
                </c:pt>
                <c:pt idx="41">
                  <c:v>#N/A</c:v>
                </c:pt>
                <c:pt idx="42">
                  <c:v>#N/A</c:v>
                </c:pt>
                <c:pt idx="43">
                  <c:v>#N/A</c:v>
                </c:pt>
                <c:pt idx="44">
                  <c:v>120.687</c:v>
                </c:pt>
                <c:pt idx="45">
                  <c:v>#N/A</c:v>
                </c:pt>
                <c:pt idx="46">
                  <c:v>#N/A</c:v>
                </c:pt>
                <c:pt idx="47">
                  <c:v>#N/A</c:v>
                </c:pt>
                <c:pt idx="48">
                  <c:v>#N/A</c:v>
                </c:pt>
                <c:pt idx="49">
                  <c:v>#N/A</c:v>
                </c:pt>
                <c:pt idx="50">
                  <c:v>#N/A</c:v>
                </c:pt>
                <c:pt idx="51">
                  <c:v>120.447</c:v>
                </c:pt>
                <c:pt idx="52">
                  <c:v>#N/A</c:v>
                </c:pt>
                <c:pt idx="53">
                  <c:v>#N/A</c:v>
                </c:pt>
                <c:pt idx="54">
                  <c:v>#N/A</c:v>
                </c:pt>
                <c:pt idx="55">
                  <c:v>#N/A</c:v>
                </c:pt>
                <c:pt idx="56">
                  <c:v>#N/A</c:v>
                </c:pt>
                <c:pt idx="57">
                  <c:v>#N/A</c:v>
                </c:pt>
                <c:pt idx="58">
                  <c:v>120.212</c:v>
                </c:pt>
                <c:pt idx="59">
                  <c:v>#N/A</c:v>
                </c:pt>
                <c:pt idx="60">
                  <c:v>#N/A</c:v>
                </c:pt>
                <c:pt idx="61">
                  <c:v>#N/A</c:v>
                </c:pt>
                <c:pt idx="62">
                  <c:v>#N/A</c:v>
                </c:pt>
                <c:pt idx="63">
                  <c:v>#N/A</c:v>
                </c:pt>
                <c:pt idx="64">
                  <c:v>#N/A</c:v>
                </c:pt>
                <c:pt idx="65">
                  <c:v>120.197</c:v>
                </c:pt>
                <c:pt idx="66">
                  <c:v>#N/A</c:v>
                </c:pt>
                <c:pt idx="67">
                  <c:v>#N/A</c:v>
                </c:pt>
                <c:pt idx="68">
                  <c:v>#N/A</c:v>
                </c:pt>
                <c:pt idx="69">
                  <c:v>#N/A</c:v>
                </c:pt>
                <c:pt idx="70">
                  <c:v>#N/A</c:v>
                </c:pt>
                <c:pt idx="71">
                  <c:v>#N/A</c:v>
                </c:pt>
                <c:pt idx="72">
                  <c:v>119.75700000000001</c:v>
                </c:pt>
                <c:pt idx="73">
                  <c:v>#N/A</c:v>
                </c:pt>
                <c:pt idx="74">
                  <c:v>#N/A</c:v>
                </c:pt>
                <c:pt idx="75">
                  <c:v>#N/A</c:v>
                </c:pt>
                <c:pt idx="76">
                  <c:v>#N/A</c:v>
                </c:pt>
                <c:pt idx="77">
                  <c:v>#N/A</c:v>
                </c:pt>
                <c:pt idx="78">
                  <c:v>#N/A</c:v>
                </c:pt>
                <c:pt idx="79">
                  <c:v>119.592</c:v>
                </c:pt>
                <c:pt idx="80">
                  <c:v>#N/A</c:v>
                </c:pt>
                <c:pt idx="81">
                  <c:v>#N/A</c:v>
                </c:pt>
                <c:pt idx="82">
                  <c:v>#N/A</c:v>
                </c:pt>
                <c:pt idx="83">
                  <c:v>#N/A</c:v>
                </c:pt>
                <c:pt idx="84">
                  <c:v>#N/A</c:v>
                </c:pt>
                <c:pt idx="85">
                  <c:v>#N/A</c:v>
                </c:pt>
                <c:pt idx="86">
                  <c:v>119.11199999999999</c:v>
                </c:pt>
                <c:pt idx="87">
                  <c:v>#N/A</c:v>
                </c:pt>
                <c:pt idx="88">
                  <c:v>#N/A</c:v>
                </c:pt>
                <c:pt idx="89">
                  <c:v>#N/A</c:v>
                </c:pt>
                <c:pt idx="90">
                  <c:v>#N/A</c:v>
                </c:pt>
                <c:pt idx="91">
                  <c:v>#N/A</c:v>
                </c:pt>
                <c:pt idx="92">
                  <c:v>#N/A</c:v>
                </c:pt>
                <c:pt idx="93">
                  <c:v>119.11199999999999</c:v>
                </c:pt>
                <c:pt idx="94">
                  <c:v>#N/A</c:v>
                </c:pt>
                <c:pt idx="95">
                  <c:v>#N/A</c:v>
                </c:pt>
                <c:pt idx="96">
                  <c:v>#N/A</c:v>
                </c:pt>
                <c:pt idx="97">
                  <c:v>#N/A</c:v>
                </c:pt>
                <c:pt idx="98">
                  <c:v>#N/A</c:v>
                </c:pt>
                <c:pt idx="99">
                  <c:v>#N/A</c:v>
                </c:pt>
                <c:pt idx="100">
                  <c:v>118.512</c:v>
                </c:pt>
                <c:pt idx="101">
                  <c:v>#N/A</c:v>
                </c:pt>
                <c:pt idx="102">
                  <c:v>#N/A</c:v>
                </c:pt>
                <c:pt idx="103">
                  <c:v>#N/A</c:v>
                </c:pt>
                <c:pt idx="104">
                  <c:v>#N/A</c:v>
                </c:pt>
                <c:pt idx="105">
                  <c:v>#N/A</c:v>
                </c:pt>
                <c:pt idx="106">
                  <c:v>#N/A</c:v>
                </c:pt>
                <c:pt idx="107">
                  <c:v>118.402</c:v>
                </c:pt>
                <c:pt idx="108">
                  <c:v>#N/A</c:v>
                </c:pt>
                <c:pt idx="109">
                  <c:v>#N/A</c:v>
                </c:pt>
                <c:pt idx="110">
                  <c:v>#N/A</c:v>
                </c:pt>
                <c:pt idx="111">
                  <c:v>#N/A</c:v>
                </c:pt>
                <c:pt idx="112">
                  <c:v>#N/A</c:v>
                </c:pt>
                <c:pt idx="113">
                  <c:v>#N/A</c:v>
                </c:pt>
                <c:pt idx="114">
                  <c:v>118.307</c:v>
                </c:pt>
                <c:pt idx="115">
                  <c:v>#N/A</c:v>
                </c:pt>
                <c:pt idx="116">
                  <c:v>#N/A</c:v>
                </c:pt>
                <c:pt idx="117">
                  <c:v>#N/A</c:v>
                </c:pt>
                <c:pt idx="118">
                  <c:v>#N/A</c:v>
                </c:pt>
                <c:pt idx="119">
                  <c:v>#N/A</c:v>
                </c:pt>
                <c:pt idx="120">
                  <c:v>#N/A</c:v>
                </c:pt>
                <c:pt idx="121">
                  <c:v>118.767</c:v>
                </c:pt>
                <c:pt idx="122">
                  <c:v>#N/A</c:v>
                </c:pt>
                <c:pt idx="123">
                  <c:v>#N/A</c:v>
                </c:pt>
                <c:pt idx="124">
                  <c:v>#N/A</c:v>
                </c:pt>
                <c:pt idx="125">
                  <c:v>#N/A</c:v>
                </c:pt>
                <c:pt idx="126">
                  <c:v>#N/A</c:v>
                </c:pt>
                <c:pt idx="127">
                  <c:v>#N/A</c:v>
                </c:pt>
                <c:pt idx="128">
                  <c:v>117.907</c:v>
                </c:pt>
                <c:pt idx="129">
                  <c:v>#N/A</c:v>
                </c:pt>
                <c:pt idx="130">
                  <c:v>#N/A</c:v>
                </c:pt>
                <c:pt idx="131">
                  <c:v>#N/A</c:v>
                </c:pt>
                <c:pt idx="132">
                  <c:v>#N/A</c:v>
                </c:pt>
                <c:pt idx="133">
                  <c:v>#N/A</c:v>
                </c:pt>
                <c:pt idx="134">
                  <c:v>#N/A</c:v>
                </c:pt>
                <c:pt idx="135">
                  <c:v>117.127</c:v>
                </c:pt>
                <c:pt idx="136">
                  <c:v>#N/A</c:v>
                </c:pt>
                <c:pt idx="137">
                  <c:v>#N/A</c:v>
                </c:pt>
                <c:pt idx="138">
                  <c:v>#N/A</c:v>
                </c:pt>
                <c:pt idx="139">
                  <c:v>#N/A</c:v>
                </c:pt>
                <c:pt idx="140">
                  <c:v>#N/A</c:v>
                </c:pt>
                <c:pt idx="141">
                  <c:v>#N/A</c:v>
                </c:pt>
                <c:pt idx="142">
                  <c:v>116.089</c:v>
                </c:pt>
                <c:pt idx="143">
                  <c:v>#N/A</c:v>
                </c:pt>
                <c:pt idx="144">
                  <c:v>#N/A</c:v>
                </c:pt>
                <c:pt idx="145">
                  <c:v>#N/A</c:v>
                </c:pt>
                <c:pt idx="146">
                  <c:v>#N/A</c:v>
                </c:pt>
                <c:pt idx="147">
                  <c:v>#N/A</c:v>
                </c:pt>
                <c:pt idx="148">
                  <c:v>#N/A</c:v>
                </c:pt>
                <c:pt idx="149">
                  <c:v>116.5086</c:v>
                </c:pt>
                <c:pt idx="150">
                  <c:v>#N/A</c:v>
                </c:pt>
                <c:pt idx="151">
                  <c:v>#N/A</c:v>
                </c:pt>
                <c:pt idx="152">
                  <c:v>#N/A</c:v>
                </c:pt>
                <c:pt idx="153">
                  <c:v>#N/A</c:v>
                </c:pt>
                <c:pt idx="154">
                  <c:v>#N/A</c:v>
                </c:pt>
                <c:pt idx="155">
                  <c:v>#N/A</c:v>
                </c:pt>
                <c:pt idx="156">
                  <c:v>117.3086</c:v>
                </c:pt>
                <c:pt idx="157">
                  <c:v>#N/A</c:v>
                </c:pt>
                <c:pt idx="158">
                  <c:v>#N/A</c:v>
                </c:pt>
                <c:pt idx="159">
                  <c:v>#N/A</c:v>
                </c:pt>
                <c:pt idx="160">
                  <c:v>#N/A</c:v>
                </c:pt>
                <c:pt idx="161">
                  <c:v>#N/A</c:v>
                </c:pt>
                <c:pt idx="162">
                  <c:v>#N/A</c:v>
                </c:pt>
                <c:pt idx="163">
                  <c:v>117.51900000000001</c:v>
                </c:pt>
                <c:pt idx="164">
                  <c:v>#N/A</c:v>
                </c:pt>
                <c:pt idx="165">
                  <c:v>#N/A</c:v>
                </c:pt>
                <c:pt idx="166">
                  <c:v>#N/A</c:v>
                </c:pt>
                <c:pt idx="167">
                  <c:v>#N/A</c:v>
                </c:pt>
                <c:pt idx="168">
                  <c:v>#N/A</c:v>
                </c:pt>
                <c:pt idx="169">
                  <c:v>#N/A</c:v>
                </c:pt>
                <c:pt idx="170">
                  <c:v>116.697</c:v>
                </c:pt>
                <c:pt idx="171">
                  <c:v>#N/A</c:v>
                </c:pt>
                <c:pt idx="172">
                  <c:v>#N/A</c:v>
                </c:pt>
                <c:pt idx="173">
                  <c:v>#N/A</c:v>
                </c:pt>
                <c:pt idx="174">
                  <c:v>#N/A</c:v>
                </c:pt>
                <c:pt idx="175">
                  <c:v>#N/A</c:v>
                </c:pt>
                <c:pt idx="176">
                  <c:v>#N/A</c:v>
                </c:pt>
                <c:pt idx="177">
                  <c:v>116.182</c:v>
                </c:pt>
                <c:pt idx="178">
                  <c:v>#N/A</c:v>
                </c:pt>
                <c:pt idx="179">
                  <c:v>#N/A</c:v>
                </c:pt>
                <c:pt idx="180">
                  <c:v>#N/A</c:v>
                </c:pt>
                <c:pt idx="181">
                  <c:v>#N/A</c:v>
                </c:pt>
                <c:pt idx="182">
                  <c:v>#N/A</c:v>
                </c:pt>
                <c:pt idx="183">
                  <c:v>#N/A</c:v>
                </c:pt>
                <c:pt idx="184">
                  <c:v>115.28700000000001</c:v>
                </c:pt>
                <c:pt idx="185">
                  <c:v>#N/A</c:v>
                </c:pt>
                <c:pt idx="186">
                  <c:v>#N/A</c:v>
                </c:pt>
                <c:pt idx="187">
                  <c:v>#N/A</c:v>
                </c:pt>
                <c:pt idx="188">
                  <c:v>#N/A</c:v>
                </c:pt>
                <c:pt idx="189">
                  <c:v>#N/A</c:v>
                </c:pt>
                <c:pt idx="190">
                  <c:v>#N/A</c:v>
                </c:pt>
                <c:pt idx="191">
                  <c:v>114.562</c:v>
                </c:pt>
                <c:pt idx="192">
                  <c:v>#N/A</c:v>
                </c:pt>
                <c:pt idx="193">
                  <c:v>#N/A</c:v>
                </c:pt>
                <c:pt idx="194">
                  <c:v>#N/A</c:v>
                </c:pt>
                <c:pt idx="195">
                  <c:v>#N/A</c:v>
                </c:pt>
                <c:pt idx="196">
                  <c:v>#N/A</c:v>
                </c:pt>
                <c:pt idx="197">
                  <c:v>#N/A</c:v>
                </c:pt>
                <c:pt idx="198">
                  <c:v>114.512</c:v>
                </c:pt>
                <c:pt idx="199">
                  <c:v>#N/A</c:v>
                </c:pt>
                <c:pt idx="200">
                  <c:v>#N/A</c:v>
                </c:pt>
                <c:pt idx="201">
                  <c:v>#N/A</c:v>
                </c:pt>
                <c:pt idx="202">
                  <c:v>#N/A</c:v>
                </c:pt>
                <c:pt idx="203">
                  <c:v>#N/A</c:v>
                </c:pt>
                <c:pt idx="204">
                  <c:v>#N/A</c:v>
                </c:pt>
                <c:pt idx="205">
                  <c:v>114.402</c:v>
                </c:pt>
                <c:pt idx="206">
                  <c:v>#N/A</c:v>
                </c:pt>
                <c:pt idx="207">
                  <c:v>#N/A</c:v>
                </c:pt>
                <c:pt idx="208">
                  <c:v>#N/A</c:v>
                </c:pt>
                <c:pt idx="209">
                  <c:v>#N/A</c:v>
                </c:pt>
                <c:pt idx="210">
                  <c:v>#N/A</c:v>
                </c:pt>
                <c:pt idx="211">
                  <c:v>#N/A</c:v>
                </c:pt>
                <c:pt idx="212">
                  <c:v>114.592</c:v>
                </c:pt>
                <c:pt idx="213">
                  <c:v>#N/A</c:v>
                </c:pt>
                <c:pt idx="214">
                  <c:v>#N/A</c:v>
                </c:pt>
                <c:pt idx="215">
                  <c:v>#N/A</c:v>
                </c:pt>
                <c:pt idx="216">
                  <c:v>#N/A</c:v>
                </c:pt>
                <c:pt idx="217">
                  <c:v>#N/A</c:v>
                </c:pt>
                <c:pt idx="218">
                  <c:v>#N/A</c:v>
                </c:pt>
                <c:pt idx="219">
                  <c:v>113.77200000000001</c:v>
                </c:pt>
                <c:pt idx="220">
                  <c:v>#N/A</c:v>
                </c:pt>
                <c:pt idx="221">
                  <c:v>#N/A</c:v>
                </c:pt>
                <c:pt idx="222">
                  <c:v>#N/A</c:v>
                </c:pt>
                <c:pt idx="223">
                  <c:v>#N/A</c:v>
                </c:pt>
                <c:pt idx="224">
                  <c:v>#N/A</c:v>
                </c:pt>
                <c:pt idx="225">
                  <c:v>#N/A</c:v>
                </c:pt>
                <c:pt idx="226">
                  <c:v>113.526</c:v>
                </c:pt>
                <c:pt idx="227">
                  <c:v>#N/A</c:v>
                </c:pt>
                <c:pt idx="228">
                  <c:v>#N/A</c:v>
                </c:pt>
                <c:pt idx="229">
                  <c:v>#N/A</c:v>
                </c:pt>
                <c:pt idx="230">
                  <c:v>#N/A</c:v>
                </c:pt>
                <c:pt idx="231">
                  <c:v>#N/A</c:v>
                </c:pt>
                <c:pt idx="232">
                  <c:v>#N/A</c:v>
                </c:pt>
                <c:pt idx="233">
                  <c:v>113.396</c:v>
                </c:pt>
                <c:pt idx="234">
                  <c:v>#N/A</c:v>
                </c:pt>
                <c:pt idx="235">
                  <c:v>#N/A</c:v>
                </c:pt>
                <c:pt idx="236">
                  <c:v>#N/A</c:v>
                </c:pt>
                <c:pt idx="237">
                  <c:v>#N/A</c:v>
                </c:pt>
                <c:pt idx="238">
                  <c:v>#N/A</c:v>
                </c:pt>
                <c:pt idx="239">
                  <c:v>#N/A</c:v>
                </c:pt>
                <c:pt idx="240">
                  <c:v>113.21599999999999</c:v>
                </c:pt>
                <c:pt idx="241">
                  <c:v>#N/A</c:v>
                </c:pt>
                <c:pt idx="242">
                  <c:v>#N/A</c:v>
                </c:pt>
                <c:pt idx="243">
                  <c:v>#N/A</c:v>
                </c:pt>
                <c:pt idx="244">
                  <c:v>#N/A</c:v>
                </c:pt>
                <c:pt idx="245">
                  <c:v>#N/A</c:v>
                </c:pt>
                <c:pt idx="246">
                  <c:v>#N/A</c:v>
                </c:pt>
                <c:pt idx="247">
                  <c:v>112.876</c:v>
                </c:pt>
                <c:pt idx="248">
                  <c:v>#N/A</c:v>
                </c:pt>
                <c:pt idx="249">
                  <c:v>#N/A</c:v>
                </c:pt>
                <c:pt idx="250">
                  <c:v>#N/A</c:v>
                </c:pt>
                <c:pt idx="251">
                  <c:v>#N/A</c:v>
                </c:pt>
                <c:pt idx="252">
                  <c:v>#N/A</c:v>
                </c:pt>
                <c:pt idx="253">
                  <c:v>#N/A</c:v>
                </c:pt>
                <c:pt idx="254">
                  <c:v>112.336</c:v>
                </c:pt>
                <c:pt idx="255">
                  <c:v>#N/A</c:v>
                </c:pt>
                <c:pt idx="256">
                  <c:v>#N/A</c:v>
                </c:pt>
                <c:pt idx="257">
                  <c:v>#N/A</c:v>
                </c:pt>
                <c:pt idx="258">
                  <c:v>#N/A</c:v>
                </c:pt>
                <c:pt idx="259">
                  <c:v>#N/A</c:v>
                </c:pt>
                <c:pt idx="260">
                  <c:v>#N/A</c:v>
                </c:pt>
                <c:pt idx="261">
                  <c:v>111.976</c:v>
                </c:pt>
                <c:pt idx="262">
                  <c:v>#N/A</c:v>
                </c:pt>
                <c:pt idx="263">
                  <c:v>#N/A</c:v>
                </c:pt>
                <c:pt idx="264">
                  <c:v>#N/A</c:v>
                </c:pt>
                <c:pt idx="265">
                  <c:v>#N/A</c:v>
                </c:pt>
                <c:pt idx="266">
                  <c:v>#N/A</c:v>
                </c:pt>
                <c:pt idx="267">
                  <c:v>#N/A</c:v>
                </c:pt>
                <c:pt idx="268">
                  <c:v>111.396</c:v>
                </c:pt>
                <c:pt idx="269">
                  <c:v>#N/A</c:v>
                </c:pt>
                <c:pt idx="270">
                  <c:v>#N/A</c:v>
                </c:pt>
                <c:pt idx="271">
                  <c:v>#N/A</c:v>
                </c:pt>
                <c:pt idx="272">
                  <c:v>#N/A</c:v>
                </c:pt>
                <c:pt idx="273">
                  <c:v>#N/A</c:v>
                </c:pt>
                <c:pt idx="274">
                  <c:v>#N/A</c:v>
                </c:pt>
                <c:pt idx="275">
                  <c:v>110.85599999999999</c:v>
                </c:pt>
                <c:pt idx="276">
                  <c:v>#N/A</c:v>
                </c:pt>
                <c:pt idx="277">
                  <c:v>#N/A</c:v>
                </c:pt>
                <c:pt idx="278">
                  <c:v>#N/A</c:v>
                </c:pt>
                <c:pt idx="279">
                  <c:v>#N/A</c:v>
                </c:pt>
                <c:pt idx="280">
                  <c:v>#N/A</c:v>
                </c:pt>
                <c:pt idx="281">
                  <c:v>#N/A</c:v>
                </c:pt>
                <c:pt idx="282">
                  <c:v>111.136</c:v>
                </c:pt>
                <c:pt idx="283">
                  <c:v>#N/A</c:v>
                </c:pt>
                <c:pt idx="284">
                  <c:v>#N/A</c:v>
                </c:pt>
                <c:pt idx="285">
                  <c:v>#N/A</c:v>
                </c:pt>
                <c:pt idx="286">
                  <c:v>#N/A</c:v>
                </c:pt>
                <c:pt idx="287">
                  <c:v>#N/A</c:v>
                </c:pt>
                <c:pt idx="288">
                  <c:v>#N/A</c:v>
                </c:pt>
                <c:pt idx="289">
                  <c:v>110.726</c:v>
                </c:pt>
                <c:pt idx="290">
                  <c:v>#N/A</c:v>
                </c:pt>
                <c:pt idx="291">
                  <c:v>#N/A</c:v>
                </c:pt>
                <c:pt idx="292">
                  <c:v>#N/A</c:v>
                </c:pt>
                <c:pt idx="293">
                  <c:v>#N/A</c:v>
                </c:pt>
                <c:pt idx="294">
                  <c:v>#N/A</c:v>
                </c:pt>
                <c:pt idx="295">
                  <c:v>#N/A</c:v>
                </c:pt>
                <c:pt idx="296">
                  <c:v>110.681</c:v>
                </c:pt>
                <c:pt idx="297">
                  <c:v>#N/A</c:v>
                </c:pt>
                <c:pt idx="298">
                  <c:v>#N/A</c:v>
                </c:pt>
                <c:pt idx="299">
                  <c:v>#N/A</c:v>
                </c:pt>
                <c:pt idx="300">
                  <c:v>#N/A</c:v>
                </c:pt>
                <c:pt idx="301">
                  <c:v>#N/A</c:v>
                </c:pt>
                <c:pt idx="302">
                  <c:v>#N/A</c:v>
                </c:pt>
                <c:pt idx="303">
                  <c:v>110.051</c:v>
                </c:pt>
                <c:pt idx="304">
                  <c:v>#N/A</c:v>
                </c:pt>
                <c:pt idx="305">
                  <c:v>#N/A</c:v>
                </c:pt>
                <c:pt idx="306">
                  <c:v>#N/A</c:v>
                </c:pt>
                <c:pt idx="307">
                  <c:v>#N/A</c:v>
                </c:pt>
                <c:pt idx="308">
                  <c:v>#N/A</c:v>
                </c:pt>
                <c:pt idx="309">
                  <c:v>#N/A</c:v>
                </c:pt>
                <c:pt idx="310">
                  <c:v>109.751</c:v>
                </c:pt>
                <c:pt idx="311">
                  <c:v>#N/A</c:v>
                </c:pt>
                <c:pt idx="312">
                  <c:v>#N/A</c:v>
                </c:pt>
                <c:pt idx="313">
                  <c:v>#N/A</c:v>
                </c:pt>
                <c:pt idx="314">
                  <c:v>#N/A</c:v>
                </c:pt>
                <c:pt idx="315">
                  <c:v>#N/A</c:v>
                </c:pt>
                <c:pt idx="316">
                  <c:v>#N/A</c:v>
                </c:pt>
                <c:pt idx="317">
                  <c:v>110.67100000000001</c:v>
                </c:pt>
                <c:pt idx="318">
                  <c:v>#N/A</c:v>
                </c:pt>
                <c:pt idx="319">
                  <c:v>#N/A</c:v>
                </c:pt>
                <c:pt idx="320">
                  <c:v>#N/A</c:v>
                </c:pt>
                <c:pt idx="321">
                  <c:v>#N/A</c:v>
                </c:pt>
                <c:pt idx="322">
                  <c:v>#N/A</c:v>
                </c:pt>
                <c:pt idx="323">
                  <c:v>#N/A</c:v>
                </c:pt>
                <c:pt idx="324">
                  <c:v>111.006</c:v>
                </c:pt>
                <c:pt idx="325">
                  <c:v>#N/A</c:v>
                </c:pt>
                <c:pt idx="326">
                  <c:v>#N/A</c:v>
                </c:pt>
                <c:pt idx="327">
                  <c:v>#N/A</c:v>
                </c:pt>
                <c:pt idx="328">
                  <c:v>#N/A</c:v>
                </c:pt>
                <c:pt idx="329">
                  <c:v>#N/A</c:v>
                </c:pt>
                <c:pt idx="330">
                  <c:v>#N/A</c:v>
                </c:pt>
                <c:pt idx="331">
                  <c:v>110.306</c:v>
                </c:pt>
                <c:pt idx="332">
                  <c:v>#N/A</c:v>
                </c:pt>
                <c:pt idx="333">
                  <c:v>#N/A</c:v>
                </c:pt>
                <c:pt idx="334">
                  <c:v>#N/A</c:v>
                </c:pt>
                <c:pt idx="335">
                  <c:v>#N/A</c:v>
                </c:pt>
                <c:pt idx="336">
                  <c:v>#N/A</c:v>
                </c:pt>
                <c:pt idx="337">
                  <c:v>#N/A</c:v>
                </c:pt>
                <c:pt idx="338">
                  <c:v>110.586</c:v>
                </c:pt>
                <c:pt idx="339">
                  <c:v>#N/A</c:v>
                </c:pt>
                <c:pt idx="340">
                  <c:v>#N/A</c:v>
                </c:pt>
                <c:pt idx="341">
                  <c:v>#N/A</c:v>
                </c:pt>
                <c:pt idx="342">
                  <c:v>#N/A</c:v>
                </c:pt>
                <c:pt idx="343">
                  <c:v>#N/A</c:v>
                </c:pt>
                <c:pt idx="344">
                  <c:v>#N/A</c:v>
                </c:pt>
                <c:pt idx="345">
                  <c:v>110.586</c:v>
                </c:pt>
                <c:pt idx="346">
                  <c:v>#N/A</c:v>
                </c:pt>
                <c:pt idx="347">
                  <c:v>#N/A</c:v>
                </c:pt>
                <c:pt idx="348">
                  <c:v>#N/A</c:v>
                </c:pt>
                <c:pt idx="349">
                  <c:v>#N/A</c:v>
                </c:pt>
                <c:pt idx="350">
                  <c:v>#N/A</c:v>
                </c:pt>
                <c:pt idx="351">
                  <c:v>#N/A</c:v>
                </c:pt>
                <c:pt idx="352">
                  <c:v>110.85599999999999</c:v>
                </c:pt>
                <c:pt idx="353">
                  <c:v>#N/A</c:v>
                </c:pt>
                <c:pt idx="354">
                  <c:v>#N/A</c:v>
                </c:pt>
                <c:pt idx="355">
                  <c:v>#N/A</c:v>
                </c:pt>
                <c:pt idx="356">
                  <c:v>#N/A</c:v>
                </c:pt>
                <c:pt idx="357">
                  <c:v>#N/A</c:v>
                </c:pt>
                <c:pt idx="358">
                  <c:v>#N/A</c:v>
                </c:pt>
                <c:pt idx="359">
                  <c:v>111.366</c:v>
                </c:pt>
                <c:pt idx="360">
                  <c:v>#N/A</c:v>
                </c:pt>
                <c:pt idx="361">
                  <c:v>#N/A</c:v>
                </c:pt>
                <c:pt idx="362">
                  <c:v>#N/A</c:v>
                </c:pt>
                <c:pt idx="363">
                  <c:v>#N/A</c:v>
                </c:pt>
                <c:pt idx="364">
                  <c:v>#N/A</c:v>
                </c:pt>
              </c:numCache>
            </c:numRef>
          </c:val>
          <c:smooth val="0"/>
          <c:extLst>
            <c:ext xmlns:c16="http://schemas.microsoft.com/office/drawing/2014/chart" uri="{C3380CC4-5D6E-409C-BE32-E72D297353CC}">
              <c16:uniqueId val="{00000003-8C4D-44D0-B27D-64D190E536A2}"/>
            </c:ext>
          </c:extLst>
        </c:ser>
        <c:ser>
          <c:idx val="0"/>
          <c:order val="4"/>
          <c:tx>
            <c:strRef>
              <c:f>玻璃月度周度图表!$B$17</c:f>
              <c:strCache>
                <c:ptCount val="1"/>
                <c:pt idx="0">
                  <c:v>2024</c:v>
                </c:pt>
              </c:strCache>
            </c:strRef>
          </c:tx>
          <c:spPr>
            <a:ln w="28575" cap="rnd">
              <a:solidFill>
                <a:srgbClr val="FF0000"/>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玻璃月度周度图表!$B$18:$B$382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119.2345</c:v>
                </c:pt>
                <c:pt idx="180">
                  <c:v>#N/A</c:v>
                </c:pt>
                <c:pt idx="181">
                  <c:v>#N/A</c:v>
                </c:pt>
                <c:pt idx="182">
                  <c:v>#N/A</c:v>
                </c:pt>
                <c:pt idx="183">
                  <c:v>#N/A</c:v>
                </c:pt>
                <c:pt idx="184">
                  <c:v>#N/A</c:v>
                </c:pt>
                <c:pt idx="185">
                  <c:v>#N/A</c:v>
                </c:pt>
                <c:pt idx="186">
                  <c:v>118.8295</c:v>
                </c:pt>
                <c:pt idx="187">
                  <c:v>#N/A</c:v>
                </c:pt>
                <c:pt idx="188">
                  <c:v>#N/A</c:v>
                </c:pt>
                <c:pt idx="189">
                  <c:v>#N/A</c:v>
                </c:pt>
                <c:pt idx="190">
                  <c:v>#N/A</c:v>
                </c:pt>
                <c:pt idx="191">
                  <c:v>#N/A</c:v>
                </c:pt>
                <c:pt idx="192">
                  <c:v>#N/A</c:v>
                </c:pt>
                <c:pt idx="193">
                  <c:v>118.69750000000001</c:v>
                </c:pt>
                <c:pt idx="194">
                  <c:v>#N/A</c:v>
                </c:pt>
                <c:pt idx="195">
                  <c:v>#N/A</c:v>
                </c:pt>
                <c:pt idx="196">
                  <c:v>#N/A</c:v>
                </c:pt>
                <c:pt idx="197">
                  <c:v>#N/A</c:v>
                </c:pt>
                <c:pt idx="198">
                  <c:v>#N/A</c:v>
                </c:pt>
                <c:pt idx="199">
                  <c:v>#N/A</c:v>
                </c:pt>
                <c:pt idx="200">
                  <c:v>119.51349999999999</c:v>
                </c:pt>
                <c:pt idx="201">
                  <c:v>#N/A</c:v>
                </c:pt>
                <c:pt idx="202">
                  <c:v>#N/A</c:v>
                </c:pt>
                <c:pt idx="203">
                  <c:v>#N/A</c:v>
                </c:pt>
                <c:pt idx="204">
                  <c:v>#N/A</c:v>
                </c:pt>
                <c:pt idx="205">
                  <c:v>#N/A</c:v>
                </c:pt>
                <c:pt idx="206">
                  <c:v>#N/A</c:v>
                </c:pt>
                <c:pt idx="207">
                  <c:v>120.1735</c:v>
                </c:pt>
                <c:pt idx="208">
                  <c:v>#N/A</c:v>
                </c:pt>
                <c:pt idx="209">
                  <c:v>#N/A</c:v>
                </c:pt>
                <c:pt idx="210">
                  <c:v>#N/A</c:v>
                </c:pt>
                <c:pt idx="211">
                  <c:v>#N/A</c:v>
                </c:pt>
                <c:pt idx="212">
                  <c:v>#N/A</c:v>
                </c:pt>
                <c:pt idx="213">
                  <c:v>#N/A</c:v>
                </c:pt>
                <c:pt idx="214">
                  <c:v>120.3335</c:v>
                </c:pt>
                <c:pt idx="215">
                  <c:v>#N/A</c:v>
                </c:pt>
                <c:pt idx="216">
                  <c:v>#N/A</c:v>
                </c:pt>
                <c:pt idx="217">
                  <c:v>#N/A</c:v>
                </c:pt>
                <c:pt idx="218">
                  <c:v>#N/A</c:v>
                </c:pt>
                <c:pt idx="219">
                  <c:v>#N/A</c:v>
                </c:pt>
                <c:pt idx="220">
                  <c:v>#N/A</c:v>
                </c:pt>
                <c:pt idx="221">
                  <c:v>120.3335</c:v>
                </c:pt>
                <c:pt idx="222">
                  <c:v>#N/A</c:v>
                </c:pt>
                <c:pt idx="223">
                  <c:v>#N/A</c:v>
                </c:pt>
                <c:pt idx="224">
                  <c:v>#N/A</c:v>
                </c:pt>
                <c:pt idx="225">
                  <c:v>#N/A</c:v>
                </c:pt>
                <c:pt idx="226">
                  <c:v>#N/A</c:v>
                </c:pt>
                <c:pt idx="227">
                  <c:v>#N/A</c:v>
                </c:pt>
                <c:pt idx="228">
                  <c:v>120.9335</c:v>
                </c:pt>
                <c:pt idx="229">
                  <c:v>#N/A</c:v>
                </c:pt>
                <c:pt idx="230">
                  <c:v>#N/A</c:v>
                </c:pt>
                <c:pt idx="231">
                  <c:v>#N/A</c:v>
                </c:pt>
                <c:pt idx="232">
                  <c:v>#N/A</c:v>
                </c:pt>
                <c:pt idx="233">
                  <c:v>#N/A</c:v>
                </c:pt>
                <c:pt idx="234">
                  <c:v>#N/A</c:v>
                </c:pt>
                <c:pt idx="235">
                  <c:v>122.0535</c:v>
                </c:pt>
                <c:pt idx="236">
                  <c:v>#N/A</c:v>
                </c:pt>
                <c:pt idx="237">
                  <c:v>#N/A</c:v>
                </c:pt>
                <c:pt idx="238">
                  <c:v>#N/A</c:v>
                </c:pt>
                <c:pt idx="239">
                  <c:v>#N/A</c:v>
                </c:pt>
                <c:pt idx="240">
                  <c:v>#N/A</c:v>
                </c:pt>
                <c:pt idx="241">
                  <c:v>#N/A</c:v>
                </c:pt>
                <c:pt idx="242">
                  <c:v>122.1335</c:v>
                </c:pt>
                <c:pt idx="243">
                  <c:v>#N/A</c:v>
                </c:pt>
                <c:pt idx="244">
                  <c:v>#N/A</c:v>
                </c:pt>
                <c:pt idx="245">
                  <c:v>#N/A</c:v>
                </c:pt>
                <c:pt idx="246">
                  <c:v>#N/A</c:v>
                </c:pt>
                <c:pt idx="247">
                  <c:v>#N/A</c:v>
                </c:pt>
                <c:pt idx="248">
                  <c:v>#N/A</c:v>
                </c:pt>
                <c:pt idx="249">
                  <c:v>121.95350000000001</c:v>
                </c:pt>
                <c:pt idx="250">
                  <c:v>#N/A</c:v>
                </c:pt>
                <c:pt idx="251">
                  <c:v>#N/A</c:v>
                </c:pt>
                <c:pt idx="252">
                  <c:v>#N/A</c:v>
                </c:pt>
                <c:pt idx="253">
                  <c:v>#N/A</c:v>
                </c:pt>
                <c:pt idx="254">
                  <c:v>#N/A</c:v>
                </c:pt>
                <c:pt idx="255">
                  <c:v>#N/A</c:v>
                </c:pt>
                <c:pt idx="256">
                  <c:v>121.87350000000001</c:v>
                </c:pt>
                <c:pt idx="257">
                  <c:v>#N/A</c:v>
                </c:pt>
                <c:pt idx="258">
                  <c:v>#N/A</c:v>
                </c:pt>
                <c:pt idx="259">
                  <c:v>#N/A</c:v>
                </c:pt>
                <c:pt idx="260">
                  <c:v>#N/A</c:v>
                </c:pt>
                <c:pt idx="261">
                  <c:v>#N/A</c:v>
                </c:pt>
                <c:pt idx="262">
                  <c:v>#N/A</c:v>
                </c:pt>
                <c:pt idx="263">
                  <c:v>122.20350000000001</c:v>
                </c:pt>
                <c:pt idx="264">
                  <c:v>#N/A</c:v>
                </c:pt>
                <c:pt idx="265">
                  <c:v>#N/A</c:v>
                </c:pt>
                <c:pt idx="266">
                  <c:v>#N/A</c:v>
                </c:pt>
                <c:pt idx="267">
                  <c:v>#N/A</c:v>
                </c:pt>
                <c:pt idx="268">
                  <c:v>#N/A</c:v>
                </c:pt>
                <c:pt idx="269">
                  <c:v>#N/A</c:v>
                </c:pt>
                <c:pt idx="270">
                  <c:v>123.1035</c:v>
                </c:pt>
                <c:pt idx="271">
                  <c:v>#N/A</c:v>
                </c:pt>
                <c:pt idx="272">
                  <c:v>#N/A</c:v>
                </c:pt>
                <c:pt idx="273">
                  <c:v>#N/A</c:v>
                </c:pt>
                <c:pt idx="274">
                  <c:v>#N/A</c:v>
                </c:pt>
                <c:pt idx="275">
                  <c:v>#N/A</c:v>
                </c:pt>
                <c:pt idx="276">
                  <c:v>#N/A</c:v>
                </c:pt>
                <c:pt idx="277">
                  <c:v>123.34350000000001</c:v>
                </c:pt>
                <c:pt idx="278">
                  <c:v>#N/A</c:v>
                </c:pt>
                <c:pt idx="279">
                  <c:v>#N/A</c:v>
                </c:pt>
                <c:pt idx="280">
                  <c:v>#N/A</c:v>
                </c:pt>
                <c:pt idx="281">
                  <c:v>#N/A</c:v>
                </c:pt>
                <c:pt idx="282">
                  <c:v>#N/A</c:v>
                </c:pt>
                <c:pt idx="283">
                  <c:v>#N/A</c:v>
                </c:pt>
                <c:pt idx="284">
                  <c:v>122.8535</c:v>
                </c:pt>
                <c:pt idx="285">
                  <c:v>#N/A</c:v>
                </c:pt>
                <c:pt idx="286">
                  <c:v>#N/A</c:v>
                </c:pt>
                <c:pt idx="287">
                  <c:v>#N/A</c:v>
                </c:pt>
                <c:pt idx="288">
                  <c:v>#N/A</c:v>
                </c:pt>
                <c:pt idx="289">
                  <c:v>#N/A</c:v>
                </c:pt>
                <c:pt idx="290">
                  <c:v>#N/A</c:v>
                </c:pt>
                <c:pt idx="291">
                  <c:v>121.8835</c:v>
                </c:pt>
                <c:pt idx="292">
                  <c:v>#N/A</c:v>
                </c:pt>
                <c:pt idx="293">
                  <c:v>#N/A</c:v>
                </c:pt>
                <c:pt idx="294">
                  <c:v>#N/A</c:v>
                </c:pt>
                <c:pt idx="295">
                  <c:v>#N/A</c:v>
                </c:pt>
                <c:pt idx="296">
                  <c:v>#N/A</c:v>
                </c:pt>
                <c:pt idx="297">
                  <c:v>#N/A</c:v>
                </c:pt>
                <c:pt idx="298">
                  <c:v>120.98350000000001</c:v>
                </c:pt>
                <c:pt idx="299">
                  <c:v>#N/A</c:v>
                </c:pt>
                <c:pt idx="300">
                  <c:v>#N/A</c:v>
                </c:pt>
                <c:pt idx="301">
                  <c:v>#N/A</c:v>
                </c:pt>
                <c:pt idx="302">
                  <c:v>#N/A</c:v>
                </c:pt>
                <c:pt idx="303">
                  <c:v>#N/A</c:v>
                </c:pt>
                <c:pt idx="304">
                  <c:v>#N/A</c:v>
                </c:pt>
                <c:pt idx="305">
                  <c:v>120.4455</c:v>
                </c:pt>
                <c:pt idx="306">
                  <c:v>#N/A</c:v>
                </c:pt>
                <c:pt idx="307">
                  <c:v>#N/A</c:v>
                </c:pt>
                <c:pt idx="308">
                  <c:v>#N/A</c:v>
                </c:pt>
                <c:pt idx="309">
                  <c:v>#N/A</c:v>
                </c:pt>
                <c:pt idx="310">
                  <c:v>#N/A</c:v>
                </c:pt>
                <c:pt idx="311">
                  <c:v>#N/A</c:v>
                </c:pt>
                <c:pt idx="312">
                  <c:v>120.4455</c:v>
                </c:pt>
                <c:pt idx="313">
                  <c:v>#N/A</c:v>
                </c:pt>
                <c:pt idx="314">
                  <c:v>#N/A</c:v>
                </c:pt>
                <c:pt idx="315">
                  <c:v>#N/A</c:v>
                </c:pt>
                <c:pt idx="316">
                  <c:v>#N/A</c:v>
                </c:pt>
                <c:pt idx="317">
                  <c:v>#N/A</c:v>
                </c:pt>
                <c:pt idx="318">
                  <c:v>#N/A</c:v>
                </c:pt>
                <c:pt idx="319">
                  <c:v>120.4455</c:v>
                </c:pt>
                <c:pt idx="320">
                  <c:v>#N/A</c:v>
                </c:pt>
                <c:pt idx="321">
                  <c:v>#N/A</c:v>
                </c:pt>
                <c:pt idx="322">
                  <c:v>#N/A</c:v>
                </c:pt>
                <c:pt idx="323">
                  <c:v>#N/A</c:v>
                </c:pt>
                <c:pt idx="324">
                  <c:v>#N/A</c:v>
                </c:pt>
                <c:pt idx="325">
                  <c:v>#N/A</c:v>
                </c:pt>
                <c:pt idx="326">
                  <c:v>119.8455</c:v>
                </c:pt>
                <c:pt idx="327">
                  <c:v>#N/A</c:v>
                </c:pt>
                <c:pt idx="328">
                  <c:v>#N/A</c:v>
                </c:pt>
                <c:pt idx="329">
                  <c:v>#N/A</c:v>
                </c:pt>
                <c:pt idx="330">
                  <c:v>#N/A</c:v>
                </c:pt>
                <c:pt idx="331">
                  <c:v>#N/A</c:v>
                </c:pt>
                <c:pt idx="332">
                  <c:v>#N/A</c:v>
                </c:pt>
                <c:pt idx="333">
                  <c:v>120.8455</c:v>
                </c:pt>
                <c:pt idx="334">
                  <c:v>#N/A</c:v>
                </c:pt>
                <c:pt idx="335">
                  <c:v>#N/A</c:v>
                </c:pt>
                <c:pt idx="336">
                  <c:v>#N/A</c:v>
                </c:pt>
                <c:pt idx="337">
                  <c:v>#N/A</c:v>
                </c:pt>
                <c:pt idx="338">
                  <c:v>#N/A</c:v>
                </c:pt>
                <c:pt idx="339">
                  <c:v>#N/A</c:v>
                </c:pt>
                <c:pt idx="340">
                  <c:v>121.0055</c:v>
                </c:pt>
                <c:pt idx="341">
                  <c:v>#N/A</c:v>
                </c:pt>
                <c:pt idx="342">
                  <c:v>#N/A</c:v>
                </c:pt>
                <c:pt idx="343">
                  <c:v>#N/A</c:v>
                </c:pt>
                <c:pt idx="344">
                  <c:v>#N/A</c:v>
                </c:pt>
                <c:pt idx="345">
                  <c:v>#N/A</c:v>
                </c:pt>
                <c:pt idx="346">
                  <c:v>#N/A</c:v>
                </c:pt>
                <c:pt idx="347">
                  <c:v>121.0055</c:v>
                </c:pt>
                <c:pt idx="348">
                  <c:v>#N/A</c:v>
                </c:pt>
                <c:pt idx="349">
                  <c:v>#N/A</c:v>
                </c:pt>
                <c:pt idx="350">
                  <c:v>#N/A</c:v>
                </c:pt>
                <c:pt idx="351">
                  <c:v>#N/A</c:v>
                </c:pt>
                <c:pt idx="352">
                  <c:v>#N/A</c:v>
                </c:pt>
                <c:pt idx="353">
                  <c:v>#N/A</c:v>
                </c:pt>
                <c:pt idx="354">
                  <c:v>121.1255</c:v>
                </c:pt>
                <c:pt idx="355">
                  <c:v>#N/A</c:v>
                </c:pt>
                <c:pt idx="356">
                  <c:v>#N/A</c:v>
                </c:pt>
                <c:pt idx="357">
                  <c:v>#N/A</c:v>
                </c:pt>
                <c:pt idx="358">
                  <c:v>#N/A</c:v>
                </c:pt>
                <c:pt idx="359">
                  <c:v>#N/A</c:v>
                </c:pt>
                <c:pt idx="360">
                  <c:v>#N/A</c:v>
                </c:pt>
                <c:pt idx="361">
                  <c:v>121.4935</c:v>
                </c:pt>
                <c:pt idx="362">
                  <c:v>121.62</c:v>
                </c:pt>
                <c:pt idx="363">
                  <c:v>121.62</c:v>
                </c:pt>
                <c:pt idx="364">
                  <c:v>121.62</c:v>
                </c:pt>
              </c:numCache>
            </c:numRef>
          </c:val>
          <c:smooth val="0"/>
          <c:extLst>
            <c:ext xmlns:c16="http://schemas.microsoft.com/office/drawing/2014/chart" uri="{C3380CC4-5D6E-409C-BE32-E72D297353CC}">
              <c16:uniqueId val="{00000004-8C4D-44D0-B27D-64D190E536A2}"/>
            </c:ext>
          </c:extLst>
        </c:ser>
        <c:dLbls>
          <c:showLegendKey val="0"/>
          <c:showVal val="0"/>
          <c:showCatName val="0"/>
          <c:showSerName val="0"/>
          <c:showPercent val="0"/>
          <c:showBubbleSize val="0"/>
        </c:dLbls>
        <c:smooth val="0"/>
        <c:axId val="63986045"/>
        <c:axId val="419100196"/>
      </c:lineChart>
      <c:dateAx>
        <c:axId val="63986045"/>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19100196"/>
        <c:crosses val="autoZero"/>
        <c:auto val="1"/>
        <c:lblOffset val="100"/>
        <c:baseTimeUnit val="days"/>
      </c:dateAx>
      <c:valAx>
        <c:axId val="419100196"/>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00_ "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3986045"/>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纯碱表需</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纯碱月度周度图表!$BC$18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纯碱月度周度图表!$AX$19:$AX$383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纯碱月度周度图表!$BC$19:$BC$383</c:f>
              <c:numCache>
                <c:formatCode>General</c:formatCode>
                <c:ptCount val="365"/>
                <c:pt idx="0">
                  <c:v>#N/A</c:v>
                </c:pt>
                <c:pt idx="1">
                  <c:v>#N/A</c:v>
                </c:pt>
                <c:pt idx="2">
                  <c:v>#N/A</c:v>
                </c:pt>
                <c:pt idx="3">
                  <c:v>#N/A</c:v>
                </c:pt>
                <c:pt idx="4">
                  <c:v>#N/A</c:v>
                </c:pt>
                <c:pt idx="5">
                  <c:v>#N/A</c:v>
                </c:pt>
                <c:pt idx="6">
                  <c:v>61.36</c:v>
                </c:pt>
                <c:pt idx="7">
                  <c:v>#N/A</c:v>
                </c:pt>
                <c:pt idx="8">
                  <c:v>#N/A</c:v>
                </c:pt>
                <c:pt idx="9">
                  <c:v>#N/A</c:v>
                </c:pt>
                <c:pt idx="10">
                  <c:v>#N/A</c:v>
                </c:pt>
                <c:pt idx="11">
                  <c:v>#N/A</c:v>
                </c:pt>
                <c:pt idx="12">
                  <c:v>#N/A</c:v>
                </c:pt>
                <c:pt idx="13">
                  <c:v>59.19</c:v>
                </c:pt>
                <c:pt idx="14">
                  <c:v>#N/A</c:v>
                </c:pt>
                <c:pt idx="15">
                  <c:v>#N/A</c:v>
                </c:pt>
                <c:pt idx="16">
                  <c:v>#N/A</c:v>
                </c:pt>
                <c:pt idx="17">
                  <c:v>#N/A</c:v>
                </c:pt>
                <c:pt idx="18">
                  <c:v>#N/A</c:v>
                </c:pt>
                <c:pt idx="19">
                  <c:v>#N/A</c:v>
                </c:pt>
                <c:pt idx="20">
                  <c:v>55.55</c:v>
                </c:pt>
                <c:pt idx="21">
                  <c:v>#N/A</c:v>
                </c:pt>
                <c:pt idx="22">
                  <c:v>#N/A</c:v>
                </c:pt>
                <c:pt idx="23">
                  <c:v>#N/A</c:v>
                </c:pt>
                <c:pt idx="24">
                  <c:v>#N/A</c:v>
                </c:pt>
                <c:pt idx="25">
                  <c:v>#N/A</c:v>
                </c:pt>
                <c:pt idx="26">
                  <c:v>#N/A</c:v>
                </c:pt>
                <c:pt idx="27">
                  <c:v>49.33</c:v>
                </c:pt>
                <c:pt idx="28">
                  <c:v>#N/A</c:v>
                </c:pt>
                <c:pt idx="29">
                  <c:v>#N/A</c:v>
                </c:pt>
                <c:pt idx="30">
                  <c:v>#N/A</c:v>
                </c:pt>
                <c:pt idx="31">
                  <c:v>#N/A</c:v>
                </c:pt>
                <c:pt idx="32">
                  <c:v>#N/A</c:v>
                </c:pt>
                <c:pt idx="33">
                  <c:v>#N/A</c:v>
                </c:pt>
                <c:pt idx="34">
                  <c:v>48.18</c:v>
                </c:pt>
                <c:pt idx="35">
                  <c:v>#N/A</c:v>
                </c:pt>
                <c:pt idx="36">
                  <c:v>#N/A</c:v>
                </c:pt>
                <c:pt idx="37">
                  <c:v>#N/A</c:v>
                </c:pt>
                <c:pt idx="38">
                  <c:v>#N/A</c:v>
                </c:pt>
                <c:pt idx="39">
                  <c:v>#N/A</c:v>
                </c:pt>
                <c:pt idx="40">
                  <c:v>#N/A</c:v>
                </c:pt>
                <c:pt idx="41">
                  <c:v>45.04</c:v>
                </c:pt>
                <c:pt idx="42">
                  <c:v>#N/A</c:v>
                </c:pt>
                <c:pt idx="43">
                  <c:v>#N/A</c:v>
                </c:pt>
                <c:pt idx="44">
                  <c:v>#N/A</c:v>
                </c:pt>
                <c:pt idx="45">
                  <c:v>#N/A</c:v>
                </c:pt>
                <c:pt idx="46">
                  <c:v>#N/A</c:v>
                </c:pt>
                <c:pt idx="47">
                  <c:v>#N/A</c:v>
                </c:pt>
                <c:pt idx="48">
                  <c:v>40.72</c:v>
                </c:pt>
                <c:pt idx="49">
                  <c:v>#N/A</c:v>
                </c:pt>
                <c:pt idx="50">
                  <c:v>#N/A</c:v>
                </c:pt>
                <c:pt idx="51">
                  <c:v>#N/A</c:v>
                </c:pt>
                <c:pt idx="52">
                  <c:v>#N/A</c:v>
                </c:pt>
                <c:pt idx="53">
                  <c:v>#N/A</c:v>
                </c:pt>
                <c:pt idx="54">
                  <c:v>#N/A</c:v>
                </c:pt>
                <c:pt idx="55">
                  <c:v>44.81</c:v>
                </c:pt>
                <c:pt idx="56">
                  <c:v>#N/A</c:v>
                </c:pt>
                <c:pt idx="57">
                  <c:v>#N/A</c:v>
                </c:pt>
                <c:pt idx="58">
                  <c:v>#N/A</c:v>
                </c:pt>
                <c:pt idx="59">
                  <c:v>#N/A</c:v>
                </c:pt>
                <c:pt idx="60">
                  <c:v>#N/A</c:v>
                </c:pt>
                <c:pt idx="61">
                  <c:v>#N/A</c:v>
                </c:pt>
                <c:pt idx="62">
                  <c:v>46.65</c:v>
                </c:pt>
                <c:pt idx="63">
                  <c:v>#N/A</c:v>
                </c:pt>
                <c:pt idx="64">
                  <c:v>#N/A</c:v>
                </c:pt>
                <c:pt idx="65">
                  <c:v>#N/A</c:v>
                </c:pt>
                <c:pt idx="66">
                  <c:v>#N/A</c:v>
                </c:pt>
                <c:pt idx="67">
                  <c:v>#N/A</c:v>
                </c:pt>
                <c:pt idx="68">
                  <c:v>#N/A</c:v>
                </c:pt>
                <c:pt idx="69">
                  <c:v>43.89</c:v>
                </c:pt>
                <c:pt idx="70">
                  <c:v>#N/A</c:v>
                </c:pt>
                <c:pt idx="71">
                  <c:v>#N/A</c:v>
                </c:pt>
                <c:pt idx="72">
                  <c:v>#N/A</c:v>
                </c:pt>
                <c:pt idx="73">
                  <c:v>#N/A</c:v>
                </c:pt>
                <c:pt idx="74">
                  <c:v>#N/A</c:v>
                </c:pt>
                <c:pt idx="75">
                  <c:v>#N/A</c:v>
                </c:pt>
                <c:pt idx="76">
                  <c:v>44.46</c:v>
                </c:pt>
                <c:pt idx="77">
                  <c:v>#N/A</c:v>
                </c:pt>
                <c:pt idx="78">
                  <c:v>#N/A</c:v>
                </c:pt>
                <c:pt idx="79">
                  <c:v>#N/A</c:v>
                </c:pt>
                <c:pt idx="80">
                  <c:v>#N/A</c:v>
                </c:pt>
                <c:pt idx="81">
                  <c:v>#N/A</c:v>
                </c:pt>
                <c:pt idx="82">
                  <c:v>#N/A</c:v>
                </c:pt>
                <c:pt idx="83">
                  <c:v>45.93</c:v>
                </c:pt>
                <c:pt idx="84">
                  <c:v>#N/A</c:v>
                </c:pt>
                <c:pt idx="85">
                  <c:v>#N/A</c:v>
                </c:pt>
                <c:pt idx="86">
                  <c:v>#N/A</c:v>
                </c:pt>
                <c:pt idx="87">
                  <c:v>#N/A</c:v>
                </c:pt>
                <c:pt idx="88">
                  <c:v>#N/A</c:v>
                </c:pt>
                <c:pt idx="89">
                  <c:v>#N/A</c:v>
                </c:pt>
                <c:pt idx="90">
                  <c:v>56.38</c:v>
                </c:pt>
                <c:pt idx="91">
                  <c:v>#N/A</c:v>
                </c:pt>
                <c:pt idx="92">
                  <c:v>#N/A</c:v>
                </c:pt>
                <c:pt idx="93">
                  <c:v>#N/A</c:v>
                </c:pt>
                <c:pt idx="94">
                  <c:v>#N/A</c:v>
                </c:pt>
                <c:pt idx="95">
                  <c:v>#N/A</c:v>
                </c:pt>
                <c:pt idx="96">
                  <c:v>#N/A</c:v>
                </c:pt>
                <c:pt idx="97">
                  <c:v>61.69</c:v>
                </c:pt>
                <c:pt idx="98">
                  <c:v>#N/A</c:v>
                </c:pt>
                <c:pt idx="99">
                  <c:v>#N/A</c:v>
                </c:pt>
                <c:pt idx="100">
                  <c:v>#N/A</c:v>
                </c:pt>
                <c:pt idx="101">
                  <c:v>#N/A</c:v>
                </c:pt>
                <c:pt idx="102">
                  <c:v>#N/A</c:v>
                </c:pt>
                <c:pt idx="103">
                  <c:v>#N/A</c:v>
                </c:pt>
                <c:pt idx="104">
                  <c:v>56.14</c:v>
                </c:pt>
                <c:pt idx="105">
                  <c:v>#N/A</c:v>
                </c:pt>
                <c:pt idx="106">
                  <c:v>#N/A</c:v>
                </c:pt>
                <c:pt idx="107">
                  <c:v>#N/A</c:v>
                </c:pt>
                <c:pt idx="108">
                  <c:v>#N/A</c:v>
                </c:pt>
                <c:pt idx="109">
                  <c:v>#N/A</c:v>
                </c:pt>
                <c:pt idx="110">
                  <c:v>#N/A</c:v>
                </c:pt>
                <c:pt idx="111">
                  <c:v>55.8</c:v>
                </c:pt>
                <c:pt idx="112">
                  <c:v>#N/A</c:v>
                </c:pt>
                <c:pt idx="113">
                  <c:v>#N/A</c:v>
                </c:pt>
                <c:pt idx="114">
                  <c:v>#N/A</c:v>
                </c:pt>
                <c:pt idx="115">
                  <c:v>#N/A</c:v>
                </c:pt>
                <c:pt idx="116">
                  <c:v>#N/A</c:v>
                </c:pt>
                <c:pt idx="117">
                  <c:v>#N/A</c:v>
                </c:pt>
                <c:pt idx="118">
                  <c:v>60.76</c:v>
                </c:pt>
                <c:pt idx="119">
                  <c:v>#N/A</c:v>
                </c:pt>
                <c:pt idx="120">
                  <c:v>#N/A</c:v>
                </c:pt>
                <c:pt idx="121">
                  <c:v>#N/A</c:v>
                </c:pt>
                <c:pt idx="122">
                  <c:v>#N/A</c:v>
                </c:pt>
                <c:pt idx="123">
                  <c:v>#N/A</c:v>
                </c:pt>
                <c:pt idx="124">
                  <c:v>#N/A</c:v>
                </c:pt>
                <c:pt idx="125">
                  <c:v>58.86</c:v>
                </c:pt>
                <c:pt idx="126">
                  <c:v>#N/A</c:v>
                </c:pt>
                <c:pt idx="127">
                  <c:v>#N/A</c:v>
                </c:pt>
                <c:pt idx="128">
                  <c:v>#N/A</c:v>
                </c:pt>
                <c:pt idx="129">
                  <c:v>#N/A</c:v>
                </c:pt>
                <c:pt idx="130">
                  <c:v>#N/A</c:v>
                </c:pt>
                <c:pt idx="131">
                  <c:v>#N/A</c:v>
                </c:pt>
                <c:pt idx="132">
                  <c:v>59.01</c:v>
                </c:pt>
                <c:pt idx="133">
                  <c:v>#N/A</c:v>
                </c:pt>
                <c:pt idx="134">
                  <c:v>#N/A</c:v>
                </c:pt>
                <c:pt idx="135">
                  <c:v>#N/A</c:v>
                </c:pt>
                <c:pt idx="136">
                  <c:v>#N/A</c:v>
                </c:pt>
                <c:pt idx="137">
                  <c:v>#N/A</c:v>
                </c:pt>
                <c:pt idx="138">
                  <c:v>#N/A</c:v>
                </c:pt>
                <c:pt idx="139">
                  <c:v>56.72</c:v>
                </c:pt>
                <c:pt idx="140">
                  <c:v>#N/A</c:v>
                </c:pt>
                <c:pt idx="141">
                  <c:v>#N/A</c:v>
                </c:pt>
                <c:pt idx="142">
                  <c:v>#N/A</c:v>
                </c:pt>
                <c:pt idx="143">
                  <c:v>#N/A</c:v>
                </c:pt>
                <c:pt idx="144">
                  <c:v>#N/A</c:v>
                </c:pt>
                <c:pt idx="145">
                  <c:v>#N/A</c:v>
                </c:pt>
                <c:pt idx="146">
                  <c:v>52.99</c:v>
                </c:pt>
                <c:pt idx="147">
                  <c:v>#N/A</c:v>
                </c:pt>
                <c:pt idx="148">
                  <c:v>#N/A</c:v>
                </c:pt>
                <c:pt idx="149">
                  <c:v>#N/A</c:v>
                </c:pt>
                <c:pt idx="150">
                  <c:v>#N/A</c:v>
                </c:pt>
                <c:pt idx="151">
                  <c:v>#N/A</c:v>
                </c:pt>
                <c:pt idx="152">
                  <c:v>#N/A</c:v>
                </c:pt>
                <c:pt idx="153">
                  <c:v>65.69</c:v>
                </c:pt>
                <c:pt idx="154">
                  <c:v>#N/A</c:v>
                </c:pt>
                <c:pt idx="155">
                  <c:v>#N/A</c:v>
                </c:pt>
                <c:pt idx="156">
                  <c:v>#N/A</c:v>
                </c:pt>
                <c:pt idx="157">
                  <c:v>#N/A</c:v>
                </c:pt>
                <c:pt idx="158">
                  <c:v>#N/A</c:v>
                </c:pt>
                <c:pt idx="159">
                  <c:v>#N/A</c:v>
                </c:pt>
                <c:pt idx="160">
                  <c:v>56.88</c:v>
                </c:pt>
                <c:pt idx="161">
                  <c:v>#N/A</c:v>
                </c:pt>
                <c:pt idx="162">
                  <c:v>#N/A</c:v>
                </c:pt>
                <c:pt idx="163">
                  <c:v>#N/A</c:v>
                </c:pt>
                <c:pt idx="164">
                  <c:v>#N/A</c:v>
                </c:pt>
                <c:pt idx="165">
                  <c:v>#N/A</c:v>
                </c:pt>
                <c:pt idx="166">
                  <c:v>#N/A</c:v>
                </c:pt>
                <c:pt idx="167">
                  <c:v>49.7</c:v>
                </c:pt>
                <c:pt idx="168">
                  <c:v>#N/A</c:v>
                </c:pt>
                <c:pt idx="169">
                  <c:v>#N/A</c:v>
                </c:pt>
                <c:pt idx="170">
                  <c:v>#N/A</c:v>
                </c:pt>
                <c:pt idx="171">
                  <c:v>#N/A</c:v>
                </c:pt>
                <c:pt idx="172">
                  <c:v>#N/A</c:v>
                </c:pt>
                <c:pt idx="173">
                  <c:v>#N/A</c:v>
                </c:pt>
                <c:pt idx="174">
                  <c:v>59.5</c:v>
                </c:pt>
                <c:pt idx="175">
                  <c:v>#N/A</c:v>
                </c:pt>
                <c:pt idx="176">
                  <c:v>#N/A</c:v>
                </c:pt>
                <c:pt idx="177">
                  <c:v>#N/A</c:v>
                </c:pt>
                <c:pt idx="178">
                  <c:v>#N/A</c:v>
                </c:pt>
                <c:pt idx="179">
                  <c:v>#N/A</c:v>
                </c:pt>
                <c:pt idx="180">
                  <c:v>#N/A</c:v>
                </c:pt>
                <c:pt idx="181">
                  <c:v>60.89</c:v>
                </c:pt>
                <c:pt idx="182">
                  <c:v>#N/A</c:v>
                </c:pt>
                <c:pt idx="183">
                  <c:v>#N/A</c:v>
                </c:pt>
                <c:pt idx="184">
                  <c:v>#N/A</c:v>
                </c:pt>
                <c:pt idx="185">
                  <c:v>#N/A</c:v>
                </c:pt>
                <c:pt idx="186">
                  <c:v>#N/A</c:v>
                </c:pt>
                <c:pt idx="187">
                  <c:v>#N/A</c:v>
                </c:pt>
                <c:pt idx="188">
                  <c:v>58.84</c:v>
                </c:pt>
                <c:pt idx="189">
                  <c:v>#N/A</c:v>
                </c:pt>
                <c:pt idx="190">
                  <c:v>#N/A</c:v>
                </c:pt>
                <c:pt idx="191">
                  <c:v>#N/A</c:v>
                </c:pt>
                <c:pt idx="192">
                  <c:v>#N/A</c:v>
                </c:pt>
                <c:pt idx="193">
                  <c:v>#N/A</c:v>
                </c:pt>
                <c:pt idx="194">
                  <c:v>#N/A</c:v>
                </c:pt>
                <c:pt idx="195">
                  <c:v>55.98</c:v>
                </c:pt>
                <c:pt idx="196">
                  <c:v>#N/A</c:v>
                </c:pt>
                <c:pt idx="197">
                  <c:v>#N/A</c:v>
                </c:pt>
                <c:pt idx="198">
                  <c:v>#N/A</c:v>
                </c:pt>
                <c:pt idx="199">
                  <c:v>#N/A</c:v>
                </c:pt>
                <c:pt idx="200">
                  <c:v>#N/A</c:v>
                </c:pt>
                <c:pt idx="201">
                  <c:v>#N/A</c:v>
                </c:pt>
                <c:pt idx="202">
                  <c:v>52.55</c:v>
                </c:pt>
                <c:pt idx="203">
                  <c:v>#N/A</c:v>
                </c:pt>
                <c:pt idx="204">
                  <c:v>#N/A</c:v>
                </c:pt>
                <c:pt idx="205">
                  <c:v>#N/A</c:v>
                </c:pt>
                <c:pt idx="206">
                  <c:v>#N/A</c:v>
                </c:pt>
                <c:pt idx="207">
                  <c:v>#N/A</c:v>
                </c:pt>
                <c:pt idx="208">
                  <c:v>#N/A</c:v>
                </c:pt>
                <c:pt idx="209">
                  <c:v>50.49</c:v>
                </c:pt>
                <c:pt idx="210">
                  <c:v>#N/A</c:v>
                </c:pt>
                <c:pt idx="211">
                  <c:v>#N/A</c:v>
                </c:pt>
                <c:pt idx="212">
                  <c:v>#N/A</c:v>
                </c:pt>
                <c:pt idx="213">
                  <c:v>#N/A</c:v>
                </c:pt>
                <c:pt idx="214">
                  <c:v>#N/A</c:v>
                </c:pt>
                <c:pt idx="215">
                  <c:v>#N/A</c:v>
                </c:pt>
                <c:pt idx="216">
                  <c:v>52.92</c:v>
                </c:pt>
                <c:pt idx="217">
                  <c:v>#N/A</c:v>
                </c:pt>
                <c:pt idx="218">
                  <c:v>#N/A</c:v>
                </c:pt>
                <c:pt idx="219">
                  <c:v>#N/A</c:v>
                </c:pt>
                <c:pt idx="220">
                  <c:v>#N/A</c:v>
                </c:pt>
                <c:pt idx="221">
                  <c:v>#N/A</c:v>
                </c:pt>
                <c:pt idx="222">
                  <c:v>#N/A</c:v>
                </c:pt>
                <c:pt idx="223">
                  <c:v>48.49</c:v>
                </c:pt>
                <c:pt idx="224">
                  <c:v>#N/A</c:v>
                </c:pt>
                <c:pt idx="225">
                  <c:v>#N/A</c:v>
                </c:pt>
                <c:pt idx="226">
                  <c:v>#N/A</c:v>
                </c:pt>
                <c:pt idx="227">
                  <c:v>#N/A</c:v>
                </c:pt>
                <c:pt idx="228">
                  <c:v>#N/A</c:v>
                </c:pt>
                <c:pt idx="229">
                  <c:v>#N/A</c:v>
                </c:pt>
                <c:pt idx="230">
                  <c:v>39.15</c:v>
                </c:pt>
                <c:pt idx="231">
                  <c:v>#N/A</c:v>
                </c:pt>
                <c:pt idx="232">
                  <c:v>#N/A</c:v>
                </c:pt>
                <c:pt idx="233">
                  <c:v>#N/A</c:v>
                </c:pt>
                <c:pt idx="234">
                  <c:v>#N/A</c:v>
                </c:pt>
                <c:pt idx="235">
                  <c:v>#N/A</c:v>
                </c:pt>
                <c:pt idx="236">
                  <c:v>#N/A</c:v>
                </c:pt>
                <c:pt idx="237">
                  <c:v>47.19</c:v>
                </c:pt>
                <c:pt idx="238">
                  <c:v>#N/A</c:v>
                </c:pt>
                <c:pt idx="239">
                  <c:v>#N/A</c:v>
                </c:pt>
                <c:pt idx="240">
                  <c:v>#N/A</c:v>
                </c:pt>
                <c:pt idx="241">
                  <c:v>#N/A</c:v>
                </c:pt>
                <c:pt idx="242">
                  <c:v>#N/A</c:v>
                </c:pt>
                <c:pt idx="243">
                  <c:v>#N/A</c:v>
                </c:pt>
                <c:pt idx="244">
                  <c:v>52.52</c:v>
                </c:pt>
                <c:pt idx="245">
                  <c:v>#N/A</c:v>
                </c:pt>
                <c:pt idx="246">
                  <c:v>#N/A</c:v>
                </c:pt>
                <c:pt idx="247">
                  <c:v>#N/A</c:v>
                </c:pt>
                <c:pt idx="248">
                  <c:v>#N/A</c:v>
                </c:pt>
                <c:pt idx="249">
                  <c:v>#N/A</c:v>
                </c:pt>
                <c:pt idx="250">
                  <c:v>#N/A</c:v>
                </c:pt>
                <c:pt idx="251">
                  <c:v>49.09</c:v>
                </c:pt>
                <c:pt idx="252">
                  <c:v>#N/A</c:v>
                </c:pt>
                <c:pt idx="253">
                  <c:v>#N/A</c:v>
                </c:pt>
                <c:pt idx="254">
                  <c:v>#N/A</c:v>
                </c:pt>
                <c:pt idx="255">
                  <c:v>#N/A</c:v>
                </c:pt>
                <c:pt idx="256">
                  <c:v>#N/A</c:v>
                </c:pt>
                <c:pt idx="257">
                  <c:v>#N/A</c:v>
                </c:pt>
                <c:pt idx="258">
                  <c:v>45.75</c:v>
                </c:pt>
                <c:pt idx="259">
                  <c:v>#N/A</c:v>
                </c:pt>
                <c:pt idx="260">
                  <c:v>#N/A</c:v>
                </c:pt>
                <c:pt idx="261">
                  <c:v>#N/A</c:v>
                </c:pt>
                <c:pt idx="262">
                  <c:v>#N/A</c:v>
                </c:pt>
                <c:pt idx="263">
                  <c:v>#N/A</c:v>
                </c:pt>
                <c:pt idx="264">
                  <c:v>#N/A</c:v>
                </c:pt>
                <c:pt idx="265">
                  <c:v>42.42</c:v>
                </c:pt>
                <c:pt idx="266">
                  <c:v>#N/A</c:v>
                </c:pt>
                <c:pt idx="267">
                  <c:v>#N/A</c:v>
                </c:pt>
                <c:pt idx="268">
                  <c:v>#N/A</c:v>
                </c:pt>
                <c:pt idx="269">
                  <c:v>#N/A</c:v>
                </c:pt>
                <c:pt idx="270">
                  <c:v>#N/A</c:v>
                </c:pt>
                <c:pt idx="271">
                  <c:v>#N/A</c:v>
                </c:pt>
                <c:pt idx="272">
                  <c:v>48.14</c:v>
                </c:pt>
                <c:pt idx="273">
                  <c:v>#N/A</c:v>
                </c:pt>
                <c:pt idx="274">
                  <c:v>#N/A</c:v>
                </c:pt>
                <c:pt idx="275">
                  <c:v>#N/A</c:v>
                </c:pt>
                <c:pt idx="276">
                  <c:v>#N/A</c:v>
                </c:pt>
                <c:pt idx="277">
                  <c:v>#N/A</c:v>
                </c:pt>
                <c:pt idx="278">
                  <c:v>#N/A</c:v>
                </c:pt>
                <c:pt idx="279">
                  <c:v>54.81</c:v>
                </c:pt>
                <c:pt idx="280">
                  <c:v>#N/A</c:v>
                </c:pt>
                <c:pt idx="281">
                  <c:v>#N/A</c:v>
                </c:pt>
                <c:pt idx="282">
                  <c:v>#N/A</c:v>
                </c:pt>
                <c:pt idx="283">
                  <c:v>#N/A</c:v>
                </c:pt>
                <c:pt idx="284">
                  <c:v>#N/A</c:v>
                </c:pt>
                <c:pt idx="285">
                  <c:v>#N/A</c:v>
                </c:pt>
                <c:pt idx="286">
                  <c:v>55.18</c:v>
                </c:pt>
                <c:pt idx="287">
                  <c:v>#N/A</c:v>
                </c:pt>
                <c:pt idx="288">
                  <c:v>#N/A</c:v>
                </c:pt>
                <c:pt idx="289">
                  <c:v>#N/A</c:v>
                </c:pt>
                <c:pt idx="290">
                  <c:v>#N/A</c:v>
                </c:pt>
                <c:pt idx="291">
                  <c:v>#N/A</c:v>
                </c:pt>
                <c:pt idx="292">
                  <c:v>#N/A</c:v>
                </c:pt>
                <c:pt idx="293">
                  <c:v>54.47</c:v>
                </c:pt>
                <c:pt idx="294">
                  <c:v>#N/A</c:v>
                </c:pt>
                <c:pt idx="295">
                  <c:v>#N/A</c:v>
                </c:pt>
                <c:pt idx="296">
                  <c:v>#N/A</c:v>
                </c:pt>
                <c:pt idx="297">
                  <c:v>#N/A</c:v>
                </c:pt>
                <c:pt idx="298">
                  <c:v>#N/A</c:v>
                </c:pt>
                <c:pt idx="299">
                  <c:v>#N/A</c:v>
                </c:pt>
                <c:pt idx="300">
                  <c:v>46.73</c:v>
                </c:pt>
                <c:pt idx="301">
                  <c:v>#N/A</c:v>
                </c:pt>
                <c:pt idx="302">
                  <c:v>#N/A</c:v>
                </c:pt>
                <c:pt idx="303">
                  <c:v>#N/A</c:v>
                </c:pt>
                <c:pt idx="304">
                  <c:v>#N/A</c:v>
                </c:pt>
                <c:pt idx="305">
                  <c:v>#N/A</c:v>
                </c:pt>
                <c:pt idx="306">
                  <c:v>58.33</c:v>
                </c:pt>
                <c:pt idx="307">
                  <c:v>#N/A</c:v>
                </c:pt>
                <c:pt idx="308">
                  <c:v>#N/A</c:v>
                </c:pt>
                <c:pt idx="309">
                  <c:v>#N/A</c:v>
                </c:pt>
                <c:pt idx="310">
                  <c:v>#N/A</c:v>
                </c:pt>
                <c:pt idx="311">
                  <c:v>#N/A</c:v>
                </c:pt>
                <c:pt idx="312">
                  <c:v>#N/A</c:v>
                </c:pt>
                <c:pt idx="313">
                  <c:v>46.13</c:v>
                </c:pt>
                <c:pt idx="314">
                  <c:v>#N/A</c:v>
                </c:pt>
                <c:pt idx="315">
                  <c:v>#N/A</c:v>
                </c:pt>
                <c:pt idx="316">
                  <c:v>#N/A</c:v>
                </c:pt>
                <c:pt idx="317">
                  <c:v>#N/A</c:v>
                </c:pt>
                <c:pt idx="318">
                  <c:v>#N/A</c:v>
                </c:pt>
                <c:pt idx="319">
                  <c:v>#N/A</c:v>
                </c:pt>
                <c:pt idx="320">
                  <c:v>38.94</c:v>
                </c:pt>
                <c:pt idx="321">
                  <c:v>#N/A</c:v>
                </c:pt>
                <c:pt idx="322">
                  <c:v>#N/A</c:v>
                </c:pt>
                <c:pt idx="323">
                  <c:v>#N/A</c:v>
                </c:pt>
                <c:pt idx="324">
                  <c:v>#N/A</c:v>
                </c:pt>
                <c:pt idx="325">
                  <c:v>#N/A</c:v>
                </c:pt>
                <c:pt idx="326">
                  <c:v>#N/A</c:v>
                </c:pt>
                <c:pt idx="327">
                  <c:v>42.27</c:v>
                </c:pt>
                <c:pt idx="328">
                  <c:v>#N/A</c:v>
                </c:pt>
                <c:pt idx="329">
                  <c:v>#N/A</c:v>
                </c:pt>
                <c:pt idx="330">
                  <c:v>#N/A</c:v>
                </c:pt>
                <c:pt idx="331">
                  <c:v>#N/A</c:v>
                </c:pt>
                <c:pt idx="332">
                  <c:v>#N/A</c:v>
                </c:pt>
                <c:pt idx="333">
                  <c:v>#N/A</c:v>
                </c:pt>
                <c:pt idx="334">
                  <c:v>25.31</c:v>
                </c:pt>
                <c:pt idx="335">
                  <c:v>#N/A</c:v>
                </c:pt>
                <c:pt idx="336">
                  <c:v>#N/A</c:v>
                </c:pt>
                <c:pt idx="337">
                  <c:v>#N/A</c:v>
                </c:pt>
                <c:pt idx="338">
                  <c:v>#N/A</c:v>
                </c:pt>
                <c:pt idx="339">
                  <c:v>#N/A</c:v>
                </c:pt>
                <c:pt idx="340">
                  <c:v>#N/A</c:v>
                </c:pt>
                <c:pt idx="341">
                  <c:v>53.97</c:v>
                </c:pt>
                <c:pt idx="342">
                  <c:v>#N/A</c:v>
                </c:pt>
                <c:pt idx="343">
                  <c:v>#N/A</c:v>
                </c:pt>
                <c:pt idx="344">
                  <c:v>#N/A</c:v>
                </c:pt>
                <c:pt idx="345">
                  <c:v>#N/A</c:v>
                </c:pt>
                <c:pt idx="346">
                  <c:v>#N/A</c:v>
                </c:pt>
                <c:pt idx="347">
                  <c:v>#N/A</c:v>
                </c:pt>
                <c:pt idx="348">
                  <c:v>66.459999999999994</c:v>
                </c:pt>
                <c:pt idx="349">
                  <c:v>#N/A</c:v>
                </c:pt>
                <c:pt idx="350">
                  <c:v>#N/A</c:v>
                </c:pt>
                <c:pt idx="351">
                  <c:v>#N/A</c:v>
                </c:pt>
                <c:pt idx="352">
                  <c:v>#N/A</c:v>
                </c:pt>
                <c:pt idx="353">
                  <c:v>#N/A</c:v>
                </c:pt>
                <c:pt idx="354">
                  <c:v>#N/A</c:v>
                </c:pt>
                <c:pt idx="355">
                  <c:v>61.54</c:v>
                </c:pt>
                <c:pt idx="356">
                  <c:v>#N/A</c:v>
                </c:pt>
                <c:pt idx="357">
                  <c:v>#N/A</c:v>
                </c:pt>
                <c:pt idx="358">
                  <c:v>#N/A</c:v>
                </c:pt>
                <c:pt idx="359">
                  <c:v>#N/A</c:v>
                </c:pt>
                <c:pt idx="360">
                  <c:v>#N/A</c:v>
                </c:pt>
                <c:pt idx="361">
                  <c:v>#N/A</c:v>
                </c:pt>
                <c:pt idx="362">
                  <c:v>60.2</c:v>
                </c:pt>
                <c:pt idx="363">
                  <c:v>#N/A</c:v>
                </c:pt>
                <c:pt idx="364">
                  <c:v>#N/A</c:v>
                </c:pt>
              </c:numCache>
            </c:numRef>
          </c:val>
          <c:smooth val="0"/>
          <c:extLst>
            <c:ext xmlns:c16="http://schemas.microsoft.com/office/drawing/2014/chart" uri="{C3380CC4-5D6E-409C-BE32-E72D297353CC}">
              <c16:uniqueId val="{00000000-ADD4-4ACB-8F19-A0B304233B97}"/>
            </c:ext>
          </c:extLst>
        </c:ser>
        <c:ser>
          <c:idx val="2"/>
          <c:order val="2"/>
          <c:tx>
            <c:strRef>
              <c:f>纯碱月度周度图表!$BB$18</c:f>
              <c:strCache>
                <c:ptCount val="1"/>
                <c:pt idx="0">
                  <c:v>2021</c:v>
                </c:pt>
              </c:strCache>
            </c:strRef>
          </c:tx>
          <c:spPr>
            <a:ln w="28575" cap="rnd">
              <a:solidFill>
                <a:srgbClr val="9BBB59">
                  <a:lumMod val="50000"/>
                </a:srgbClr>
              </a:solidFill>
              <a:round/>
            </a:ln>
            <a:effectLst/>
          </c:spPr>
          <c:marker>
            <c:symbol val="none"/>
          </c:marker>
          <c:cat>
            <c:numRef>
              <c:f>纯碱月度周度图表!$AX$19:$AX$383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纯碱月度周度图表!$BB$19:$BB$383</c:f>
              <c:numCache>
                <c:formatCode>General</c:formatCode>
                <c:ptCount val="365"/>
                <c:pt idx="0">
                  <c:v>42.44</c:v>
                </c:pt>
                <c:pt idx="1">
                  <c:v>#N/A</c:v>
                </c:pt>
                <c:pt idx="2">
                  <c:v>#N/A</c:v>
                </c:pt>
                <c:pt idx="3">
                  <c:v>#N/A</c:v>
                </c:pt>
                <c:pt idx="4">
                  <c:v>#N/A</c:v>
                </c:pt>
                <c:pt idx="5">
                  <c:v>#N/A</c:v>
                </c:pt>
                <c:pt idx="6">
                  <c:v>#N/A</c:v>
                </c:pt>
                <c:pt idx="7">
                  <c:v>46.11</c:v>
                </c:pt>
                <c:pt idx="8">
                  <c:v>#N/A</c:v>
                </c:pt>
                <c:pt idx="9">
                  <c:v>#N/A</c:v>
                </c:pt>
                <c:pt idx="10">
                  <c:v>#N/A</c:v>
                </c:pt>
                <c:pt idx="11">
                  <c:v>#N/A</c:v>
                </c:pt>
                <c:pt idx="12">
                  <c:v>#N/A</c:v>
                </c:pt>
                <c:pt idx="13">
                  <c:v>#N/A</c:v>
                </c:pt>
                <c:pt idx="14">
                  <c:v>44.64</c:v>
                </c:pt>
                <c:pt idx="15">
                  <c:v>#N/A</c:v>
                </c:pt>
                <c:pt idx="16">
                  <c:v>#N/A</c:v>
                </c:pt>
                <c:pt idx="17">
                  <c:v>#N/A</c:v>
                </c:pt>
                <c:pt idx="18">
                  <c:v>#N/A</c:v>
                </c:pt>
                <c:pt idx="19">
                  <c:v>#N/A</c:v>
                </c:pt>
                <c:pt idx="20">
                  <c:v>#N/A</c:v>
                </c:pt>
                <c:pt idx="21">
                  <c:v>38.49</c:v>
                </c:pt>
                <c:pt idx="22">
                  <c:v>#N/A</c:v>
                </c:pt>
                <c:pt idx="23">
                  <c:v>#N/A</c:v>
                </c:pt>
                <c:pt idx="24">
                  <c:v>#N/A</c:v>
                </c:pt>
                <c:pt idx="25">
                  <c:v>#N/A</c:v>
                </c:pt>
                <c:pt idx="26">
                  <c:v>#N/A</c:v>
                </c:pt>
                <c:pt idx="27">
                  <c:v>#N/A</c:v>
                </c:pt>
                <c:pt idx="28">
                  <c:v>31.8</c:v>
                </c:pt>
                <c:pt idx="29">
                  <c:v>#N/A</c:v>
                </c:pt>
                <c:pt idx="30">
                  <c:v>#N/A</c:v>
                </c:pt>
                <c:pt idx="31">
                  <c:v>#N/A</c:v>
                </c:pt>
                <c:pt idx="32">
                  <c:v>#N/A</c:v>
                </c:pt>
                <c:pt idx="33">
                  <c:v>#N/A</c:v>
                </c:pt>
                <c:pt idx="34">
                  <c:v>#N/A</c:v>
                </c:pt>
                <c:pt idx="35">
                  <c:v>29.39</c:v>
                </c:pt>
                <c:pt idx="36">
                  <c:v>#N/A</c:v>
                </c:pt>
                <c:pt idx="37">
                  <c:v>#N/A</c:v>
                </c:pt>
                <c:pt idx="38">
                  <c:v>#N/A</c:v>
                </c:pt>
                <c:pt idx="39">
                  <c:v>#N/A</c:v>
                </c:pt>
                <c:pt idx="40">
                  <c:v>#N/A</c:v>
                </c:pt>
                <c:pt idx="41">
                  <c:v>#N/A</c:v>
                </c:pt>
                <c:pt idx="42">
                  <c:v>36.9</c:v>
                </c:pt>
                <c:pt idx="43">
                  <c:v>#N/A</c:v>
                </c:pt>
                <c:pt idx="44">
                  <c:v>#N/A</c:v>
                </c:pt>
                <c:pt idx="45">
                  <c:v>#N/A</c:v>
                </c:pt>
                <c:pt idx="46">
                  <c:v>#N/A</c:v>
                </c:pt>
                <c:pt idx="47">
                  <c:v>#N/A</c:v>
                </c:pt>
                <c:pt idx="48">
                  <c:v>#N/A</c:v>
                </c:pt>
                <c:pt idx="49">
                  <c:v>38.299999999999997</c:v>
                </c:pt>
                <c:pt idx="50">
                  <c:v>#N/A</c:v>
                </c:pt>
                <c:pt idx="51">
                  <c:v>#N/A</c:v>
                </c:pt>
                <c:pt idx="52">
                  <c:v>#N/A</c:v>
                </c:pt>
                <c:pt idx="53">
                  <c:v>#N/A</c:v>
                </c:pt>
                <c:pt idx="54">
                  <c:v>#N/A</c:v>
                </c:pt>
                <c:pt idx="55">
                  <c:v>#N/A</c:v>
                </c:pt>
                <c:pt idx="56">
                  <c:v>49.03</c:v>
                </c:pt>
                <c:pt idx="57">
                  <c:v>#N/A</c:v>
                </c:pt>
                <c:pt idx="58">
                  <c:v>#N/A</c:v>
                </c:pt>
                <c:pt idx="59">
                  <c:v>#N/A</c:v>
                </c:pt>
                <c:pt idx="60">
                  <c:v>#N/A</c:v>
                </c:pt>
                <c:pt idx="61">
                  <c:v>#N/A</c:v>
                </c:pt>
                <c:pt idx="62">
                  <c:v>#N/A</c:v>
                </c:pt>
                <c:pt idx="63">
                  <c:v>52.24</c:v>
                </c:pt>
                <c:pt idx="64">
                  <c:v>#N/A</c:v>
                </c:pt>
                <c:pt idx="65">
                  <c:v>#N/A</c:v>
                </c:pt>
                <c:pt idx="66">
                  <c:v>#N/A</c:v>
                </c:pt>
                <c:pt idx="67">
                  <c:v>#N/A</c:v>
                </c:pt>
                <c:pt idx="68">
                  <c:v>#N/A</c:v>
                </c:pt>
                <c:pt idx="69">
                  <c:v>#N/A</c:v>
                </c:pt>
                <c:pt idx="70">
                  <c:v>49.37</c:v>
                </c:pt>
                <c:pt idx="71">
                  <c:v>#N/A</c:v>
                </c:pt>
                <c:pt idx="72">
                  <c:v>#N/A</c:v>
                </c:pt>
                <c:pt idx="73">
                  <c:v>#N/A</c:v>
                </c:pt>
                <c:pt idx="74">
                  <c:v>#N/A</c:v>
                </c:pt>
                <c:pt idx="75">
                  <c:v>#N/A</c:v>
                </c:pt>
                <c:pt idx="76">
                  <c:v>#N/A</c:v>
                </c:pt>
                <c:pt idx="77">
                  <c:v>52.71</c:v>
                </c:pt>
                <c:pt idx="78">
                  <c:v>#N/A</c:v>
                </c:pt>
                <c:pt idx="79">
                  <c:v>#N/A</c:v>
                </c:pt>
                <c:pt idx="80">
                  <c:v>#N/A</c:v>
                </c:pt>
                <c:pt idx="81">
                  <c:v>#N/A</c:v>
                </c:pt>
                <c:pt idx="82">
                  <c:v>#N/A</c:v>
                </c:pt>
                <c:pt idx="83">
                  <c:v>#N/A</c:v>
                </c:pt>
                <c:pt idx="84">
                  <c:v>50.5</c:v>
                </c:pt>
                <c:pt idx="85">
                  <c:v>#N/A</c:v>
                </c:pt>
                <c:pt idx="86">
                  <c:v>#N/A</c:v>
                </c:pt>
                <c:pt idx="87">
                  <c:v>#N/A</c:v>
                </c:pt>
                <c:pt idx="88">
                  <c:v>#N/A</c:v>
                </c:pt>
                <c:pt idx="89">
                  <c:v>#N/A</c:v>
                </c:pt>
                <c:pt idx="90">
                  <c:v>#N/A</c:v>
                </c:pt>
                <c:pt idx="91">
                  <c:v>51.84</c:v>
                </c:pt>
                <c:pt idx="92">
                  <c:v>#N/A</c:v>
                </c:pt>
                <c:pt idx="93">
                  <c:v>#N/A</c:v>
                </c:pt>
                <c:pt idx="94">
                  <c:v>#N/A</c:v>
                </c:pt>
                <c:pt idx="95">
                  <c:v>#N/A</c:v>
                </c:pt>
                <c:pt idx="96">
                  <c:v>#N/A</c:v>
                </c:pt>
                <c:pt idx="97">
                  <c:v>#N/A</c:v>
                </c:pt>
                <c:pt idx="98">
                  <c:v>55.29</c:v>
                </c:pt>
                <c:pt idx="99">
                  <c:v>#N/A</c:v>
                </c:pt>
                <c:pt idx="100">
                  <c:v>#N/A</c:v>
                </c:pt>
                <c:pt idx="101">
                  <c:v>#N/A</c:v>
                </c:pt>
                <c:pt idx="102">
                  <c:v>#N/A</c:v>
                </c:pt>
                <c:pt idx="103">
                  <c:v>#N/A</c:v>
                </c:pt>
                <c:pt idx="104">
                  <c:v>#N/A</c:v>
                </c:pt>
                <c:pt idx="105">
                  <c:v>60.54</c:v>
                </c:pt>
                <c:pt idx="106">
                  <c:v>#N/A</c:v>
                </c:pt>
                <c:pt idx="107">
                  <c:v>#N/A</c:v>
                </c:pt>
                <c:pt idx="108">
                  <c:v>#N/A</c:v>
                </c:pt>
                <c:pt idx="109">
                  <c:v>#N/A</c:v>
                </c:pt>
                <c:pt idx="110">
                  <c:v>#N/A</c:v>
                </c:pt>
                <c:pt idx="111">
                  <c:v>#N/A</c:v>
                </c:pt>
                <c:pt idx="112">
                  <c:v>54.91</c:v>
                </c:pt>
                <c:pt idx="113">
                  <c:v>#N/A</c:v>
                </c:pt>
                <c:pt idx="114">
                  <c:v>#N/A</c:v>
                </c:pt>
                <c:pt idx="115">
                  <c:v>#N/A</c:v>
                </c:pt>
                <c:pt idx="116">
                  <c:v>#N/A</c:v>
                </c:pt>
                <c:pt idx="117">
                  <c:v>#N/A</c:v>
                </c:pt>
                <c:pt idx="118">
                  <c:v>#N/A</c:v>
                </c:pt>
                <c:pt idx="119">
                  <c:v>53.89</c:v>
                </c:pt>
                <c:pt idx="120">
                  <c:v>#N/A</c:v>
                </c:pt>
                <c:pt idx="121">
                  <c:v>#N/A</c:v>
                </c:pt>
                <c:pt idx="122">
                  <c:v>#N/A</c:v>
                </c:pt>
                <c:pt idx="123">
                  <c:v>#N/A</c:v>
                </c:pt>
                <c:pt idx="124">
                  <c:v>#N/A</c:v>
                </c:pt>
                <c:pt idx="125">
                  <c:v>#N/A</c:v>
                </c:pt>
                <c:pt idx="126">
                  <c:v>54.62</c:v>
                </c:pt>
                <c:pt idx="127">
                  <c:v>#N/A</c:v>
                </c:pt>
                <c:pt idx="128">
                  <c:v>#N/A</c:v>
                </c:pt>
                <c:pt idx="129">
                  <c:v>#N/A</c:v>
                </c:pt>
                <c:pt idx="130">
                  <c:v>#N/A</c:v>
                </c:pt>
                <c:pt idx="131">
                  <c:v>#N/A</c:v>
                </c:pt>
                <c:pt idx="132">
                  <c:v>#N/A</c:v>
                </c:pt>
                <c:pt idx="133">
                  <c:v>56.63</c:v>
                </c:pt>
                <c:pt idx="134">
                  <c:v>#N/A</c:v>
                </c:pt>
                <c:pt idx="135">
                  <c:v>#N/A</c:v>
                </c:pt>
                <c:pt idx="136">
                  <c:v>#N/A</c:v>
                </c:pt>
                <c:pt idx="137">
                  <c:v>#N/A</c:v>
                </c:pt>
                <c:pt idx="138">
                  <c:v>#N/A</c:v>
                </c:pt>
                <c:pt idx="139">
                  <c:v>#N/A</c:v>
                </c:pt>
                <c:pt idx="140">
                  <c:v>49.51</c:v>
                </c:pt>
                <c:pt idx="141">
                  <c:v>#N/A</c:v>
                </c:pt>
                <c:pt idx="142">
                  <c:v>#N/A</c:v>
                </c:pt>
                <c:pt idx="143">
                  <c:v>#N/A</c:v>
                </c:pt>
                <c:pt idx="144">
                  <c:v>#N/A</c:v>
                </c:pt>
                <c:pt idx="145">
                  <c:v>#N/A</c:v>
                </c:pt>
                <c:pt idx="146">
                  <c:v>#N/A</c:v>
                </c:pt>
                <c:pt idx="147">
                  <c:v>54.68</c:v>
                </c:pt>
                <c:pt idx="148">
                  <c:v>#N/A</c:v>
                </c:pt>
                <c:pt idx="149">
                  <c:v>#N/A</c:v>
                </c:pt>
                <c:pt idx="150">
                  <c:v>#N/A</c:v>
                </c:pt>
                <c:pt idx="151">
                  <c:v>#N/A</c:v>
                </c:pt>
                <c:pt idx="152">
                  <c:v>#N/A</c:v>
                </c:pt>
                <c:pt idx="153">
                  <c:v>#N/A</c:v>
                </c:pt>
                <c:pt idx="154">
                  <c:v>59.25</c:v>
                </c:pt>
                <c:pt idx="155">
                  <c:v>#N/A</c:v>
                </c:pt>
                <c:pt idx="156">
                  <c:v>#N/A</c:v>
                </c:pt>
                <c:pt idx="157">
                  <c:v>#N/A</c:v>
                </c:pt>
                <c:pt idx="158">
                  <c:v>#N/A</c:v>
                </c:pt>
                <c:pt idx="159">
                  <c:v>#N/A</c:v>
                </c:pt>
                <c:pt idx="160">
                  <c:v>#N/A</c:v>
                </c:pt>
                <c:pt idx="161">
                  <c:v>56.77</c:v>
                </c:pt>
                <c:pt idx="162">
                  <c:v>#N/A</c:v>
                </c:pt>
                <c:pt idx="163">
                  <c:v>#N/A</c:v>
                </c:pt>
                <c:pt idx="164">
                  <c:v>#N/A</c:v>
                </c:pt>
                <c:pt idx="165">
                  <c:v>#N/A</c:v>
                </c:pt>
                <c:pt idx="166">
                  <c:v>#N/A</c:v>
                </c:pt>
                <c:pt idx="167">
                  <c:v>#N/A</c:v>
                </c:pt>
                <c:pt idx="168">
                  <c:v>54.31</c:v>
                </c:pt>
                <c:pt idx="169">
                  <c:v>#N/A</c:v>
                </c:pt>
                <c:pt idx="170">
                  <c:v>#N/A</c:v>
                </c:pt>
                <c:pt idx="171">
                  <c:v>#N/A</c:v>
                </c:pt>
                <c:pt idx="172">
                  <c:v>#N/A</c:v>
                </c:pt>
                <c:pt idx="173">
                  <c:v>#N/A</c:v>
                </c:pt>
                <c:pt idx="174">
                  <c:v>#N/A</c:v>
                </c:pt>
                <c:pt idx="175">
                  <c:v>53.18</c:v>
                </c:pt>
                <c:pt idx="176">
                  <c:v>#N/A</c:v>
                </c:pt>
                <c:pt idx="177">
                  <c:v>#N/A</c:v>
                </c:pt>
                <c:pt idx="178">
                  <c:v>#N/A</c:v>
                </c:pt>
                <c:pt idx="179">
                  <c:v>#N/A</c:v>
                </c:pt>
                <c:pt idx="180">
                  <c:v>#N/A</c:v>
                </c:pt>
                <c:pt idx="181">
                  <c:v>#N/A</c:v>
                </c:pt>
                <c:pt idx="182">
                  <c:v>62.07</c:v>
                </c:pt>
                <c:pt idx="183">
                  <c:v>#N/A</c:v>
                </c:pt>
                <c:pt idx="184">
                  <c:v>#N/A</c:v>
                </c:pt>
                <c:pt idx="185">
                  <c:v>#N/A</c:v>
                </c:pt>
                <c:pt idx="186">
                  <c:v>#N/A</c:v>
                </c:pt>
                <c:pt idx="187">
                  <c:v>#N/A</c:v>
                </c:pt>
                <c:pt idx="188">
                  <c:v>#N/A</c:v>
                </c:pt>
                <c:pt idx="189">
                  <c:v>62.11</c:v>
                </c:pt>
                <c:pt idx="190">
                  <c:v>#N/A</c:v>
                </c:pt>
                <c:pt idx="191">
                  <c:v>#N/A</c:v>
                </c:pt>
                <c:pt idx="192">
                  <c:v>#N/A</c:v>
                </c:pt>
                <c:pt idx="193">
                  <c:v>#N/A</c:v>
                </c:pt>
                <c:pt idx="194">
                  <c:v>#N/A</c:v>
                </c:pt>
                <c:pt idx="195">
                  <c:v>#N/A</c:v>
                </c:pt>
                <c:pt idx="196">
                  <c:v>61.7</c:v>
                </c:pt>
                <c:pt idx="197">
                  <c:v>#N/A</c:v>
                </c:pt>
                <c:pt idx="198">
                  <c:v>#N/A</c:v>
                </c:pt>
                <c:pt idx="199">
                  <c:v>#N/A</c:v>
                </c:pt>
                <c:pt idx="200">
                  <c:v>#N/A</c:v>
                </c:pt>
                <c:pt idx="201">
                  <c:v>#N/A</c:v>
                </c:pt>
                <c:pt idx="202">
                  <c:v>#N/A</c:v>
                </c:pt>
                <c:pt idx="203">
                  <c:v>60.01</c:v>
                </c:pt>
                <c:pt idx="204">
                  <c:v>#N/A</c:v>
                </c:pt>
                <c:pt idx="205">
                  <c:v>#N/A</c:v>
                </c:pt>
                <c:pt idx="206">
                  <c:v>#N/A</c:v>
                </c:pt>
                <c:pt idx="207">
                  <c:v>#N/A</c:v>
                </c:pt>
                <c:pt idx="208">
                  <c:v>#N/A</c:v>
                </c:pt>
                <c:pt idx="209">
                  <c:v>#N/A</c:v>
                </c:pt>
                <c:pt idx="210">
                  <c:v>63.95</c:v>
                </c:pt>
                <c:pt idx="211">
                  <c:v>#N/A</c:v>
                </c:pt>
                <c:pt idx="212">
                  <c:v>#N/A</c:v>
                </c:pt>
                <c:pt idx="213">
                  <c:v>#N/A</c:v>
                </c:pt>
                <c:pt idx="214">
                  <c:v>#N/A</c:v>
                </c:pt>
                <c:pt idx="215">
                  <c:v>#N/A</c:v>
                </c:pt>
                <c:pt idx="216">
                  <c:v>#N/A</c:v>
                </c:pt>
                <c:pt idx="217">
                  <c:v>63.36</c:v>
                </c:pt>
                <c:pt idx="218">
                  <c:v>#N/A</c:v>
                </c:pt>
                <c:pt idx="219">
                  <c:v>#N/A</c:v>
                </c:pt>
                <c:pt idx="220">
                  <c:v>#N/A</c:v>
                </c:pt>
                <c:pt idx="221">
                  <c:v>#N/A</c:v>
                </c:pt>
                <c:pt idx="222">
                  <c:v>#N/A</c:v>
                </c:pt>
                <c:pt idx="223">
                  <c:v>#N/A</c:v>
                </c:pt>
                <c:pt idx="224">
                  <c:v>62.66</c:v>
                </c:pt>
                <c:pt idx="225">
                  <c:v>#N/A</c:v>
                </c:pt>
                <c:pt idx="226">
                  <c:v>#N/A</c:v>
                </c:pt>
                <c:pt idx="227">
                  <c:v>#N/A</c:v>
                </c:pt>
                <c:pt idx="228">
                  <c:v>#N/A</c:v>
                </c:pt>
                <c:pt idx="229">
                  <c:v>#N/A</c:v>
                </c:pt>
                <c:pt idx="230">
                  <c:v>#N/A</c:v>
                </c:pt>
                <c:pt idx="231">
                  <c:v>59.4</c:v>
                </c:pt>
                <c:pt idx="232">
                  <c:v>#N/A</c:v>
                </c:pt>
                <c:pt idx="233">
                  <c:v>#N/A</c:v>
                </c:pt>
                <c:pt idx="234">
                  <c:v>#N/A</c:v>
                </c:pt>
                <c:pt idx="235">
                  <c:v>#N/A</c:v>
                </c:pt>
                <c:pt idx="236">
                  <c:v>#N/A</c:v>
                </c:pt>
                <c:pt idx="237">
                  <c:v>#N/A</c:v>
                </c:pt>
                <c:pt idx="238">
                  <c:v>55.2</c:v>
                </c:pt>
                <c:pt idx="239">
                  <c:v>#N/A</c:v>
                </c:pt>
                <c:pt idx="240">
                  <c:v>#N/A</c:v>
                </c:pt>
                <c:pt idx="241">
                  <c:v>#N/A</c:v>
                </c:pt>
                <c:pt idx="242">
                  <c:v>#N/A</c:v>
                </c:pt>
                <c:pt idx="243">
                  <c:v>#N/A</c:v>
                </c:pt>
                <c:pt idx="244">
                  <c:v>#N/A</c:v>
                </c:pt>
                <c:pt idx="245">
                  <c:v>56.25</c:v>
                </c:pt>
                <c:pt idx="246">
                  <c:v>#N/A</c:v>
                </c:pt>
                <c:pt idx="247">
                  <c:v>#N/A</c:v>
                </c:pt>
                <c:pt idx="248">
                  <c:v>#N/A</c:v>
                </c:pt>
                <c:pt idx="249">
                  <c:v>#N/A</c:v>
                </c:pt>
                <c:pt idx="250">
                  <c:v>#N/A</c:v>
                </c:pt>
                <c:pt idx="251">
                  <c:v>#N/A</c:v>
                </c:pt>
                <c:pt idx="252">
                  <c:v>53.88</c:v>
                </c:pt>
                <c:pt idx="253">
                  <c:v>#N/A</c:v>
                </c:pt>
                <c:pt idx="254">
                  <c:v>#N/A</c:v>
                </c:pt>
                <c:pt idx="255">
                  <c:v>#N/A</c:v>
                </c:pt>
                <c:pt idx="256">
                  <c:v>#N/A</c:v>
                </c:pt>
                <c:pt idx="257">
                  <c:v>#N/A</c:v>
                </c:pt>
                <c:pt idx="258">
                  <c:v>#N/A</c:v>
                </c:pt>
                <c:pt idx="259">
                  <c:v>61.45</c:v>
                </c:pt>
                <c:pt idx="260">
                  <c:v>#N/A</c:v>
                </c:pt>
                <c:pt idx="261">
                  <c:v>#N/A</c:v>
                </c:pt>
                <c:pt idx="262">
                  <c:v>#N/A</c:v>
                </c:pt>
                <c:pt idx="263">
                  <c:v>#N/A</c:v>
                </c:pt>
                <c:pt idx="264">
                  <c:v>#N/A</c:v>
                </c:pt>
                <c:pt idx="265">
                  <c:v>#N/A</c:v>
                </c:pt>
                <c:pt idx="266">
                  <c:v>58.28</c:v>
                </c:pt>
                <c:pt idx="267">
                  <c:v>#N/A</c:v>
                </c:pt>
                <c:pt idx="268">
                  <c:v>#N/A</c:v>
                </c:pt>
                <c:pt idx="269">
                  <c:v>#N/A</c:v>
                </c:pt>
                <c:pt idx="270">
                  <c:v>#N/A</c:v>
                </c:pt>
                <c:pt idx="271">
                  <c:v>#N/A</c:v>
                </c:pt>
                <c:pt idx="272">
                  <c:v>#N/A</c:v>
                </c:pt>
                <c:pt idx="273">
                  <c:v>63.82</c:v>
                </c:pt>
                <c:pt idx="274">
                  <c:v>#N/A</c:v>
                </c:pt>
                <c:pt idx="275">
                  <c:v>#N/A</c:v>
                </c:pt>
                <c:pt idx="276">
                  <c:v>#N/A</c:v>
                </c:pt>
                <c:pt idx="277">
                  <c:v>#N/A</c:v>
                </c:pt>
                <c:pt idx="278">
                  <c:v>#N/A</c:v>
                </c:pt>
                <c:pt idx="279">
                  <c:v>#N/A</c:v>
                </c:pt>
                <c:pt idx="280">
                  <c:v>66.760000000000005</c:v>
                </c:pt>
                <c:pt idx="281">
                  <c:v>#N/A</c:v>
                </c:pt>
                <c:pt idx="282">
                  <c:v>#N/A</c:v>
                </c:pt>
                <c:pt idx="283">
                  <c:v>#N/A</c:v>
                </c:pt>
                <c:pt idx="284">
                  <c:v>#N/A</c:v>
                </c:pt>
                <c:pt idx="285">
                  <c:v>#N/A</c:v>
                </c:pt>
                <c:pt idx="286">
                  <c:v>#N/A</c:v>
                </c:pt>
                <c:pt idx="287">
                  <c:v>66.47</c:v>
                </c:pt>
                <c:pt idx="288">
                  <c:v>#N/A</c:v>
                </c:pt>
                <c:pt idx="289">
                  <c:v>#N/A</c:v>
                </c:pt>
                <c:pt idx="290">
                  <c:v>#N/A</c:v>
                </c:pt>
                <c:pt idx="291">
                  <c:v>#N/A</c:v>
                </c:pt>
                <c:pt idx="292">
                  <c:v>#N/A</c:v>
                </c:pt>
                <c:pt idx="293">
                  <c:v>#N/A</c:v>
                </c:pt>
                <c:pt idx="294">
                  <c:v>59.9</c:v>
                </c:pt>
                <c:pt idx="295">
                  <c:v>#N/A</c:v>
                </c:pt>
                <c:pt idx="296">
                  <c:v>#N/A</c:v>
                </c:pt>
                <c:pt idx="297">
                  <c:v>#N/A</c:v>
                </c:pt>
                <c:pt idx="298">
                  <c:v>#N/A</c:v>
                </c:pt>
                <c:pt idx="299">
                  <c:v>#N/A</c:v>
                </c:pt>
                <c:pt idx="300">
                  <c:v>#N/A</c:v>
                </c:pt>
                <c:pt idx="301">
                  <c:v>54.26</c:v>
                </c:pt>
                <c:pt idx="302">
                  <c:v>#N/A</c:v>
                </c:pt>
                <c:pt idx="303">
                  <c:v>#N/A</c:v>
                </c:pt>
                <c:pt idx="304">
                  <c:v>#N/A</c:v>
                </c:pt>
                <c:pt idx="305">
                  <c:v>#N/A</c:v>
                </c:pt>
                <c:pt idx="306">
                  <c:v>#N/A</c:v>
                </c:pt>
                <c:pt idx="307">
                  <c:v>#N/A</c:v>
                </c:pt>
                <c:pt idx="308">
                  <c:v>65.319999999999993</c:v>
                </c:pt>
                <c:pt idx="309">
                  <c:v>#N/A</c:v>
                </c:pt>
                <c:pt idx="310">
                  <c:v>#N/A</c:v>
                </c:pt>
                <c:pt idx="311">
                  <c:v>#N/A</c:v>
                </c:pt>
                <c:pt idx="312">
                  <c:v>#N/A</c:v>
                </c:pt>
                <c:pt idx="313">
                  <c:v>#N/A</c:v>
                </c:pt>
                <c:pt idx="314">
                  <c:v>#N/A</c:v>
                </c:pt>
                <c:pt idx="315">
                  <c:v>30.68</c:v>
                </c:pt>
                <c:pt idx="316">
                  <c:v>#N/A</c:v>
                </c:pt>
                <c:pt idx="317">
                  <c:v>#N/A</c:v>
                </c:pt>
                <c:pt idx="318">
                  <c:v>#N/A</c:v>
                </c:pt>
                <c:pt idx="319">
                  <c:v>#N/A</c:v>
                </c:pt>
                <c:pt idx="320">
                  <c:v>#N/A</c:v>
                </c:pt>
                <c:pt idx="321">
                  <c:v>#N/A</c:v>
                </c:pt>
                <c:pt idx="322">
                  <c:v>53.78</c:v>
                </c:pt>
                <c:pt idx="323">
                  <c:v>#N/A</c:v>
                </c:pt>
                <c:pt idx="324">
                  <c:v>#N/A</c:v>
                </c:pt>
                <c:pt idx="325">
                  <c:v>#N/A</c:v>
                </c:pt>
                <c:pt idx="326">
                  <c:v>#N/A</c:v>
                </c:pt>
                <c:pt idx="327">
                  <c:v>#N/A</c:v>
                </c:pt>
                <c:pt idx="328">
                  <c:v>#N/A</c:v>
                </c:pt>
                <c:pt idx="329">
                  <c:v>57.32</c:v>
                </c:pt>
                <c:pt idx="330">
                  <c:v>#N/A</c:v>
                </c:pt>
                <c:pt idx="331">
                  <c:v>#N/A</c:v>
                </c:pt>
                <c:pt idx="332">
                  <c:v>#N/A</c:v>
                </c:pt>
                <c:pt idx="333">
                  <c:v>#N/A</c:v>
                </c:pt>
                <c:pt idx="334">
                  <c:v>#N/A</c:v>
                </c:pt>
                <c:pt idx="335">
                  <c:v>#N/A</c:v>
                </c:pt>
                <c:pt idx="336">
                  <c:v>59.22</c:v>
                </c:pt>
                <c:pt idx="337">
                  <c:v>#N/A</c:v>
                </c:pt>
                <c:pt idx="338">
                  <c:v>#N/A</c:v>
                </c:pt>
                <c:pt idx="339">
                  <c:v>#N/A</c:v>
                </c:pt>
                <c:pt idx="340">
                  <c:v>#N/A</c:v>
                </c:pt>
                <c:pt idx="341">
                  <c:v>#N/A</c:v>
                </c:pt>
                <c:pt idx="342">
                  <c:v>#N/A</c:v>
                </c:pt>
                <c:pt idx="343">
                  <c:v>57.63</c:v>
                </c:pt>
                <c:pt idx="344">
                  <c:v>#N/A</c:v>
                </c:pt>
                <c:pt idx="345">
                  <c:v>#N/A</c:v>
                </c:pt>
                <c:pt idx="346">
                  <c:v>#N/A</c:v>
                </c:pt>
                <c:pt idx="347">
                  <c:v>#N/A</c:v>
                </c:pt>
                <c:pt idx="348">
                  <c:v>#N/A</c:v>
                </c:pt>
                <c:pt idx="349">
                  <c:v>#N/A</c:v>
                </c:pt>
                <c:pt idx="350">
                  <c:v>55.15</c:v>
                </c:pt>
                <c:pt idx="351">
                  <c:v>#N/A</c:v>
                </c:pt>
                <c:pt idx="352">
                  <c:v>#N/A</c:v>
                </c:pt>
                <c:pt idx="353">
                  <c:v>#N/A</c:v>
                </c:pt>
                <c:pt idx="354">
                  <c:v>#N/A</c:v>
                </c:pt>
                <c:pt idx="355">
                  <c:v>#N/A</c:v>
                </c:pt>
                <c:pt idx="356">
                  <c:v>#N/A</c:v>
                </c:pt>
                <c:pt idx="357">
                  <c:v>54.29</c:v>
                </c:pt>
                <c:pt idx="358">
                  <c:v>#N/A</c:v>
                </c:pt>
                <c:pt idx="359">
                  <c:v>#N/A</c:v>
                </c:pt>
                <c:pt idx="360">
                  <c:v>#N/A</c:v>
                </c:pt>
                <c:pt idx="361">
                  <c:v>#N/A</c:v>
                </c:pt>
                <c:pt idx="362">
                  <c:v>#N/A</c:v>
                </c:pt>
                <c:pt idx="363">
                  <c:v>#N/A</c:v>
                </c:pt>
                <c:pt idx="364">
                  <c:v>66.3</c:v>
                </c:pt>
              </c:numCache>
            </c:numRef>
          </c:val>
          <c:smooth val="0"/>
          <c:extLst>
            <c:ext xmlns:c16="http://schemas.microsoft.com/office/drawing/2014/chart" uri="{C3380CC4-5D6E-409C-BE32-E72D297353CC}">
              <c16:uniqueId val="{00000001-ADD4-4ACB-8F19-A0B304233B97}"/>
            </c:ext>
          </c:extLst>
        </c:ser>
        <c:ser>
          <c:idx val="1"/>
          <c:order val="3"/>
          <c:tx>
            <c:strRef>
              <c:f>纯碱月度周度图表!$BA$18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纯碱月度周度图表!$AX$19:$AX$383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纯碱月度周度图表!$BA$19:$BA$383</c:f>
              <c:numCache>
                <c:formatCode>General</c:formatCode>
                <c:ptCount val="365"/>
                <c:pt idx="0">
                  <c:v>#N/A</c:v>
                </c:pt>
                <c:pt idx="1">
                  <c:v>60.5</c:v>
                </c:pt>
                <c:pt idx="2">
                  <c:v>#N/A</c:v>
                </c:pt>
                <c:pt idx="3">
                  <c:v>#N/A</c:v>
                </c:pt>
                <c:pt idx="4">
                  <c:v>#N/A</c:v>
                </c:pt>
                <c:pt idx="5">
                  <c:v>#N/A</c:v>
                </c:pt>
                <c:pt idx="6">
                  <c:v>#N/A</c:v>
                </c:pt>
                <c:pt idx="7">
                  <c:v>#N/A</c:v>
                </c:pt>
                <c:pt idx="8">
                  <c:v>56.34</c:v>
                </c:pt>
                <c:pt idx="9">
                  <c:v>#N/A</c:v>
                </c:pt>
                <c:pt idx="10">
                  <c:v>#N/A</c:v>
                </c:pt>
                <c:pt idx="11">
                  <c:v>#N/A</c:v>
                </c:pt>
                <c:pt idx="12">
                  <c:v>#N/A</c:v>
                </c:pt>
                <c:pt idx="13">
                  <c:v>#N/A</c:v>
                </c:pt>
                <c:pt idx="14">
                  <c:v>#N/A</c:v>
                </c:pt>
                <c:pt idx="15">
                  <c:v>60.67</c:v>
                </c:pt>
                <c:pt idx="16">
                  <c:v>#N/A</c:v>
                </c:pt>
                <c:pt idx="17">
                  <c:v>#N/A</c:v>
                </c:pt>
                <c:pt idx="18">
                  <c:v>#N/A</c:v>
                </c:pt>
                <c:pt idx="19">
                  <c:v>#N/A</c:v>
                </c:pt>
                <c:pt idx="20">
                  <c:v>#N/A</c:v>
                </c:pt>
                <c:pt idx="21">
                  <c:v>#N/A</c:v>
                </c:pt>
                <c:pt idx="22">
                  <c:v>59.82</c:v>
                </c:pt>
                <c:pt idx="23">
                  <c:v>#N/A</c:v>
                </c:pt>
                <c:pt idx="24">
                  <c:v>#N/A</c:v>
                </c:pt>
                <c:pt idx="25">
                  <c:v>#N/A</c:v>
                </c:pt>
                <c:pt idx="26">
                  <c:v>#N/A</c:v>
                </c:pt>
                <c:pt idx="27">
                  <c:v>#N/A</c:v>
                </c:pt>
                <c:pt idx="28">
                  <c:v>#N/A</c:v>
                </c:pt>
                <c:pt idx="29">
                  <c:v>61.24</c:v>
                </c:pt>
                <c:pt idx="30">
                  <c:v>#N/A</c:v>
                </c:pt>
                <c:pt idx="31">
                  <c:v>#N/A</c:v>
                </c:pt>
                <c:pt idx="32">
                  <c:v>#N/A</c:v>
                </c:pt>
                <c:pt idx="33">
                  <c:v>#N/A</c:v>
                </c:pt>
                <c:pt idx="34">
                  <c:v>#N/A</c:v>
                </c:pt>
                <c:pt idx="35">
                  <c:v>#N/A</c:v>
                </c:pt>
                <c:pt idx="36">
                  <c:v>61.99</c:v>
                </c:pt>
                <c:pt idx="37">
                  <c:v>#N/A</c:v>
                </c:pt>
                <c:pt idx="38">
                  <c:v>#N/A</c:v>
                </c:pt>
                <c:pt idx="39">
                  <c:v>#N/A</c:v>
                </c:pt>
                <c:pt idx="40">
                  <c:v>#N/A</c:v>
                </c:pt>
                <c:pt idx="41">
                  <c:v>#N/A</c:v>
                </c:pt>
                <c:pt idx="42">
                  <c:v>#N/A</c:v>
                </c:pt>
                <c:pt idx="43">
                  <c:v>60.35</c:v>
                </c:pt>
                <c:pt idx="44">
                  <c:v>#N/A</c:v>
                </c:pt>
                <c:pt idx="45">
                  <c:v>#N/A</c:v>
                </c:pt>
                <c:pt idx="46">
                  <c:v>#N/A</c:v>
                </c:pt>
                <c:pt idx="47">
                  <c:v>#N/A</c:v>
                </c:pt>
                <c:pt idx="48">
                  <c:v>#N/A</c:v>
                </c:pt>
                <c:pt idx="49">
                  <c:v>#N/A</c:v>
                </c:pt>
                <c:pt idx="50">
                  <c:v>64.12</c:v>
                </c:pt>
                <c:pt idx="51">
                  <c:v>#N/A</c:v>
                </c:pt>
                <c:pt idx="52">
                  <c:v>#N/A</c:v>
                </c:pt>
                <c:pt idx="53">
                  <c:v>#N/A</c:v>
                </c:pt>
                <c:pt idx="54">
                  <c:v>#N/A</c:v>
                </c:pt>
                <c:pt idx="55">
                  <c:v>#N/A</c:v>
                </c:pt>
                <c:pt idx="56">
                  <c:v>#N/A</c:v>
                </c:pt>
                <c:pt idx="57">
                  <c:v>54.58</c:v>
                </c:pt>
                <c:pt idx="58">
                  <c:v>#N/A</c:v>
                </c:pt>
                <c:pt idx="59">
                  <c:v>#N/A</c:v>
                </c:pt>
                <c:pt idx="60">
                  <c:v>#N/A</c:v>
                </c:pt>
                <c:pt idx="61">
                  <c:v>#N/A</c:v>
                </c:pt>
                <c:pt idx="62">
                  <c:v>#N/A</c:v>
                </c:pt>
                <c:pt idx="63">
                  <c:v>#N/A</c:v>
                </c:pt>
                <c:pt idx="64">
                  <c:v>60.49</c:v>
                </c:pt>
                <c:pt idx="65">
                  <c:v>#N/A</c:v>
                </c:pt>
                <c:pt idx="66">
                  <c:v>#N/A</c:v>
                </c:pt>
                <c:pt idx="67">
                  <c:v>#N/A</c:v>
                </c:pt>
                <c:pt idx="68">
                  <c:v>#N/A</c:v>
                </c:pt>
                <c:pt idx="69">
                  <c:v>#N/A</c:v>
                </c:pt>
                <c:pt idx="70">
                  <c:v>#N/A</c:v>
                </c:pt>
                <c:pt idx="71">
                  <c:v>63.1</c:v>
                </c:pt>
                <c:pt idx="72">
                  <c:v>#N/A</c:v>
                </c:pt>
                <c:pt idx="73">
                  <c:v>#N/A</c:v>
                </c:pt>
                <c:pt idx="74">
                  <c:v>#N/A</c:v>
                </c:pt>
                <c:pt idx="75">
                  <c:v>#N/A</c:v>
                </c:pt>
                <c:pt idx="76">
                  <c:v>#N/A</c:v>
                </c:pt>
                <c:pt idx="77">
                  <c:v>#N/A</c:v>
                </c:pt>
                <c:pt idx="78">
                  <c:v>62.02</c:v>
                </c:pt>
                <c:pt idx="79">
                  <c:v>#N/A</c:v>
                </c:pt>
                <c:pt idx="80">
                  <c:v>#N/A</c:v>
                </c:pt>
                <c:pt idx="81">
                  <c:v>#N/A</c:v>
                </c:pt>
                <c:pt idx="82">
                  <c:v>#N/A</c:v>
                </c:pt>
                <c:pt idx="83">
                  <c:v>#N/A</c:v>
                </c:pt>
                <c:pt idx="84">
                  <c:v>#N/A</c:v>
                </c:pt>
                <c:pt idx="85">
                  <c:v>52.51</c:v>
                </c:pt>
                <c:pt idx="86">
                  <c:v>#N/A</c:v>
                </c:pt>
                <c:pt idx="87">
                  <c:v>#N/A</c:v>
                </c:pt>
                <c:pt idx="88">
                  <c:v>#N/A</c:v>
                </c:pt>
                <c:pt idx="89">
                  <c:v>#N/A</c:v>
                </c:pt>
                <c:pt idx="90">
                  <c:v>#N/A</c:v>
                </c:pt>
                <c:pt idx="91">
                  <c:v>#N/A</c:v>
                </c:pt>
                <c:pt idx="92">
                  <c:v>65.47</c:v>
                </c:pt>
                <c:pt idx="93">
                  <c:v>#N/A</c:v>
                </c:pt>
                <c:pt idx="94">
                  <c:v>#N/A</c:v>
                </c:pt>
                <c:pt idx="95">
                  <c:v>#N/A</c:v>
                </c:pt>
                <c:pt idx="96">
                  <c:v>#N/A</c:v>
                </c:pt>
                <c:pt idx="97">
                  <c:v>#N/A</c:v>
                </c:pt>
                <c:pt idx="98">
                  <c:v>#N/A</c:v>
                </c:pt>
                <c:pt idx="99">
                  <c:v>56.17</c:v>
                </c:pt>
                <c:pt idx="100">
                  <c:v>#N/A</c:v>
                </c:pt>
                <c:pt idx="101">
                  <c:v>#N/A</c:v>
                </c:pt>
                <c:pt idx="102">
                  <c:v>#N/A</c:v>
                </c:pt>
                <c:pt idx="103">
                  <c:v>#N/A</c:v>
                </c:pt>
                <c:pt idx="104">
                  <c:v>#N/A</c:v>
                </c:pt>
                <c:pt idx="105">
                  <c:v>#N/A</c:v>
                </c:pt>
                <c:pt idx="106">
                  <c:v>51.65</c:v>
                </c:pt>
                <c:pt idx="107">
                  <c:v>#N/A</c:v>
                </c:pt>
                <c:pt idx="108">
                  <c:v>#N/A</c:v>
                </c:pt>
                <c:pt idx="109">
                  <c:v>#N/A</c:v>
                </c:pt>
                <c:pt idx="110">
                  <c:v>#N/A</c:v>
                </c:pt>
                <c:pt idx="111">
                  <c:v>#N/A</c:v>
                </c:pt>
                <c:pt idx="112">
                  <c:v>#N/A</c:v>
                </c:pt>
                <c:pt idx="113">
                  <c:v>51.3</c:v>
                </c:pt>
                <c:pt idx="114">
                  <c:v>#N/A</c:v>
                </c:pt>
                <c:pt idx="115">
                  <c:v>#N/A</c:v>
                </c:pt>
                <c:pt idx="116">
                  <c:v>#N/A</c:v>
                </c:pt>
                <c:pt idx="117">
                  <c:v>#N/A</c:v>
                </c:pt>
                <c:pt idx="118">
                  <c:v>#N/A</c:v>
                </c:pt>
                <c:pt idx="119">
                  <c:v>#N/A</c:v>
                </c:pt>
                <c:pt idx="120">
                  <c:v>53.17</c:v>
                </c:pt>
                <c:pt idx="121">
                  <c:v>#N/A</c:v>
                </c:pt>
                <c:pt idx="122">
                  <c:v>#N/A</c:v>
                </c:pt>
                <c:pt idx="123">
                  <c:v>#N/A</c:v>
                </c:pt>
                <c:pt idx="124">
                  <c:v>#N/A</c:v>
                </c:pt>
                <c:pt idx="125">
                  <c:v>#N/A</c:v>
                </c:pt>
                <c:pt idx="126">
                  <c:v>#N/A</c:v>
                </c:pt>
                <c:pt idx="127">
                  <c:v>51.84</c:v>
                </c:pt>
                <c:pt idx="128">
                  <c:v>#N/A</c:v>
                </c:pt>
                <c:pt idx="129">
                  <c:v>#N/A</c:v>
                </c:pt>
                <c:pt idx="130">
                  <c:v>#N/A</c:v>
                </c:pt>
                <c:pt idx="131">
                  <c:v>#N/A</c:v>
                </c:pt>
                <c:pt idx="132">
                  <c:v>#N/A</c:v>
                </c:pt>
                <c:pt idx="133">
                  <c:v>#N/A</c:v>
                </c:pt>
                <c:pt idx="134">
                  <c:v>50.48</c:v>
                </c:pt>
                <c:pt idx="135">
                  <c:v>#N/A</c:v>
                </c:pt>
                <c:pt idx="136">
                  <c:v>#N/A</c:v>
                </c:pt>
                <c:pt idx="137">
                  <c:v>#N/A</c:v>
                </c:pt>
                <c:pt idx="138">
                  <c:v>#N/A</c:v>
                </c:pt>
                <c:pt idx="139">
                  <c:v>#N/A</c:v>
                </c:pt>
                <c:pt idx="140">
                  <c:v>#N/A</c:v>
                </c:pt>
                <c:pt idx="141">
                  <c:v>50</c:v>
                </c:pt>
                <c:pt idx="142">
                  <c:v>#N/A</c:v>
                </c:pt>
                <c:pt idx="143">
                  <c:v>#N/A</c:v>
                </c:pt>
                <c:pt idx="144">
                  <c:v>#N/A</c:v>
                </c:pt>
                <c:pt idx="145">
                  <c:v>#N/A</c:v>
                </c:pt>
                <c:pt idx="146">
                  <c:v>#N/A</c:v>
                </c:pt>
                <c:pt idx="147">
                  <c:v>#N/A</c:v>
                </c:pt>
                <c:pt idx="148">
                  <c:v>44.66</c:v>
                </c:pt>
                <c:pt idx="149">
                  <c:v>#N/A</c:v>
                </c:pt>
                <c:pt idx="150">
                  <c:v>#N/A</c:v>
                </c:pt>
                <c:pt idx="151">
                  <c:v>#N/A</c:v>
                </c:pt>
                <c:pt idx="152">
                  <c:v>#N/A</c:v>
                </c:pt>
                <c:pt idx="153">
                  <c:v>#N/A</c:v>
                </c:pt>
                <c:pt idx="154">
                  <c:v>#N/A</c:v>
                </c:pt>
                <c:pt idx="155">
                  <c:v>47.11</c:v>
                </c:pt>
                <c:pt idx="156">
                  <c:v>#N/A</c:v>
                </c:pt>
                <c:pt idx="157">
                  <c:v>#N/A</c:v>
                </c:pt>
                <c:pt idx="158">
                  <c:v>#N/A</c:v>
                </c:pt>
                <c:pt idx="159">
                  <c:v>#N/A</c:v>
                </c:pt>
                <c:pt idx="160">
                  <c:v>#N/A</c:v>
                </c:pt>
                <c:pt idx="161">
                  <c:v>#N/A</c:v>
                </c:pt>
                <c:pt idx="162">
                  <c:v>47.89</c:v>
                </c:pt>
                <c:pt idx="163">
                  <c:v>#N/A</c:v>
                </c:pt>
                <c:pt idx="164">
                  <c:v>#N/A</c:v>
                </c:pt>
                <c:pt idx="165">
                  <c:v>#N/A</c:v>
                </c:pt>
                <c:pt idx="166">
                  <c:v>#N/A</c:v>
                </c:pt>
                <c:pt idx="167">
                  <c:v>#N/A</c:v>
                </c:pt>
                <c:pt idx="168">
                  <c:v>#N/A</c:v>
                </c:pt>
                <c:pt idx="169">
                  <c:v>47.83</c:v>
                </c:pt>
                <c:pt idx="170">
                  <c:v>#N/A</c:v>
                </c:pt>
                <c:pt idx="171">
                  <c:v>#N/A</c:v>
                </c:pt>
                <c:pt idx="172">
                  <c:v>#N/A</c:v>
                </c:pt>
                <c:pt idx="173">
                  <c:v>#N/A</c:v>
                </c:pt>
                <c:pt idx="174">
                  <c:v>#N/A</c:v>
                </c:pt>
                <c:pt idx="175">
                  <c:v>#N/A</c:v>
                </c:pt>
                <c:pt idx="176">
                  <c:v>47.9</c:v>
                </c:pt>
                <c:pt idx="177">
                  <c:v>#N/A</c:v>
                </c:pt>
                <c:pt idx="178">
                  <c:v>#N/A</c:v>
                </c:pt>
                <c:pt idx="179">
                  <c:v>#N/A</c:v>
                </c:pt>
                <c:pt idx="180">
                  <c:v>#N/A</c:v>
                </c:pt>
                <c:pt idx="181">
                  <c:v>#N/A</c:v>
                </c:pt>
                <c:pt idx="182">
                  <c:v>#N/A</c:v>
                </c:pt>
                <c:pt idx="183">
                  <c:v>61.61</c:v>
                </c:pt>
                <c:pt idx="184">
                  <c:v>#N/A</c:v>
                </c:pt>
                <c:pt idx="185">
                  <c:v>#N/A</c:v>
                </c:pt>
                <c:pt idx="186">
                  <c:v>#N/A</c:v>
                </c:pt>
                <c:pt idx="187">
                  <c:v>#N/A</c:v>
                </c:pt>
                <c:pt idx="188">
                  <c:v>#N/A</c:v>
                </c:pt>
                <c:pt idx="189">
                  <c:v>#N/A</c:v>
                </c:pt>
                <c:pt idx="190">
                  <c:v>61.39</c:v>
                </c:pt>
                <c:pt idx="191">
                  <c:v>#N/A</c:v>
                </c:pt>
                <c:pt idx="192">
                  <c:v>#N/A</c:v>
                </c:pt>
                <c:pt idx="193">
                  <c:v>#N/A</c:v>
                </c:pt>
                <c:pt idx="194">
                  <c:v>#N/A</c:v>
                </c:pt>
                <c:pt idx="195">
                  <c:v>#N/A</c:v>
                </c:pt>
                <c:pt idx="196">
                  <c:v>#N/A</c:v>
                </c:pt>
                <c:pt idx="197">
                  <c:v>62.33</c:v>
                </c:pt>
                <c:pt idx="198">
                  <c:v>#N/A</c:v>
                </c:pt>
                <c:pt idx="199">
                  <c:v>#N/A</c:v>
                </c:pt>
                <c:pt idx="200">
                  <c:v>#N/A</c:v>
                </c:pt>
                <c:pt idx="201">
                  <c:v>#N/A</c:v>
                </c:pt>
                <c:pt idx="202">
                  <c:v>#N/A</c:v>
                </c:pt>
                <c:pt idx="203">
                  <c:v>#N/A</c:v>
                </c:pt>
                <c:pt idx="204">
                  <c:v>62.71</c:v>
                </c:pt>
                <c:pt idx="205">
                  <c:v>#N/A</c:v>
                </c:pt>
                <c:pt idx="206">
                  <c:v>#N/A</c:v>
                </c:pt>
                <c:pt idx="207">
                  <c:v>#N/A</c:v>
                </c:pt>
                <c:pt idx="208">
                  <c:v>#N/A</c:v>
                </c:pt>
                <c:pt idx="209">
                  <c:v>#N/A</c:v>
                </c:pt>
                <c:pt idx="210">
                  <c:v>#N/A</c:v>
                </c:pt>
                <c:pt idx="211">
                  <c:v>67.31</c:v>
                </c:pt>
                <c:pt idx="212">
                  <c:v>#N/A</c:v>
                </c:pt>
                <c:pt idx="213">
                  <c:v>#N/A</c:v>
                </c:pt>
                <c:pt idx="214">
                  <c:v>#N/A</c:v>
                </c:pt>
                <c:pt idx="215">
                  <c:v>#N/A</c:v>
                </c:pt>
                <c:pt idx="216">
                  <c:v>#N/A</c:v>
                </c:pt>
                <c:pt idx="217">
                  <c:v>#N/A</c:v>
                </c:pt>
                <c:pt idx="218">
                  <c:v>78.239999999999995</c:v>
                </c:pt>
                <c:pt idx="219">
                  <c:v>#N/A</c:v>
                </c:pt>
                <c:pt idx="220">
                  <c:v>#N/A</c:v>
                </c:pt>
                <c:pt idx="221">
                  <c:v>#N/A</c:v>
                </c:pt>
                <c:pt idx="222">
                  <c:v>#N/A</c:v>
                </c:pt>
                <c:pt idx="223">
                  <c:v>#N/A</c:v>
                </c:pt>
                <c:pt idx="224">
                  <c:v>#N/A</c:v>
                </c:pt>
                <c:pt idx="225">
                  <c:v>68.650000000000006</c:v>
                </c:pt>
                <c:pt idx="226">
                  <c:v>#N/A</c:v>
                </c:pt>
                <c:pt idx="227">
                  <c:v>#N/A</c:v>
                </c:pt>
                <c:pt idx="228">
                  <c:v>#N/A</c:v>
                </c:pt>
                <c:pt idx="229">
                  <c:v>#N/A</c:v>
                </c:pt>
                <c:pt idx="230">
                  <c:v>#N/A</c:v>
                </c:pt>
                <c:pt idx="231">
                  <c:v>#N/A</c:v>
                </c:pt>
                <c:pt idx="232">
                  <c:v>70.489999999999995</c:v>
                </c:pt>
                <c:pt idx="233">
                  <c:v>#N/A</c:v>
                </c:pt>
                <c:pt idx="234">
                  <c:v>#N/A</c:v>
                </c:pt>
                <c:pt idx="235">
                  <c:v>#N/A</c:v>
                </c:pt>
                <c:pt idx="236">
                  <c:v>#N/A</c:v>
                </c:pt>
                <c:pt idx="237">
                  <c:v>#N/A</c:v>
                </c:pt>
                <c:pt idx="238">
                  <c:v>#N/A</c:v>
                </c:pt>
                <c:pt idx="239">
                  <c:v>76.62</c:v>
                </c:pt>
                <c:pt idx="240">
                  <c:v>#N/A</c:v>
                </c:pt>
                <c:pt idx="241">
                  <c:v>#N/A</c:v>
                </c:pt>
                <c:pt idx="242">
                  <c:v>#N/A</c:v>
                </c:pt>
                <c:pt idx="243">
                  <c:v>#N/A</c:v>
                </c:pt>
                <c:pt idx="244">
                  <c:v>#N/A</c:v>
                </c:pt>
                <c:pt idx="245">
                  <c:v>#N/A</c:v>
                </c:pt>
                <c:pt idx="246">
                  <c:v>76.2</c:v>
                </c:pt>
                <c:pt idx="247">
                  <c:v>#N/A</c:v>
                </c:pt>
                <c:pt idx="248">
                  <c:v>#N/A</c:v>
                </c:pt>
                <c:pt idx="249">
                  <c:v>#N/A</c:v>
                </c:pt>
                <c:pt idx="250">
                  <c:v>#N/A</c:v>
                </c:pt>
                <c:pt idx="251">
                  <c:v>#N/A</c:v>
                </c:pt>
                <c:pt idx="252">
                  <c:v>#N/A</c:v>
                </c:pt>
                <c:pt idx="253">
                  <c:v>64.61</c:v>
                </c:pt>
                <c:pt idx="254">
                  <c:v>#N/A</c:v>
                </c:pt>
                <c:pt idx="255">
                  <c:v>#N/A</c:v>
                </c:pt>
                <c:pt idx="256">
                  <c:v>#N/A</c:v>
                </c:pt>
                <c:pt idx="257">
                  <c:v>#N/A</c:v>
                </c:pt>
                <c:pt idx="258">
                  <c:v>#N/A</c:v>
                </c:pt>
                <c:pt idx="259">
                  <c:v>#N/A</c:v>
                </c:pt>
                <c:pt idx="260">
                  <c:v>57.52</c:v>
                </c:pt>
                <c:pt idx="261">
                  <c:v>#N/A</c:v>
                </c:pt>
                <c:pt idx="262">
                  <c:v>#N/A</c:v>
                </c:pt>
                <c:pt idx="263">
                  <c:v>#N/A</c:v>
                </c:pt>
                <c:pt idx="264">
                  <c:v>#N/A</c:v>
                </c:pt>
                <c:pt idx="265">
                  <c:v>#N/A</c:v>
                </c:pt>
                <c:pt idx="266">
                  <c:v>#N/A</c:v>
                </c:pt>
                <c:pt idx="267">
                  <c:v>54.74</c:v>
                </c:pt>
                <c:pt idx="268">
                  <c:v>#N/A</c:v>
                </c:pt>
                <c:pt idx="269">
                  <c:v>#N/A</c:v>
                </c:pt>
                <c:pt idx="270">
                  <c:v>#N/A</c:v>
                </c:pt>
                <c:pt idx="271">
                  <c:v>#N/A</c:v>
                </c:pt>
                <c:pt idx="272">
                  <c:v>#N/A</c:v>
                </c:pt>
                <c:pt idx="273">
                  <c:v>#N/A</c:v>
                </c:pt>
                <c:pt idx="274">
                  <c:v>60.76</c:v>
                </c:pt>
                <c:pt idx="275">
                  <c:v>#N/A</c:v>
                </c:pt>
                <c:pt idx="276">
                  <c:v>#N/A</c:v>
                </c:pt>
                <c:pt idx="277">
                  <c:v>#N/A</c:v>
                </c:pt>
                <c:pt idx="278">
                  <c:v>#N/A</c:v>
                </c:pt>
                <c:pt idx="279">
                  <c:v>#N/A</c:v>
                </c:pt>
                <c:pt idx="280">
                  <c:v>#N/A</c:v>
                </c:pt>
                <c:pt idx="281">
                  <c:v>54.82</c:v>
                </c:pt>
                <c:pt idx="282">
                  <c:v>#N/A</c:v>
                </c:pt>
                <c:pt idx="283">
                  <c:v>#N/A</c:v>
                </c:pt>
                <c:pt idx="284">
                  <c:v>#N/A</c:v>
                </c:pt>
                <c:pt idx="285">
                  <c:v>#N/A</c:v>
                </c:pt>
                <c:pt idx="286">
                  <c:v>#N/A</c:v>
                </c:pt>
                <c:pt idx="287">
                  <c:v>#N/A</c:v>
                </c:pt>
                <c:pt idx="288">
                  <c:v>54.71</c:v>
                </c:pt>
                <c:pt idx="289">
                  <c:v>#N/A</c:v>
                </c:pt>
                <c:pt idx="290">
                  <c:v>#N/A</c:v>
                </c:pt>
                <c:pt idx="291">
                  <c:v>#N/A</c:v>
                </c:pt>
                <c:pt idx="292">
                  <c:v>#N/A</c:v>
                </c:pt>
                <c:pt idx="293">
                  <c:v>#N/A</c:v>
                </c:pt>
                <c:pt idx="294">
                  <c:v>#N/A</c:v>
                </c:pt>
                <c:pt idx="295">
                  <c:v>53.03</c:v>
                </c:pt>
                <c:pt idx="296">
                  <c:v>#N/A</c:v>
                </c:pt>
                <c:pt idx="297">
                  <c:v>#N/A</c:v>
                </c:pt>
                <c:pt idx="298">
                  <c:v>#N/A</c:v>
                </c:pt>
                <c:pt idx="299">
                  <c:v>#N/A</c:v>
                </c:pt>
                <c:pt idx="300">
                  <c:v>#N/A</c:v>
                </c:pt>
                <c:pt idx="301">
                  <c:v>#N/A</c:v>
                </c:pt>
                <c:pt idx="302">
                  <c:v>67.819999999999993</c:v>
                </c:pt>
                <c:pt idx="303">
                  <c:v>#N/A</c:v>
                </c:pt>
                <c:pt idx="304">
                  <c:v>#N/A</c:v>
                </c:pt>
                <c:pt idx="305">
                  <c:v>#N/A</c:v>
                </c:pt>
                <c:pt idx="306">
                  <c:v>#N/A</c:v>
                </c:pt>
                <c:pt idx="307">
                  <c:v>#N/A</c:v>
                </c:pt>
                <c:pt idx="308">
                  <c:v>#N/A</c:v>
                </c:pt>
                <c:pt idx="309">
                  <c:v>73.61</c:v>
                </c:pt>
                <c:pt idx="310">
                  <c:v>#N/A</c:v>
                </c:pt>
                <c:pt idx="311">
                  <c:v>#N/A</c:v>
                </c:pt>
                <c:pt idx="312">
                  <c:v>#N/A</c:v>
                </c:pt>
                <c:pt idx="313">
                  <c:v>#N/A</c:v>
                </c:pt>
                <c:pt idx="314">
                  <c:v>#N/A</c:v>
                </c:pt>
                <c:pt idx="315">
                  <c:v>#N/A</c:v>
                </c:pt>
                <c:pt idx="316">
                  <c:v>65.75</c:v>
                </c:pt>
                <c:pt idx="317">
                  <c:v>#N/A</c:v>
                </c:pt>
                <c:pt idx="318">
                  <c:v>#N/A</c:v>
                </c:pt>
                <c:pt idx="319">
                  <c:v>#N/A</c:v>
                </c:pt>
                <c:pt idx="320">
                  <c:v>#N/A</c:v>
                </c:pt>
                <c:pt idx="321">
                  <c:v>#N/A</c:v>
                </c:pt>
                <c:pt idx="322">
                  <c:v>#N/A</c:v>
                </c:pt>
                <c:pt idx="323">
                  <c:v>37.270000000000003</c:v>
                </c:pt>
                <c:pt idx="324">
                  <c:v>#N/A</c:v>
                </c:pt>
                <c:pt idx="325">
                  <c:v>#N/A</c:v>
                </c:pt>
                <c:pt idx="326">
                  <c:v>#N/A</c:v>
                </c:pt>
                <c:pt idx="327">
                  <c:v>#N/A</c:v>
                </c:pt>
                <c:pt idx="328">
                  <c:v>#N/A</c:v>
                </c:pt>
                <c:pt idx="329">
                  <c:v>#N/A</c:v>
                </c:pt>
                <c:pt idx="330">
                  <c:v>55.9</c:v>
                </c:pt>
                <c:pt idx="331">
                  <c:v>#N/A</c:v>
                </c:pt>
                <c:pt idx="332">
                  <c:v>#N/A</c:v>
                </c:pt>
                <c:pt idx="333">
                  <c:v>#N/A</c:v>
                </c:pt>
                <c:pt idx="334">
                  <c:v>#N/A</c:v>
                </c:pt>
                <c:pt idx="335">
                  <c:v>#N/A</c:v>
                </c:pt>
                <c:pt idx="336">
                  <c:v>#N/A</c:v>
                </c:pt>
                <c:pt idx="337">
                  <c:v>70.569999999999993</c:v>
                </c:pt>
                <c:pt idx="338">
                  <c:v>#N/A</c:v>
                </c:pt>
                <c:pt idx="339">
                  <c:v>#N/A</c:v>
                </c:pt>
                <c:pt idx="340">
                  <c:v>#N/A</c:v>
                </c:pt>
                <c:pt idx="341">
                  <c:v>#N/A</c:v>
                </c:pt>
                <c:pt idx="342">
                  <c:v>#N/A</c:v>
                </c:pt>
                <c:pt idx="343">
                  <c:v>#N/A</c:v>
                </c:pt>
                <c:pt idx="344">
                  <c:v>72.95</c:v>
                </c:pt>
                <c:pt idx="345">
                  <c:v>#N/A</c:v>
                </c:pt>
                <c:pt idx="346">
                  <c:v>#N/A</c:v>
                </c:pt>
                <c:pt idx="347">
                  <c:v>#N/A</c:v>
                </c:pt>
                <c:pt idx="348">
                  <c:v>#N/A</c:v>
                </c:pt>
                <c:pt idx="349">
                  <c:v>#N/A</c:v>
                </c:pt>
                <c:pt idx="350">
                  <c:v>#N/A</c:v>
                </c:pt>
                <c:pt idx="351">
                  <c:v>56.9</c:v>
                </c:pt>
                <c:pt idx="352">
                  <c:v>#N/A</c:v>
                </c:pt>
                <c:pt idx="353">
                  <c:v>#N/A</c:v>
                </c:pt>
                <c:pt idx="354">
                  <c:v>#N/A</c:v>
                </c:pt>
                <c:pt idx="355">
                  <c:v>#N/A</c:v>
                </c:pt>
                <c:pt idx="356">
                  <c:v>#N/A</c:v>
                </c:pt>
                <c:pt idx="357">
                  <c:v>#N/A</c:v>
                </c:pt>
                <c:pt idx="358">
                  <c:v>53.52</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ADD4-4ACB-8F19-A0B304233B97}"/>
            </c:ext>
          </c:extLst>
        </c:ser>
        <c:ser>
          <c:idx val="0"/>
          <c:order val="4"/>
          <c:tx>
            <c:strRef>
              <c:f>纯碱月度周度图表!$AZ$18</c:f>
              <c:strCache>
                <c:ptCount val="1"/>
                <c:pt idx="0">
                  <c:v>2023</c:v>
                </c:pt>
              </c:strCache>
            </c:strRef>
          </c:tx>
          <c:spPr>
            <a:ln w="28575" cap="rnd">
              <a:solidFill>
                <a:srgbClr val="0070C0"/>
              </a:solidFill>
              <a:round/>
            </a:ln>
            <a:effectLst/>
          </c:spPr>
          <c:marker>
            <c:symbol val="none"/>
          </c:marker>
          <c:cat>
            <c:numRef>
              <c:f>纯碱月度周度图表!$AX$19:$AX$383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纯碱月度周度图表!$AZ$19:$AZ$383</c:f>
              <c:numCache>
                <c:formatCode>General</c:formatCode>
                <c:ptCount val="365"/>
                <c:pt idx="0">
                  <c:v>#N/A</c:v>
                </c:pt>
                <c:pt idx="1">
                  <c:v>#N/A</c:v>
                </c:pt>
                <c:pt idx="2">
                  <c:v>66.41</c:v>
                </c:pt>
                <c:pt idx="3">
                  <c:v>#N/A</c:v>
                </c:pt>
                <c:pt idx="4">
                  <c:v>#N/A</c:v>
                </c:pt>
                <c:pt idx="5">
                  <c:v>#N/A</c:v>
                </c:pt>
                <c:pt idx="6">
                  <c:v>#N/A</c:v>
                </c:pt>
                <c:pt idx="7">
                  <c:v>#N/A</c:v>
                </c:pt>
                <c:pt idx="8">
                  <c:v>#N/A</c:v>
                </c:pt>
                <c:pt idx="9">
                  <c:v>63.4</c:v>
                </c:pt>
                <c:pt idx="10">
                  <c:v>#N/A</c:v>
                </c:pt>
                <c:pt idx="11">
                  <c:v>#N/A</c:v>
                </c:pt>
                <c:pt idx="12">
                  <c:v>#N/A</c:v>
                </c:pt>
                <c:pt idx="13">
                  <c:v>#N/A</c:v>
                </c:pt>
                <c:pt idx="14">
                  <c:v>#N/A</c:v>
                </c:pt>
                <c:pt idx="15">
                  <c:v>#N/A</c:v>
                </c:pt>
                <c:pt idx="16">
                  <c:v>68.28</c:v>
                </c:pt>
                <c:pt idx="17">
                  <c:v>#N/A</c:v>
                </c:pt>
                <c:pt idx="18">
                  <c:v>#N/A</c:v>
                </c:pt>
                <c:pt idx="19">
                  <c:v>#N/A</c:v>
                </c:pt>
                <c:pt idx="20">
                  <c:v>#N/A</c:v>
                </c:pt>
                <c:pt idx="21">
                  <c:v>#N/A</c:v>
                </c:pt>
                <c:pt idx="22">
                  <c:v>#N/A</c:v>
                </c:pt>
                <c:pt idx="23">
                  <c:v>67.56</c:v>
                </c:pt>
                <c:pt idx="24">
                  <c:v>#N/A</c:v>
                </c:pt>
                <c:pt idx="25">
                  <c:v>#N/A</c:v>
                </c:pt>
                <c:pt idx="26">
                  <c:v>#N/A</c:v>
                </c:pt>
                <c:pt idx="27">
                  <c:v>#N/A</c:v>
                </c:pt>
                <c:pt idx="28">
                  <c:v>#N/A</c:v>
                </c:pt>
                <c:pt idx="29">
                  <c:v>#N/A</c:v>
                </c:pt>
                <c:pt idx="30">
                  <c:v>68.5</c:v>
                </c:pt>
                <c:pt idx="31">
                  <c:v>#N/A</c:v>
                </c:pt>
                <c:pt idx="32">
                  <c:v>#N/A</c:v>
                </c:pt>
                <c:pt idx="33">
                  <c:v>#N/A</c:v>
                </c:pt>
                <c:pt idx="34">
                  <c:v>#N/A</c:v>
                </c:pt>
                <c:pt idx="35">
                  <c:v>#N/A</c:v>
                </c:pt>
                <c:pt idx="36">
                  <c:v>#N/A</c:v>
                </c:pt>
                <c:pt idx="37">
                  <c:v>73.02</c:v>
                </c:pt>
                <c:pt idx="38">
                  <c:v>#N/A</c:v>
                </c:pt>
                <c:pt idx="39">
                  <c:v>#N/A</c:v>
                </c:pt>
                <c:pt idx="40">
                  <c:v>#N/A</c:v>
                </c:pt>
                <c:pt idx="41">
                  <c:v>#N/A</c:v>
                </c:pt>
                <c:pt idx="42">
                  <c:v>#N/A</c:v>
                </c:pt>
                <c:pt idx="43">
                  <c:v>#N/A</c:v>
                </c:pt>
                <c:pt idx="44">
                  <c:v>75.02</c:v>
                </c:pt>
                <c:pt idx="45">
                  <c:v>#N/A</c:v>
                </c:pt>
                <c:pt idx="46">
                  <c:v>#N/A</c:v>
                </c:pt>
                <c:pt idx="47">
                  <c:v>#N/A</c:v>
                </c:pt>
                <c:pt idx="48">
                  <c:v>#N/A</c:v>
                </c:pt>
                <c:pt idx="49">
                  <c:v>#N/A</c:v>
                </c:pt>
                <c:pt idx="50">
                  <c:v>#N/A</c:v>
                </c:pt>
                <c:pt idx="51">
                  <c:v>64.349999999999994</c:v>
                </c:pt>
                <c:pt idx="52">
                  <c:v>#N/A</c:v>
                </c:pt>
                <c:pt idx="53">
                  <c:v>#N/A</c:v>
                </c:pt>
                <c:pt idx="54">
                  <c:v>#N/A</c:v>
                </c:pt>
                <c:pt idx="55">
                  <c:v>#N/A</c:v>
                </c:pt>
                <c:pt idx="56">
                  <c:v>#N/A</c:v>
                </c:pt>
                <c:pt idx="57">
                  <c:v>#N/A</c:v>
                </c:pt>
                <c:pt idx="58">
                  <c:v>61.9</c:v>
                </c:pt>
                <c:pt idx="59">
                  <c:v>#N/A</c:v>
                </c:pt>
                <c:pt idx="60">
                  <c:v>#N/A</c:v>
                </c:pt>
                <c:pt idx="61">
                  <c:v>#N/A</c:v>
                </c:pt>
                <c:pt idx="62">
                  <c:v>#N/A</c:v>
                </c:pt>
                <c:pt idx="63">
                  <c:v>#N/A</c:v>
                </c:pt>
                <c:pt idx="64">
                  <c:v>#N/A</c:v>
                </c:pt>
                <c:pt idx="65">
                  <c:v>61.35</c:v>
                </c:pt>
                <c:pt idx="66">
                  <c:v>#N/A</c:v>
                </c:pt>
                <c:pt idx="67">
                  <c:v>#N/A</c:v>
                </c:pt>
                <c:pt idx="68">
                  <c:v>#N/A</c:v>
                </c:pt>
                <c:pt idx="69">
                  <c:v>#N/A</c:v>
                </c:pt>
                <c:pt idx="70">
                  <c:v>#N/A</c:v>
                </c:pt>
                <c:pt idx="71">
                  <c:v>#N/A</c:v>
                </c:pt>
                <c:pt idx="72">
                  <c:v>63.82</c:v>
                </c:pt>
                <c:pt idx="73">
                  <c:v>#N/A</c:v>
                </c:pt>
                <c:pt idx="74">
                  <c:v>#N/A</c:v>
                </c:pt>
                <c:pt idx="75">
                  <c:v>#N/A</c:v>
                </c:pt>
                <c:pt idx="76">
                  <c:v>#N/A</c:v>
                </c:pt>
                <c:pt idx="77">
                  <c:v>#N/A</c:v>
                </c:pt>
                <c:pt idx="78">
                  <c:v>#N/A</c:v>
                </c:pt>
                <c:pt idx="79">
                  <c:v>65.14</c:v>
                </c:pt>
                <c:pt idx="80">
                  <c:v>#N/A</c:v>
                </c:pt>
                <c:pt idx="81">
                  <c:v>#N/A</c:v>
                </c:pt>
                <c:pt idx="82">
                  <c:v>#N/A</c:v>
                </c:pt>
                <c:pt idx="83">
                  <c:v>#N/A</c:v>
                </c:pt>
                <c:pt idx="84">
                  <c:v>#N/A</c:v>
                </c:pt>
                <c:pt idx="85">
                  <c:v>#N/A</c:v>
                </c:pt>
                <c:pt idx="86">
                  <c:v>62.42</c:v>
                </c:pt>
                <c:pt idx="87">
                  <c:v>#N/A</c:v>
                </c:pt>
                <c:pt idx="88">
                  <c:v>#N/A</c:v>
                </c:pt>
                <c:pt idx="89">
                  <c:v>#N/A</c:v>
                </c:pt>
                <c:pt idx="90">
                  <c:v>#N/A</c:v>
                </c:pt>
                <c:pt idx="91">
                  <c:v>#N/A</c:v>
                </c:pt>
                <c:pt idx="92">
                  <c:v>#N/A</c:v>
                </c:pt>
                <c:pt idx="93">
                  <c:v>62.89</c:v>
                </c:pt>
                <c:pt idx="94">
                  <c:v>#N/A</c:v>
                </c:pt>
                <c:pt idx="95">
                  <c:v>#N/A</c:v>
                </c:pt>
                <c:pt idx="96">
                  <c:v>#N/A</c:v>
                </c:pt>
                <c:pt idx="97">
                  <c:v>#N/A</c:v>
                </c:pt>
                <c:pt idx="98">
                  <c:v>#N/A</c:v>
                </c:pt>
                <c:pt idx="99">
                  <c:v>#N/A</c:v>
                </c:pt>
                <c:pt idx="100">
                  <c:v>60.49</c:v>
                </c:pt>
                <c:pt idx="101">
                  <c:v>#N/A</c:v>
                </c:pt>
                <c:pt idx="102">
                  <c:v>#N/A</c:v>
                </c:pt>
                <c:pt idx="103">
                  <c:v>#N/A</c:v>
                </c:pt>
                <c:pt idx="104">
                  <c:v>#N/A</c:v>
                </c:pt>
                <c:pt idx="105">
                  <c:v>#N/A</c:v>
                </c:pt>
                <c:pt idx="106">
                  <c:v>#N/A</c:v>
                </c:pt>
                <c:pt idx="107">
                  <c:v>60.49</c:v>
                </c:pt>
                <c:pt idx="108">
                  <c:v>#N/A</c:v>
                </c:pt>
                <c:pt idx="109">
                  <c:v>#N/A</c:v>
                </c:pt>
                <c:pt idx="110">
                  <c:v>#N/A</c:v>
                </c:pt>
                <c:pt idx="111">
                  <c:v>#N/A</c:v>
                </c:pt>
                <c:pt idx="112">
                  <c:v>#N/A</c:v>
                </c:pt>
                <c:pt idx="113">
                  <c:v>#N/A</c:v>
                </c:pt>
                <c:pt idx="114">
                  <c:v>56.94</c:v>
                </c:pt>
                <c:pt idx="115">
                  <c:v>#N/A</c:v>
                </c:pt>
                <c:pt idx="116">
                  <c:v>#N/A</c:v>
                </c:pt>
                <c:pt idx="117">
                  <c:v>#N/A</c:v>
                </c:pt>
                <c:pt idx="118">
                  <c:v>#N/A</c:v>
                </c:pt>
                <c:pt idx="119">
                  <c:v>#N/A</c:v>
                </c:pt>
                <c:pt idx="120">
                  <c:v>#N/A</c:v>
                </c:pt>
                <c:pt idx="121">
                  <c:v>57.4</c:v>
                </c:pt>
                <c:pt idx="122">
                  <c:v>#N/A</c:v>
                </c:pt>
                <c:pt idx="123">
                  <c:v>#N/A</c:v>
                </c:pt>
                <c:pt idx="124">
                  <c:v>#N/A</c:v>
                </c:pt>
                <c:pt idx="125">
                  <c:v>#N/A</c:v>
                </c:pt>
                <c:pt idx="126">
                  <c:v>#N/A</c:v>
                </c:pt>
                <c:pt idx="127">
                  <c:v>#N/A</c:v>
                </c:pt>
                <c:pt idx="128">
                  <c:v>58.88</c:v>
                </c:pt>
                <c:pt idx="129">
                  <c:v>#N/A</c:v>
                </c:pt>
                <c:pt idx="130">
                  <c:v>#N/A</c:v>
                </c:pt>
                <c:pt idx="131">
                  <c:v>#N/A</c:v>
                </c:pt>
                <c:pt idx="132">
                  <c:v>#N/A</c:v>
                </c:pt>
                <c:pt idx="133">
                  <c:v>#N/A</c:v>
                </c:pt>
                <c:pt idx="134">
                  <c:v>#N/A</c:v>
                </c:pt>
                <c:pt idx="135">
                  <c:v>60.25</c:v>
                </c:pt>
                <c:pt idx="136">
                  <c:v>#N/A</c:v>
                </c:pt>
                <c:pt idx="137">
                  <c:v>#N/A</c:v>
                </c:pt>
                <c:pt idx="138">
                  <c:v>#N/A</c:v>
                </c:pt>
                <c:pt idx="139">
                  <c:v>#N/A</c:v>
                </c:pt>
                <c:pt idx="140">
                  <c:v>#N/A</c:v>
                </c:pt>
                <c:pt idx="141">
                  <c:v>#N/A</c:v>
                </c:pt>
                <c:pt idx="142">
                  <c:v>57.96</c:v>
                </c:pt>
                <c:pt idx="143">
                  <c:v>#N/A</c:v>
                </c:pt>
                <c:pt idx="144">
                  <c:v>#N/A</c:v>
                </c:pt>
                <c:pt idx="145">
                  <c:v>#N/A</c:v>
                </c:pt>
                <c:pt idx="146">
                  <c:v>#N/A</c:v>
                </c:pt>
                <c:pt idx="147">
                  <c:v>#N/A</c:v>
                </c:pt>
                <c:pt idx="148">
                  <c:v>#N/A</c:v>
                </c:pt>
                <c:pt idx="149">
                  <c:v>55.02</c:v>
                </c:pt>
                <c:pt idx="150">
                  <c:v>#N/A</c:v>
                </c:pt>
                <c:pt idx="151">
                  <c:v>#N/A</c:v>
                </c:pt>
                <c:pt idx="152">
                  <c:v>#N/A</c:v>
                </c:pt>
                <c:pt idx="153">
                  <c:v>#N/A</c:v>
                </c:pt>
                <c:pt idx="154">
                  <c:v>#N/A</c:v>
                </c:pt>
                <c:pt idx="155">
                  <c:v>#N/A</c:v>
                </c:pt>
                <c:pt idx="156">
                  <c:v>61.2</c:v>
                </c:pt>
                <c:pt idx="157">
                  <c:v>#N/A</c:v>
                </c:pt>
                <c:pt idx="158">
                  <c:v>#N/A</c:v>
                </c:pt>
                <c:pt idx="159">
                  <c:v>#N/A</c:v>
                </c:pt>
                <c:pt idx="160">
                  <c:v>#N/A</c:v>
                </c:pt>
                <c:pt idx="161">
                  <c:v>#N/A</c:v>
                </c:pt>
                <c:pt idx="162">
                  <c:v>#N/A</c:v>
                </c:pt>
                <c:pt idx="163">
                  <c:v>62.12</c:v>
                </c:pt>
                <c:pt idx="164">
                  <c:v>#N/A</c:v>
                </c:pt>
                <c:pt idx="165">
                  <c:v>#N/A</c:v>
                </c:pt>
                <c:pt idx="166">
                  <c:v>#N/A</c:v>
                </c:pt>
                <c:pt idx="167">
                  <c:v>#N/A</c:v>
                </c:pt>
                <c:pt idx="168">
                  <c:v>#N/A</c:v>
                </c:pt>
                <c:pt idx="169">
                  <c:v>#N/A</c:v>
                </c:pt>
                <c:pt idx="170">
                  <c:v>59.59</c:v>
                </c:pt>
                <c:pt idx="171">
                  <c:v>#N/A</c:v>
                </c:pt>
                <c:pt idx="172">
                  <c:v>#N/A</c:v>
                </c:pt>
                <c:pt idx="173">
                  <c:v>#N/A</c:v>
                </c:pt>
                <c:pt idx="174">
                  <c:v>#N/A</c:v>
                </c:pt>
                <c:pt idx="175">
                  <c:v>#N/A</c:v>
                </c:pt>
                <c:pt idx="176">
                  <c:v>#N/A</c:v>
                </c:pt>
                <c:pt idx="177">
                  <c:v>59.29</c:v>
                </c:pt>
                <c:pt idx="178">
                  <c:v>#N/A</c:v>
                </c:pt>
                <c:pt idx="179">
                  <c:v>#N/A</c:v>
                </c:pt>
                <c:pt idx="180">
                  <c:v>#N/A</c:v>
                </c:pt>
                <c:pt idx="181">
                  <c:v>#N/A</c:v>
                </c:pt>
                <c:pt idx="182">
                  <c:v>#N/A</c:v>
                </c:pt>
                <c:pt idx="183">
                  <c:v>#N/A</c:v>
                </c:pt>
                <c:pt idx="184">
                  <c:v>61.22</c:v>
                </c:pt>
                <c:pt idx="185">
                  <c:v>#N/A</c:v>
                </c:pt>
                <c:pt idx="186">
                  <c:v>#N/A</c:v>
                </c:pt>
                <c:pt idx="187">
                  <c:v>#N/A</c:v>
                </c:pt>
                <c:pt idx="188">
                  <c:v>#N/A</c:v>
                </c:pt>
                <c:pt idx="189">
                  <c:v>#N/A</c:v>
                </c:pt>
                <c:pt idx="190">
                  <c:v>#N/A</c:v>
                </c:pt>
                <c:pt idx="191">
                  <c:v>59.96</c:v>
                </c:pt>
                <c:pt idx="192">
                  <c:v>#N/A</c:v>
                </c:pt>
                <c:pt idx="193">
                  <c:v>#N/A</c:v>
                </c:pt>
                <c:pt idx="194">
                  <c:v>#N/A</c:v>
                </c:pt>
                <c:pt idx="195">
                  <c:v>#N/A</c:v>
                </c:pt>
                <c:pt idx="196">
                  <c:v>#N/A</c:v>
                </c:pt>
                <c:pt idx="197">
                  <c:v>#N/A</c:v>
                </c:pt>
                <c:pt idx="198">
                  <c:v>64.91</c:v>
                </c:pt>
                <c:pt idx="199">
                  <c:v>#N/A</c:v>
                </c:pt>
                <c:pt idx="200">
                  <c:v>#N/A</c:v>
                </c:pt>
                <c:pt idx="201">
                  <c:v>#N/A</c:v>
                </c:pt>
                <c:pt idx="202">
                  <c:v>#N/A</c:v>
                </c:pt>
                <c:pt idx="203">
                  <c:v>#N/A</c:v>
                </c:pt>
                <c:pt idx="204">
                  <c:v>#N/A</c:v>
                </c:pt>
                <c:pt idx="205">
                  <c:v>65.5</c:v>
                </c:pt>
                <c:pt idx="206">
                  <c:v>#N/A</c:v>
                </c:pt>
                <c:pt idx="207">
                  <c:v>#N/A</c:v>
                </c:pt>
                <c:pt idx="208">
                  <c:v>#N/A</c:v>
                </c:pt>
                <c:pt idx="209">
                  <c:v>#N/A</c:v>
                </c:pt>
                <c:pt idx="210">
                  <c:v>#N/A</c:v>
                </c:pt>
                <c:pt idx="211">
                  <c:v>#N/A</c:v>
                </c:pt>
                <c:pt idx="212">
                  <c:v>62.8</c:v>
                </c:pt>
                <c:pt idx="213">
                  <c:v>#N/A</c:v>
                </c:pt>
                <c:pt idx="214">
                  <c:v>#N/A</c:v>
                </c:pt>
                <c:pt idx="215">
                  <c:v>#N/A</c:v>
                </c:pt>
                <c:pt idx="216">
                  <c:v>#N/A</c:v>
                </c:pt>
                <c:pt idx="217">
                  <c:v>#N/A</c:v>
                </c:pt>
                <c:pt idx="218">
                  <c:v>#N/A</c:v>
                </c:pt>
                <c:pt idx="219">
                  <c:v>59.86</c:v>
                </c:pt>
                <c:pt idx="220">
                  <c:v>#N/A</c:v>
                </c:pt>
                <c:pt idx="221">
                  <c:v>#N/A</c:v>
                </c:pt>
                <c:pt idx="222">
                  <c:v>#N/A</c:v>
                </c:pt>
                <c:pt idx="223">
                  <c:v>#N/A</c:v>
                </c:pt>
                <c:pt idx="224">
                  <c:v>#N/A</c:v>
                </c:pt>
                <c:pt idx="225">
                  <c:v>#N/A</c:v>
                </c:pt>
                <c:pt idx="226">
                  <c:v>56.87</c:v>
                </c:pt>
                <c:pt idx="227">
                  <c:v>#N/A</c:v>
                </c:pt>
                <c:pt idx="228">
                  <c:v>#N/A</c:v>
                </c:pt>
                <c:pt idx="229">
                  <c:v>#N/A</c:v>
                </c:pt>
                <c:pt idx="230">
                  <c:v>#N/A</c:v>
                </c:pt>
                <c:pt idx="231">
                  <c:v>#N/A</c:v>
                </c:pt>
                <c:pt idx="232">
                  <c:v>#N/A</c:v>
                </c:pt>
                <c:pt idx="233">
                  <c:v>61.16</c:v>
                </c:pt>
                <c:pt idx="234">
                  <c:v>#N/A</c:v>
                </c:pt>
                <c:pt idx="235">
                  <c:v>#N/A</c:v>
                </c:pt>
                <c:pt idx="236">
                  <c:v>#N/A</c:v>
                </c:pt>
                <c:pt idx="237">
                  <c:v>#N/A</c:v>
                </c:pt>
                <c:pt idx="238">
                  <c:v>#N/A</c:v>
                </c:pt>
                <c:pt idx="239">
                  <c:v>#N/A</c:v>
                </c:pt>
                <c:pt idx="240">
                  <c:v>54.13</c:v>
                </c:pt>
                <c:pt idx="241">
                  <c:v>#N/A</c:v>
                </c:pt>
                <c:pt idx="242">
                  <c:v>#N/A</c:v>
                </c:pt>
                <c:pt idx="243">
                  <c:v>#N/A</c:v>
                </c:pt>
                <c:pt idx="244">
                  <c:v>#N/A</c:v>
                </c:pt>
                <c:pt idx="245">
                  <c:v>#N/A</c:v>
                </c:pt>
                <c:pt idx="246">
                  <c:v>#N/A</c:v>
                </c:pt>
                <c:pt idx="247">
                  <c:v>57.3</c:v>
                </c:pt>
                <c:pt idx="248">
                  <c:v>#N/A</c:v>
                </c:pt>
                <c:pt idx="249">
                  <c:v>#N/A</c:v>
                </c:pt>
                <c:pt idx="250">
                  <c:v>#N/A</c:v>
                </c:pt>
                <c:pt idx="251">
                  <c:v>#N/A</c:v>
                </c:pt>
                <c:pt idx="252">
                  <c:v>#N/A</c:v>
                </c:pt>
                <c:pt idx="253">
                  <c:v>#N/A</c:v>
                </c:pt>
                <c:pt idx="254">
                  <c:v>55.87</c:v>
                </c:pt>
                <c:pt idx="255">
                  <c:v>#N/A</c:v>
                </c:pt>
                <c:pt idx="256">
                  <c:v>#N/A</c:v>
                </c:pt>
                <c:pt idx="257">
                  <c:v>#N/A</c:v>
                </c:pt>
                <c:pt idx="258">
                  <c:v>#N/A</c:v>
                </c:pt>
                <c:pt idx="259">
                  <c:v>#N/A</c:v>
                </c:pt>
                <c:pt idx="260">
                  <c:v>#N/A</c:v>
                </c:pt>
                <c:pt idx="261">
                  <c:v>59.42</c:v>
                </c:pt>
                <c:pt idx="262">
                  <c:v>#N/A</c:v>
                </c:pt>
                <c:pt idx="263">
                  <c:v>#N/A</c:v>
                </c:pt>
                <c:pt idx="264">
                  <c:v>#N/A</c:v>
                </c:pt>
                <c:pt idx="265">
                  <c:v>#N/A</c:v>
                </c:pt>
                <c:pt idx="266">
                  <c:v>#N/A</c:v>
                </c:pt>
                <c:pt idx="267">
                  <c:v>#N/A</c:v>
                </c:pt>
                <c:pt idx="268">
                  <c:v>55.17</c:v>
                </c:pt>
                <c:pt idx="269">
                  <c:v>#N/A</c:v>
                </c:pt>
                <c:pt idx="270">
                  <c:v>#N/A</c:v>
                </c:pt>
                <c:pt idx="271">
                  <c:v>#N/A</c:v>
                </c:pt>
                <c:pt idx="272">
                  <c:v>#N/A</c:v>
                </c:pt>
                <c:pt idx="273">
                  <c:v>#N/A</c:v>
                </c:pt>
                <c:pt idx="274">
                  <c:v>#N/A</c:v>
                </c:pt>
                <c:pt idx="275">
                  <c:v>64.55</c:v>
                </c:pt>
                <c:pt idx="276">
                  <c:v>#N/A</c:v>
                </c:pt>
                <c:pt idx="277">
                  <c:v>#N/A</c:v>
                </c:pt>
                <c:pt idx="278">
                  <c:v>#N/A</c:v>
                </c:pt>
                <c:pt idx="279">
                  <c:v>#N/A</c:v>
                </c:pt>
                <c:pt idx="280">
                  <c:v>#N/A</c:v>
                </c:pt>
                <c:pt idx="281">
                  <c:v>#N/A</c:v>
                </c:pt>
                <c:pt idx="282">
                  <c:v>62.58</c:v>
                </c:pt>
                <c:pt idx="283">
                  <c:v>#N/A</c:v>
                </c:pt>
                <c:pt idx="284">
                  <c:v>#N/A</c:v>
                </c:pt>
                <c:pt idx="285">
                  <c:v>#N/A</c:v>
                </c:pt>
                <c:pt idx="286">
                  <c:v>#N/A</c:v>
                </c:pt>
                <c:pt idx="287">
                  <c:v>#N/A</c:v>
                </c:pt>
                <c:pt idx="288">
                  <c:v>#N/A</c:v>
                </c:pt>
                <c:pt idx="289">
                  <c:v>57.82</c:v>
                </c:pt>
                <c:pt idx="290">
                  <c:v>#N/A</c:v>
                </c:pt>
                <c:pt idx="291">
                  <c:v>#N/A</c:v>
                </c:pt>
                <c:pt idx="292">
                  <c:v>#N/A</c:v>
                </c:pt>
                <c:pt idx="293">
                  <c:v>#N/A</c:v>
                </c:pt>
                <c:pt idx="294">
                  <c:v>#N/A</c:v>
                </c:pt>
                <c:pt idx="295">
                  <c:v>#N/A</c:v>
                </c:pt>
                <c:pt idx="296">
                  <c:v>61.95</c:v>
                </c:pt>
                <c:pt idx="297">
                  <c:v>#N/A</c:v>
                </c:pt>
                <c:pt idx="298">
                  <c:v>#N/A</c:v>
                </c:pt>
                <c:pt idx="299">
                  <c:v>#N/A</c:v>
                </c:pt>
                <c:pt idx="300">
                  <c:v>#N/A</c:v>
                </c:pt>
                <c:pt idx="301">
                  <c:v>#N/A</c:v>
                </c:pt>
                <c:pt idx="302">
                  <c:v>#N/A</c:v>
                </c:pt>
                <c:pt idx="303">
                  <c:v>66.3</c:v>
                </c:pt>
                <c:pt idx="304">
                  <c:v>#N/A</c:v>
                </c:pt>
                <c:pt idx="305">
                  <c:v>#N/A</c:v>
                </c:pt>
                <c:pt idx="306">
                  <c:v>#N/A</c:v>
                </c:pt>
                <c:pt idx="307">
                  <c:v>#N/A</c:v>
                </c:pt>
                <c:pt idx="308">
                  <c:v>#N/A</c:v>
                </c:pt>
                <c:pt idx="309">
                  <c:v>#N/A</c:v>
                </c:pt>
                <c:pt idx="310">
                  <c:v>60.71</c:v>
                </c:pt>
                <c:pt idx="311">
                  <c:v>#N/A</c:v>
                </c:pt>
                <c:pt idx="312">
                  <c:v>#N/A</c:v>
                </c:pt>
                <c:pt idx="313">
                  <c:v>#N/A</c:v>
                </c:pt>
                <c:pt idx="314">
                  <c:v>#N/A</c:v>
                </c:pt>
                <c:pt idx="315">
                  <c:v>#N/A</c:v>
                </c:pt>
                <c:pt idx="316">
                  <c:v>#N/A</c:v>
                </c:pt>
                <c:pt idx="317">
                  <c:v>60.96</c:v>
                </c:pt>
                <c:pt idx="318">
                  <c:v>#N/A</c:v>
                </c:pt>
                <c:pt idx="319">
                  <c:v>#N/A</c:v>
                </c:pt>
                <c:pt idx="320">
                  <c:v>#N/A</c:v>
                </c:pt>
                <c:pt idx="321">
                  <c:v>#N/A</c:v>
                </c:pt>
                <c:pt idx="322">
                  <c:v>#N/A</c:v>
                </c:pt>
                <c:pt idx="323">
                  <c:v>#N/A</c:v>
                </c:pt>
                <c:pt idx="324">
                  <c:v>63.71</c:v>
                </c:pt>
                <c:pt idx="325">
                  <c:v>#N/A</c:v>
                </c:pt>
                <c:pt idx="326">
                  <c:v>#N/A</c:v>
                </c:pt>
                <c:pt idx="327">
                  <c:v>#N/A</c:v>
                </c:pt>
                <c:pt idx="328">
                  <c:v>#N/A</c:v>
                </c:pt>
                <c:pt idx="329">
                  <c:v>#N/A</c:v>
                </c:pt>
                <c:pt idx="330">
                  <c:v>#N/A</c:v>
                </c:pt>
                <c:pt idx="331">
                  <c:v>64.22</c:v>
                </c:pt>
                <c:pt idx="332">
                  <c:v>#N/A</c:v>
                </c:pt>
                <c:pt idx="333">
                  <c:v>#N/A</c:v>
                </c:pt>
                <c:pt idx="334">
                  <c:v>#N/A</c:v>
                </c:pt>
                <c:pt idx="335">
                  <c:v>#N/A</c:v>
                </c:pt>
                <c:pt idx="336">
                  <c:v>#N/A</c:v>
                </c:pt>
                <c:pt idx="337">
                  <c:v>#N/A</c:v>
                </c:pt>
                <c:pt idx="338">
                  <c:v>50.36</c:v>
                </c:pt>
                <c:pt idx="339">
                  <c:v>#N/A</c:v>
                </c:pt>
                <c:pt idx="340">
                  <c:v>#N/A</c:v>
                </c:pt>
                <c:pt idx="341">
                  <c:v>#N/A</c:v>
                </c:pt>
                <c:pt idx="342">
                  <c:v>#N/A</c:v>
                </c:pt>
                <c:pt idx="343">
                  <c:v>#N/A</c:v>
                </c:pt>
                <c:pt idx="344">
                  <c:v>#N/A</c:v>
                </c:pt>
                <c:pt idx="345">
                  <c:v>63.33</c:v>
                </c:pt>
                <c:pt idx="346">
                  <c:v>#N/A</c:v>
                </c:pt>
                <c:pt idx="347">
                  <c:v>#N/A</c:v>
                </c:pt>
                <c:pt idx="348">
                  <c:v>#N/A</c:v>
                </c:pt>
                <c:pt idx="349">
                  <c:v>#N/A</c:v>
                </c:pt>
                <c:pt idx="350">
                  <c:v>#N/A</c:v>
                </c:pt>
                <c:pt idx="351">
                  <c:v>#N/A</c:v>
                </c:pt>
                <c:pt idx="352">
                  <c:v>63.45</c:v>
                </c:pt>
                <c:pt idx="353">
                  <c:v>#N/A</c:v>
                </c:pt>
                <c:pt idx="354">
                  <c:v>#N/A</c:v>
                </c:pt>
                <c:pt idx="355">
                  <c:v>#N/A</c:v>
                </c:pt>
                <c:pt idx="356">
                  <c:v>#N/A</c:v>
                </c:pt>
                <c:pt idx="357">
                  <c:v>#N/A</c:v>
                </c:pt>
                <c:pt idx="358">
                  <c:v>#N/A</c:v>
                </c:pt>
                <c:pt idx="359">
                  <c:v>65.05</c:v>
                </c:pt>
                <c:pt idx="360">
                  <c:v>#N/A</c:v>
                </c:pt>
                <c:pt idx="361">
                  <c:v>#N/A</c:v>
                </c:pt>
                <c:pt idx="362">
                  <c:v>#N/A</c:v>
                </c:pt>
                <c:pt idx="363">
                  <c:v>#N/A</c:v>
                </c:pt>
                <c:pt idx="364">
                  <c:v>#N/A</c:v>
                </c:pt>
              </c:numCache>
            </c:numRef>
          </c:val>
          <c:smooth val="0"/>
          <c:extLst>
            <c:ext xmlns:c16="http://schemas.microsoft.com/office/drawing/2014/chart" uri="{C3380CC4-5D6E-409C-BE32-E72D297353CC}">
              <c16:uniqueId val="{00000003-ADD4-4ACB-8F19-A0B304233B97}"/>
            </c:ext>
          </c:extLst>
        </c:ser>
        <c:ser>
          <c:idx val="5"/>
          <c:order val="5"/>
          <c:tx>
            <c:strRef>
              <c:f>纯碱月度周度图表!$AY$18</c:f>
              <c:strCache>
                <c:ptCount val="1"/>
                <c:pt idx="0">
                  <c:v>2024</c:v>
                </c:pt>
              </c:strCache>
            </c:strRef>
          </c:tx>
          <c:spPr>
            <a:ln w="28575" cap="rnd">
              <a:solidFill>
                <a:srgbClr val="FF0000"/>
              </a:solidFill>
              <a:round/>
            </a:ln>
            <a:effectLst/>
          </c:spPr>
          <c:marker>
            <c:symbol val="none"/>
          </c:marker>
          <c:cat>
            <c:numRef>
              <c:f>纯碱月度周度图表!$AX$19:$AX$383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纯碱月度周度图表!$AY$19:$AY$383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68.89</c:v>
                </c:pt>
                <c:pt idx="180">
                  <c:v>#N/A</c:v>
                </c:pt>
                <c:pt idx="181">
                  <c:v>#N/A</c:v>
                </c:pt>
                <c:pt idx="182">
                  <c:v>#N/A</c:v>
                </c:pt>
                <c:pt idx="183">
                  <c:v>#N/A</c:v>
                </c:pt>
                <c:pt idx="184">
                  <c:v>#N/A</c:v>
                </c:pt>
                <c:pt idx="185">
                  <c:v>#N/A</c:v>
                </c:pt>
                <c:pt idx="186">
                  <c:v>66.03</c:v>
                </c:pt>
                <c:pt idx="187">
                  <c:v>#N/A</c:v>
                </c:pt>
                <c:pt idx="188">
                  <c:v>#N/A</c:v>
                </c:pt>
                <c:pt idx="189">
                  <c:v>#N/A</c:v>
                </c:pt>
                <c:pt idx="190">
                  <c:v>#N/A</c:v>
                </c:pt>
                <c:pt idx="191">
                  <c:v>#N/A</c:v>
                </c:pt>
                <c:pt idx="192">
                  <c:v>#N/A</c:v>
                </c:pt>
                <c:pt idx="193">
                  <c:v>70.22</c:v>
                </c:pt>
                <c:pt idx="194">
                  <c:v>#N/A</c:v>
                </c:pt>
                <c:pt idx="195">
                  <c:v>#N/A</c:v>
                </c:pt>
                <c:pt idx="196">
                  <c:v>#N/A</c:v>
                </c:pt>
                <c:pt idx="197">
                  <c:v>#N/A</c:v>
                </c:pt>
                <c:pt idx="198">
                  <c:v>#N/A</c:v>
                </c:pt>
                <c:pt idx="199">
                  <c:v>#N/A</c:v>
                </c:pt>
                <c:pt idx="200">
                  <c:v>69.279999999999987</c:v>
                </c:pt>
                <c:pt idx="201">
                  <c:v>#N/A</c:v>
                </c:pt>
                <c:pt idx="202">
                  <c:v>#N/A</c:v>
                </c:pt>
                <c:pt idx="203">
                  <c:v>#N/A</c:v>
                </c:pt>
                <c:pt idx="204">
                  <c:v>#N/A</c:v>
                </c:pt>
                <c:pt idx="205">
                  <c:v>#N/A</c:v>
                </c:pt>
                <c:pt idx="206">
                  <c:v>#N/A</c:v>
                </c:pt>
                <c:pt idx="207">
                  <c:v>69.250000000000014</c:v>
                </c:pt>
                <c:pt idx="208">
                  <c:v>#N/A</c:v>
                </c:pt>
                <c:pt idx="209">
                  <c:v>#N/A</c:v>
                </c:pt>
                <c:pt idx="210">
                  <c:v>#N/A</c:v>
                </c:pt>
                <c:pt idx="211">
                  <c:v>#N/A</c:v>
                </c:pt>
                <c:pt idx="212">
                  <c:v>#N/A</c:v>
                </c:pt>
                <c:pt idx="213">
                  <c:v>#N/A</c:v>
                </c:pt>
                <c:pt idx="214">
                  <c:v>72.319999999999993</c:v>
                </c:pt>
                <c:pt idx="215">
                  <c:v>#N/A</c:v>
                </c:pt>
                <c:pt idx="216">
                  <c:v>#N/A</c:v>
                </c:pt>
                <c:pt idx="217">
                  <c:v>#N/A</c:v>
                </c:pt>
                <c:pt idx="218">
                  <c:v>#N/A</c:v>
                </c:pt>
                <c:pt idx="219">
                  <c:v>#N/A</c:v>
                </c:pt>
                <c:pt idx="220">
                  <c:v>#N/A</c:v>
                </c:pt>
                <c:pt idx="221">
                  <c:v>72.739999999999995</c:v>
                </c:pt>
                <c:pt idx="222">
                  <c:v>#N/A</c:v>
                </c:pt>
                <c:pt idx="223">
                  <c:v>#N/A</c:v>
                </c:pt>
                <c:pt idx="224">
                  <c:v>#N/A</c:v>
                </c:pt>
                <c:pt idx="225">
                  <c:v>#N/A</c:v>
                </c:pt>
                <c:pt idx="226">
                  <c:v>#N/A</c:v>
                </c:pt>
                <c:pt idx="227">
                  <c:v>#N/A</c:v>
                </c:pt>
                <c:pt idx="228">
                  <c:v>71.539999999999992</c:v>
                </c:pt>
                <c:pt idx="229">
                  <c:v>#N/A</c:v>
                </c:pt>
                <c:pt idx="230">
                  <c:v>#N/A</c:v>
                </c:pt>
                <c:pt idx="231">
                  <c:v>#N/A</c:v>
                </c:pt>
                <c:pt idx="232">
                  <c:v>#N/A</c:v>
                </c:pt>
                <c:pt idx="233">
                  <c:v>#N/A</c:v>
                </c:pt>
                <c:pt idx="234">
                  <c:v>#N/A</c:v>
                </c:pt>
                <c:pt idx="235">
                  <c:v>68.95</c:v>
                </c:pt>
                <c:pt idx="236">
                  <c:v>#N/A</c:v>
                </c:pt>
                <c:pt idx="237">
                  <c:v>#N/A</c:v>
                </c:pt>
                <c:pt idx="238">
                  <c:v>#N/A</c:v>
                </c:pt>
                <c:pt idx="239">
                  <c:v>#N/A</c:v>
                </c:pt>
                <c:pt idx="240">
                  <c:v>#N/A</c:v>
                </c:pt>
                <c:pt idx="241">
                  <c:v>#N/A</c:v>
                </c:pt>
                <c:pt idx="242">
                  <c:v>75.820000000000007</c:v>
                </c:pt>
                <c:pt idx="243">
                  <c:v>#N/A</c:v>
                </c:pt>
                <c:pt idx="244">
                  <c:v>#N/A</c:v>
                </c:pt>
                <c:pt idx="245">
                  <c:v>#N/A</c:v>
                </c:pt>
                <c:pt idx="246">
                  <c:v>#N/A</c:v>
                </c:pt>
                <c:pt idx="247">
                  <c:v>#N/A</c:v>
                </c:pt>
                <c:pt idx="248">
                  <c:v>#N/A</c:v>
                </c:pt>
                <c:pt idx="249">
                  <c:v>74.27000000000001</c:v>
                </c:pt>
                <c:pt idx="250">
                  <c:v>#N/A</c:v>
                </c:pt>
                <c:pt idx="251">
                  <c:v>#N/A</c:v>
                </c:pt>
                <c:pt idx="252">
                  <c:v>#N/A</c:v>
                </c:pt>
                <c:pt idx="253">
                  <c:v>#N/A</c:v>
                </c:pt>
                <c:pt idx="254">
                  <c:v>#N/A</c:v>
                </c:pt>
                <c:pt idx="255">
                  <c:v>#N/A</c:v>
                </c:pt>
                <c:pt idx="256">
                  <c:v>73.53</c:v>
                </c:pt>
                <c:pt idx="257">
                  <c:v>#N/A</c:v>
                </c:pt>
                <c:pt idx="258">
                  <c:v>#N/A</c:v>
                </c:pt>
                <c:pt idx="259">
                  <c:v>#N/A</c:v>
                </c:pt>
                <c:pt idx="260">
                  <c:v>#N/A</c:v>
                </c:pt>
                <c:pt idx="261">
                  <c:v>#N/A</c:v>
                </c:pt>
                <c:pt idx="262">
                  <c:v>#N/A</c:v>
                </c:pt>
                <c:pt idx="263">
                  <c:v>71.050000000000011</c:v>
                </c:pt>
                <c:pt idx="264">
                  <c:v>#N/A</c:v>
                </c:pt>
                <c:pt idx="265">
                  <c:v>#N/A</c:v>
                </c:pt>
                <c:pt idx="266">
                  <c:v>#N/A</c:v>
                </c:pt>
                <c:pt idx="267">
                  <c:v>#N/A</c:v>
                </c:pt>
                <c:pt idx="268">
                  <c:v>#N/A</c:v>
                </c:pt>
                <c:pt idx="269">
                  <c:v>#N/A</c:v>
                </c:pt>
                <c:pt idx="270">
                  <c:v>61.490000000000009</c:v>
                </c:pt>
                <c:pt idx="271">
                  <c:v>#N/A</c:v>
                </c:pt>
                <c:pt idx="272">
                  <c:v>#N/A</c:v>
                </c:pt>
                <c:pt idx="273">
                  <c:v>#N/A</c:v>
                </c:pt>
                <c:pt idx="274">
                  <c:v>#N/A</c:v>
                </c:pt>
                <c:pt idx="275">
                  <c:v>#N/A</c:v>
                </c:pt>
                <c:pt idx="276">
                  <c:v>#N/A</c:v>
                </c:pt>
                <c:pt idx="277">
                  <c:v>68.820000000000007</c:v>
                </c:pt>
                <c:pt idx="278">
                  <c:v>#N/A</c:v>
                </c:pt>
                <c:pt idx="279">
                  <c:v>#N/A</c:v>
                </c:pt>
                <c:pt idx="280">
                  <c:v>#N/A</c:v>
                </c:pt>
                <c:pt idx="281">
                  <c:v>#N/A</c:v>
                </c:pt>
                <c:pt idx="282">
                  <c:v>#N/A</c:v>
                </c:pt>
                <c:pt idx="283">
                  <c:v>#N/A</c:v>
                </c:pt>
                <c:pt idx="284">
                  <c:v>73.719999999999985</c:v>
                </c:pt>
                <c:pt idx="285">
                  <c:v>#N/A</c:v>
                </c:pt>
                <c:pt idx="286">
                  <c:v>#N/A</c:v>
                </c:pt>
                <c:pt idx="287">
                  <c:v>#N/A</c:v>
                </c:pt>
                <c:pt idx="288">
                  <c:v>#N/A</c:v>
                </c:pt>
                <c:pt idx="289">
                  <c:v>#N/A</c:v>
                </c:pt>
                <c:pt idx="290">
                  <c:v>#N/A</c:v>
                </c:pt>
                <c:pt idx="291">
                  <c:v>81.080000000000027</c:v>
                </c:pt>
                <c:pt idx="292">
                  <c:v>#N/A</c:v>
                </c:pt>
                <c:pt idx="293">
                  <c:v>#N/A</c:v>
                </c:pt>
                <c:pt idx="294">
                  <c:v>#N/A</c:v>
                </c:pt>
                <c:pt idx="295">
                  <c:v>#N/A</c:v>
                </c:pt>
                <c:pt idx="296">
                  <c:v>#N/A</c:v>
                </c:pt>
                <c:pt idx="297">
                  <c:v>#N/A</c:v>
                </c:pt>
                <c:pt idx="298">
                  <c:v>72.429999999999993</c:v>
                </c:pt>
                <c:pt idx="299">
                  <c:v>#N/A</c:v>
                </c:pt>
                <c:pt idx="300">
                  <c:v>#N/A</c:v>
                </c:pt>
                <c:pt idx="301">
                  <c:v>#N/A</c:v>
                </c:pt>
                <c:pt idx="302">
                  <c:v>#N/A</c:v>
                </c:pt>
                <c:pt idx="303">
                  <c:v>#N/A</c:v>
                </c:pt>
                <c:pt idx="304">
                  <c:v>#N/A</c:v>
                </c:pt>
                <c:pt idx="305">
                  <c:v>64.399999999999991</c:v>
                </c:pt>
                <c:pt idx="306">
                  <c:v>#N/A</c:v>
                </c:pt>
                <c:pt idx="307">
                  <c:v>#N/A</c:v>
                </c:pt>
                <c:pt idx="308">
                  <c:v>#N/A</c:v>
                </c:pt>
                <c:pt idx="309">
                  <c:v>#N/A</c:v>
                </c:pt>
                <c:pt idx="310">
                  <c:v>#N/A</c:v>
                </c:pt>
                <c:pt idx="311">
                  <c:v>#N/A</c:v>
                </c:pt>
                <c:pt idx="312">
                  <c:v>65.81</c:v>
                </c:pt>
                <c:pt idx="313">
                  <c:v>#N/A</c:v>
                </c:pt>
                <c:pt idx="314">
                  <c:v>#N/A</c:v>
                </c:pt>
                <c:pt idx="315">
                  <c:v>#N/A</c:v>
                </c:pt>
                <c:pt idx="316">
                  <c:v>#N/A</c:v>
                </c:pt>
                <c:pt idx="317">
                  <c:v>#N/A</c:v>
                </c:pt>
                <c:pt idx="318">
                  <c:v>#N/A</c:v>
                </c:pt>
                <c:pt idx="319">
                  <c:v>44.769999999999996</c:v>
                </c:pt>
                <c:pt idx="320">
                  <c:v>#N/A</c:v>
                </c:pt>
                <c:pt idx="321">
                  <c:v>#N/A</c:v>
                </c:pt>
                <c:pt idx="322">
                  <c:v>#N/A</c:v>
                </c:pt>
                <c:pt idx="323">
                  <c:v>#N/A</c:v>
                </c:pt>
                <c:pt idx="324">
                  <c:v>#N/A</c:v>
                </c:pt>
                <c:pt idx="325">
                  <c:v>#N/A</c:v>
                </c:pt>
                <c:pt idx="326">
                  <c:v>65.460000000000008</c:v>
                </c:pt>
                <c:pt idx="327">
                  <c:v>#N/A</c:v>
                </c:pt>
                <c:pt idx="328">
                  <c:v>#N/A</c:v>
                </c:pt>
                <c:pt idx="329">
                  <c:v>#N/A</c:v>
                </c:pt>
                <c:pt idx="330">
                  <c:v>#N/A</c:v>
                </c:pt>
                <c:pt idx="331">
                  <c:v>#N/A</c:v>
                </c:pt>
                <c:pt idx="332">
                  <c:v>#N/A</c:v>
                </c:pt>
                <c:pt idx="333">
                  <c:v>71.72</c:v>
                </c:pt>
                <c:pt idx="334">
                  <c:v>#N/A</c:v>
                </c:pt>
                <c:pt idx="335">
                  <c:v>#N/A</c:v>
                </c:pt>
                <c:pt idx="336">
                  <c:v>#N/A</c:v>
                </c:pt>
                <c:pt idx="337">
                  <c:v>#N/A</c:v>
                </c:pt>
                <c:pt idx="338">
                  <c:v>#N/A</c:v>
                </c:pt>
                <c:pt idx="339">
                  <c:v>#N/A</c:v>
                </c:pt>
                <c:pt idx="340">
                  <c:v>70.94</c:v>
                </c:pt>
                <c:pt idx="341">
                  <c:v>#N/A</c:v>
                </c:pt>
                <c:pt idx="342">
                  <c:v>#N/A</c:v>
                </c:pt>
                <c:pt idx="343">
                  <c:v>#N/A</c:v>
                </c:pt>
                <c:pt idx="344">
                  <c:v>#N/A</c:v>
                </c:pt>
                <c:pt idx="345">
                  <c:v>#N/A</c:v>
                </c:pt>
                <c:pt idx="346">
                  <c:v>#N/A</c:v>
                </c:pt>
                <c:pt idx="347">
                  <c:v>68.55</c:v>
                </c:pt>
                <c:pt idx="348">
                  <c:v>#N/A</c:v>
                </c:pt>
                <c:pt idx="349">
                  <c:v>#N/A</c:v>
                </c:pt>
                <c:pt idx="350">
                  <c:v>#N/A</c:v>
                </c:pt>
                <c:pt idx="351">
                  <c:v>#N/A</c:v>
                </c:pt>
                <c:pt idx="352">
                  <c:v>#N/A</c:v>
                </c:pt>
                <c:pt idx="353">
                  <c:v>#N/A</c:v>
                </c:pt>
                <c:pt idx="354">
                  <c:v>63.490000000000009</c:v>
                </c:pt>
                <c:pt idx="355">
                  <c:v>#N/A</c:v>
                </c:pt>
                <c:pt idx="356">
                  <c:v>#N/A</c:v>
                </c:pt>
                <c:pt idx="357">
                  <c:v>#N/A</c:v>
                </c:pt>
                <c:pt idx="358">
                  <c:v>#N/A</c:v>
                </c:pt>
                <c:pt idx="359">
                  <c:v>#N/A</c:v>
                </c:pt>
                <c:pt idx="360">
                  <c:v>#N/A</c:v>
                </c:pt>
                <c:pt idx="361">
                  <c:v>63.369999999999983</c:v>
                </c:pt>
                <c:pt idx="362">
                  <c:v>63.37</c:v>
                </c:pt>
                <c:pt idx="363">
                  <c:v>63.37</c:v>
                </c:pt>
                <c:pt idx="364">
                  <c:v>63.37</c:v>
                </c:pt>
              </c:numCache>
            </c:numRef>
          </c:val>
          <c:smooth val="0"/>
          <c:extLst>
            <c:ext xmlns:c16="http://schemas.microsoft.com/office/drawing/2014/chart" uri="{C3380CC4-5D6E-409C-BE32-E72D297353CC}">
              <c16:uniqueId val="{00000004-ADD4-4ACB-8F19-A0B304233B97}"/>
            </c:ext>
          </c:extLst>
        </c:ser>
        <c:dLbls>
          <c:showLegendKey val="0"/>
          <c:showVal val="0"/>
          <c:showCatName val="0"/>
          <c:showSerName val="0"/>
          <c:showPercent val="0"/>
          <c:showBubbleSize val="0"/>
        </c:dLbls>
        <c:smooth val="0"/>
        <c:axId val="39020327"/>
        <c:axId val="714862862"/>
        <c:extLst>
          <c:ext xmlns:c15="http://schemas.microsoft.com/office/drawing/2012/chart" uri="{02D57815-91ED-43cb-92C2-25804820EDAC}">
            <c15:filteredLineSeries>
              <c15:ser>
                <c:idx val="4"/>
                <c:order val="0"/>
                <c:tx>
                  <c:strRef>
                    <c:extLst>
                      <c:ext uri="{02D57815-91ED-43cb-92C2-25804820EDAC}">
                        <c15:formulaRef>
                          <c15:sqref>纯碱月度周度图表!$BD$18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纯碱月度周度图表!$AX$19:$AX$383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纯碱月度周度图表!$BD$19:$BD$383</c15:sqref>
                        </c15:formulaRef>
                      </c:ext>
                    </c:extLst>
                    <c:numCache>
                      <c:formatCode>General</c:formatCode>
                      <c:ptCount val="365"/>
                      <c:pt idx="0">
                        <c:v>#N/A</c:v>
                      </c:pt>
                      <c:pt idx="1">
                        <c:v>#N/A</c:v>
                      </c:pt>
                      <c:pt idx="2">
                        <c:v>#N/A</c:v>
                      </c:pt>
                      <c:pt idx="3">
                        <c:v>#N/A</c:v>
                      </c:pt>
                      <c:pt idx="4">
                        <c:v>59.89</c:v>
                      </c:pt>
                      <c:pt idx="5">
                        <c:v>#N/A</c:v>
                      </c:pt>
                      <c:pt idx="6">
                        <c:v>#N/A</c:v>
                      </c:pt>
                      <c:pt idx="7">
                        <c:v>#N/A</c:v>
                      </c:pt>
                      <c:pt idx="8">
                        <c:v>#N/A</c:v>
                      </c:pt>
                      <c:pt idx="9">
                        <c:v>#N/A</c:v>
                      </c:pt>
                      <c:pt idx="10">
                        <c:v>#N/A</c:v>
                      </c:pt>
                      <c:pt idx="11">
                        <c:v>53.24</c:v>
                      </c:pt>
                      <c:pt idx="12">
                        <c:v>#N/A</c:v>
                      </c:pt>
                      <c:pt idx="13">
                        <c:v>#N/A</c:v>
                      </c:pt>
                      <c:pt idx="14">
                        <c:v>#N/A</c:v>
                      </c:pt>
                      <c:pt idx="15">
                        <c:v>#N/A</c:v>
                      </c:pt>
                      <c:pt idx="16">
                        <c:v>#N/A</c:v>
                      </c:pt>
                      <c:pt idx="17">
                        <c:v>#N/A</c:v>
                      </c:pt>
                      <c:pt idx="18">
                        <c:v>51.47</c:v>
                      </c:pt>
                      <c:pt idx="19">
                        <c:v>#N/A</c:v>
                      </c:pt>
                      <c:pt idx="20">
                        <c:v>#N/A</c:v>
                      </c:pt>
                      <c:pt idx="21">
                        <c:v>#N/A</c:v>
                      </c:pt>
                      <c:pt idx="22">
                        <c:v>#N/A</c:v>
                      </c:pt>
                      <c:pt idx="23">
                        <c:v>#N/A</c:v>
                      </c:pt>
                      <c:pt idx="24">
                        <c:v>#N/A</c:v>
                      </c:pt>
                      <c:pt idx="25">
                        <c:v>52.94</c:v>
                      </c:pt>
                      <c:pt idx="26">
                        <c:v>#N/A</c:v>
                      </c:pt>
                      <c:pt idx="27">
                        <c:v>#N/A</c:v>
                      </c:pt>
                      <c:pt idx="28">
                        <c:v>#N/A</c:v>
                      </c:pt>
                      <c:pt idx="29">
                        <c:v>#N/A</c:v>
                      </c:pt>
                      <c:pt idx="30">
                        <c:v>#N/A</c:v>
                      </c:pt>
                      <c:pt idx="31">
                        <c:v>#N/A</c:v>
                      </c:pt>
                      <c:pt idx="32">
                        <c:v>52.41</c:v>
                      </c:pt>
                      <c:pt idx="33">
                        <c:v>#N/A</c:v>
                      </c:pt>
                      <c:pt idx="34">
                        <c:v>#N/A</c:v>
                      </c:pt>
                      <c:pt idx="35">
                        <c:v>#N/A</c:v>
                      </c:pt>
                      <c:pt idx="36">
                        <c:v>#N/A</c:v>
                      </c:pt>
                      <c:pt idx="37">
                        <c:v>#N/A</c:v>
                      </c:pt>
                      <c:pt idx="38">
                        <c:v>#N/A</c:v>
                      </c:pt>
                      <c:pt idx="39">
                        <c:v>44.66</c:v>
                      </c:pt>
                      <c:pt idx="40">
                        <c:v>#N/A</c:v>
                      </c:pt>
                      <c:pt idx="41">
                        <c:v>#N/A</c:v>
                      </c:pt>
                      <c:pt idx="42">
                        <c:v>#N/A</c:v>
                      </c:pt>
                      <c:pt idx="43">
                        <c:v>#N/A</c:v>
                      </c:pt>
                      <c:pt idx="44">
                        <c:v>#N/A</c:v>
                      </c:pt>
                      <c:pt idx="45">
                        <c:v>#N/A</c:v>
                      </c:pt>
                      <c:pt idx="46">
                        <c:v>53.6</c:v>
                      </c:pt>
                      <c:pt idx="47">
                        <c:v>#N/A</c:v>
                      </c:pt>
                      <c:pt idx="48">
                        <c:v>#N/A</c:v>
                      </c:pt>
                      <c:pt idx="49">
                        <c:v>#N/A</c:v>
                      </c:pt>
                      <c:pt idx="50">
                        <c:v>#N/A</c:v>
                      </c:pt>
                      <c:pt idx="51">
                        <c:v>#N/A</c:v>
                      </c:pt>
                      <c:pt idx="52">
                        <c:v>#N/A</c:v>
                      </c:pt>
                      <c:pt idx="53">
                        <c:v>47.35</c:v>
                      </c:pt>
                      <c:pt idx="54">
                        <c:v>#N/A</c:v>
                      </c:pt>
                      <c:pt idx="55">
                        <c:v>#N/A</c:v>
                      </c:pt>
                      <c:pt idx="56">
                        <c:v>#N/A</c:v>
                      </c:pt>
                      <c:pt idx="57">
                        <c:v>#N/A</c:v>
                      </c:pt>
                      <c:pt idx="58">
                        <c:v>#N/A</c:v>
                      </c:pt>
                      <c:pt idx="59">
                        <c:v>#N/A</c:v>
                      </c:pt>
                      <c:pt idx="60">
                        <c:v>49.6</c:v>
                      </c:pt>
                      <c:pt idx="61">
                        <c:v>#N/A</c:v>
                      </c:pt>
                      <c:pt idx="62">
                        <c:v>#N/A</c:v>
                      </c:pt>
                      <c:pt idx="63">
                        <c:v>#N/A</c:v>
                      </c:pt>
                      <c:pt idx="64">
                        <c:v>#N/A</c:v>
                      </c:pt>
                      <c:pt idx="65">
                        <c:v>#N/A</c:v>
                      </c:pt>
                      <c:pt idx="66">
                        <c:v>#N/A</c:v>
                      </c:pt>
                      <c:pt idx="67">
                        <c:v>48.81</c:v>
                      </c:pt>
                      <c:pt idx="68">
                        <c:v>#N/A</c:v>
                      </c:pt>
                      <c:pt idx="69">
                        <c:v>#N/A</c:v>
                      </c:pt>
                      <c:pt idx="70">
                        <c:v>#N/A</c:v>
                      </c:pt>
                      <c:pt idx="71">
                        <c:v>#N/A</c:v>
                      </c:pt>
                      <c:pt idx="72">
                        <c:v>#N/A</c:v>
                      </c:pt>
                      <c:pt idx="73">
                        <c:v>#N/A</c:v>
                      </c:pt>
                      <c:pt idx="74">
                        <c:v>50</c:v>
                      </c:pt>
                      <c:pt idx="75">
                        <c:v>#N/A</c:v>
                      </c:pt>
                      <c:pt idx="76">
                        <c:v>#N/A</c:v>
                      </c:pt>
                      <c:pt idx="77">
                        <c:v>#N/A</c:v>
                      </c:pt>
                      <c:pt idx="78">
                        <c:v>#N/A</c:v>
                      </c:pt>
                      <c:pt idx="79">
                        <c:v>#N/A</c:v>
                      </c:pt>
                      <c:pt idx="80">
                        <c:v>#N/A</c:v>
                      </c:pt>
                      <c:pt idx="81">
                        <c:v>53.52</c:v>
                      </c:pt>
                      <c:pt idx="82">
                        <c:v>#N/A</c:v>
                      </c:pt>
                      <c:pt idx="83">
                        <c:v>#N/A</c:v>
                      </c:pt>
                      <c:pt idx="84">
                        <c:v>#N/A</c:v>
                      </c:pt>
                      <c:pt idx="85">
                        <c:v>#N/A</c:v>
                      </c:pt>
                      <c:pt idx="86">
                        <c:v>#N/A</c:v>
                      </c:pt>
                      <c:pt idx="87">
                        <c:v>#N/A</c:v>
                      </c:pt>
                      <c:pt idx="88">
                        <c:v>45.89</c:v>
                      </c:pt>
                      <c:pt idx="89">
                        <c:v>#N/A</c:v>
                      </c:pt>
                      <c:pt idx="90">
                        <c:v>#N/A</c:v>
                      </c:pt>
                      <c:pt idx="91">
                        <c:v>#N/A</c:v>
                      </c:pt>
                      <c:pt idx="92">
                        <c:v>#N/A</c:v>
                      </c:pt>
                      <c:pt idx="93">
                        <c:v>#N/A</c:v>
                      </c:pt>
                      <c:pt idx="94">
                        <c:v>#N/A</c:v>
                      </c:pt>
                      <c:pt idx="95">
                        <c:v>54.68</c:v>
                      </c:pt>
                      <c:pt idx="96">
                        <c:v>#N/A</c:v>
                      </c:pt>
                      <c:pt idx="97">
                        <c:v>#N/A</c:v>
                      </c:pt>
                      <c:pt idx="98">
                        <c:v>#N/A</c:v>
                      </c:pt>
                      <c:pt idx="99">
                        <c:v>#N/A</c:v>
                      </c:pt>
                      <c:pt idx="100">
                        <c:v>#N/A</c:v>
                      </c:pt>
                      <c:pt idx="101">
                        <c:v>#N/A</c:v>
                      </c:pt>
                      <c:pt idx="102">
                        <c:v>53.17</c:v>
                      </c:pt>
                      <c:pt idx="103">
                        <c:v>#N/A</c:v>
                      </c:pt>
                      <c:pt idx="104">
                        <c:v>#N/A</c:v>
                      </c:pt>
                      <c:pt idx="105">
                        <c:v>#N/A</c:v>
                      </c:pt>
                      <c:pt idx="106">
                        <c:v>#N/A</c:v>
                      </c:pt>
                      <c:pt idx="107">
                        <c:v>#N/A</c:v>
                      </c:pt>
                      <c:pt idx="108">
                        <c:v>#N/A</c:v>
                      </c:pt>
                      <c:pt idx="109">
                        <c:v>52.73</c:v>
                      </c:pt>
                      <c:pt idx="110">
                        <c:v>#N/A</c:v>
                      </c:pt>
                      <c:pt idx="111">
                        <c:v>#N/A</c:v>
                      </c:pt>
                      <c:pt idx="112">
                        <c:v>#N/A</c:v>
                      </c:pt>
                      <c:pt idx="113">
                        <c:v>#N/A</c:v>
                      </c:pt>
                      <c:pt idx="114">
                        <c:v>#N/A</c:v>
                      </c:pt>
                      <c:pt idx="115">
                        <c:v>#N/A</c:v>
                      </c:pt>
                      <c:pt idx="116">
                        <c:v>49.57</c:v>
                      </c:pt>
                      <c:pt idx="117">
                        <c:v>#N/A</c:v>
                      </c:pt>
                      <c:pt idx="118">
                        <c:v>#N/A</c:v>
                      </c:pt>
                      <c:pt idx="119">
                        <c:v>#N/A</c:v>
                      </c:pt>
                      <c:pt idx="120">
                        <c:v>#N/A</c:v>
                      </c:pt>
                      <c:pt idx="121">
                        <c:v>#N/A</c:v>
                      </c:pt>
                      <c:pt idx="122">
                        <c:v>#N/A</c:v>
                      </c:pt>
                      <c:pt idx="123">
                        <c:v>54.7</c:v>
                      </c:pt>
                      <c:pt idx="124">
                        <c:v>#N/A</c:v>
                      </c:pt>
                      <c:pt idx="125">
                        <c:v>#N/A</c:v>
                      </c:pt>
                      <c:pt idx="126">
                        <c:v>#N/A</c:v>
                      </c:pt>
                      <c:pt idx="127">
                        <c:v>#N/A</c:v>
                      </c:pt>
                      <c:pt idx="128">
                        <c:v>#N/A</c:v>
                      </c:pt>
                      <c:pt idx="129">
                        <c:v>#N/A</c:v>
                      </c:pt>
                      <c:pt idx="130">
                        <c:v>57.47</c:v>
                      </c:pt>
                      <c:pt idx="131">
                        <c:v>#N/A</c:v>
                      </c:pt>
                      <c:pt idx="132">
                        <c:v>#N/A</c:v>
                      </c:pt>
                      <c:pt idx="133">
                        <c:v>#N/A</c:v>
                      </c:pt>
                      <c:pt idx="134">
                        <c:v>#N/A</c:v>
                      </c:pt>
                      <c:pt idx="135">
                        <c:v>#N/A</c:v>
                      </c:pt>
                      <c:pt idx="136">
                        <c:v>#N/A</c:v>
                      </c:pt>
                      <c:pt idx="137">
                        <c:v>47.03</c:v>
                      </c:pt>
                      <c:pt idx="138">
                        <c:v>#N/A</c:v>
                      </c:pt>
                      <c:pt idx="139">
                        <c:v>#N/A</c:v>
                      </c:pt>
                      <c:pt idx="140">
                        <c:v>#N/A</c:v>
                      </c:pt>
                      <c:pt idx="141">
                        <c:v>#N/A</c:v>
                      </c:pt>
                      <c:pt idx="142">
                        <c:v>#N/A</c:v>
                      </c:pt>
                      <c:pt idx="143">
                        <c:v>#N/A</c:v>
                      </c:pt>
                      <c:pt idx="144">
                        <c:v>53.54</c:v>
                      </c:pt>
                      <c:pt idx="145">
                        <c:v>#N/A</c:v>
                      </c:pt>
                      <c:pt idx="146">
                        <c:v>#N/A</c:v>
                      </c:pt>
                      <c:pt idx="147">
                        <c:v>#N/A</c:v>
                      </c:pt>
                      <c:pt idx="148">
                        <c:v>#N/A</c:v>
                      </c:pt>
                      <c:pt idx="149">
                        <c:v>#N/A</c:v>
                      </c:pt>
                      <c:pt idx="150">
                        <c:v>#N/A</c:v>
                      </c:pt>
                      <c:pt idx="151">
                        <c:v>53.39</c:v>
                      </c:pt>
                      <c:pt idx="152">
                        <c:v>#N/A</c:v>
                      </c:pt>
                      <c:pt idx="153">
                        <c:v>#N/A</c:v>
                      </c:pt>
                      <c:pt idx="154">
                        <c:v>#N/A</c:v>
                      </c:pt>
                      <c:pt idx="155">
                        <c:v>#N/A</c:v>
                      </c:pt>
                      <c:pt idx="156">
                        <c:v>#N/A</c:v>
                      </c:pt>
                      <c:pt idx="157">
                        <c:v>#N/A</c:v>
                      </c:pt>
                      <c:pt idx="158">
                        <c:v>60.85</c:v>
                      </c:pt>
                      <c:pt idx="159">
                        <c:v>#N/A</c:v>
                      </c:pt>
                      <c:pt idx="160">
                        <c:v>#N/A</c:v>
                      </c:pt>
                      <c:pt idx="161">
                        <c:v>#N/A</c:v>
                      </c:pt>
                      <c:pt idx="162">
                        <c:v>#N/A</c:v>
                      </c:pt>
                      <c:pt idx="163">
                        <c:v>#N/A</c:v>
                      </c:pt>
                      <c:pt idx="164">
                        <c:v>#N/A</c:v>
                      </c:pt>
                      <c:pt idx="165">
                        <c:v>67.62</c:v>
                      </c:pt>
                      <c:pt idx="166">
                        <c:v>#N/A</c:v>
                      </c:pt>
                      <c:pt idx="167">
                        <c:v>#N/A</c:v>
                      </c:pt>
                      <c:pt idx="168">
                        <c:v>#N/A</c:v>
                      </c:pt>
                      <c:pt idx="169">
                        <c:v>#N/A</c:v>
                      </c:pt>
                      <c:pt idx="170">
                        <c:v>#N/A</c:v>
                      </c:pt>
                      <c:pt idx="171">
                        <c:v>#N/A</c:v>
                      </c:pt>
                      <c:pt idx="172">
                        <c:v>53.78</c:v>
                      </c:pt>
                      <c:pt idx="173">
                        <c:v>#N/A</c:v>
                      </c:pt>
                      <c:pt idx="174">
                        <c:v>#N/A</c:v>
                      </c:pt>
                      <c:pt idx="175">
                        <c:v>#N/A</c:v>
                      </c:pt>
                      <c:pt idx="176">
                        <c:v>#N/A</c:v>
                      </c:pt>
                      <c:pt idx="177">
                        <c:v>#N/A</c:v>
                      </c:pt>
                      <c:pt idx="178">
                        <c:v>#N/A</c:v>
                      </c:pt>
                      <c:pt idx="179">
                        <c:v>55.53</c:v>
                      </c:pt>
                      <c:pt idx="180">
                        <c:v>#N/A</c:v>
                      </c:pt>
                      <c:pt idx="181">
                        <c:v>#N/A</c:v>
                      </c:pt>
                      <c:pt idx="182">
                        <c:v>#N/A</c:v>
                      </c:pt>
                      <c:pt idx="183">
                        <c:v>#N/A</c:v>
                      </c:pt>
                      <c:pt idx="184">
                        <c:v>#N/A</c:v>
                      </c:pt>
                      <c:pt idx="185">
                        <c:v>#N/A</c:v>
                      </c:pt>
                      <c:pt idx="186">
                        <c:v>49.17</c:v>
                      </c:pt>
                      <c:pt idx="187">
                        <c:v>#N/A</c:v>
                      </c:pt>
                      <c:pt idx="188">
                        <c:v>#N/A</c:v>
                      </c:pt>
                      <c:pt idx="189">
                        <c:v>#N/A</c:v>
                      </c:pt>
                      <c:pt idx="190">
                        <c:v>#N/A</c:v>
                      </c:pt>
                      <c:pt idx="191">
                        <c:v>#N/A</c:v>
                      </c:pt>
                      <c:pt idx="192">
                        <c:v>#N/A</c:v>
                      </c:pt>
                      <c:pt idx="193">
                        <c:v>42.59</c:v>
                      </c:pt>
                      <c:pt idx="194">
                        <c:v>#N/A</c:v>
                      </c:pt>
                      <c:pt idx="195">
                        <c:v>#N/A</c:v>
                      </c:pt>
                      <c:pt idx="196">
                        <c:v>#N/A</c:v>
                      </c:pt>
                      <c:pt idx="197">
                        <c:v>#N/A</c:v>
                      </c:pt>
                      <c:pt idx="198">
                        <c:v>#N/A</c:v>
                      </c:pt>
                      <c:pt idx="199">
                        <c:v>#N/A</c:v>
                      </c:pt>
                      <c:pt idx="200">
                        <c:v>44.41</c:v>
                      </c:pt>
                      <c:pt idx="201">
                        <c:v>#N/A</c:v>
                      </c:pt>
                      <c:pt idx="202">
                        <c:v>#N/A</c:v>
                      </c:pt>
                      <c:pt idx="203">
                        <c:v>#N/A</c:v>
                      </c:pt>
                      <c:pt idx="204">
                        <c:v>#N/A</c:v>
                      </c:pt>
                      <c:pt idx="205">
                        <c:v>#N/A</c:v>
                      </c:pt>
                      <c:pt idx="206">
                        <c:v>#N/A</c:v>
                      </c:pt>
                      <c:pt idx="207">
                        <c:v>40.6</c:v>
                      </c:pt>
                      <c:pt idx="208">
                        <c:v>#N/A</c:v>
                      </c:pt>
                      <c:pt idx="209">
                        <c:v>#N/A</c:v>
                      </c:pt>
                      <c:pt idx="210">
                        <c:v>#N/A</c:v>
                      </c:pt>
                      <c:pt idx="211">
                        <c:v>#N/A</c:v>
                      </c:pt>
                      <c:pt idx="212">
                        <c:v>#N/A</c:v>
                      </c:pt>
                      <c:pt idx="213">
                        <c:v>#N/A</c:v>
                      </c:pt>
                      <c:pt idx="214">
                        <c:v>45.52</c:v>
                      </c:pt>
                      <c:pt idx="215">
                        <c:v>#N/A</c:v>
                      </c:pt>
                      <c:pt idx="216">
                        <c:v>#N/A</c:v>
                      </c:pt>
                      <c:pt idx="217">
                        <c:v>#N/A</c:v>
                      </c:pt>
                      <c:pt idx="218">
                        <c:v>#N/A</c:v>
                      </c:pt>
                      <c:pt idx="219">
                        <c:v>#N/A</c:v>
                      </c:pt>
                      <c:pt idx="220">
                        <c:v>#N/A</c:v>
                      </c:pt>
                      <c:pt idx="221">
                        <c:v>49.23</c:v>
                      </c:pt>
                      <c:pt idx="222">
                        <c:v>#N/A</c:v>
                      </c:pt>
                      <c:pt idx="223">
                        <c:v>#N/A</c:v>
                      </c:pt>
                      <c:pt idx="224">
                        <c:v>#N/A</c:v>
                      </c:pt>
                      <c:pt idx="225">
                        <c:v>#N/A</c:v>
                      </c:pt>
                      <c:pt idx="226">
                        <c:v>#N/A</c:v>
                      </c:pt>
                      <c:pt idx="227">
                        <c:v>#N/A</c:v>
                      </c:pt>
                      <c:pt idx="228">
                        <c:v>51.64</c:v>
                      </c:pt>
                      <c:pt idx="229">
                        <c:v>#N/A</c:v>
                      </c:pt>
                      <c:pt idx="230">
                        <c:v>#N/A</c:v>
                      </c:pt>
                      <c:pt idx="231">
                        <c:v>#N/A</c:v>
                      </c:pt>
                      <c:pt idx="232">
                        <c:v>#N/A</c:v>
                      </c:pt>
                      <c:pt idx="233">
                        <c:v>#N/A</c:v>
                      </c:pt>
                      <c:pt idx="234">
                        <c:v>#N/A</c:v>
                      </c:pt>
                      <c:pt idx="235">
                        <c:v>51.54</c:v>
                      </c:pt>
                      <c:pt idx="236">
                        <c:v>#N/A</c:v>
                      </c:pt>
                      <c:pt idx="237">
                        <c:v>#N/A</c:v>
                      </c:pt>
                      <c:pt idx="238">
                        <c:v>#N/A</c:v>
                      </c:pt>
                      <c:pt idx="239">
                        <c:v>#N/A</c:v>
                      </c:pt>
                      <c:pt idx="240">
                        <c:v>#N/A</c:v>
                      </c:pt>
                      <c:pt idx="241">
                        <c:v>#N/A</c:v>
                      </c:pt>
                      <c:pt idx="242">
                        <c:v>51.37</c:v>
                      </c:pt>
                      <c:pt idx="243">
                        <c:v>#N/A</c:v>
                      </c:pt>
                      <c:pt idx="244">
                        <c:v>#N/A</c:v>
                      </c:pt>
                      <c:pt idx="245">
                        <c:v>#N/A</c:v>
                      </c:pt>
                      <c:pt idx="246">
                        <c:v>#N/A</c:v>
                      </c:pt>
                      <c:pt idx="247">
                        <c:v>#N/A</c:v>
                      </c:pt>
                      <c:pt idx="248">
                        <c:v>#N/A</c:v>
                      </c:pt>
                      <c:pt idx="249">
                        <c:v>53.25</c:v>
                      </c:pt>
                      <c:pt idx="250">
                        <c:v>#N/A</c:v>
                      </c:pt>
                      <c:pt idx="251">
                        <c:v>#N/A</c:v>
                      </c:pt>
                      <c:pt idx="252">
                        <c:v>#N/A</c:v>
                      </c:pt>
                      <c:pt idx="253">
                        <c:v>#N/A</c:v>
                      </c:pt>
                      <c:pt idx="254">
                        <c:v>#N/A</c:v>
                      </c:pt>
                      <c:pt idx="255">
                        <c:v>#N/A</c:v>
                      </c:pt>
                      <c:pt idx="256">
                        <c:v>49.59</c:v>
                      </c:pt>
                      <c:pt idx="257">
                        <c:v>#N/A</c:v>
                      </c:pt>
                      <c:pt idx="258">
                        <c:v>#N/A</c:v>
                      </c:pt>
                      <c:pt idx="259">
                        <c:v>#N/A</c:v>
                      </c:pt>
                      <c:pt idx="260">
                        <c:v>#N/A</c:v>
                      </c:pt>
                      <c:pt idx="261">
                        <c:v>#N/A</c:v>
                      </c:pt>
                      <c:pt idx="262">
                        <c:v>#N/A</c:v>
                      </c:pt>
                      <c:pt idx="263">
                        <c:v>54.14</c:v>
                      </c:pt>
                      <c:pt idx="264">
                        <c:v>#N/A</c:v>
                      </c:pt>
                      <c:pt idx="265">
                        <c:v>#N/A</c:v>
                      </c:pt>
                      <c:pt idx="266">
                        <c:v>#N/A</c:v>
                      </c:pt>
                      <c:pt idx="267">
                        <c:v>#N/A</c:v>
                      </c:pt>
                      <c:pt idx="268">
                        <c:v>#N/A</c:v>
                      </c:pt>
                      <c:pt idx="269">
                        <c:v>#N/A</c:v>
                      </c:pt>
                      <c:pt idx="270">
                        <c:v>57.39</c:v>
                      </c:pt>
                      <c:pt idx="271">
                        <c:v>#N/A</c:v>
                      </c:pt>
                      <c:pt idx="272">
                        <c:v>#N/A</c:v>
                      </c:pt>
                      <c:pt idx="273">
                        <c:v>#N/A</c:v>
                      </c:pt>
                      <c:pt idx="274">
                        <c:v>#N/A</c:v>
                      </c:pt>
                      <c:pt idx="275">
                        <c:v>#N/A</c:v>
                      </c:pt>
                      <c:pt idx="276">
                        <c:v>#N/A</c:v>
                      </c:pt>
                      <c:pt idx="277">
                        <c:v>59.28</c:v>
                      </c:pt>
                      <c:pt idx="278">
                        <c:v>#N/A</c:v>
                      </c:pt>
                      <c:pt idx="279">
                        <c:v>#N/A</c:v>
                      </c:pt>
                      <c:pt idx="280">
                        <c:v>#N/A</c:v>
                      </c:pt>
                      <c:pt idx="281">
                        <c:v>#N/A</c:v>
                      </c:pt>
                      <c:pt idx="282">
                        <c:v>#N/A</c:v>
                      </c:pt>
                      <c:pt idx="283">
                        <c:v>#N/A</c:v>
                      </c:pt>
                      <c:pt idx="284">
                        <c:v>61.1</c:v>
                      </c:pt>
                      <c:pt idx="285">
                        <c:v>#N/A</c:v>
                      </c:pt>
                      <c:pt idx="286">
                        <c:v>#N/A</c:v>
                      </c:pt>
                      <c:pt idx="287">
                        <c:v>#N/A</c:v>
                      </c:pt>
                      <c:pt idx="288">
                        <c:v>#N/A</c:v>
                      </c:pt>
                      <c:pt idx="289">
                        <c:v>#N/A</c:v>
                      </c:pt>
                      <c:pt idx="290">
                        <c:v>#N/A</c:v>
                      </c:pt>
                      <c:pt idx="291">
                        <c:v>61.02</c:v>
                      </c:pt>
                      <c:pt idx="292">
                        <c:v>#N/A</c:v>
                      </c:pt>
                      <c:pt idx="293">
                        <c:v>#N/A</c:v>
                      </c:pt>
                      <c:pt idx="294">
                        <c:v>#N/A</c:v>
                      </c:pt>
                      <c:pt idx="295">
                        <c:v>#N/A</c:v>
                      </c:pt>
                      <c:pt idx="296">
                        <c:v>#N/A</c:v>
                      </c:pt>
                      <c:pt idx="297">
                        <c:v>#N/A</c:v>
                      </c:pt>
                      <c:pt idx="298">
                        <c:v>56.9</c:v>
                      </c:pt>
                      <c:pt idx="299">
                        <c:v>#N/A</c:v>
                      </c:pt>
                      <c:pt idx="300">
                        <c:v>#N/A</c:v>
                      </c:pt>
                      <c:pt idx="301">
                        <c:v>#N/A</c:v>
                      </c:pt>
                      <c:pt idx="302">
                        <c:v>#N/A</c:v>
                      </c:pt>
                      <c:pt idx="303">
                        <c:v>#N/A</c:v>
                      </c:pt>
                      <c:pt idx="304">
                        <c:v>#N/A</c:v>
                      </c:pt>
                      <c:pt idx="305">
                        <c:v>56.48</c:v>
                      </c:pt>
                      <c:pt idx="306">
                        <c:v>#N/A</c:v>
                      </c:pt>
                      <c:pt idx="307">
                        <c:v>#N/A</c:v>
                      </c:pt>
                      <c:pt idx="308">
                        <c:v>#N/A</c:v>
                      </c:pt>
                      <c:pt idx="309">
                        <c:v>#N/A</c:v>
                      </c:pt>
                      <c:pt idx="310">
                        <c:v>#N/A</c:v>
                      </c:pt>
                      <c:pt idx="311">
                        <c:v>#N/A</c:v>
                      </c:pt>
                      <c:pt idx="312">
                        <c:v>56.92</c:v>
                      </c:pt>
                      <c:pt idx="313">
                        <c:v>#N/A</c:v>
                      </c:pt>
                      <c:pt idx="314">
                        <c:v>#N/A</c:v>
                      </c:pt>
                      <c:pt idx="315">
                        <c:v>#N/A</c:v>
                      </c:pt>
                      <c:pt idx="316">
                        <c:v>#N/A</c:v>
                      </c:pt>
                      <c:pt idx="317">
                        <c:v>#N/A</c:v>
                      </c:pt>
                      <c:pt idx="318">
                        <c:v>#N/A</c:v>
                      </c:pt>
                      <c:pt idx="319">
                        <c:v>52.41</c:v>
                      </c:pt>
                      <c:pt idx="320">
                        <c:v>#N/A</c:v>
                      </c:pt>
                      <c:pt idx="321">
                        <c:v>#N/A</c:v>
                      </c:pt>
                      <c:pt idx="322">
                        <c:v>#N/A</c:v>
                      </c:pt>
                      <c:pt idx="323">
                        <c:v>#N/A</c:v>
                      </c:pt>
                      <c:pt idx="324">
                        <c:v>#N/A</c:v>
                      </c:pt>
                      <c:pt idx="325">
                        <c:v>#N/A</c:v>
                      </c:pt>
                      <c:pt idx="326">
                        <c:v>26.78</c:v>
                      </c:pt>
                      <c:pt idx="327">
                        <c:v>#N/A</c:v>
                      </c:pt>
                      <c:pt idx="328">
                        <c:v>#N/A</c:v>
                      </c:pt>
                      <c:pt idx="329">
                        <c:v>#N/A</c:v>
                      </c:pt>
                      <c:pt idx="330">
                        <c:v>#N/A</c:v>
                      </c:pt>
                      <c:pt idx="331">
                        <c:v>#N/A</c:v>
                      </c:pt>
                      <c:pt idx="332">
                        <c:v>#N/A</c:v>
                      </c:pt>
                      <c:pt idx="333">
                        <c:v>55.99</c:v>
                      </c:pt>
                      <c:pt idx="334">
                        <c:v>#N/A</c:v>
                      </c:pt>
                      <c:pt idx="335">
                        <c:v>#N/A</c:v>
                      </c:pt>
                      <c:pt idx="336">
                        <c:v>#N/A</c:v>
                      </c:pt>
                      <c:pt idx="337">
                        <c:v>#N/A</c:v>
                      </c:pt>
                      <c:pt idx="338">
                        <c:v>#N/A</c:v>
                      </c:pt>
                      <c:pt idx="339">
                        <c:v>#N/A</c:v>
                      </c:pt>
                      <c:pt idx="340">
                        <c:v>56.6</c:v>
                      </c:pt>
                      <c:pt idx="341">
                        <c:v>#N/A</c:v>
                      </c:pt>
                      <c:pt idx="342">
                        <c:v>#N/A</c:v>
                      </c:pt>
                      <c:pt idx="343">
                        <c:v>#N/A</c:v>
                      </c:pt>
                      <c:pt idx="344">
                        <c:v>#N/A</c:v>
                      </c:pt>
                      <c:pt idx="345">
                        <c:v>#N/A</c:v>
                      </c:pt>
                      <c:pt idx="346">
                        <c:v>#N/A</c:v>
                      </c:pt>
                      <c:pt idx="347">
                        <c:v>51.91</c:v>
                      </c:pt>
                      <c:pt idx="348">
                        <c:v>#N/A</c:v>
                      </c:pt>
                      <c:pt idx="349">
                        <c:v>#N/A</c:v>
                      </c:pt>
                      <c:pt idx="350">
                        <c:v>#N/A</c:v>
                      </c:pt>
                      <c:pt idx="351">
                        <c:v>#N/A</c:v>
                      </c:pt>
                      <c:pt idx="352">
                        <c:v>#N/A</c:v>
                      </c:pt>
                      <c:pt idx="353">
                        <c:v>#N/A</c:v>
                      </c:pt>
                      <c:pt idx="354">
                        <c:v>51.47</c:v>
                      </c:pt>
                      <c:pt idx="355">
                        <c:v>#N/A</c:v>
                      </c:pt>
                      <c:pt idx="356">
                        <c:v>#N/A</c:v>
                      </c:pt>
                      <c:pt idx="357">
                        <c:v>#N/A</c:v>
                      </c:pt>
                      <c:pt idx="358">
                        <c:v>#N/A</c:v>
                      </c:pt>
                      <c:pt idx="359">
                        <c:v>#N/A</c:v>
                      </c:pt>
                      <c:pt idx="360">
                        <c:v>#N/A</c:v>
                      </c:pt>
                      <c:pt idx="361">
                        <c:v>50.42</c:v>
                      </c:pt>
                      <c:pt idx="362">
                        <c:v>#N/A</c:v>
                      </c:pt>
                      <c:pt idx="363">
                        <c:v>#N/A</c:v>
                      </c:pt>
                      <c:pt idx="364">
                        <c:v>#N/A</c:v>
                      </c:pt>
                    </c:numCache>
                  </c:numRef>
                </c:val>
                <c:smooth val="0"/>
                <c:extLst>
                  <c:ext xmlns:c16="http://schemas.microsoft.com/office/drawing/2014/chart" uri="{C3380CC4-5D6E-409C-BE32-E72D297353CC}">
                    <c16:uniqueId val="{00000005-ADD4-4ACB-8F19-A0B304233B97}"/>
                  </c:ext>
                </c:extLst>
              </c15:ser>
            </c15:filteredLineSeries>
          </c:ext>
        </c:extLst>
      </c:lineChart>
      <c:dateAx>
        <c:axId val="39020327"/>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14862862"/>
        <c:crosses val="autoZero"/>
        <c:auto val="1"/>
        <c:lblOffset val="100"/>
        <c:baseTimeUnit val="days"/>
      </c:dateAx>
      <c:valAx>
        <c:axId val="714862862"/>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9020327"/>
        <c:crosses val="autoZero"/>
        <c:crossBetween val="between"/>
      </c:valAx>
      <c:spPr>
        <a:noFill/>
        <a:ln>
          <a:noFill/>
        </a:ln>
        <a:effectLst/>
      </c:spPr>
    </c:plotArea>
    <c:legend>
      <c:legendPos val="b"/>
      <c:layout>
        <c:manualLayout>
          <c:xMode val="edge"/>
          <c:yMode val="edge"/>
          <c:x val="0.19592584193878501"/>
          <c:y val="0.89861111111111103"/>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charset="-122"/>
                <a:ea typeface="楷体" panose="02010609060101010101" charset="-122"/>
              </a:rPr>
              <a:t>光伏玻璃库存</a:t>
            </a:r>
          </a:p>
        </c:rich>
      </c:tx>
      <c:layout>
        <c:manualLayout>
          <c:xMode val="edge"/>
          <c:yMode val="edge"/>
          <c:x val="0.38138589358317099"/>
          <c:y val="8.8888888888888906E-3"/>
        </c:manualLayout>
      </c:layout>
      <c:overlay val="0"/>
      <c:spPr>
        <a:noFill/>
        <a:ln>
          <a:noFill/>
        </a:ln>
        <a:effectLst/>
      </c:spPr>
      <c:txPr>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0192681633374601"/>
          <c:y val="0.21985185185185199"/>
          <c:w val="0.82407636556478703"/>
          <c:h val="0.42174814814814798"/>
        </c:manualLayout>
      </c:layout>
      <c:lineChart>
        <c:grouping val="standard"/>
        <c:varyColors val="0"/>
        <c:ser>
          <c:idx val="1"/>
          <c:order val="0"/>
          <c:tx>
            <c:v>绝对量</c:v>
          </c:tx>
          <c:spPr>
            <a:ln w="28575" cap="rnd">
              <a:solidFill>
                <a:srgbClr val="FF0000"/>
              </a:solidFill>
              <a:round/>
            </a:ln>
            <a:effectLst/>
          </c:spPr>
          <c:marker>
            <c:symbol val="none"/>
          </c:marker>
          <c:cat>
            <c:numRef>
              <c:f>光伏玻璃!$I$19:$I$170</c:f>
              <c:numCache>
                <c:formatCode>yyyy/m/d;@</c:formatCode>
                <c:ptCount val="152"/>
                <c:pt idx="0">
                  <c:v>44350</c:v>
                </c:pt>
                <c:pt idx="1">
                  <c:v>44357</c:v>
                </c:pt>
                <c:pt idx="2">
                  <c:v>44364</c:v>
                </c:pt>
                <c:pt idx="3">
                  <c:v>44371</c:v>
                </c:pt>
                <c:pt idx="4">
                  <c:v>44378</c:v>
                </c:pt>
                <c:pt idx="5">
                  <c:v>44385</c:v>
                </c:pt>
                <c:pt idx="6">
                  <c:v>44392</c:v>
                </c:pt>
                <c:pt idx="7">
                  <c:v>44406</c:v>
                </c:pt>
                <c:pt idx="8">
                  <c:v>44413</c:v>
                </c:pt>
                <c:pt idx="9">
                  <c:v>44420</c:v>
                </c:pt>
                <c:pt idx="10">
                  <c:v>44427</c:v>
                </c:pt>
                <c:pt idx="11">
                  <c:v>44434</c:v>
                </c:pt>
                <c:pt idx="12">
                  <c:v>44441</c:v>
                </c:pt>
                <c:pt idx="13">
                  <c:v>44448</c:v>
                </c:pt>
                <c:pt idx="14">
                  <c:v>44455</c:v>
                </c:pt>
                <c:pt idx="15">
                  <c:v>44462</c:v>
                </c:pt>
                <c:pt idx="16">
                  <c:v>44469</c:v>
                </c:pt>
                <c:pt idx="17">
                  <c:v>44476</c:v>
                </c:pt>
                <c:pt idx="18">
                  <c:v>44483</c:v>
                </c:pt>
                <c:pt idx="19">
                  <c:v>44490</c:v>
                </c:pt>
                <c:pt idx="20">
                  <c:v>44497</c:v>
                </c:pt>
                <c:pt idx="21">
                  <c:v>44505</c:v>
                </c:pt>
                <c:pt idx="22">
                  <c:v>44512</c:v>
                </c:pt>
                <c:pt idx="23">
                  <c:v>44519</c:v>
                </c:pt>
                <c:pt idx="24">
                  <c:v>44525</c:v>
                </c:pt>
                <c:pt idx="25">
                  <c:v>44532</c:v>
                </c:pt>
                <c:pt idx="26">
                  <c:v>44539</c:v>
                </c:pt>
                <c:pt idx="27">
                  <c:v>44546</c:v>
                </c:pt>
                <c:pt idx="28">
                  <c:v>44554</c:v>
                </c:pt>
                <c:pt idx="29">
                  <c:v>44560</c:v>
                </c:pt>
                <c:pt idx="30">
                  <c:v>44567</c:v>
                </c:pt>
                <c:pt idx="31">
                  <c:v>44574</c:v>
                </c:pt>
                <c:pt idx="32">
                  <c:v>44581</c:v>
                </c:pt>
                <c:pt idx="33">
                  <c:v>44588</c:v>
                </c:pt>
                <c:pt idx="34">
                  <c:v>44602</c:v>
                </c:pt>
                <c:pt idx="35">
                  <c:v>44609</c:v>
                </c:pt>
                <c:pt idx="36">
                  <c:v>44616</c:v>
                </c:pt>
                <c:pt idx="37">
                  <c:v>44623</c:v>
                </c:pt>
                <c:pt idx="38">
                  <c:v>44630</c:v>
                </c:pt>
                <c:pt idx="39">
                  <c:v>44637</c:v>
                </c:pt>
                <c:pt idx="40">
                  <c:v>44645</c:v>
                </c:pt>
                <c:pt idx="41">
                  <c:v>44651</c:v>
                </c:pt>
                <c:pt idx="42">
                  <c:v>44658</c:v>
                </c:pt>
                <c:pt idx="43">
                  <c:v>44665</c:v>
                </c:pt>
                <c:pt idx="44">
                  <c:v>44672</c:v>
                </c:pt>
                <c:pt idx="45">
                  <c:v>44679</c:v>
                </c:pt>
                <c:pt idx="46">
                  <c:v>44687</c:v>
                </c:pt>
                <c:pt idx="47">
                  <c:v>44694</c:v>
                </c:pt>
                <c:pt idx="48">
                  <c:v>44700</c:v>
                </c:pt>
                <c:pt idx="49">
                  <c:v>44707</c:v>
                </c:pt>
                <c:pt idx="50">
                  <c:v>44714</c:v>
                </c:pt>
                <c:pt idx="51">
                  <c:v>44721</c:v>
                </c:pt>
                <c:pt idx="52">
                  <c:v>44728</c:v>
                </c:pt>
                <c:pt idx="53">
                  <c:v>44735</c:v>
                </c:pt>
                <c:pt idx="54">
                  <c:v>44742</c:v>
                </c:pt>
                <c:pt idx="55">
                  <c:v>44749</c:v>
                </c:pt>
                <c:pt idx="56">
                  <c:v>44756</c:v>
                </c:pt>
                <c:pt idx="57">
                  <c:v>44763</c:v>
                </c:pt>
                <c:pt idx="58">
                  <c:v>44770</c:v>
                </c:pt>
                <c:pt idx="59">
                  <c:v>44777</c:v>
                </c:pt>
                <c:pt idx="60">
                  <c:v>44784</c:v>
                </c:pt>
                <c:pt idx="61">
                  <c:v>44791</c:v>
                </c:pt>
                <c:pt idx="62">
                  <c:v>44798</c:v>
                </c:pt>
                <c:pt idx="63">
                  <c:v>44805</c:v>
                </c:pt>
                <c:pt idx="64">
                  <c:v>44812</c:v>
                </c:pt>
                <c:pt idx="65">
                  <c:v>44819</c:v>
                </c:pt>
                <c:pt idx="66">
                  <c:v>44826</c:v>
                </c:pt>
                <c:pt idx="67">
                  <c:v>44833</c:v>
                </c:pt>
                <c:pt idx="68">
                  <c:v>44847</c:v>
                </c:pt>
                <c:pt idx="69">
                  <c:v>44854</c:v>
                </c:pt>
                <c:pt idx="70">
                  <c:v>44861</c:v>
                </c:pt>
                <c:pt idx="71">
                  <c:v>44868</c:v>
                </c:pt>
                <c:pt idx="72">
                  <c:v>44875</c:v>
                </c:pt>
                <c:pt idx="73">
                  <c:v>44882</c:v>
                </c:pt>
                <c:pt idx="74">
                  <c:v>44889</c:v>
                </c:pt>
                <c:pt idx="75">
                  <c:v>44896</c:v>
                </c:pt>
                <c:pt idx="76">
                  <c:v>44903</c:v>
                </c:pt>
                <c:pt idx="77">
                  <c:v>44910</c:v>
                </c:pt>
                <c:pt idx="78">
                  <c:v>44917</c:v>
                </c:pt>
                <c:pt idx="79">
                  <c:v>44918</c:v>
                </c:pt>
                <c:pt idx="80">
                  <c:v>44924</c:v>
                </c:pt>
                <c:pt idx="81">
                  <c:v>44931</c:v>
                </c:pt>
                <c:pt idx="82">
                  <c:v>44938</c:v>
                </c:pt>
                <c:pt idx="83">
                  <c:v>44945</c:v>
                </c:pt>
                <c:pt idx="84">
                  <c:v>44959</c:v>
                </c:pt>
                <c:pt idx="85">
                  <c:v>44966</c:v>
                </c:pt>
                <c:pt idx="86">
                  <c:v>44973</c:v>
                </c:pt>
                <c:pt idx="87">
                  <c:v>44980</c:v>
                </c:pt>
                <c:pt idx="88">
                  <c:v>44987</c:v>
                </c:pt>
                <c:pt idx="89">
                  <c:v>44994</c:v>
                </c:pt>
                <c:pt idx="90">
                  <c:v>45001</c:v>
                </c:pt>
                <c:pt idx="91">
                  <c:v>45008</c:v>
                </c:pt>
                <c:pt idx="92">
                  <c:v>45015</c:v>
                </c:pt>
                <c:pt idx="93">
                  <c:v>45022</c:v>
                </c:pt>
                <c:pt idx="94">
                  <c:v>45029</c:v>
                </c:pt>
                <c:pt idx="95">
                  <c:v>45036</c:v>
                </c:pt>
                <c:pt idx="96">
                  <c:v>45043</c:v>
                </c:pt>
                <c:pt idx="97">
                  <c:v>45057</c:v>
                </c:pt>
                <c:pt idx="98">
                  <c:v>45064</c:v>
                </c:pt>
                <c:pt idx="99">
                  <c:v>45071</c:v>
                </c:pt>
                <c:pt idx="100">
                  <c:v>45078</c:v>
                </c:pt>
                <c:pt idx="101" formatCode="m/d/yyyy">
                  <c:v>45092</c:v>
                </c:pt>
                <c:pt idx="102" formatCode="m/d/yyyy">
                  <c:v>45099</c:v>
                </c:pt>
                <c:pt idx="103" formatCode="m/d/yyyy">
                  <c:v>45106</c:v>
                </c:pt>
                <c:pt idx="104" formatCode="m/d/yyyy">
                  <c:v>45113</c:v>
                </c:pt>
                <c:pt idx="105" formatCode="m/d/yyyy">
                  <c:v>45120</c:v>
                </c:pt>
                <c:pt idx="106" formatCode="m/d/yyyy">
                  <c:v>45127</c:v>
                </c:pt>
                <c:pt idx="107" formatCode="m/d/yyyy">
                  <c:v>45134</c:v>
                </c:pt>
                <c:pt idx="108" formatCode="m/d/yyyy">
                  <c:v>45141</c:v>
                </c:pt>
                <c:pt idx="109" formatCode="m/d/yyyy">
                  <c:v>45148</c:v>
                </c:pt>
                <c:pt idx="110" formatCode="m/d/yyyy">
                  <c:v>45155</c:v>
                </c:pt>
                <c:pt idx="111" formatCode="m/d/yyyy">
                  <c:v>45162</c:v>
                </c:pt>
                <c:pt idx="112" formatCode="m/d/yyyy">
                  <c:v>45169</c:v>
                </c:pt>
                <c:pt idx="113" formatCode="m/d/yyyy">
                  <c:v>45176</c:v>
                </c:pt>
                <c:pt idx="114" formatCode="m/d/yyyy">
                  <c:v>45183</c:v>
                </c:pt>
                <c:pt idx="115" formatCode="m/d/yyyy">
                  <c:v>45190</c:v>
                </c:pt>
                <c:pt idx="116" formatCode="m/d/yyyy">
                  <c:v>45196</c:v>
                </c:pt>
                <c:pt idx="117" formatCode="m/d/yyyy">
                  <c:v>45211</c:v>
                </c:pt>
                <c:pt idx="118" formatCode="m/d/yyyy">
                  <c:v>45218</c:v>
                </c:pt>
                <c:pt idx="119" formatCode="m/d/yyyy">
                  <c:v>45225</c:v>
                </c:pt>
                <c:pt idx="120" formatCode="m/d/yyyy">
                  <c:v>45232</c:v>
                </c:pt>
                <c:pt idx="121" formatCode="m/d/yyyy">
                  <c:v>45239</c:v>
                </c:pt>
                <c:pt idx="122" formatCode="m/d/yyyy">
                  <c:v>45246</c:v>
                </c:pt>
                <c:pt idx="123" formatCode="m/d/yyyy">
                  <c:v>45253</c:v>
                </c:pt>
                <c:pt idx="124" formatCode="m/d/yyyy">
                  <c:v>45260</c:v>
                </c:pt>
                <c:pt idx="125" formatCode="m/d/yyyy">
                  <c:v>45267</c:v>
                </c:pt>
                <c:pt idx="126" formatCode="m/d/yyyy">
                  <c:v>45274</c:v>
                </c:pt>
                <c:pt idx="127" formatCode="m/d/yyyy">
                  <c:v>45281</c:v>
                </c:pt>
                <c:pt idx="128" formatCode="m/d/yyyy">
                  <c:v>45288</c:v>
                </c:pt>
                <c:pt idx="129" formatCode="m/d/yyyy">
                  <c:v>45295</c:v>
                </c:pt>
                <c:pt idx="130" formatCode="m/d/yyyy">
                  <c:v>45302</c:v>
                </c:pt>
                <c:pt idx="131" formatCode="m/d/yyyy">
                  <c:v>45309</c:v>
                </c:pt>
                <c:pt idx="132" formatCode="m/d/yyyy">
                  <c:v>45316</c:v>
                </c:pt>
                <c:pt idx="133" formatCode="m/d/yyyy">
                  <c:v>45344</c:v>
                </c:pt>
                <c:pt idx="134" formatCode="m/d/yyyy">
                  <c:v>45351</c:v>
                </c:pt>
                <c:pt idx="135" formatCode="m/d/yyyy">
                  <c:v>45358</c:v>
                </c:pt>
                <c:pt idx="136" formatCode="m/d/yyyy">
                  <c:v>45365</c:v>
                </c:pt>
                <c:pt idx="137" formatCode="m/d/yyyy">
                  <c:v>45372</c:v>
                </c:pt>
                <c:pt idx="138" formatCode="m/d/yyyy">
                  <c:v>45379</c:v>
                </c:pt>
                <c:pt idx="139" formatCode="m/d/yyyy">
                  <c:v>45389</c:v>
                </c:pt>
                <c:pt idx="140" formatCode="m/d/yyyy">
                  <c:v>45393</c:v>
                </c:pt>
                <c:pt idx="141" formatCode="m/d/yyyy">
                  <c:v>45400</c:v>
                </c:pt>
                <c:pt idx="142" formatCode="m/d/yyyy">
                  <c:v>45407</c:v>
                </c:pt>
                <c:pt idx="143" formatCode="m/d/yyyy">
                  <c:v>45421</c:v>
                </c:pt>
                <c:pt idx="144" formatCode="m/d/yyyy">
                  <c:v>45428</c:v>
                </c:pt>
                <c:pt idx="145" formatCode="m/d/yyyy">
                  <c:v>45435</c:v>
                </c:pt>
                <c:pt idx="146" formatCode="m/d/yyyy">
                  <c:v>45442</c:v>
                </c:pt>
                <c:pt idx="147" formatCode="m/d/yyyy">
                  <c:v>45449</c:v>
                </c:pt>
                <c:pt idx="148" formatCode="m/d/yyyy">
                  <c:v>45456</c:v>
                </c:pt>
                <c:pt idx="149" formatCode="m/d/yyyy">
                  <c:v>45463</c:v>
                </c:pt>
                <c:pt idx="150" formatCode="m/d/yyyy">
                  <c:v>45470</c:v>
                </c:pt>
                <c:pt idx="151" formatCode="m/d/yyyy">
                  <c:v>45477</c:v>
                </c:pt>
              </c:numCache>
            </c:numRef>
          </c:cat>
          <c:val>
            <c:numRef>
              <c:f>光伏玻璃!$K$19:$K$170</c:f>
              <c:numCache>
                <c:formatCode>0.00_ </c:formatCode>
                <c:ptCount val="152"/>
                <c:pt idx="0">
                  <c:v>77.659800000000004</c:v>
                </c:pt>
                <c:pt idx="1">
                  <c:v>84.733040000000003</c:v>
                </c:pt>
                <c:pt idx="2">
                  <c:v>89.095169999999996</c:v>
                </c:pt>
                <c:pt idx="3">
                  <c:v>82.340530000000001</c:v>
                </c:pt>
                <c:pt idx="4">
                  <c:v>85.424170000000004</c:v>
                </c:pt>
                <c:pt idx="5">
                  <c:v>83.405119999999997</c:v>
                </c:pt>
                <c:pt idx="6">
                  <c:v>79.880960000000002</c:v>
                </c:pt>
                <c:pt idx="7">
                  <c:v>77.504279999999994</c:v>
                </c:pt>
                <c:pt idx="8">
                  <c:v>75.385800000000003</c:v>
                </c:pt>
                <c:pt idx="9">
                  <c:v>74.467579999999998</c:v>
                </c:pt>
                <c:pt idx="10">
                  <c:v>66.403260000000003</c:v>
                </c:pt>
                <c:pt idx="11">
                  <c:v>60.249420000000001</c:v>
                </c:pt>
                <c:pt idx="12">
                  <c:v>58.44632</c:v>
                </c:pt>
                <c:pt idx="13">
                  <c:v>55.363529999999997</c:v>
                </c:pt>
                <c:pt idx="14">
                  <c:v>55.075020000000002</c:v>
                </c:pt>
                <c:pt idx="15">
                  <c:v>57.236519999999999</c:v>
                </c:pt>
                <c:pt idx="16">
                  <c:v>52.697369999999999</c:v>
                </c:pt>
                <c:pt idx="17">
                  <c:v>52.697369999999999</c:v>
                </c:pt>
                <c:pt idx="18">
                  <c:v>57.447989999999997</c:v>
                </c:pt>
                <c:pt idx="19">
                  <c:v>61.402259999999998</c:v>
                </c:pt>
                <c:pt idx="20">
                  <c:v>63.890340000000002</c:v>
                </c:pt>
                <c:pt idx="21">
                  <c:v>67.889039999999994</c:v>
                </c:pt>
                <c:pt idx="22">
                  <c:v>70.865849999999995</c:v>
                </c:pt>
                <c:pt idx="23">
                  <c:v>95.107529999999997</c:v>
                </c:pt>
                <c:pt idx="24">
                  <c:v>98.944230000000005</c:v>
                </c:pt>
                <c:pt idx="25">
                  <c:v>101.4594</c:v>
                </c:pt>
                <c:pt idx="26">
                  <c:v>103.97457</c:v>
                </c:pt>
                <c:pt idx="27">
                  <c:v>116.20938</c:v>
                </c:pt>
                <c:pt idx="28">
                  <c:v>124.65012</c:v>
                </c:pt>
                <c:pt idx="29">
                  <c:v>128.87048999999999</c:v>
                </c:pt>
                <c:pt idx="30">
                  <c:v>125.54535</c:v>
                </c:pt>
                <c:pt idx="31">
                  <c:v>121.75127999999999</c:v>
                </c:pt>
                <c:pt idx="32">
                  <c:v>100.03422</c:v>
                </c:pt>
                <c:pt idx="33">
                  <c:v>90.780559999999994</c:v>
                </c:pt>
                <c:pt idx="34">
                  <c:v>101.85136</c:v>
                </c:pt>
                <c:pt idx="35">
                  <c:v>104.72176</c:v>
                </c:pt>
                <c:pt idx="36">
                  <c:v>103.45399999999999</c:v>
                </c:pt>
                <c:pt idx="37">
                  <c:v>99.183418880000005</c:v>
                </c:pt>
                <c:pt idx="38">
                  <c:v>100.7552</c:v>
                </c:pt>
                <c:pt idx="39">
                  <c:v>104.5977</c:v>
                </c:pt>
                <c:pt idx="40">
                  <c:v>96.608559999999997</c:v>
                </c:pt>
                <c:pt idx="41">
                  <c:v>93.933800000000005</c:v>
                </c:pt>
                <c:pt idx="42">
                  <c:v>95.261660000000006</c:v>
                </c:pt>
                <c:pt idx="43">
                  <c:v>95.835639999999998</c:v>
                </c:pt>
                <c:pt idx="44">
                  <c:v>88.417439999999999</c:v>
                </c:pt>
                <c:pt idx="45">
                  <c:v>87.933599999999998</c:v>
                </c:pt>
                <c:pt idx="46">
                  <c:v>83.22</c:v>
                </c:pt>
                <c:pt idx="47">
                  <c:v>80.825680000000006</c:v>
                </c:pt>
                <c:pt idx="48">
                  <c:v>84.645120000000006</c:v>
                </c:pt>
                <c:pt idx="49">
                  <c:v>88.641000000000005</c:v>
                </c:pt>
                <c:pt idx="50">
                  <c:v>91.736400000000003</c:v>
                </c:pt>
                <c:pt idx="51">
                  <c:v>97.702079999999995</c:v>
                </c:pt>
                <c:pt idx="52">
                  <c:v>102.29501999999999</c:v>
                </c:pt>
                <c:pt idx="53">
                  <c:v>106.81847999999999</c:v>
                </c:pt>
                <c:pt idx="54">
                  <c:v>112.813</c:v>
                </c:pt>
                <c:pt idx="55">
                  <c:v>114.45946000000001</c:v>
                </c:pt>
                <c:pt idx="56">
                  <c:v>117.14258</c:v>
                </c:pt>
                <c:pt idx="57">
                  <c:v>120.38048000000001</c:v>
                </c:pt>
                <c:pt idx="58">
                  <c:v>118.39072</c:v>
                </c:pt>
                <c:pt idx="59">
                  <c:v>121.24594</c:v>
                </c:pt>
                <c:pt idx="60">
                  <c:v>126.25296</c:v>
                </c:pt>
                <c:pt idx="61">
                  <c:v>134.39098000000001</c:v>
                </c:pt>
                <c:pt idx="62">
                  <c:v>145.73202000000001</c:v>
                </c:pt>
                <c:pt idx="63">
                  <c:v>153.53348</c:v>
                </c:pt>
                <c:pt idx="64">
                  <c:v>154.39902000000001</c:v>
                </c:pt>
                <c:pt idx="65">
                  <c:v>154.53030000000001</c:v>
                </c:pt>
                <c:pt idx="66">
                  <c:v>154.24542</c:v>
                </c:pt>
                <c:pt idx="67">
                  <c:v>155.60202000000001</c:v>
                </c:pt>
                <c:pt idx="68">
                  <c:v>140.88291000000001</c:v>
                </c:pt>
                <c:pt idx="69">
                  <c:v>148.50488000000001</c:v>
                </c:pt>
                <c:pt idx="70">
                  <c:v>139.34592000000001</c:v>
                </c:pt>
                <c:pt idx="71">
                  <c:v>130.67264</c:v>
                </c:pt>
                <c:pt idx="72">
                  <c:v>125.22496</c:v>
                </c:pt>
                <c:pt idx="73">
                  <c:v>121.71263999999999</c:v>
                </c:pt>
                <c:pt idx="74">
                  <c:v>121.35266</c:v>
                </c:pt>
                <c:pt idx="75">
                  <c:v>126.28416</c:v>
                </c:pt>
                <c:pt idx="76">
                  <c:v>126.65646</c:v>
                </c:pt>
                <c:pt idx="77">
                  <c:v>132.209218203034</c:v>
                </c:pt>
                <c:pt idx="78">
                  <c:v>135.96395999999999</c:v>
                </c:pt>
                <c:pt idx="79">
                  <c:v>#N/A</c:v>
                </c:pt>
                <c:pt idx="80">
                  <c:v>144.05663999999999</c:v>
                </c:pt>
                <c:pt idx="81">
                  <c:v>150.33099999999999</c:v>
                </c:pt>
                <c:pt idx="82">
                  <c:v>151.17439999999999</c:v>
                </c:pt>
                <c:pt idx="83">
                  <c:v>151.17439999999999</c:v>
                </c:pt>
                <c:pt idx="84">
                  <c:v>204.5736</c:v>
                </c:pt>
                <c:pt idx="85">
                  <c:v>220.374</c:v>
                </c:pt>
                <c:pt idx="86">
                  <c:v>202.0788</c:v>
                </c:pt>
                <c:pt idx="87" formatCode="General">
                  <c:v>192.0153</c:v>
                </c:pt>
                <c:pt idx="88" formatCode="General">
                  <c:v>191.6694</c:v>
                </c:pt>
                <c:pt idx="89" formatCode="General">
                  <c:v>190.6883</c:v>
                </c:pt>
                <c:pt idx="90" formatCode="General">
                  <c:v>176.7336</c:v>
                </c:pt>
                <c:pt idx="91" formatCode="General">
                  <c:v>156.32640000000001</c:v>
                </c:pt>
                <c:pt idx="92" formatCode="General">
                  <c:v>153.77760000000001</c:v>
                </c:pt>
                <c:pt idx="93" formatCode="General">
                  <c:v>158.50279999999998</c:v>
                </c:pt>
                <c:pt idx="94" formatCode="General">
                  <c:v>163.79519999999999</c:v>
                </c:pt>
                <c:pt idx="95" formatCode="General">
                  <c:v>158.67660000000004</c:v>
                </c:pt>
                <c:pt idx="96" formatCode="General">
                  <c:v>154.41110000000003</c:v>
                </c:pt>
                <c:pt idx="97" formatCode="General">
                  <c:v>163.50389999999999</c:v>
                </c:pt>
                <c:pt idx="98" formatCode="General">
                  <c:v>164.369</c:v>
                </c:pt>
                <c:pt idx="99" formatCode="General">
                  <c:v>169.28440000000001</c:v>
                </c:pt>
                <c:pt idx="100" formatCode="General">
                  <c:v>172.77480000000003</c:v>
                </c:pt>
                <c:pt idx="101" formatCode="General">
                  <c:v>189.4365</c:v>
                </c:pt>
                <c:pt idx="102" formatCode="General">
                  <c:v>193.84199999999998</c:v>
                </c:pt>
                <c:pt idx="103" formatCode="General">
                  <c:v>196.4853</c:v>
                </c:pt>
                <c:pt idx="104" formatCode="General">
                  <c:v>200.02710000000002</c:v>
                </c:pt>
                <c:pt idx="105" formatCode="General">
                  <c:v>190.9761</c:v>
                </c:pt>
                <c:pt idx="106" formatCode="General">
                  <c:v>185.66040000000001</c:v>
                </c:pt>
                <c:pt idx="107" formatCode="General">
                  <c:v>169.64264000000003</c:v>
                </c:pt>
                <c:pt idx="108" formatCode="General">
                  <c:v>156.26417000000004</c:v>
                </c:pt>
                <c:pt idx="109" formatCode="General">
                  <c:v>152.28023999999999</c:v>
                </c:pt>
                <c:pt idx="110" formatCode="General">
                  <c:v>146.0592</c:v>
                </c:pt>
                <c:pt idx="111" formatCode="General">
                  <c:v>140.37912</c:v>
                </c:pt>
                <c:pt idx="112" formatCode="General">
                  <c:v>128.02719999999999</c:v>
                </c:pt>
                <c:pt idx="113" formatCode="General">
                  <c:v>127.80631999999999</c:v>
                </c:pt>
                <c:pt idx="114" formatCode="General">
                  <c:v>124.60031999999998</c:v>
                </c:pt>
                <c:pt idx="115" formatCode="General">
                  <c:v>121.74336</c:v>
                </c:pt>
                <c:pt idx="116" formatCode="General">
                  <c:v>117.07343999999999</c:v>
                </c:pt>
                <c:pt idx="117" formatCode="General">
                  <c:v>142.57795999999999</c:v>
                </c:pt>
                <c:pt idx="118" formatCode="General">
                  <c:v>142.86104</c:v>
                </c:pt>
                <c:pt idx="119" formatCode="General">
                  <c:v>153.14627999999999</c:v>
                </c:pt>
                <c:pt idx="120" formatCode="General">
                  <c:v>158.05623999999997</c:v>
                </c:pt>
                <c:pt idx="121" formatCode="General">
                  <c:v>157.96068</c:v>
                </c:pt>
                <c:pt idx="122" formatCode="General">
                  <c:v>154.59256000000002</c:v>
                </c:pt>
                <c:pt idx="123" formatCode="General">
                  <c:v>150.53704000000002</c:v>
                </c:pt>
                <c:pt idx="124" formatCode="General">
                  <c:v>160.96552000000003</c:v>
                </c:pt>
                <c:pt idx="125" formatCode="General">
                  <c:v>150.34392000000003</c:v>
                </c:pt>
                <c:pt idx="126" formatCode="General">
                  <c:v>148.79896000000002</c:v>
                </c:pt>
                <c:pt idx="127" formatCode="General">
                  <c:v>147.70583999999999</c:v>
                </c:pt>
                <c:pt idx="128" formatCode="General">
                  <c:v>155.72456</c:v>
                </c:pt>
                <c:pt idx="129" formatCode="General">
                  <c:v>155.42009000000002</c:v>
                </c:pt>
                <c:pt idx="130" formatCode="General">
                  <c:v>172.09584000000001</c:v>
                </c:pt>
                <c:pt idx="131" formatCode="General">
                  <c:v>184.40244999999999</c:v>
                </c:pt>
                <c:pt idx="132" formatCode="General">
                  <c:v>187.42230000000001</c:v>
                </c:pt>
                <c:pt idx="133" formatCode="General">
                  <c:v>265.01488000000001</c:v>
                </c:pt>
                <c:pt idx="134" formatCode="General">
                  <c:v>251.65528</c:v>
                </c:pt>
                <c:pt idx="135" formatCode="General">
                  <c:v>238.51152000000002</c:v>
                </c:pt>
                <c:pt idx="136" formatCode="General">
                  <c:v>203.86344000000003</c:v>
                </c:pt>
                <c:pt idx="137" formatCode="General">
                  <c:v>188.51888000000002</c:v>
                </c:pt>
                <c:pt idx="138" formatCode="General">
                  <c:v>194.43648000000002</c:v>
                </c:pt>
                <c:pt idx="139" formatCode="General">
                  <c:v>196.43776</c:v>
                </c:pt>
                <c:pt idx="140" formatCode="General">
                  <c:v>196.65024000000003</c:v>
                </c:pt>
                <c:pt idx="141" formatCode="General">
                  <c:v>202.17472000000004</c:v>
                </c:pt>
                <c:pt idx="142" formatCode="General">
                  <c:v>202.12121999999999</c:v>
                </c:pt>
                <c:pt idx="143" formatCode="General">
                  <c:v>215.45189999999999</c:v>
                </c:pt>
                <c:pt idx="144" formatCode="General">
                  <c:v>220.52180000000001</c:v>
                </c:pt>
                <c:pt idx="145" formatCode="General">
                  <c:v>234.62624000000002</c:v>
                </c:pt>
                <c:pt idx="146" formatCode="General">
                  <c:v>242.79786000000004</c:v>
                </c:pt>
                <c:pt idx="147" formatCode="General">
                  <c:v>256.48685999999998</c:v>
                </c:pt>
                <c:pt idx="148" formatCode="General">
                  <c:v>269.85624000000001</c:v>
                </c:pt>
                <c:pt idx="149" formatCode="General">
                  <c:v>288.64080000000001</c:v>
                </c:pt>
                <c:pt idx="150" formatCode="General">
                  <c:v>309.45722000000001</c:v>
                </c:pt>
                <c:pt idx="151" formatCode="General">
                  <c:v>322.05831000000001</c:v>
                </c:pt>
              </c:numCache>
            </c:numRef>
          </c:val>
          <c:smooth val="0"/>
          <c:extLst>
            <c:ext xmlns:c16="http://schemas.microsoft.com/office/drawing/2014/chart" uri="{C3380CC4-5D6E-409C-BE32-E72D297353CC}">
              <c16:uniqueId val="{00000000-BAB6-4C2D-8246-A32A59D326B9}"/>
            </c:ext>
          </c:extLst>
        </c:ser>
        <c:dLbls>
          <c:showLegendKey val="0"/>
          <c:showVal val="0"/>
          <c:showCatName val="0"/>
          <c:showSerName val="0"/>
          <c:showPercent val="0"/>
          <c:showBubbleSize val="0"/>
        </c:dLbls>
        <c:marker val="1"/>
        <c:smooth val="0"/>
        <c:axId val="243868945"/>
        <c:axId val="145425375"/>
      </c:lineChart>
      <c:lineChart>
        <c:grouping val="standard"/>
        <c:varyColors val="0"/>
        <c:ser>
          <c:idx val="0"/>
          <c:order val="1"/>
          <c:tx>
            <c:v>库存天数</c:v>
          </c:tx>
          <c:spPr>
            <a:ln w="28575" cap="rnd">
              <a:solidFill>
                <a:srgbClr val="0070C0"/>
              </a:solidFill>
              <a:round/>
            </a:ln>
            <a:effectLst/>
          </c:spPr>
          <c:marker>
            <c:symbol val="none"/>
          </c:marker>
          <c:cat>
            <c:numRef>
              <c:f>光伏玻璃!$I$19:$I$170</c:f>
              <c:numCache>
                <c:formatCode>yyyy/m/d;@</c:formatCode>
                <c:ptCount val="152"/>
                <c:pt idx="0">
                  <c:v>44350</c:v>
                </c:pt>
                <c:pt idx="1">
                  <c:v>44357</c:v>
                </c:pt>
                <c:pt idx="2">
                  <c:v>44364</c:v>
                </c:pt>
                <c:pt idx="3">
                  <c:v>44371</c:v>
                </c:pt>
                <c:pt idx="4">
                  <c:v>44378</c:v>
                </c:pt>
                <c:pt idx="5">
                  <c:v>44385</c:v>
                </c:pt>
                <c:pt idx="6">
                  <c:v>44392</c:v>
                </c:pt>
                <c:pt idx="7">
                  <c:v>44406</c:v>
                </c:pt>
                <c:pt idx="8">
                  <c:v>44413</c:v>
                </c:pt>
                <c:pt idx="9">
                  <c:v>44420</c:v>
                </c:pt>
                <c:pt idx="10">
                  <c:v>44427</c:v>
                </c:pt>
                <c:pt idx="11">
                  <c:v>44434</c:v>
                </c:pt>
                <c:pt idx="12">
                  <c:v>44441</c:v>
                </c:pt>
                <c:pt idx="13">
                  <c:v>44448</c:v>
                </c:pt>
                <c:pt idx="14">
                  <c:v>44455</c:v>
                </c:pt>
                <c:pt idx="15">
                  <c:v>44462</c:v>
                </c:pt>
                <c:pt idx="16">
                  <c:v>44469</c:v>
                </c:pt>
                <c:pt idx="17">
                  <c:v>44476</c:v>
                </c:pt>
                <c:pt idx="18">
                  <c:v>44483</c:v>
                </c:pt>
                <c:pt idx="19">
                  <c:v>44490</c:v>
                </c:pt>
                <c:pt idx="20">
                  <c:v>44497</c:v>
                </c:pt>
                <c:pt idx="21">
                  <c:v>44505</c:v>
                </c:pt>
                <c:pt idx="22">
                  <c:v>44512</c:v>
                </c:pt>
                <c:pt idx="23">
                  <c:v>44519</c:v>
                </c:pt>
                <c:pt idx="24">
                  <c:v>44525</c:v>
                </c:pt>
                <c:pt idx="25">
                  <c:v>44532</c:v>
                </c:pt>
                <c:pt idx="26">
                  <c:v>44539</c:v>
                </c:pt>
                <c:pt idx="27">
                  <c:v>44546</c:v>
                </c:pt>
                <c:pt idx="28">
                  <c:v>44554</c:v>
                </c:pt>
                <c:pt idx="29">
                  <c:v>44560</c:v>
                </c:pt>
                <c:pt idx="30">
                  <c:v>44567</c:v>
                </c:pt>
                <c:pt idx="31">
                  <c:v>44574</c:v>
                </c:pt>
                <c:pt idx="32">
                  <c:v>44581</c:v>
                </c:pt>
                <c:pt idx="33">
                  <c:v>44588</c:v>
                </c:pt>
                <c:pt idx="34">
                  <c:v>44602</c:v>
                </c:pt>
                <c:pt idx="35">
                  <c:v>44609</c:v>
                </c:pt>
                <c:pt idx="36">
                  <c:v>44616</c:v>
                </c:pt>
                <c:pt idx="37">
                  <c:v>44623</c:v>
                </c:pt>
                <c:pt idx="38">
                  <c:v>44630</c:v>
                </c:pt>
                <c:pt idx="39">
                  <c:v>44637</c:v>
                </c:pt>
                <c:pt idx="40">
                  <c:v>44645</c:v>
                </c:pt>
                <c:pt idx="41">
                  <c:v>44651</c:v>
                </c:pt>
                <c:pt idx="42">
                  <c:v>44658</c:v>
                </c:pt>
                <c:pt idx="43">
                  <c:v>44665</c:v>
                </c:pt>
                <c:pt idx="44">
                  <c:v>44672</c:v>
                </c:pt>
                <c:pt idx="45">
                  <c:v>44679</c:v>
                </c:pt>
                <c:pt idx="46">
                  <c:v>44687</c:v>
                </c:pt>
                <c:pt idx="47">
                  <c:v>44694</c:v>
                </c:pt>
                <c:pt idx="48">
                  <c:v>44700</c:v>
                </c:pt>
                <c:pt idx="49">
                  <c:v>44707</c:v>
                </c:pt>
                <c:pt idx="50">
                  <c:v>44714</c:v>
                </c:pt>
                <c:pt idx="51">
                  <c:v>44721</c:v>
                </c:pt>
                <c:pt idx="52">
                  <c:v>44728</c:v>
                </c:pt>
                <c:pt idx="53">
                  <c:v>44735</c:v>
                </c:pt>
                <c:pt idx="54">
                  <c:v>44742</c:v>
                </c:pt>
                <c:pt idx="55">
                  <c:v>44749</c:v>
                </c:pt>
                <c:pt idx="56">
                  <c:v>44756</c:v>
                </c:pt>
                <c:pt idx="57">
                  <c:v>44763</c:v>
                </c:pt>
                <c:pt idx="58">
                  <c:v>44770</c:v>
                </c:pt>
                <c:pt idx="59">
                  <c:v>44777</c:v>
                </c:pt>
                <c:pt idx="60">
                  <c:v>44784</c:v>
                </c:pt>
                <c:pt idx="61">
                  <c:v>44791</c:v>
                </c:pt>
                <c:pt idx="62">
                  <c:v>44798</c:v>
                </c:pt>
                <c:pt idx="63">
                  <c:v>44805</c:v>
                </c:pt>
                <c:pt idx="64">
                  <c:v>44812</c:v>
                </c:pt>
                <c:pt idx="65">
                  <c:v>44819</c:v>
                </c:pt>
                <c:pt idx="66">
                  <c:v>44826</c:v>
                </c:pt>
                <c:pt idx="67">
                  <c:v>44833</c:v>
                </c:pt>
                <c:pt idx="68">
                  <c:v>44847</c:v>
                </c:pt>
                <c:pt idx="69">
                  <c:v>44854</c:v>
                </c:pt>
                <c:pt idx="70">
                  <c:v>44861</c:v>
                </c:pt>
                <c:pt idx="71">
                  <c:v>44868</c:v>
                </c:pt>
                <c:pt idx="72">
                  <c:v>44875</c:v>
                </c:pt>
                <c:pt idx="73">
                  <c:v>44882</c:v>
                </c:pt>
                <c:pt idx="74">
                  <c:v>44889</c:v>
                </c:pt>
                <c:pt idx="75">
                  <c:v>44896</c:v>
                </c:pt>
                <c:pt idx="76">
                  <c:v>44903</c:v>
                </c:pt>
                <c:pt idx="77">
                  <c:v>44910</c:v>
                </c:pt>
                <c:pt idx="78">
                  <c:v>44917</c:v>
                </c:pt>
                <c:pt idx="79">
                  <c:v>44918</c:v>
                </c:pt>
                <c:pt idx="80">
                  <c:v>44924</c:v>
                </c:pt>
                <c:pt idx="81">
                  <c:v>44931</c:v>
                </c:pt>
                <c:pt idx="82">
                  <c:v>44938</c:v>
                </c:pt>
                <c:pt idx="83">
                  <c:v>44945</c:v>
                </c:pt>
                <c:pt idx="84">
                  <c:v>44959</c:v>
                </c:pt>
                <c:pt idx="85">
                  <c:v>44966</c:v>
                </c:pt>
                <c:pt idx="86">
                  <c:v>44973</c:v>
                </c:pt>
                <c:pt idx="87">
                  <c:v>44980</c:v>
                </c:pt>
                <c:pt idx="88">
                  <c:v>44987</c:v>
                </c:pt>
                <c:pt idx="89">
                  <c:v>44994</c:v>
                </c:pt>
                <c:pt idx="90">
                  <c:v>45001</c:v>
                </c:pt>
                <c:pt idx="91">
                  <c:v>45008</c:v>
                </c:pt>
                <c:pt idx="92">
                  <c:v>45015</c:v>
                </c:pt>
                <c:pt idx="93">
                  <c:v>45022</c:v>
                </c:pt>
                <c:pt idx="94">
                  <c:v>45029</c:v>
                </c:pt>
                <c:pt idx="95">
                  <c:v>45036</c:v>
                </c:pt>
                <c:pt idx="96">
                  <c:v>45043</c:v>
                </c:pt>
                <c:pt idx="97">
                  <c:v>45057</c:v>
                </c:pt>
                <c:pt idx="98">
                  <c:v>45064</c:v>
                </c:pt>
                <c:pt idx="99">
                  <c:v>45071</c:v>
                </c:pt>
                <c:pt idx="100">
                  <c:v>45078</c:v>
                </c:pt>
                <c:pt idx="101" formatCode="m/d/yyyy">
                  <c:v>45092</c:v>
                </c:pt>
                <c:pt idx="102" formatCode="m/d/yyyy">
                  <c:v>45099</c:v>
                </c:pt>
                <c:pt idx="103" formatCode="m/d/yyyy">
                  <c:v>45106</c:v>
                </c:pt>
                <c:pt idx="104" formatCode="m/d/yyyy">
                  <c:v>45113</c:v>
                </c:pt>
                <c:pt idx="105" formatCode="m/d/yyyy">
                  <c:v>45120</c:v>
                </c:pt>
                <c:pt idx="106" formatCode="m/d/yyyy">
                  <c:v>45127</c:v>
                </c:pt>
                <c:pt idx="107" formatCode="m/d/yyyy">
                  <c:v>45134</c:v>
                </c:pt>
                <c:pt idx="108" formatCode="m/d/yyyy">
                  <c:v>45141</c:v>
                </c:pt>
                <c:pt idx="109" formatCode="m/d/yyyy">
                  <c:v>45148</c:v>
                </c:pt>
                <c:pt idx="110" formatCode="m/d/yyyy">
                  <c:v>45155</c:v>
                </c:pt>
                <c:pt idx="111" formatCode="m/d/yyyy">
                  <c:v>45162</c:v>
                </c:pt>
                <c:pt idx="112" formatCode="m/d/yyyy">
                  <c:v>45169</c:v>
                </c:pt>
                <c:pt idx="113" formatCode="m/d/yyyy">
                  <c:v>45176</c:v>
                </c:pt>
                <c:pt idx="114" formatCode="m/d/yyyy">
                  <c:v>45183</c:v>
                </c:pt>
                <c:pt idx="115" formatCode="m/d/yyyy">
                  <c:v>45190</c:v>
                </c:pt>
                <c:pt idx="116" formatCode="m/d/yyyy">
                  <c:v>45196</c:v>
                </c:pt>
                <c:pt idx="117" formatCode="m/d/yyyy">
                  <c:v>45211</c:v>
                </c:pt>
                <c:pt idx="118" formatCode="m/d/yyyy">
                  <c:v>45218</c:v>
                </c:pt>
                <c:pt idx="119" formatCode="m/d/yyyy">
                  <c:v>45225</c:v>
                </c:pt>
                <c:pt idx="120" formatCode="m/d/yyyy">
                  <c:v>45232</c:v>
                </c:pt>
                <c:pt idx="121" formatCode="m/d/yyyy">
                  <c:v>45239</c:v>
                </c:pt>
                <c:pt idx="122" formatCode="m/d/yyyy">
                  <c:v>45246</c:v>
                </c:pt>
                <c:pt idx="123" formatCode="m/d/yyyy">
                  <c:v>45253</c:v>
                </c:pt>
                <c:pt idx="124" formatCode="m/d/yyyy">
                  <c:v>45260</c:v>
                </c:pt>
                <c:pt idx="125" formatCode="m/d/yyyy">
                  <c:v>45267</c:v>
                </c:pt>
                <c:pt idx="126" formatCode="m/d/yyyy">
                  <c:v>45274</c:v>
                </c:pt>
                <c:pt idx="127" formatCode="m/d/yyyy">
                  <c:v>45281</c:v>
                </c:pt>
                <c:pt idx="128" formatCode="m/d/yyyy">
                  <c:v>45288</c:v>
                </c:pt>
                <c:pt idx="129" formatCode="m/d/yyyy">
                  <c:v>45295</c:v>
                </c:pt>
                <c:pt idx="130" formatCode="m/d/yyyy">
                  <c:v>45302</c:v>
                </c:pt>
                <c:pt idx="131" formatCode="m/d/yyyy">
                  <c:v>45309</c:v>
                </c:pt>
                <c:pt idx="132" formatCode="m/d/yyyy">
                  <c:v>45316</c:v>
                </c:pt>
                <c:pt idx="133" formatCode="m/d/yyyy">
                  <c:v>45344</c:v>
                </c:pt>
                <c:pt idx="134" formatCode="m/d/yyyy">
                  <c:v>45351</c:v>
                </c:pt>
                <c:pt idx="135" formatCode="m/d/yyyy">
                  <c:v>45358</c:v>
                </c:pt>
                <c:pt idx="136" formatCode="m/d/yyyy">
                  <c:v>45365</c:v>
                </c:pt>
                <c:pt idx="137" formatCode="m/d/yyyy">
                  <c:v>45372</c:v>
                </c:pt>
                <c:pt idx="138" formatCode="m/d/yyyy">
                  <c:v>45379</c:v>
                </c:pt>
                <c:pt idx="139" formatCode="m/d/yyyy">
                  <c:v>45389</c:v>
                </c:pt>
                <c:pt idx="140" formatCode="m/d/yyyy">
                  <c:v>45393</c:v>
                </c:pt>
                <c:pt idx="141" formatCode="m/d/yyyy">
                  <c:v>45400</c:v>
                </c:pt>
                <c:pt idx="142" formatCode="m/d/yyyy">
                  <c:v>45407</c:v>
                </c:pt>
                <c:pt idx="143" formatCode="m/d/yyyy">
                  <c:v>45421</c:v>
                </c:pt>
                <c:pt idx="144" formatCode="m/d/yyyy">
                  <c:v>45428</c:v>
                </c:pt>
                <c:pt idx="145" formatCode="m/d/yyyy">
                  <c:v>45435</c:v>
                </c:pt>
                <c:pt idx="146" formatCode="m/d/yyyy">
                  <c:v>45442</c:v>
                </c:pt>
                <c:pt idx="147" formatCode="m/d/yyyy">
                  <c:v>45449</c:v>
                </c:pt>
                <c:pt idx="148" formatCode="m/d/yyyy">
                  <c:v>45456</c:v>
                </c:pt>
                <c:pt idx="149" formatCode="m/d/yyyy">
                  <c:v>45463</c:v>
                </c:pt>
                <c:pt idx="150" formatCode="m/d/yyyy">
                  <c:v>45470</c:v>
                </c:pt>
                <c:pt idx="151" formatCode="m/d/yyyy">
                  <c:v>45477</c:v>
                </c:pt>
              </c:numCache>
            </c:numRef>
          </c:cat>
          <c:val>
            <c:numRef>
              <c:f>光伏玻璃!$J$19:$J$170</c:f>
              <c:numCache>
                <c:formatCode>General</c:formatCode>
                <c:ptCount val="152"/>
                <c:pt idx="0">
                  <c:v>21.3</c:v>
                </c:pt>
                <c:pt idx="1">
                  <c:v>23.24</c:v>
                </c:pt>
                <c:pt idx="2">
                  <c:v>24.27</c:v>
                </c:pt>
                <c:pt idx="3">
                  <c:v>22.43</c:v>
                </c:pt>
                <c:pt idx="4">
                  <c:v>23.27</c:v>
                </c:pt>
                <c:pt idx="5">
                  <c:v>22.72</c:v>
                </c:pt>
                <c:pt idx="6">
                  <c:v>21.76</c:v>
                </c:pt>
                <c:pt idx="7">
                  <c:v>20.58</c:v>
                </c:pt>
                <c:pt idx="8">
                  <c:v>19.3</c:v>
                </c:pt>
                <c:pt idx="9">
                  <c:v>18.91</c:v>
                </c:pt>
                <c:pt idx="10">
                  <c:v>15.97</c:v>
                </c:pt>
                <c:pt idx="11">
                  <c:v>14.49</c:v>
                </c:pt>
                <c:pt idx="12">
                  <c:v>13.84</c:v>
                </c:pt>
                <c:pt idx="13">
                  <c:v>13.11</c:v>
                </c:pt>
                <c:pt idx="14">
                  <c:v>12.74</c:v>
                </c:pt>
                <c:pt idx="15">
                  <c:v>13.24</c:v>
                </c:pt>
                <c:pt idx="16">
                  <c:v>12.19</c:v>
                </c:pt>
                <c:pt idx="17">
                  <c:v>12.19</c:v>
                </c:pt>
                <c:pt idx="18">
                  <c:v>12.93</c:v>
                </c:pt>
                <c:pt idx="19">
                  <c:v>13.82</c:v>
                </c:pt>
                <c:pt idx="20">
                  <c:v>14.38</c:v>
                </c:pt>
                <c:pt idx="21">
                  <c:v>15.28</c:v>
                </c:pt>
                <c:pt idx="22">
                  <c:v>15.95</c:v>
                </c:pt>
                <c:pt idx="23">
                  <c:v>22.31</c:v>
                </c:pt>
                <c:pt idx="24">
                  <c:v>23.21</c:v>
                </c:pt>
                <c:pt idx="25">
                  <c:v>23.8</c:v>
                </c:pt>
                <c:pt idx="26">
                  <c:v>24.39</c:v>
                </c:pt>
                <c:pt idx="27">
                  <c:v>27.26</c:v>
                </c:pt>
                <c:pt idx="28">
                  <c:v>29.24</c:v>
                </c:pt>
                <c:pt idx="29">
                  <c:v>30.23</c:v>
                </c:pt>
                <c:pt idx="30">
                  <c:v>29.45</c:v>
                </c:pt>
                <c:pt idx="31">
                  <c:v>28.56</c:v>
                </c:pt>
                <c:pt idx="32">
                  <c:v>23.14</c:v>
                </c:pt>
                <c:pt idx="33">
                  <c:v>21.32</c:v>
                </c:pt>
                <c:pt idx="34">
                  <c:v>23.92</c:v>
                </c:pt>
                <c:pt idx="35">
                  <c:v>23.92</c:v>
                </c:pt>
                <c:pt idx="36">
                  <c:v>23</c:v>
                </c:pt>
                <c:pt idx="37">
                  <c:v>22.050560000000001</c:v>
                </c:pt>
                <c:pt idx="38">
                  <c:v>22.4</c:v>
                </c:pt>
                <c:pt idx="39">
                  <c:v>22.65</c:v>
                </c:pt>
                <c:pt idx="40">
                  <c:v>20.92</c:v>
                </c:pt>
                <c:pt idx="41">
                  <c:v>19.100000000000001</c:v>
                </c:pt>
                <c:pt idx="42">
                  <c:v>19.37</c:v>
                </c:pt>
                <c:pt idx="43">
                  <c:v>18.579999999999998</c:v>
                </c:pt>
                <c:pt idx="44">
                  <c:v>16.88</c:v>
                </c:pt>
                <c:pt idx="45">
                  <c:v>16.2</c:v>
                </c:pt>
                <c:pt idx="46">
                  <c:v>15</c:v>
                </c:pt>
                <c:pt idx="47">
                  <c:v>14.26</c:v>
                </c:pt>
                <c:pt idx="48">
                  <c:v>15.04</c:v>
                </c:pt>
                <c:pt idx="49">
                  <c:v>15.75</c:v>
                </c:pt>
                <c:pt idx="50">
                  <c:v>16.3</c:v>
                </c:pt>
                <c:pt idx="51">
                  <c:v>17.36</c:v>
                </c:pt>
                <c:pt idx="52">
                  <c:v>17.89</c:v>
                </c:pt>
                <c:pt idx="53">
                  <c:v>18.36</c:v>
                </c:pt>
                <c:pt idx="54">
                  <c:v>18.5</c:v>
                </c:pt>
                <c:pt idx="55">
                  <c:v>18.77</c:v>
                </c:pt>
                <c:pt idx="56">
                  <c:v>19.21</c:v>
                </c:pt>
                <c:pt idx="57">
                  <c:v>19.36</c:v>
                </c:pt>
                <c:pt idx="58">
                  <c:v>19.04</c:v>
                </c:pt>
                <c:pt idx="59">
                  <c:v>19.13</c:v>
                </c:pt>
                <c:pt idx="60">
                  <c:v>19.920000000000002</c:v>
                </c:pt>
                <c:pt idx="61">
                  <c:v>20.81</c:v>
                </c:pt>
                <c:pt idx="62">
                  <c:v>22.29</c:v>
                </c:pt>
                <c:pt idx="63">
                  <c:v>23.06</c:v>
                </c:pt>
                <c:pt idx="64">
                  <c:v>23.19</c:v>
                </c:pt>
                <c:pt idx="65">
                  <c:v>23.35</c:v>
                </c:pt>
                <c:pt idx="66">
                  <c:v>22.74</c:v>
                </c:pt>
                <c:pt idx="67">
                  <c:v>22.94</c:v>
                </c:pt>
                <c:pt idx="68">
                  <c:v>20.77</c:v>
                </c:pt>
                <c:pt idx="69">
                  <c:v>20.56</c:v>
                </c:pt>
                <c:pt idx="70">
                  <c:v>19.440000000000001</c:v>
                </c:pt>
                <c:pt idx="71">
                  <c:v>18.23</c:v>
                </c:pt>
                <c:pt idx="72">
                  <c:v>17.47</c:v>
                </c:pt>
                <c:pt idx="73">
                  <c:v>16.98</c:v>
                </c:pt>
                <c:pt idx="74">
                  <c:v>16.61</c:v>
                </c:pt>
                <c:pt idx="75">
                  <c:v>16.96</c:v>
                </c:pt>
                <c:pt idx="76">
                  <c:v>17.010000000000002</c:v>
                </c:pt>
                <c:pt idx="77" formatCode="0.00_ ">
                  <c:v>17.755737067289001</c:v>
                </c:pt>
                <c:pt idx="78">
                  <c:v>18.260000000000002</c:v>
                </c:pt>
                <c:pt idx="79">
                  <c:v>15.5</c:v>
                </c:pt>
                <c:pt idx="80">
                  <c:v>16.5</c:v>
                </c:pt>
                <c:pt idx="81">
                  <c:v>18.5</c:v>
                </c:pt>
                <c:pt idx="82">
                  <c:v>18.399999999999999</c:v>
                </c:pt>
                <c:pt idx="83">
                  <c:v>18.399999999999999</c:v>
                </c:pt>
                <c:pt idx="84">
                  <c:v>24.6</c:v>
                </c:pt>
                <c:pt idx="85">
                  <c:v>26.5</c:v>
                </c:pt>
                <c:pt idx="86">
                  <c:v>24.3</c:v>
                </c:pt>
                <c:pt idx="87">
                  <c:v>23.3</c:v>
                </c:pt>
                <c:pt idx="88">
                  <c:v>23.4</c:v>
                </c:pt>
                <c:pt idx="89">
                  <c:v>22.9</c:v>
                </c:pt>
                <c:pt idx="90">
                  <c:v>21.1</c:v>
                </c:pt>
                <c:pt idx="91">
                  <c:v>18.399999999999999</c:v>
                </c:pt>
                <c:pt idx="92">
                  <c:v>18.100000000000001</c:v>
                </c:pt>
                <c:pt idx="93">
                  <c:v>18.8</c:v>
                </c:pt>
                <c:pt idx="94">
                  <c:v>19.2</c:v>
                </c:pt>
                <c:pt idx="95">
                  <c:v>18.600000000000001</c:v>
                </c:pt>
                <c:pt idx="96">
                  <c:v>18.100000000000001</c:v>
                </c:pt>
                <c:pt idx="97">
                  <c:v>18.899999999999999</c:v>
                </c:pt>
                <c:pt idx="98">
                  <c:v>19</c:v>
                </c:pt>
                <c:pt idx="99">
                  <c:v>19.399999999999999</c:v>
                </c:pt>
                <c:pt idx="100">
                  <c:v>19.8</c:v>
                </c:pt>
                <c:pt idx="101">
                  <c:v>21.5</c:v>
                </c:pt>
                <c:pt idx="102">
                  <c:v>22</c:v>
                </c:pt>
                <c:pt idx="103">
                  <c:v>22.3</c:v>
                </c:pt>
                <c:pt idx="104">
                  <c:v>22.1</c:v>
                </c:pt>
                <c:pt idx="105">
                  <c:v>21.1</c:v>
                </c:pt>
                <c:pt idx="106">
                  <c:v>20.399999999999999</c:v>
                </c:pt>
                <c:pt idx="107">
                  <c:v>18.64</c:v>
                </c:pt>
                <c:pt idx="108">
                  <c:v>17.170000000000002</c:v>
                </c:pt>
                <c:pt idx="109">
                  <c:v>16.89</c:v>
                </c:pt>
                <c:pt idx="110">
                  <c:v>16.2</c:v>
                </c:pt>
                <c:pt idx="111">
                  <c:v>15.57</c:v>
                </c:pt>
                <c:pt idx="112">
                  <c:v>14.2</c:v>
                </c:pt>
                <c:pt idx="113">
                  <c:v>14.02</c:v>
                </c:pt>
                <c:pt idx="114">
                  <c:v>13.52</c:v>
                </c:pt>
                <c:pt idx="115">
                  <c:v>13.21</c:v>
                </c:pt>
                <c:pt idx="116">
                  <c:v>12.54</c:v>
                </c:pt>
                <c:pt idx="117">
                  <c:v>15.11</c:v>
                </c:pt>
                <c:pt idx="118">
                  <c:v>15.14</c:v>
                </c:pt>
                <c:pt idx="119">
                  <c:v>16.23</c:v>
                </c:pt>
                <c:pt idx="120">
                  <c:v>16.54</c:v>
                </c:pt>
                <c:pt idx="121">
                  <c:v>16.53</c:v>
                </c:pt>
                <c:pt idx="122">
                  <c:v>16.010000000000002</c:v>
                </c:pt>
                <c:pt idx="123">
                  <c:v>15.59</c:v>
                </c:pt>
                <c:pt idx="124">
                  <c:v>16.670000000000002</c:v>
                </c:pt>
                <c:pt idx="125">
                  <c:v>15.57</c:v>
                </c:pt>
                <c:pt idx="126">
                  <c:v>15.41</c:v>
                </c:pt>
                <c:pt idx="127">
                  <c:v>15.14</c:v>
                </c:pt>
                <c:pt idx="128">
                  <c:v>15.76</c:v>
                </c:pt>
                <c:pt idx="129">
                  <c:v>15.89</c:v>
                </c:pt>
                <c:pt idx="130">
                  <c:v>17.64</c:v>
                </c:pt>
                <c:pt idx="131">
                  <c:v>18.95</c:v>
                </c:pt>
                <c:pt idx="132">
                  <c:v>19.3</c:v>
                </c:pt>
                <c:pt idx="133">
                  <c:v>26.78</c:v>
                </c:pt>
                <c:pt idx="134">
                  <c:v>25.43</c:v>
                </c:pt>
                <c:pt idx="135">
                  <c:v>24.18</c:v>
                </c:pt>
                <c:pt idx="136">
                  <c:v>20.46</c:v>
                </c:pt>
                <c:pt idx="137">
                  <c:v>18.920000000000002</c:v>
                </c:pt>
                <c:pt idx="138">
                  <c:v>19.32</c:v>
                </c:pt>
                <c:pt idx="139">
                  <c:v>18.489999999999998</c:v>
                </c:pt>
                <c:pt idx="140">
                  <c:v>18.510000000000002</c:v>
                </c:pt>
                <c:pt idx="141">
                  <c:v>19.03</c:v>
                </c:pt>
                <c:pt idx="142">
                  <c:v>18.829999999999998</c:v>
                </c:pt>
                <c:pt idx="143">
                  <c:v>19.850000000000001</c:v>
                </c:pt>
                <c:pt idx="144">
                  <c:v>19.7</c:v>
                </c:pt>
                <c:pt idx="145">
                  <c:v>20.96</c:v>
                </c:pt>
                <c:pt idx="146">
                  <c:v>21.69</c:v>
                </c:pt>
                <c:pt idx="147">
                  <c:v>22.59</c:v>
                </c:pt>
                <c:pt idx="148">
                  <c:v>23.56</c:v>
                </c:pt>
                <c:pt idx="149">
                  <c:v>25.2</c:v>
                </c:pt>
                <c:pt idx="150">
                  <c:v>26.83</c:v>
                </c:pt>
                <c:pt idx="151">
                  <c:v>27.79</c:v>
                </c:pt>
              </c:numCache>
            </c:numRef>
          </c:val>
          <c:smooth val="0"/>
          <c:extLst>
            <c:ext xmlns:c16="http://schemas.microsoft.com/office/drawing/2014/chart" uri="{C3380CC4-5D6E-409C-BE32-E72D297353CC}">
              <c16:uniqueId val="{00000001-BAB6-4C2D-8246-A32A59D326B9}"/>
            </c:ext>
          </c:extLst>
        </c:ser>
        <c:dLbls>
          <c:showLegendKey val="0"/>
          <c:showVal val="0"/>
          <c:showCatName val="0"/>
          <c:showSerName val="0"/>
          <c:showPercent val="0"/>
          <c:showBubbleSize val="0"/>
        </c:dLbls>
        <c:marker val="1"/>
        <c:smooth val="0"/>
        <c:axId val="602861390"/>
        <c:axId val="385832398"/>
      </c:lineChart>
      <c:dateAx>
        <c:axId val="243868945"/>
        <c:scaling>
          <c:orientation val="minMax"/>
          <c:max val="45505"/>
          <c:min val="44348"/>
        </c:scaling>
        <c:delete val="0"/>
        <c:axPos val="b"/>
        <c:numFmt formatCode="yyyy/m/d;@"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0" vertOverflow="ellipsis" wrap="square" anchor="ctr" anchorCtr="1"/>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crossAx val="145425375"/>
        <c:crosses val="autoZero"/>
        <c:auto val="0"/>
        <c:lblOffset val="100"/>
        <c:baseTimeUnit val="days"/>
        <c:majorUnit val="2"/>
        <c:majorTimeUnit val="months"/>
      </c:dateAx>
      <c:valAx>
        <c:axId val="14542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charset="-122"/>
                    <a:ea typeface="楷体" panose="02010609060101010101" charset="-122"/>
                  </a:rPr>
                  <a:t>万吨</a:t>
                </a:r>
              </a:p>
            </c:rich>
          </c:tx>
          <c:layout>
            <c:manualLayout>
              <c:xMode val="edge"/>
              <c:yMode val="edge"/>
              <c:x val="2.8914929234515298E-2"/>
              <c:y val="0.111025641025641"/>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crossAx val="243868945"/>
        <c:crosses val="autoZero"/>
        <c:crossBetween val="between"/>
      </c:valAx>
      <c:dateAx>
        <c:axId val="602861390"/>
        <c:scaling>
          <c:orientation val="minMax"/>
        </c:scaling>
        <c:delete val="1"/>
        <c:axPos val="b"/>
        <c:numFmt formatCode="yyyy/m/d;@" sourceLinked="1"/>
        <c:majorTickMark val="out"/>
        <c:minorTickMark val="none"/>
        <c:tickLblPos val="nextTo"/>
        <c:crossAx val="385832398"/>
        <c:crosses val="autoZero"/>
        <c:auto val="1"/>
        <c:lblOffset val="100"/>
        <c:baseTimeUnit val="days"/>
      </c:dateAx>
      <c:valAx>
        <c:axId val="385832398"/>
        <c:scaling>
          <c:orientation val="minMax"/>
        </c:scaling>
        <c:delete val="0"/>
        <c:axPos val="r"/>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charset="-122"/>
                    <a:ea typeface="楷体" panose="02010609060101010101" charset="-122"/>
                  </a:rPr>
                  <a:t>天</a:t>
                </a:r>
              </a:p>
            </c:rich>
          </c:tx>
          <c:layout>
            <c:manualLayout>
              <c:xMode val="edge"/>
              <c:yMode val="edge"/>
              <c:x val="0.91690762441028795"/>
              <c:y val="9.8347578347578304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02861390"/>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Entry>
      <c:layout>
        <c:manualLayout>
          <c:xMode val="edge"/>
          <c:yMode val="edge"/>
          <c:x val="0.33355335828181798"/>
          <c:y val="0.89244444444444404"/>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span"/>
    <c:showDLblsOverMax val="0"/>
  </c:chart>
  <c:spPr>
    <a:noFill/>
    <a:ln>
      <a:noFill/>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碳酸锂月度产量</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9.8555555555555605E-2"/>
          <c:y val="0.1875"/>
          <c:w val="0.87088888888888905"/>
          <c:h val="0.60194444444444495"/>
        </c:manualLayout>
      </c:layout>
      <c:barChart>
        <c:barDir val="col"/>
        <c:grouping val="clustered"/>
        <c:varyColors val="0"/>
        <c:ser>
          <c:idx val="0"/>
          <c:order val="0"/>
          <c:tx>
            <c:strRef>
              <c:f>轻碱数据!$M$3</c:f>
              <c:strCache>
                <c:ptCount val="1"/>
                <c:pt idx="0">
                  <c:v>2020 </c:v>
                </c:pt>
              </c:strCache>
            </c:strRef>
          </c:tx>
          <c:spPr>
            <a:solidFill>
              <a:schemeClr val="accent3">
                <a:lumMod val="60000"/>
                <a:lumOff val="40000"/>
              </a:schemeClr>
            </a:solidFill>
            <a:ln>
              <a:noFill/>
            </a:ln>
            <a:effectLst/>
          </c:spPr>
          <c:invertIfNegative val="0"/>
          <c:cat>
            <c:strRef>
              <c:f>轻碱数据!$L$4:$L$15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轻碱数据!$M$4:$M$15</c:f>
              <c:numCache>
                <c:formatCode>0_ </c:formatCode>
                <c:ptCount val="12"/>
                <c:pt idx="0">
                  <c:v>10700</c:v>
                </c:pt>
                <c:pt idx="1">
                  <c:v>6320</c:v>
                </c:pt>
                <c:pt idx="2">
                  <c:v>13050</c:v>
                </c:pt>
                <c:pt idx="3">
                  <c:v>13870</c:v>
                </c:pt>
                <c:pt idx="4">
                  <c:v>13840</c:v>
                </c:pt>
                <c:pt idx="5">
                  <c:v>13250</c:v>
                </c:pt>
                <c:pt idx="6">
                  <c:v>15300</c:v>
                </c:pt>
                <c:pt idx="7">
                  <c:v>17600</c:v>
                </c:pt>
                <c:pt idx="8">
                  <c:v>16720</c:v>
                </c:pt>
                <c:pt idx="9">
                  <c:v>17680</c:v>
                </c:pt>
                <c:pt idx="10">
                  <c:v>18460</c:v>
                </c:pt>
                <c:pt idx="11">
                  <c:v>16000</c:v>
                </c:pt>
              </c:numCache>
            </c:numRef>
          </c:val>
          <c:extLst>
            <c:ext xmlns:c16="http://schemas.microsoft.com/office/drawing/2014/chart" uri="{C3380CC4-5D6E-409C-BE32-E72D297353CC}">
              <c16:uniqueId val="{00000000-7888-4C91-A623-E973868DCDED}"/>
            </c:ext>
          </c:extLst>
        </c:ser>
        <c:ser>
          <c:idx val="1"/>
          <c:order val="1"/>
          <c:tx>
            <c:strRef>
              <c:f>轻碱数据!$N$3</c:f>
              <c:strCache>
                <c:ptCount val="1"/>
                <c:pt idx="0">
                  <c:v>2021 </c:v>
                </c:pt>
              </c:strCache>
            </c:strRef>
          </c:tx>
          <c:spPr>
            <a:solidFill>
              <a:schemeClr val="accent3">
                <a:lumMod val="50000"/>
              </a:schemeClr>
            </a:solidFill>
            <a:ln>
              <a:noFill/>
            </a:ln>
            <a:effectLst/>
          </c:spPr>
          <c:invertIfNegative val="0"/>
          <c:cat>
            <c:strRef>
              <c:f>轻碱数据!$L$4:$L$15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轻碱数据!$N$4:$N$15</c:f>
              <c:numCache>
                <c:formatCode>0_ </c:formatCode>
                <c:ptCount val="12"/>
                <c:pt idx="0">
                  <c:v>15100</c:v>
                </c:pt>
                <c:pt idx="1">
                  <c:v>13780</c:v>
                </c:pt>
                <c:pt idx="2">
                  <c:v>18550</c:v>
                </c:pt>
                <c:pt idx="3">
                  <c:v>19924</c:v>
                </c:pt>
                <c:pt idx="4">
                  <c:v>20760</c:v>
                </c:pt>
                <c:pt idx="5">
                  <c:v>22765</c:v>
                </c:pt>
                <c:pt idx="6">
                  <c:v>23050</c:v>
                </c:pt>
                <c:pt idx="7">
                  <c:v>22864</c:v>
                </c:pt>
                <c:pt idx="8">
                  <c:v>22300</c:v>
                </c:pt>
                <c:pt idx="9">
                  <c:v>22610</c:v>
                </c:pt>
                <c:pt idx="10">
                  <c:v>22290</c:v>
                </c:pt>
                <c:pt idx="11">
                  <c:v>21100</c:v>
                </c:pt>
              </c:numCache>
            </c:numRef>
          </c:val>
          <c:extLst>
            <c:ext xmlns:c16="http://schemas.microsoft.com/office/drawing/2014/chart" uri="{C3380CC4-5D6E-409C-BE32-E72D297353CC}">
              <c16:uniqueId val="{00000001-7888-4C91-A623-E973868DCDED}"/>
            </c:ext>
          </c:extLst>
        </c:ser>
        <c:ser>
          <c:idx val="2"/>
          <c:order val="2"/>
          <c:tx>
            <c:strRef>
              <c:f>轻碱数据!$O$3</c:f>
              <c:strCache>
                <c:ptCount val="1"/>
                <c:pt idx="0">
                  <c:v>2022 </c:v>
                </c:pt>
              </c:strCache>
            </c:strRef>
          </c:tx>
          <c:spPr>
            <a:solidFill>
              <a:schemeClr val="accent5">
                <a:lumMod val="40000"/>
                <a:lumOff val="60000"/>
              </a:schemeClr>
            </a:solidFill>
            <a:ln>
              <a:noFill/>
            </a:ln>
            <a:effectLst/>
          </c:spPr>
          <c:invertIfNegative val="0"/>
          <c:cat>
            <c:strRef>
              <c:f>轻碱数据!$L$4:$L$15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轻碱数据!$O$4:$O$15</c:f>
              <c:numCache>
                <c:formatCode>0_ </c:formatCode>
                <c:ptCount val="12"/>
                <c:pt idx="0">
                  <c:v>17750</c:v>
                </c:pt>
                <c:pt idx="1">
                  <c:v>18305</c:v>
                </c:pt>
                <c:pt idx="2">
                  <c:v>21995</c:v>
                </c:pt>
                <c:pt idx="3">
                  <c:v>22169</c:v>
                </c:pt>
                <c:pt idx="4">
                  <c:v>29380</c:v>
                </c:pt>
                <c:pt idx="5">
                  <c:v>30520</c:v>
                </c:pt>
                <c:pt idx="6">
                  <c:v>30660</c:v>
                </c:pt>
                <c:pt idx="7">
                  <c:v>26587</c:v>
                </c:pt>
                <c:pt idx="8">
                  <c:v>28749.25</c:v>
                </c:pt>
                <c:pt idx="9">
                  <c:v>30570</c:v>
                </c:pt>
                <c:pt idx="10">
                  <c:v>32550</c:v>
                </c:pt>
                <c:pt idx="11">
                  <c:v>29710</c:v>
                </c:pt>
              </c:numCache>
            </c:numRef>
          </c:val>
          <c:extLst>
            <c:ext xmlns:c16="http://schemas.microsoft.com/office/drawing/2014/chart" uri="{C3380CC4-5D6E-409C-BE32-E72D297353CC}">
              <c16:uniqueId val="{00000002-7888-4C91-A623-E973868DCDED}"/>
            </c:ext>
          </c:extLst>
        </c:ser>
        <c:ser>
          <c:idx val="3"/>
          <c:order val="3"/>
          <c:tx>
            <c:strRef>
              <c:f>轻碱数据!$P$3</c:f>
              <c:strCache>
                <c:ptCount val="1"/>
                <c:pt idx="0">
                  <c:v>2023 </c:v>
                </c:pt>
              </c:strCache>
            </c:strRef>
          </c:tx>
          <c:spPr>
            <a:solidFill>
              <a:srgbClr val="0070C0"/>
            </a:solidFill>
            <a:ln>
              <a:noFill/>
            </a:ln>
            <a:effectLst/>
          </c:spPr>
          <c:invertIfNegative val="0"/>
          <c:cat>
            <c:strRef>
              <c:f>轻碱数据!$L$4:$L$15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轻碱数据!$P$4:$P$15</c:f>
              <c:numCache>
                <c:formatCode>0_ </c:formatCode>
                <c:ptCount val="12"/>
                <c:pt idx="0">
                  <c:v>34237</c:v>
                </c:pt>
                <c:pt idx="1">
                  <c:v>30225</c:v>
                </c:pt>
                <c:pt idx="2">
                  <c:v>30100</c:v>
                </c:pt>
                <c:pt idx="3">
                  <c:v>27222.5</c:v>
                </c:pt>
                <c:pt idx="4">
                  <c:v>32352.5</c:v>
                </c:pt>
                <c:pt idx="5">
                  <c:v>39600</c:v>
                </c:pt>
                <c:pt idx="6">
                  <c:v>43965</c:v>
                </c:pt>
                <c:pt idx="7">
                  <c:v>42365</c:v>
                </c:pt>
                <c:pt idx="8">
                  <c:v>39720</c:v>
                </c:pt>
                <c:pt idx="9">
                  <c:v>38150</c:v>
                </c:pt>
                <c:pt idx="10">
                  <c:v>38420</c:v>
                </c:pt>
                <c:pt idx="11">
                  <c:v>42030</c:v>
                </c:pt>
              </c:numCache>
            </c:numRef>
          </c:val>
          <c:extLst>
            <c:ext xmlns:c16="http://schemas.microsoft.com/office/drawing/2014/chart" uri="{C3380CC4-5D6E-409C-BE32-E72D297353CC}">
              <c16:uniqueId val="{00000003-7888-4C91-A623-E973868DCDED}"/>
            </c:ext>
          </c:extLst>
        </c:ser>
        <c:ser>
          <c:idx val="4"/>
          <c:order val="4"/>
          <c:tx>
            <c:strRef>
              <c:f>轻碱数据!$Q$3</c:f>
              <c:strCache>
                <c:ptCount val="1"/>
                <c:pt idx="0">
                  <c:v>2024 </c:v>
                </c:pt>
              </c:strCache>
            </c:strRef>
          </c:tx>
          <c:spPr>
            <a:solidFill>
              <a:srgbClr val="FF0000"/>
            </a:solidFill>
            <a:ln>
              <a:noFill/>
            </a:ln>
            <a:effectLst/>
          </c:spPr>
          <c:invertIfNegative val="0"/>
          <c:cat>
            <c:strRef>
              <c:f>轻碱数据!$L$4:$L$15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轻碱数据!$Q$4:$Q$15</c:f>
              <c:numCache>
                <c:formatCode>0_ </c:formatCode>
                <c:ptCount val="12"/>
                <c:pt idx="0">
                  <c:v>41050</c:v>
                </c:pt>
                <c:pt idx="1">
                  <c:v>35640</c:v>
                </c:pt>
                <c:pt idx="2">
                  <c:v>42790</c:v>
                </c:pt>
                <c:pt idx="3">
                  <c:v>50320</c:v>
                </c:pt>
                <c:pt idx="4">
                  <c:v>53810</c:v>
                </c:pt>
                <c:pt idx="5">
                  <c:v>#N/A</c:v>
                </c:pt>
                <c:pt idx="6">
                  <c:v>#N/A</c:v>
                </c:pt>
                <c:pt idx="7">
                  <c:v>#N/A</c:v>
                </c:pt>
                <c:pt idx="8">
                  <c:v>#N/A</c:v>
                </c:pt>
                <c:pt idx="9">
                  <c:v>#N/A</c:v>
                </c:pt>
                <c:pt idx="10">
                  <c:v>#N/A</c:v>
                </c:pt>
                <c:pt idx="11">
                  <c:v>#N/A</c:v>
                </c:pt>
              </c:numCache>
            </c:numRef>
          </c:val>
          <c:extLst>
            <c:ext xmlns:c16="http://schemas.microsoft.com/office/drawing/2014/chart" uri="{C3380CC4-5D6E-409C-BE32-E72D297353CC}">
              <c16:uniqueId val="{00000004-7888-4C91-A623-E973868DCDED}"/>
            </c:ext>
          </c:extLst>
        </c:ser>
        <c:dLbls>
          <c:showLegendKey val="0"/>
          <c:showVal val="0"/>
          <c:showCatName val="0"/>
          <c:showSerName val="0"/>
          <c:showPercent val="0"/>
          <c:showBubbleSize val="0"/>
        </c:dLbls>
        <c:gapWidth val="219"/>
        <c:overlap val="-27"/>
        <c:axId val="24207263"/>
        <c:axId val="906243489"/>
      </c:barChart>
      <c:catAx>
        <c:axId val="2420726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06243489"/>
        <c:crosses val="autoZero"/>
        <c:auto val="1"/>
        <c:lblAlgn val="ctr"/>
        <c:lblOffset val="100"/>
        <c:noMultiLvlLbl val="0"/>
      </c:catAx>
      <c:valAx>
        <c:axId val="90624348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吨</a:t>
                </a:r>
              </a:p>
            </c:rich>
          </c:tx>
          <c:layout>
            <c:manualLayout>
              <c:xMode val="edge"/>
              <c:yMode val="edge"/>
              <c:x val="2.2222222222222199E-2"/>
              <c:y val="8.0949074074074007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420726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4"/>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轻碱表需</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纯碱月度周度图表!$AU$18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纯碱月度周度图表!$AP$19:$AP$383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纯碱月度周度图表!$AU$19:$AU$383</c:f>
              <c:numCache>
                <c:formatCode>General</c:formatCode>
                <c:ptCount val="365"/>
                <c:pt idx="0">
                  <c:v>#N/A</c:v>
                </c:pt>
                <c:pt idx="1">
                  <c:v>#N/A</c:v>
                </c:pt>
                <c:pt idx="2">
                  <c:v>#N/A</c:v>
                </c:pt>
                <c:pt idx="3">
                  <c:v>#N/A</c:v>
                </c:pt>
                <c:pt idx="4">
                  <c:v>#N/A</c:v>
                </c:pt>
                <c:pt idx="5">
                  <c:v>#N/A</c:v>
                </c:pt>
                <c:pt idx="6">
                  <c:v>26.88</c:v>
                </c:pt>
                <c:pt idx="7">
                  <c:v>#N/A</c:v>
                </c:pt>
                <c:pt idx="8">
                  <c:v>#N/A</c:v>
                </c:pt>
                <c:pt idx="9">
                  <c:v>#N/A</c:v>
                </c:pt>
                <c:pt idx="10">
                  <c:v>#N/A</c:v>
                </c:pt>
                <c:pt idx="11">
                  <c:v>#N/A</c:v>
                </c:pt>
                <c:pt idx="12">
                  <c:v>#N/A</c:v>
                </c:pt>
                <c:pt idx="13">
                  <c:v>29.31</c:v>
                </c:pt>
                <c:pt idx="14">
                  <c:v>#N/A</c:v>
                </c:pt>
                <c:pt idx="15">
                  <c:v>#N/A</c:v>
                </c:pt>
                <c:pt idx="16">
                  <c:v>#N/A</c:v>
                </c:pt>
                <c:pt idx="17">
                  <c:v>#N/A</c:v>
                </c:pt>
                <c:pt idx="18">
                  <c:v>#N/A</c:v>
                </c:pt>
                <c:pt idx="19">
                  <c:v>#N/A</c:v>
                </c:pt>
                <c:pt idx="20">
                  <c:v>24.61</c:v>
                </c:pt>
                <c:pt idx="21">
                  <c:v>#N/A</c:v>
                </c:pt>
                <c:pt idx="22">
                  <c:v>#N/A</c:v>
                </c:pt>
                <c:pt idx="23">
                  <c:v>#N/A</c:v>
                </c:pt>
                <c:pt idx="24">
                  <c:v>#N/A</c:v>
                </c:pt>
                <c:pt idx="25">
                  <c:v>#N/A</c:v>
                </c:pt>
                <c:pt idx="26">
                  <c:v>#N/A</c:v>
                </c:pt>
                <c:pt idx="27">
                  <c:v>26.28</c:v>
                </c:pt>
                <c:pt idx="28">
                  <c:v>#N/A</c:v>
                </c:pt>
                <c:pt idx="29">
                  <c:v>#N/A</c:v>
                </c:pt>
                <c:pt idx="30">
                  <c:v>#N/A</c:v>
                </c:pt>
                <c:pt idx="31">
                  <c:v>#N/A</c:v>
                </c:pt>
                <c:pt idx="32">
                  <c:v>#N/A</c:v>
                </c:pt>
                <c:pt idx="33">
                  <c:v>#N/A</c:v>
                </c:pt>
                <c:pt idx="34">
                  <c:v>22.71</c:v>
                </c:pt>
                <c:pt idx="35">
                  <c:v>#N/A</c:v>
                </c:pt>
                <c:pt idx="36">
                  <c:v>#N/A</c:v>
                </c:pt>
                <c:pt idx="37">
                  <c:v>#N/A</c:v>
                </c:pt>
                <c:pt idx="38">
                  <c:v>#N/A</c:v>
                </c:pt>
                <c:pt idx="39">
                  <c:v>#N/A</c:v>
                </c:pt>
                <c:pt idx="40">
                  <c:v>#N/A</c:v>
                </c:pt>
                <c:pt idx="41">
                  <c:v>26.27</c:v>
                </c:pt>
                <c:pt idx="42">
                  <c:v>#N/A</c:v>
                </c:pt>
                <c:pt idx="43">
                  <c:v>#N/A</c:v>
                </c:pt>
                <c:pt idx="44">
                  <c:v>#N/A</c:v>
                </c:pt>
                <c:pt idx="45">
                  <c:v>#N/A</c:v>
                </c:pt>
                <c:pt idx="46">
                  <c:v>#N/A</c:v>
                </c:pt>
                <c:pt idx="47">
                  <c:v>#N/A</c:v>
                </c:pt>
                <c:pt idx="48">
                  <c:v>19.670000000000002</c:v>
                </c:pt>
                <c:pt idx="49">
                  <c:v>#N/A</c:v>
                </c:pt>
                <c:pt idx="50">
                  <c:v>#N/A</c:v>
                </c:pt>
                <c:pt idx="51">
                  <c:v>#N/A</c:v>
                </c:pt>
                <c:pt idx="52">
                  <c:v>#N/A</c:v>
                </c:pt>
                <c:pt idx="53">
                  <c:v>#N/A</c:v>
                </c:pt>
                <c:pt idx="54">
                  <c:v>#N/A</c:v>
                </c:pt>
                <c:pt idx="55">
                  <c:v>21.63</c:v>
                </c:pt>
                <c:pt idx="56">
                  <c:v>#N/A</c:v>
                </c:pt>
                <c:pt idx="57">
                  <c:v>#N/A</c:v>
                </c:pt>
                <c:pt idx="58">
                  <c:v>#N/A</c:v>
                </c:pt>
                <c:pt idx="59">
                  <c:v>#N/A</c:v>
                </c:pt>
                <c:pt idx="60">
                  <c:v>#N/A</c:v>
                </c:pt>
                <c:pt idx="61">
                  <c:v>#N/A</c:v>
                </c:pt>
                <c:pt idx="62">
                  <c:v>24.4</c:v>
                </c:pt>
                <c:pt idx="63">
                  <c:v>#N/A</c:v>
                </c:pt>
                <c:pt idx="64">
                  <c:v>#N/A</c:v>
                </c:pt>
                <c:pt idx="65">
                  <c:v>#N/A</c:v>
                </c:pt>
                <c:pt idx="66">
                  <c:v>#N/A</c:v>
                </c:pt>
                <c:pt idx="67">
                  <c:v>#N/A</c:v>
                </c:pt>
                <c:pt idx="68">
                  <c:v>#N/A</c:v>
                </c:pt>
                <c:pt idx="69">
                  <c:v>22.44</c:v>
                </c:pt>
                <c:pt idx="70">
                  <c:v>#N/A</c:v>
                </c:pt>
                <c:pt idx="71">
                  <c:v>#N/A</c:v>
                </c:pt>
                <c:pt idx="72">
                  <c:v>#N/A</c:v>
                </c:pt>
                <c:pt idx="73">
                  <c:v>#N/A</c:v>
                </c:pt>
                <c:pt idx="74">
                  <c:v>#N/A</c:v>
                </c:pt>
                <c:pt idx="75">
                  <c:v>#N/A</c:v>
                </c:pt>
                <c:pt idx="76">
                  <c:v>23.62</c:v>
                </c:pt>
                <c:pt idx="77">
                  <c:v>#N/A</c:v>
                </c:pt>
                <c:pt idx="78">
                  <c:v>#N/A</c:v>
                </c:pt>
                <c:pt idx="79">
                  <c:v>#N/A</c:v>
                </c:pt>
                <c:pt idx="80">
                  <c:v>#N/A</c:v>
                </c:pt>
                <c:pt idx="81">
                  <c:v>#N/A</c:v>
                </c:pt>
                <c:pt idx="82">
                  <c:v>#N/A</c:v>
                </c:pt>
                <c:pt idx="83">
                  <c:v>21.33</c:v>
                </c:pt>
                <c:pt idx="84">
                  <c:v>#N/A</c:v>
                </c:pt>
                <c:pt idx="85">
                  <c:v>#N/A</c:v>
                </c:pt>
                <c:pt idx="86">
                  <c:v>#N/A</c:v>
                </c:pt>
                <c:pt idx="87">
                  <c:v>#N/A</c:v>
                </c:pt>
                <c:pt idx="88">
                  <c:v>#N/A</c:v>
                </c:pt>
                <c:pt idx="89">
                  <c:v>#N/A</c:v>
                </c:pt>
                <c:pt idx="90">
                  <c:v>30.25</c:v>
                </c:pt>
                <c:pt idx="91">
                  <c:v>#N/A</c:v>
                </c:pt>
                <c:pt idx="92">
                  <c:v>#N/A</c:v>
                </c:pt>
                <c:pt idx="93">
                  <c:v>#N/A</c:v>
                </c:pt>
                <c:pt idx="94">
                  <c:v>#N/A</c:v>
                </c:pt>
                <c:pt idx="95">
                  <c:v>#N/A</c:v>
                </c:pt>
                <c:pt idx="96">
                  <c:v>#N/A</c:v>
                </c:pt>
                <c:pt idx="97">
                  <c:v>33.9</c:v>
                </c:pt>
                <c:pt idx="98">
                  <c:v>#N/A</c:v>
                </c:pt>
                <c:pt idx="99">
                  <c:v>#N/A</c:v>
                </c:pt>
                <c:pt idx="100">
                  <c:v>#N/A</c:v>
                </c:pt>
                <c:pt idx="101">
                  <c:v>#N/A</c:v>
                </c:pt>
                <c:pt idx="102">
                  <c:v>#N/A</c:v>
                </c:pt>
                <c:pt idx="103">
                  <c:v>#N/A</c:v>
                </c:pt>
                <c:pt idx="104">
                  <c:v>27.64</c:v>
                </c:pt>
                <c:pt idx="105">
                  <c:v>#N/A</c:v>
                </c:pt>
                <c:pt idx="106">
                  <c:v>#N/A</c:v>
                </c:pt>
                <c:pt idx="107">
                  <c:v>#N/A</c:v>
                </c:pt>
                <c:pt idx="108">
                  <c:v>#N/A</c:v>
                </c:pt>
                <c:pt idx="109">
                  <c:v>#N/A</c:v>
                </c:pt>
                <c:pt idx="110">
                  <c:v>#N/A</c:v>
                </c:pt>
                <c:pt idx="111">
                  <c:v>30.35</c:v>
                </c:pt>
                <c:pt idx="112">
                  <c:v>#N/A</c:v>
                </c:pt>
                <c:pt idx="113">
                  <c:v>#N/A</c:v>
                </c:pt>
                <c:pt idx="114">
                  <c:v>#N/A</c:v>
                </c:pt>
                <c:pt idx="115">
                  <c:v>#N/A</c:v>
                </c:pt>
                <c:pt idx="116">
                  <c:v>#N/A</c:v>
                </c:pt>
                <c:pt idx="117">
                  <c:v>#N/A</c:v>
                </c:pt>
                <c:pt idx="118">
                  <c:v>28.06</c:v>
                </c:pt>
                <c:pt idx="119">
                  <c:v>#N/A</c:v>
                </c:pt>
                <c:pt idx="120">
                  <c:v>#N/A</c:v>
                </c:pt>
                <c:pt idx="121">
                  <c:v>#N/A</c:v>
                </c:pt>
                <c:pt idx="122">
                  <c:v>#N/A</c:v>
                </c:pt>
                <c:pt idx="123">
                  <c:v>#N/A</c:v>
                </c:pt>
                <c:pt idx="124">
                  <c:v>#N/A</c:v>
                </c:pt>
                <c:pt idx="125">
                  <c:v>28.66</c:v>
                </c:pt>
                <c:pt idx="126">
                  <c:v>#N/A</c:v>
                </c:pt>
                <c:pt idx="127">
                  <c:v>#N/A</c:v>
                </c:pt>
                <c:pt idx="128">
                  <c:v>#N/A</c:v>
                </c:pt>
                <c:pt idx="129">
                  <c:v>#N/A</c:v>
                </c:pt>
                <c:pt idx="130">
                  <c:v>#N/A</c:v>
                </c:pt>
                <c:pt idx="131">
                  <c:v>#N/A</c:v>
                </c:pt>
                <c:pt idx="132">
                  <c:v>31.7</c:v>
                </c:pt>
                <c:pt idx="133">
                  <c:v>#N/A</c:v>
                </c:pt>
                <c:pt idx="134">
                  <c:v>#N/A</c:v>
                </c:pt>
                <c:pt idx="135">
                  <c:v>#N/A</c:v>
                </c:pt>
                <c:pt idx="136">
                  <c:v>#N/A</c:v>
                </c:pt>
                <c:pt idx="137">
                  <c:v>#N/A</c:v>
                </c:pt>
                <c:pt idx="138">
                  <c:v>#N/A</c:v>
                </c:pt>
                <c:pt idx="139">
                  <c:v>32.659999999999997</c:v>
                </c:pt>
                <c:pt idx="140">
                  <c:v>#N/A</c:v>
                </c:pt>
                <c:pt idx="141">
                  <c:v>#N/A</c:v>
                </c:pt>
                <c:pt idx="142">
                  <c:v>#N/A</c:v>
                </c:pt>
                <c:pt idx="143">
                  <c:v>#N/A</c:v>
                </c:pt>
                <c:pt idx="144">
                  <c:v>#N/A</c:v>
                </c:pt>
                <c:pt idx="145">
                  <c:v>#N/A</c:v>
                </c:pt>
                <c:pt idx="146">
                  <c:v>27.1</c:v>
                </c:pt>
                <c:pt idx="147">
                  <c:v>#N/A</c:v>
                </c:pt>
                <c:pt idx="148">
                  <c:v>#N/A</c:v>
                </c:pt>
                <c:pt idx="149">
                  <c:v>#N/A</c:v>
                </c:pt>
                <c:pt idx="150">
                  <c:v>#N/A</c:v>
                </c:pt>
                <c:pt idx="151">
                  <c:v>#N/A</c:v>
                </c:pt>
                <c:pt idx="152">
                  <c:v>#N/A</c:v>
                </c:pt>
                <c:pt idx="153">
                  <c:v>33.14</c:v>
                </c:pt>
                <c:pt idx="154">
                  <c:v>#N/A</c:v>
                </c:pt>
                <c:pt idx="155">
                  <c:v>#N/A</c:v>
                </c:pt>
                <c:pt idx="156">
                  <c:v>#N/A</c:v>
                </c:pt>
                <c:pt idx="157">
                  <c:v>#N/A</c:v>
                </c:pt>
                <c:pt idx="158">
                  <c:v>#N/A</c:v>
                </c:pt>
                <c:pt idx="159">
                  <c:v>#N/A</c:v>
                </c:pt>
                <c:pt idx="160">
                  <c:v>30.73</c:v>
                </c:pt>
                <c:pt idx="161">
                  <c:v>#N/A</c:v>
                </c:pt>
                <c:pt idx="162">
                  <c:v>#N/A</c:v>
                </c:pt>
                <c:pt idx="163">
                  <c:v>#N/A</c:v>
                </c:pt>
                <c:pt idx="164">
                  <c:v>#N/A</c:v>
                </c:pt>
                <c:pt idx="165">
                  <c:v>#N/A</c:v>
                </c:pt>
                <c:pt idx="166">
                  <c:v>#N/A</c:v>
                </c:pt>
                <c:pt idx="167">
                  <c:v>23.37</c:v>
                </c:pt>
                <c:pt idx="168">
                  <c:v>#N/A</c:v>
                </c:pt>
                <c:pt idx="169">
                  <c:v>#N/A</c:v>
                </c:pt>
                <c:pt idx="170">
                  <c:v>#N/A</c:v>
                </c:pt>
                <c:pt idx="171">
                  <c:v>#N/A</c:v>
                </c:pt>
                <c:pt idx="172">
                  <c:v>#N/A</c:v>
                </c:pt>
                <c:pt idx="173">
                  <c:v>#N/A</c:v>
                </c:pt>
                <c:pt idx="174">
                  <c:v>32.76</c:v>
                </c:pt>
                <c:pt idx="175">
                  <c:v>#N/A</c:v>
                </c:pt>
                <c:pt idx="176">
                  <c:v>#N/A</c:v>
                </c:pt>
                <c:pt idx="177">
                  <c:v>#N/A</c:v>
                </c:pt>
                <c:pt idx="178">
                  <c:v>#N/A</c:v>
                </c:pt>
                <c:pt idx="179">
                  <c:v>#N/A</c:v>
                </c:pt>
                <c:pt idx="180">
                  <c:v>#N/A</c:v>
                </c:pt>
                <c:pt idx="181">
                  <c:v>34.270000000000003</c:v>
                </c:pt>
                <c:pt idx="182">
                  <c:v>#N/A</c:v>
                </c:pt>
                <c:pt idx="183">
                  <c:v>#N/A</c:v>
                </c:pt>
                <c:pt idx="184">
                  <c:v>#N/A</c:v>
                </c:pt>
                <c:pt idx="185">
                  <c:v>#N/A</c:v>
                </c:pt>
                <c:pt idx="186">
                  <c:v>#N/A</c:v>
                </c:pt>
                <c:pt idx="187">
                  <c:v>#N/A</c:v>
                </c:pt>
                <c:pt idx="188">
                  <c:v>34.950000000000003</c:v>
                </c:pt>
                <c:pt idx="189">
                  <c:v>#N/A</c:v>
                </c:pt>
                <c:pt idx="190">
                  <c:v>#N/A</c:v>
                </c:pt>
                <c:pt idx="191">
                  <c:v>#N/A</c:v>
                </c:pt>
                <c:pt idx="192">
                  <c:v>#N/A</c:v>
                </c:pt>
                <c:pt idx="193">
                  <c:v>#N/A</c:v>
                </c:pt>
                <c:pt idx="194">
                  <c:v>#N/A</c:v>
                </c:pt>
                <c:pt idx="195">
                  <c:v>28.4</c:v>
                </c:pt>
                <c:pt idx="196">
                  <c:v>#N/A</c:v>
                </c:pt>
                <c:pt idx="197">
                  <c:v>#N/A</c:v>
                </c:pt>
                <c:pt idx="198">
                  <c:v>#N/A</c:v>
                </c:pt>
                <c:pt idx="199">
                  <c:v>#N/A</c:v>
                </c:pt>
                <c:pt idx="200">
                  <c:v>#N/A</c:v>
                </c:pt>
                <c:pt idx="201">
                  <c:v>#N/A</c:v>
                </c:pt>
                <c:pt idx="202">
                  <c:v>27.88</c:v>
                </c:pt>
                <c:pt idx="203">
                  <c:v>#N/A</c:v>
                </c:pt>
                <c:pt idx="204">
                  <c:v>#N/A</c:v>
                </c:pt>
                <c:pt idx="205">
                  <c:v>#N/A</c:v>
                </c:pt>
                <c:pt idx="206">
                  <c:v>#N/A</c:v>
                </c:pt>
                <c:pt idx="207">
                  <c:v>#N/A</c:v>
                </c:pt>
                <c:pt idx="208">
                  <c:v>#N/A</c:v>
                </c:pt>
                <c:pt idx="209">
                  <c:v>26.01</c:v>
                </c:pt>
                <c:pt idx="210">
                  <c:v>#N/A</c:v>
                </c:pt>
                <c:pt idx="211">
                  <c:v>#N/A</c:v>
                </c:pt>
                <c:pt idx="212">
                  <c:v>#N/A</c:v>
                </c:pt>
                <c:pt idx="213">
                  <c:v>#N/A</c:v>
                </c:pt>
                <c:pt idx="214">
                  <c:v>#N/A</c:v>
                </c:pt>
                <c:pt idx="215">
                  <c:v>#N/A</c:v>
                </c:pt>
                <c:pt idx="216">
                  <c:v>30.54</c:v>
                </c:pt>
                <c:pt idx="217">
                  <c:v>#N/A</c:v>
                </c:pt>
                <c:pt idx="218">
                  <c:v>#N/A</c:v>
                </c:pt>
                <c:pt idx="219">
                  <c:v>#N/A</c:v>
                </c:pt>
                <c:pt idx="220">
                  <c:v>#N/A</c:v>
                </c:pt>
                <c:pt idx="221">
                  <c:v>#N/A</c:v>
                </c:pt>
                <c:pt idx="222">
                  <c:v>#N/A</c:v>
                </c:pt>
                <c:pt idx="223">
                  <c:v>21.12</c:v>
                </c:pt>
                <c:pt idx="224">
                  <c:v>#N/A</c:v>
                </c:pt>
                <c:pt idx="225">
                  <c:v>#N/A</c:v>
                </c:pt>
                <c:pt idx="226">
                  <c:v>#N/A</c:v>
                </c:pt>
                <c:pt idx="227">
                  <c:v>#N/A</c:v>
                </c:pt>
                <c:pt idx="228">
                  <c:v>#N/A</c:v>
                </c:pt>
                <c:pt idx="229">
                  <c:v>#N/A</c:v>
                </c:pt>
                <c:pt idx="230">
                  <c:v>15.98</c:v>
                </c:pt>
                <c:pt idx="231">
                  <c:v>#N/A</c:v>
                </c:pt>
                <c:pt idx="232">
                  <c:v>#N/A</c:v>
                </c:pt>
                <c:pt idx="233">
                  <c:v>#N/A</c:v>
                </c:pt>
                <c:pt idx="234">
                  <c:v>#N/A</c:v>
                </c:pt>
                <c:pt idx="235">
                  <c:v>#N/A</c:v>
                </c:pt>
                <c:pt idx="236">
                  <c:v>#N/A</c:v>
                </c:pt>
                <c:pt idx="237">
                  <c:v>26.39</c:v>
                </c:pt>
                <c:pt idx="238">
                  <c:v>#N/A</c:v>
                </c:pt>
                <c:pt idx="239">
                  <c:v>#N/A</c:v>
                </c:pt>
                <c:pt idx="240">
                  <c:v>#N/A</c:v>
                </c:pt>
                <c:pt idx="241">
                  <c:v>#N/A</c:v>
                </c:pt>
                <c:pt idx="242">
                  <c:v>#N/A</c:v>
                </c:pt>
                <c:pt idx="243">
                  <c:v>#N/A</c:v>
                </c:pt>
                <c:pt idx="244">
                  <c:v>28.77</c:v>
                </c:pt>
                <c:pt idx="245">
                  <c:v>#N/A</c:v>
                </c:pt>
                <c:pt idx="246">
                  <c:v>#N/A</c:v>
                </c:pt>
                <c:pt idx="247">
                  <c:v>#N/A</c:v>
                </c:pt>
                <c:pt idx="248">
                  <c:v>#N/A</c:v>
                </c:pt>
                <c:pt idx="249">
                  <c:v>#N/A</c:v>
                </c:pt>
                <c:pt idx="250">
                  <c:v>#N/A</c:v>
                </c:pt>
                <c:pt idx="251">
                  <c:v>23.51</c:v>
                </c:pt>
                <c:pt idx="252">
                  <c:v>#N/A</c:v>
                </c:pt>
                <c:pt idx="253">
                  <c:v>#N/A</c:v>
                </c:pt>
                <c:pt idx="254">
                  <c:v>#N/A</c:v>
                </c:pt>
                <c:pt idx="255">
                  <c:v>#N/A</c:v>
                </c:pt>
                <c:pt idx="256">
                  <c:v>#N/A</c:v>
                </c:pt>
                <c:pt idx="257">
                  <c:v>#N/A</c:v>
                </c:pt>
                <c:pt idx="258">
                  <c:v>20.52</c:v>
                </c:pt>
                <c:pt idx="259">
                  <c:v>#N/A</c:v>
                </c:pt>
                <c:pt idx="260">
                  <c:v>#N/A</c:v>
                </c:pt>
                <c:pt idx="261">
                  <c:v>#N/A</c:v>
                </c:pt>
                <c:pt idx="262">
                  <c:v>#N/A</c:v>
                </c:pt>
                <c:pt idx="263">
                  <c:v>#N/A</c:v>
                </c:pt>
                <c:pt idx="264">
                  <c:v>#N/A</c:v>
                </c:pt>
                <c:pt idx="265">
                  <c:v>10.53</c:v>
                </c:pt>
                <c:pt idx="266">
                  <c:v>#N/A</c:v>
                </c:pt>
                <c:pt idx="267">
                  <c:v>#N/A</c:v>
                </c:pt>
                <c:pt idx="268">
                  <c:v>#N/A</c:v>
                </c:pt>
                <c:pt idx="269">
                  <c:v>#N/A</c:v>
                </c:pt>
                <c:pt idx="270">
                  <c:v>#N/A</c:v>
                </c:pt>
                <c:pt idx="271">
                  <c:v>#N/A</c:v>
                </c:pt>
                <c:pt idx="272">
                  <c:v>26.11</c:v>
                </c:pt>
                <c:pt idx="273">
                  <c:v>#N/A</c:v>
                </c:pt>
                <c:pt idx="274">
                  <c:v>#N/A</c:v>
                </c:pt>
                <c:pt idx="275">
                  <c:v>#N/A</c:v>
                </c:pt>
                <c:pt idx="276">
                  <c:v>#N/A</c:v>
                </c:pt>
                <c:pt idx="277">
                  <c:v>#N/A</c:v>
                </c:pt>
                <c:pt idx="278">
                  <c:v>#N/A</c:v>
                </c:pt>
                <c:pt idx="279">
                  <c:v>29.05</c:v>
                </c:pt>
                <c:pt idx="280">
                  <c:v>#N/A</c:v>
                </c:pt>
                <c:pt idx="281">
                  <c:v>#N/A</c:v>
                </c:pt>
                <c:pt idx="282">
                  <c:v>#N/A</c:v>
                </c:pt>
                <c:pt idx="283">
                  <c:v>#N/A</c:v>
                </c:pt>
                <c:pt idx="284">
                  <c:v>#N/A</c:v>
                </c:pt>
                <c:pt idx="285">
                  <c:v>#N/A</c:v>
                </c:pt>
                <c:pt idx="286">
                  <c:v>27.35</c:v>
                </c:pt>
                <c:pt idx="287">
                  <c:v>#N/A</c:v>
                </c:pt>
                <c:pt idx="288">
                  <c:v>#N/A</c:v>
                </c:pt>
                <c:pt idx="289">
                  <c:v>#N/A</c:v>
                </c:pt>
                <c:pt idx="290">
                  <c:v>#N/A</c:v>
                </c:pt>
                <c:pt idx="291">
                  <c:v>#N/A</c:v>
                </c:pt>
                <c:pt idx="292">
                  <c:v>#N/A</c:v>
                </c:pt>
                <c:pt idx="293">
                  <c:v>30.02</c:v>
                </c:pt>
                <c:pt idx="294">
                  <c:v>#N/A</c:v>
                </c:pt>
                <c:pt idx="295">
                  <c:v>#N/A</c:v>
                </c:pt>
                <c:pt idx="296">
                  <c:v>#N/A</c:v>
                </c:pt>
                <c:pt idx="297">
                  <c:v>#N/A</c:v>
                </c:pt>
                <c:pt idx="298">
                  <c:v>#N/A</c:v>
                </c:pt>
                <c:pt idx="299">
                  <c:v>#N/A</c:v>
                </c:pt>
                <c:pt idx="300">
                  <c:v>22.93</c:v>
                </c:pt>
                <c:pt idx="301">
                  <c:v>#N/A</c:v>
                </c:pt>
                <c:pt idx="302">
                  <c:v>#N/A</c:v>
                </c:pt>
                <c:pt idx="303">
                  <c:v>#N/A</c:v>
                </c:pt>
                <c:pt idx="304">
                  <c:v>#N/A</c:v>
                </c:pt>
                <c:pt idx="305">
                  <c:v>#N/A</c:v>
                </c:pt>
                <c:pt idx="306">
                  <c:v>#N/A</c:v>
                </c:pt>
                <c:pt idx="307">
                  <c:v>28.43</c:v>
                </c:pt>
                <c:pt idx="308">
                  <c:v>#N/A</c:v>
                </c:pt>
                <c:pt idx="309">
                  <c:v>#N/A</c:v>
                </c:pt>
                <c:pt idx="310">
                  <c:v>#N/A</c:v>
                </c:pt>
                <c:pt idx="311">
                  <c:v>#N/A</c:v>
                </c:pt>
                <c:pt idx="312">
                  <c:v>#N/A</c:v>
                </c:pt>
                <c:pt idx="313">
                  <c:v>#N/A</c:v>
                </c:pt>
                <c:pt idx="314">
                  <c:v>25.34</c:v>
                </c:pt>
                <c:pt idx="315">
                  <c:v>#N/A</c:v>
                </c:pt>
                <c:pt idx="316">
                  <c:v>#N/A</c:v>
                </c:pt>
                <c:pt idx="317">
                  <c:v>#N/A</c:v>
                </c:pt>
                <c:pt idx="318">
                  <c:v>#N/A</c:v>
                </c:pt>
                <c:pt idx="319">
                  <c:v>#N/A</c:v>
                </c:pt>
                <c:pt idx="320">
                  <c:v>#N/A</c:v>
                </c:pt>
                <c:pt idx="321">
                  <c:v>11.04</c:v>
                </c:pt>
                <c:pt idx="322">
                  <c:v>#N/A</c:v>
                </c:pt>
                <c:pt idx="323">
                  <c:v>#N/A</c:v>
                </c:pt>
                <c:pt idx="324">
                  <c:v>#N/A</c:v>
                </c:pt>
                <c:pt idx="325">
                  <c:v>#N/A</c:v>
                </c:pt>
                <c:pt idx="326">
                  <c:v>#N/A</c:v>
                </c:pt>
                <c:pt idx="327">
                  <c:v>#N/A</c:v>
                </c:pt>
                <c:pt idx="328">
                  <c:v>19.190000000000001</c:v>
                </c:pt>
                <c:pt idx="329">
                  <c:v>#N/A</c:v>
                </c:pt>
                <c:pt idx="330">
                  <c:v>#N/A</c:v>
                </c:pt>
                <c:pt idx="331">
                  <c:v>#N/A</c:v>
                </c:pt>
                <c:pt idx="332">
                  <c:v>#N/A</c:v>
                </c:pt>
                <c:pt idx="333">
                  <c:v>#N/A</c:v>
                </c:pt>
                <c:pt idx="334">
                  <c:v>#N/A</c:v>
                </c:pt>
                <c:pt idx="335">
                  <c:v>19.190000000000001</c:v>
                </c:pt>
                <c:pt idx="336">
                  <c:v>#N/A</c:v>
                </c:pt>
                <c:pt idx="337">
                  <c:v>#N/A</c:v>
                </c:pt>
                <c:pt idx="338">
                  <c:v>#N/A</c:v>
                </c:pt>
                <c:pt idx="339">
                  <c:v>#N/A</c:v>
                </c:pt>
                <c:pt idx="340">
                  <c:v>#N/A</c:v>
                </c:pt>
                <c:pt idx="341">
                  <c:v>#N/A</c:v>
                </c:pt>
                <c:pt idx="342">
                  <c:v>45.55</c:v>
                </c:pt>
                <c:pt idx="343">
                  <c:v>#N/A</c:v>
                </c:pt>
                <c:pt idx="344">
                  <c:v>#N/A</c:v>
                </c:pt>
                <c:pt idx="345">
                  <c:v>#N/A</c:v>
                </c:pt>
                <c:pt idx="346">
                  <c:v>#N/A</c:v>
                </c:pt>
                <c:pt idx="347">
                  <c:v>#N/A</c:v>
                </c:pt>
                <c:pt idx="348">
                  <c:v>#N/A</c:v>
                </c:pt>
                <c:pt idx="349">
                  <c:v>38.130000000000003</c:v>
                </c:pt>
                <c:pt idx="350">
                  <c:v>#N/A</c:v>
                </c:pt>
                <c:pt idx="351">
                  <c:v>#N/A</c:v>
                </c:pt>
                <c:pt idx="352">
                  <c:v>#N/A</c:v>
                </c:pt>
                <c:pt idx="353">
                  <c:v>#N/A</c:v>
                </c:pt>
                <c:pt idx="354">
                  <c:v>#N/A</c:v>
                </c:pt>
                <c:pt idx="355">
                  <c:v>#N/A</c:v>
                </c:pt>
                <c:pt idx="356">
                  <c:v>30.52</c:v>
                </c:pt>
                <c:pt idx="357">
                  <c:v>#N/A</c:v>
                </c:pt>
                <c:pt idx="358">
                  <c:v>#N/A</c:v>
                </c:pt>
                <c:pt idx="359">
                  <c:v>#N/A</c:v>
                </c:pt>
                <c:pt idx="360">
                  <c:v>#N/A</c:v>
                </c:pt>
                <c:pt idx="361">
                  <c:v>#N/A</c:v>
                </c:pt>
                <c:pt idx="362">
                  <c:v>#N/A</c:v>
                </c:pt>
                <c:pt idx="363">
                  <c:v>31.53</c:v>
                </c:pt>
                <c:pt idx="364">
                  <c:v>#N/A</c:v>
                </c:pt>
              </c:numCache>
            </c:numRef>
          </c:val>
          <c:smooth val="0"/>
          <c:extLst>
            <c:ext xmlns:c16="http://schemas.microsoft.com/office/drawing/2014/chart" uri="{C3380CC4-5D6E-409C-BE32-E72D297353CC}">
              <c16:uniqueId val="{00000000-A08E-4F56-99FF-BBFA15B97741}"/>
            </c:ext>
          </c:extLst>
        </c:ser>
        <c:ser>
          <c:idx val="2"/>
          <c:order val="2"/>
          <c:tx>
            <c:strRef>
              <c:f>纯碱月度周度图表!$AT$18</c:f>
              <c:strCache>
                <c:ptCount val="1"/>
                <c:pt idx="0">
                  <c:v>2021</c:v>
                </c:pt>
              </c:strCache>
            </c:strRef>
          </c:tx>
          <c:spPr>
            <a:ln w="28575" cap="rnd">
              <a:solidFill>
                <a:srgbClr val="9BBB59">
                  <a:lumMod val="50000"/>
                </a:srgbClr>
              </a:solidFill>
              <a:round/>
            </a:ln>
            <a:effectLst/>
          </c:spPr>
          <c:marker>
            <c:symbol val="none"/>
          </c:marker>
          <c:cat>
            <c:numRef>
              <c:f>纯碱月度周度图表!$AP$19:$AP$383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纯碱月度周度图表!$AT$19:$AT$383</c:f>
              <c:numCache>
                <c:formatCode>General</c:formatCode>
                <c:ptCount val="365"/>
                <c:pt idx="0">
                  <c:v>20.77</c:v>
                </c:pt>
                <c:pt idx="1">
                  <c:v>#N/A</c:v>
                </c:pt>
                <c:pt idx="2">
                  <c:v>#N/A</c:v>
                </c:pt>
                <c:pt idx="3">
                  <c:v>#N/A</c:v>
                </c:pt>
                <c:pt idx="4">
                  <c:v>#N/A</c:v>
                </c:pt>
                <c:pt idx="5">
                  <c:v>#N/A</c:v>
                </c:pt>
                <c:pt idx="6">
                  <c:v>#N/A</c:v>
                </c:pt>
                <c:pt idx="7">
                  <c:v>23.7</c:v>
                </c:pt>
                <c:pt idx="8">
                  <c:v>#N/A</c:v>
                </c:pt>
                <c:pt idx="9">
                  <c:v>#N/A</c:v>
                </c:pt>
                <c:pt idx="10">
                  <c:v>#N/A</c:v>
                </c:pt>
                <c:pt idx="11">
                  <c:v>#N/A</c:v>
                </c:pt>
                <c:pt idx="12">
                  <c:v>#N/A</c:v>
                </c:pt>
                <c:pt idx="13">
                  <c:v>#N/A</c:v>
                </c:pt>
                <c:pt idx="14">
                  <c:v>22.49</c:v>
                </c:pt>
                <c:pt idx="15">
                  <c:v>#N/A</c:v>
                </c:pt>
                <c:pt idx="16">
                  <c:v>#N/A</c:v>
                </c:pt>
                <c:pt idx="17">
                  <c:v>#N/A</c:v>
                </c:pt>
                <c:pt idx="18">
                  <c:v>#N/A</c:v>
                </c:pt>
                <c:pt idx="19">
                  <c:v>#N/A</c:v>
                </c:pt>
                <c:pt idx="20">
                  <c:v>#N/A</c:v>
                </c:pt>
                <c:pt idx="21">
                  <c:v>16.48</c:v>
                </c:pt>
                <c:pt idx="22">
                  <c:v>#N/A</c:v>
                </c:pt>
                <c:pt idx="23">
                  <c:v>#N/A</c:v>
                </c:pt>
                <c:pt idx="24">
                  <c:v>#N/A</c:v>
                </c:pt>
                <c:pt idx="25">
                  <c:v>#N/A</c:v>
                </c:pt>
                <c:pt idx="26">
                  <c:v>#N/A</c:v>
                </c:pt>
                <c:pt idx="27">
                  <c:v>#N/A</c:v>
                </c:pt>
                <c:pt idx="28">
                  <c:v>15.98</c:v>
                </c:pt>
                <c:pt idx="29">
                  <c:v>#N/A</c:v>
                </c:pt>
                <c:pt idx="30">
                  <c:v>#N/A</c:v>
                </c:pt>
                <c:pt idx="31">
                  <c:v>#N/A</c:v>
                </c:pt>
                <c:pt idx="32">
                  <c:v>#N/A</c:v>
                </c:pt>
                <c:pt idx="33">
                  <c:v>#N/A</c:v>
                </c:pt>
                <c:pt idx="34">
                  <c:v>#N/A</c:v>
                </c:pt>
                <c:pt idx="35">
                  <c:v>12.43</c:v>
                </c:pt>
                <c:pt idx="36">
                  <c:v>#N/A</c:v>
                </c:pt>
                <c:pt idx="37">
                  <c:v>#N/A</c:v>
                </c:pt>
                <c:pt idx="38">
                  <c:v>#N/A</c:v>
                </c:pt>
                <c:pt idx="39">
                  <c:v>#N/A</c:v>
                </c:pt>
                <c:pt idx="40">
                  <c:v>#N/A</c:v>
                </c:pt>
                <c:pt idx="41">
                  <c:v>#N/A</c:v>
                </c:pt>
                <c:pt idx="42">
                  <c:v>17.309999999999999</c:v>
                </c:pt>
                <c:pt idx="43">
                  <c:v>#N/A</c:v>
                </c:pt>
                <c:pt idx="44">
                  <c:v>#N/A</c:v>
                </c:pt>
                <c:pt idx="45">
                  <c:v>#N/A</c:v>
                </c:pt>
                <c:pt idx="46">
                  <c:v>#N/A</c:v>
                </c:pt>
                <c:pt idx="47">
                  <c:v>#N/A</c:v>
                </c:pt>
                <c:pt idx="48">
                  <c:v>#N/A</c:v>
                </c:pt>
                <c:pt idx="49">
                  <c:v>15.8</c:v>
                </c:pt>
                <c:pt idx="50">
                  <c:v>#N/A</c:v>
                </c:pt>
                <c:pt idx="51">
                  <c:v>#N/A</c:v>
                </c:pt>
                <c:pt idx="52">
                  <c:v>#N/A</c:v>
                </c:pt>
                <c:pt idx="53">
                  <c:v>#N/A</c:v>
                </c:pt>
                <c:pt idx="54">
                  <c:v>#N/A</c:v>
                </c:pt>
                <c:pt idx="55">
                  <c:v>#N/A</c:v>
                </c:pt>
                <c:pt idx="56">
                  <c:v>22.76</c:v>
                </c:pt>
                <c:pt idx="57">
                  <c:v>#N/A</c:v>
                </c:pt>
                <c:pt idx="58">
                  <c:v>#N/A</c:v>
                </c:pt>
                <c:pt idx="59">
                  <c:v>#N/A</c:v>
                </c:pt>
                <c:pt idx="60">
                  <c:v>#N/A</c:v>
                </c:pt>
                <c:pt idx="61">
                  <c:v>#N/A</c:v>
                </c:pt>
                <c:pt idx="62">
                  <c:v>#N/A</c:v>
                </c:pt>
                <c:pt idx="63">
                  <c:v>25.09</c:v>
                </c:pt>
                <c:pt idx="64">
                  <c:v>#N/A</c:v>
                </c:pt>
                <c:pt idx="65">
                  <c:v>#N/A</c:v>
                </c:pt>
                <c:pt idx="66">
                  <c:v>#N/A</c:v>
                </c:pt>
                <c:pt idx="67">
                  <c:v>#N/A</c:v>
                </c:pt>
                <c:pt idx="68">
                  <c:v>#N/A</c:v>
                </c:pt>
                <c:pt idx="69">
                  <c:v>#N/A</c:v>
                </c:pt>
                <c:pt idx="70">
                  <c:v>22.93</c:v>
                </c:pt>
                <c:pt idx="71">
                  <c:v>#N/A</c:v>
                </c:pt>
                <c:pt idx="72">
                  <c:v>#N/A</c:v>
                </c:pt>
                <c:pt idx="73">
                  <c:v>#N/A</c:v>
                </c:pt>
                <c:pt idx="74">
                  <c:v>#N/A</c:v>
                </c:pt>
                <c:pt idx="75">
                  <c:v>#N/A</c:v>
                </c:pt>
                <c:pt idx="76">
                  <c:v>#N/A</c:v>
                </c:pt>
                <c:pt idx="77">
                  <c:v>27</c:v>
                </c:pt>
                <c:pt idx="78">
                  <c:v>#N/A</c:v>
                </c:pt>
                <c:pt idx="79">
                  <c:v>#N/A</c:v>
                </c:pt>
                <c:pt idx="80">
                  <c:v>#N/A</c:v>
                </c:pt>
                <c:pt idx="81">
                  <c:v>#N/A</c:v>
                </c:pt>
                <c:pt idx="82">
                  <c:v>#N/A</c:v>
                </c:pt>
                <c:pt idx="83">
                  <c:v>#N/A</c:v>
                </c:pt>
                <c:pt idx="84">
                  <c:v>24.88</c:v>
                </c:pt>
                <c:pt idx="85">
                  <c:v>#N/A</c:v>
                </c:pt>
                <c:pt idx="86">
                  <c:v>#N/A</c:v>
                </c:pt>
                <c:pt idx="87">
                  <c:v>#N/A</c:v>
                </c:pt>
                <c:pt idx="88">
                  <c:v>#N/A</c:v>
                </c:pt>
                <c:pt idx="89">
                  <c:v>#N/A</c:v>
                </c:pt>
                <c:pt idx="90">
                  <c:v>#N/A</c:v>
                </c:pt>
                <c:pt idx="91">
                  <c:v>26.77</c:v>
                </c:pt>
                <c:pt idx="92">
                  <c:v>#N/A</c:v>
                </c:pt>
                <c:pt idx="93">
                  <c:v>#N/A</c:v>
                </c:pt>
                <c:pt idx="94">
                  <c:v>#N/A</c:v>
                </c:pt>
                <c:pt idx="95">
                  <c:v>#N/A</c:v>
                </c:pt>
                <c:pt idx="96">
                  <c:v>#N/A</c:v>
                </c:pt>
                <c:pt idx="97">
                  <c:v>#N/A</c:v>
                </c:pt>
                <c:pt idx="98">
                  <c:v>26.73</c:v>
                </c:pt>
                <c:pt idx="99">
                  <c:v>#N/A</c:v>
                </c:pt>
                <c:pt idx="100">
                  <c:v>#N/A</c:v>
                </c:pt>
                <c:pt idx="101">
                  <c:v>#N/A</c:v>
                </c:pt>
                <c:pt idx="102">
                  <c:v>#N/A</c:v>
                </c:pt>
                <c:pt idx="103">
                  <c:v>#N/A</c:v>
                </c:pt>
                <c:pt idx="104">
                  <c:v>#N/A</c:v>
                </c:pt>
                <c:pt idx="105">
                  <c:v>28.58</c:v>
                </c:pt>
                <c:pt idx="106">
                  <c:v>#N/A</c:v>
                </c:pt>
                <c:pt idx="107">
                  <c:v>#N/A</c:v>
                </c:pt>
                <c:pt idx="108">
                  <c:v>#N/A</c:v>
                </c:pt>
                <c:pt idx="109">
                  <c:v>#N/A</c:v>
                </c:pt>
                <c:pt idx="110">
                  <c:v>#N/A</c:v>
                </c:pt>
                <c:pt idx="111">
                  <c:v>#N/A</c:v>
                </c:pt>
                <c:pt idx="112">
                  <c:v>27.3</c:v>
                </c:pt>
                <c:pt idx="113">
                  <c:v>#N/A</c:v>
                </c:pt>
                <c:pt idx="114">
                  <c:v>#N/A</c:v>
                </c:pt>
                <c:pt idx="115">
                  <c:v>#N/A</c:v>
                </c:pt>
                <c:pt idx="116">
                  <c:v>#N/A</c:v>
                </c:pt>
                <c:pt idx="117">
                  <c:v>#N/A</c:v>
                </c:pt>
                <c:pt idx="118">
                  <c:v>#N/A</c:v>
                </c:pt>
                <c:pt idx="119">
                  <c:v>23.35</c:v>
                </c:pt>
                <c:pt idx="120">
                  <c:v>#N/A</c:v>
                </c:pt>
                <c:pt idx="121">
                  <c:v>#N/A</c:v>
                </c:pt>
                <c:pt idx="122">
                  <c:v>#N/A</c:v>
                </c:pt>
                <c:pt idx="123">
                  <c:v>#N/A</c:v>
                </c:pt>
                <c:pt idx="124">
                  <c:v>#N/A</c:v>
                </c:pt>
                <c:pt idx="125">
                  <c:v>#N/A</c:v>
                </c:pt>
                <c:pt idx="126">
                  <c:v>28.93</c:v>
                </c:pt>
                <c:pt idx="127">
                  <c:v>#N/A</c:v>
                </c:pt>
                <c:pt idx="128">
                  <c:v>#N/A</c:v>
                </c:pt>
                <c:pt idx="129">
                  <c:v>#N/A</c:v>
                </c:pt>
                <c:pt idx="130">
                  <c:v>#N/A</c:v>
                </c:pt>
                <c:pt idx="131">
                  <c:v>#N/A</c:v>
                </c:pt>
                <c:pt idx="132">
                  <c:v>#N/A</c:v>
                </c:pt>
                <c:pt idx="133">
                  <c:v>26.75</c:v>
                </c:pt>
                <c:pt idx="134">
                  <c:v>#N/A</c:v>
                </c:pt>
                <c:pt idx="135">
                  <c:v>#N/A</c:v>
                </c:pt>
                <c:pt idx="136">
                  <c:v>#N/A</c:v>
                </c:pt>
                <c:pt idx="137">
                  <c:v>#N/A</c:v>
                </c:pt>
                <c:pt idx="138">
                  <c:v>#N/A</c:v>
                </c:pt>
                <c:pt idx="139">
                  <c:v>#N/A</c:v>
                </c:pt>
                <c:pt idx="140">
                  <c:v>23.58</c:v>
                </c:pt>
                <c:pt idx="141">
                  <c:v>#N/A</c:v>
                </c:pt>
                <c:pt idx="142">
                  <c:v>#N/A</c:v>
                </c:pt>
                <c:pt idx="143">
                  <c:v>#N/A</c:v>
                </c:pt>
                <c:pt idx="144">
                  <c:v>#N/A</c:v>
                </c:pt>
                <c:pt idx="145">
                  <c:v>#N/A</c:v>
                </c:pt>
                <c:pt idx="146">
                  <c:v>#N/A</c:v>
                </c:pt>
                <c:pt idx="147">
                  <c:v>23.51</c:v>
                </c:pt>
                <c:pt idx="148">
                  <c:v>#N/A</c:v>
                </c:pt>
                <c:pt idx="149">
                  <c:v>#N/A</c:v>
                </c:pt>
                <c:pt idx="150">
                  <c:v>#N/A</c:v>
                </c:pt>
                <c:pt idx="151">
                  <c:v>#N/A</c:v>
                </c:pt>
                <c:pt idx="152">
                  <c:v>#N/A</c:v>
                </c:pt>
                <c:pt idx="153">
                  <c:v>#N/A</c:v>
                </c:pt>
                <c:pt idx="154">
                  <c:v>25.6</c:v>
                </c:pt>
                <c:pt idx="155">
                  <c:v>#N/A</c:v>
                </c:pt>
                <c:pt idx="156">
                  <c:v>#N/A</c:v>
                </c:pt>
                <c:pt idx="157">
                  <c:v>#N/A</c:v>
                </c:pt>
                <c:pt idx="158">
                  <c:v>#N/A</c:v>
                </c:pt>
                <c:pt idx="159">
                  <c:v>#N/A</c:v>
                </c:pt>
                <c:pt idx="160">
                  <c:v>#N/A</c:v>
                </c:pt>
                <c:pt idx="161">
                  <c:v>27.32</c:v>
                </c:pt>
                <c:pt idx="162">
                  <c:v>#N/A</c:v>
                </c:pt>
                <c:pt idx="163">
                  <c:v>#N/A</c:v>
                </c:pt>
                <c:pt idx="164">
                  <c:v>#N/A</c:v>
                </c:pt>
                <c:pt idx="165">
                  <c:v>#N/A</c:v>
                </c:pt>
                <c:pt idx="166">
                  <c:v>#N/A</c:v>
                </c:pt>
                <c:pt idx="167">
                  <c:v>#N/A</c:v>
                </c:pt>
                <c:pt idx="168">
                  <c:v>24.79</c:v>
                </c:pt>
                <c:pt idx="169">
                  <c:v>#N/A</c:v>
                </c:pt>
                <c:pt idx="170">
                  <c:v>#N/A</c:v>
                </c:pt>
                <c:pt idx="171">
                  <c:v>#N/A</c:v>
                </c:pt>
                <c:pt idx="172">
                  <c:v>#N/A</c:v>
                </c:pt>
                <c:pt idx="173">
                  <c:v>#N/A</c:v>
                </c:pt>
                <c:pt idx="174">
                  <c:v>#N/A</c:v>
                </c:pt>
                <c:pt idx="175">
                  <c:v>25.56</c:v>
                </c:pt>
                <c:pt idx="176">
                  <c:v>#N/A</c:v>
                </c:pt>
                <c:pt idx="177">
                  <c:v>#N/A</c:v>
                </c:pt>
                <c:pt idx="178">
                  <c:v>#N/A</c:v>
                </c:pt>
                <c:pt idx="179">
                  <c:v>#N/A</c:v>
                </c:pt>
                <c:pt idx="180">
                  <c:v>#N/A</c:v>
                </c:pt>
                <c:pt idx="181">
                  <c:v>#N/A</c:v>
                </c:pt>
                <c:pt idx="182">
                  <c:v>27.57</c:v>
                </c:pt>
                <c:pt idx="183">
                  <c:v>#N/A</c:v>
                </c:pt>
                <c:pt idx="184">
                  <c:v>#N/A</c:v>
                </c:pt>
                <c:pt idx="185">
                  <c:v>#N/A</c:v>
                </c:pt>
                <c:pt idx="186">
                  <c:v>#N/A</c:v>
                </c:pt>
                <c:pt idx="187">
                  <c:v>#N/A</c:v>
                </c:pt>
                <c:pt idx="188">
                  <c:v>#N/A</c:v>
                </c:pt>
                <c:pt idx="189">
                  <c:v>30.21</c:v>
                </c:pt>
                <c:pt idx="190">
                  <c:v>#N/A</c:v>
                </c:pt>
                <c:pt idx="191">
                  <c:v>#N/A</c:v>
                </c:pt>
                <c:pt idx="192">
                  <c:v>#N/A</c:v>
                </c:pt>
                <c:pt idx="193">
                  <c:v>#N/A</c:v>
                </c:pt>
                <c:pt idx="194">
                  <c:v>#N/A</c:v>
                </c:pt>
                <c:pt idx="195">
                  <c:v>#N/A</c:v>
                </c:pt>
                <c:pt idx="196">
                  <c:v>30.09</c:v>
                </c:pt>
                <c:pt idx="197">
                  <c:v>#N/A</c:v>
                </c:pt>
                <c:pt idx="198">
                  <c:v>#N/A</c:v>
                </c:pt>
                <c:pt idx="199">
                  <c:v>#N/A</c:v>
                </c:pt>
                <c:pt idx="200">
                  <c:v>#N/A</c:v>
                </c:pt>
                <c:pt idx="201">
                  <c:v>#N/A</c:v>
                </c:pt>
                <c:pt idx="202">
                  <c:v>#N/A</c:v>
                </c:pt>
                <c:pt idx="203">
                  <c:v>28.78</c:v>
                </c:pt>
                <c:pt idx="204">
                  <c:v>#N/A</c:v>
                </c:pt>
                <c:pt idx="205">
                  <c:v>#N/A</c:v>
                </c:pt>
                <c:pt idx="206">
                  <c:v>#N/A</c:v>
                </c:pt>
                <c:pt idx="207">
                  <c:v>#N/A</c:v>
                </c:pt>
                <c:pt idx="208">
                  <c:v>#N/A</c:v>
                </c:pt>
                <c:pt idx="209">
                  <c:v>#N/A</c:v>
                </c:pt>
                <c:pt idx="210">
                  <c:v>29.56</c:v>
                </c:pt>
                <c:pt idx="211">
                  <c:v>#N/A</c:v>
                </c:pt>
                <c:pt idx="212">
                  <c:v>#N/A</c:v>
                </c:pt>
                <c:pt idx="213">
                  <c:v>#N/A</c:v>
                </c:pt>
                <c:pt idx="214">
                  <c:v>#N/A</c:v>
                </c:pt>
                <c:pt idx="215">
                  <c:v>#N/A</c:v>
                </c:pt>
                <c:pt idx="216">
                  <c:v>#N/A</c:v>
                </c:pt>
                <c:pt idx="217">
                  <c:v>27.36</c:v>
                </c:pt>
                <c:pt idx="218">
                  <c:v>#N/A</c:v>
                </c:pt>
                <c:pt idx="219">
                  <c:v>#N/A</c:v>
                </c:pt>
                <c:pt idx="220">
                  <c:v>#N/A</c:v>
                </c:pt>
                <c:pt idx="221">
                  <c:v>#N/A</c:v>
                </c:pt>
                <c:pt idx="222">
                  <c:v>#N/A</c:v>
                </c:pt>
                <c:pt idx="223">
                  <c:v>#N/A</c:v>
                </c:pt>
                <c:pt idx="224">
                  <c:v>30.27</c:v>
                </c:pt>
                <c:pt idx="225">
                  <c:v>#N/A</c:v>
                </c:pt>
                <c:pt idx="226">
                  <c:v>#N/A</c:v>
                </c:pt>
                <c:pt idx="227">
                  <c:v>#N/A</c:v>
                </c:pt>
                <c:pt idx="228">
                  <c:v>#N/A</c:v>
                </c:pt>
                <c:pt idx="229">
                  <c:v>#N/A</c:v>
                </c:pt>
                <c:pt idx="230">
                  <c:v>#N/A</c:v>
                </c:pt>
                <c:pt idx="231">
                  <c:v>27.85</c:v>
                </c:pt>
                <c:pt idx="232">
                  <c:v>#N/A</c:v>
                </c:pt>
                <c:pt idx="233">
                  <c:v>#N/A</c:v>
                </c:pt>
                <c:pt idx="234">
                  <c:v>#N/A</c:v>
                </c:pt>
                <c:pt idx="235">
                  <c:v>#N/A</c:v>
                </c:pt>
                <c:pt idx="236">
                  <c:v>#N/A</c:v>
                </c:pt>
                <c:pt idx="237">
                  <c:v>#N/A</c:v>
                </c:pt>
                <c:pt idx="238">
                  <c:v>25.7</c:v>
                </c:pt>
                <c:pt idx="239">
                  <c:v>#N/A</c:v>
                </c:pt>
                <c:pt idx="240">
                  <c:v>#N/A</c:v>
                </c:pt>
                <c:pt idx="241">
                  <c:v>#N/A</c:v>
                </c:pt>
                <c:pt idx="242">
                  <c:v>#N/A</c:v>
                </c:pt>
                <c:pt idx="243">
                  <c:v>#N/A</c:v>
                </c:pt>
                <c:pt idx="244">
                  <c:v>#N/A</c:v>
                </c:pt>
                <c:pt idx="245">
                  <c:v>27.02</c:v>
                </c:pt>
                <c:pt idx="246">
                  <c:v>#N/A</c:v>
                </c:pt>
                <c:pt idx="247">
                  <c:v>#N/A</c:v>
                </c:pt>
                <c:pt idx="248">
                  <c:v>#N/A</c:v>
                </c:pt>
                <c:pt idx="249">
                  <c:v>#N/A</c:v>
                </c:pt>
                <c:pt idx="250">
                  <c:v>#N/A</c:v>
                </c:pt>
                <c:pt idx="251">
                  <c:v>#N/A</c:v>
                </c:pt>
                <c:pt idx="252">
                  <c:v>25.56</c:v>
                </c:pt>
                <c:pt idx="253">
                  <c:v>#N/A</c:v>
                </c:pt>
                <c:pt idx="254">
                  <c:v>#N/A</c:v>
                </c:pt>
                <c:pt idx="255">
                  <c:v>#N/A</c:v>
                </c:pt>
                <c:pt idx="256">
                  <c:v>#N/A</c:v>
                </c:pt>
                <c:pt idx="257">
                  <c:v>#N/A</c:v>
                </c:pt>
                <c:pt idx="258">
                  <c:v>#N/A</c:v>
                </c:pt>
                <c:pt idx="259">
                  <c:v>27.28</c:v>
                </c:pt>
                <c:pt idx="260">
                  <c:v>#N/A</c:v>
                </c:pt>
                <c:pt idx="261">
                  <c:v>#N/A</c:v>
                </c:pt>
                <c:pt idx="262">
                  <c:v>#N/A</c:v>
                </c:pt>
                <c:pt idx="263">
                  <c:v>#N/A</c:v>
                </c:pt>
                <c:pt idx="264">
                  <c:v>#N/A</c:v>
                </c:pt>
                <c:pt idx="265">
                  <c:v>#N/A</c:v>
                </c:pt>
                <c:pt idx="266">
                  <c:v>29.82</c:v>
                </c:pt>
                <c:pt idx="267">
                  <c:v>#N/A</c:v>
                </c:pt>
                <c:pt idx="268">
                  <c:v>#N/A</c:v>
                </c:pt>
                <c:pt idx="269">
                  <c:v>#N/A</c:v>
                </c:pt>
                <c:pt idx="270">
                  <c:v>#N/A</c:v>
                </c:pt>
                <c:pt idx="271">
                  <c:v>#N/A</c:v>
                </c:pt>
                <c:pt idx="272">
                  <c:v>#N/A</c:v>
                </c:pt>
                <c:pt idx="273">
                  <c:v>29.74</c:v>
                </c:pt>
                <c:pt idx="274">
                  <c:v>#N/A</c:v>
                </c:pt>
                <c:pt idx="275">
                  <c:v>#N/A</c:v>
                </c:pt>
                <c:pt idx="276">
                  <c:v>#N/A</c:v>
                </c:pt>
                <c:pt idx="277">
                  <c:v>#N/A</c:v>
                </c:pt>
                <c:pt idx="278">
                  <c:v>#N/A</c:v>
                </c:pt>
                <c:pt idx="279">
                  <c:v>#N/A</c:v>
                </c:pt>
                <c:pt idx="280">
                  <c:v>32.119999999999997</c:v>
                </c:pt>
                <c:pt idx="281">
                  <c:v>#N/A</c:v>
                </c:pt>
                <c:pt idx="282">
                  <c:v>#N/A</c:v>
                </c:pt>
                <c:pt idx="283">
                  <c:v>#N/A</c:v>
                </c:pt>
                <c:pt idx="284">
                  <c:v>#N/A</c:v>
                </c:pt>
                <c:pt idx="285">
                  <c:v>#N/A</c:v>
                </c:pt>
                <c:pt idx="286">
                  <c:v>#N/A</c:v>
                </c:pt>
                <c:pt idx="287">
                  <c:v>33.75</c:v>
                </c:pt>
                <c:pt idx="288">
                  <c:v>#N/A</c:v>
                </c:pt>
                <c:pt idx="289">
                  <c:v>#N/A</c:v>
                </c:pt>
                <c:pt idx="290">
                  <c:v>#N/A</c:v>
                </c:pt>
                <c:pt idx="291">
                  <c:v>#N/A</c:v>
                </c:pt>
                <c:pt idx="292">
                  <c:v>#N/A</c:v>
                </c:pt>
                <c:pt idx="293">
                  <c:v>#N/A</c:v>
                </c:pt>
                <c:pt idx="294">
                  <c:v>28.65</c:v>
                </c:pt>
                <c:pt idx="295">
                  <c:v>#N/A</c:v>
                </c:pt>
                <c:pt idx="296">
                  <c:v>#N/A</c:v>
                </c:pt>
                <c:pt idx="297">
                  <c:v>#N/A</c:v>
                </c:pt>
                <c:pt idx="298">
                  <c:v>#N/A</c:v>
                </c:pt>
                <c:pt idx="299">
                  <c:v>#N/A</c:v>
                </c:pt>
                <c:pt idx="300">
                  <c:v>#N/A</c:v>
                </c:pt>
                <c:pt idx="301">
                  <c:v>28.11</c:v>
                </c:pt>
                <c:pt idx="302">
                  <c:v>#N/A</c:v>
                </c:pt>
                <c:pt idx="303">
                  <c:v>#N/A</c:v>
                </c:pt>
                <c:pt idx="304">
                  <c:v>#N/A</c:v>
                </c:pt>
                <c:pt idx="305">
                  <c:v>#N/A</c:v>
                </c:pt>
                <c:pt idx="306">
                  <c:v>#N/A</c:v>
                </c:pt>
                <c:pt idx="307">
                  <c:v>#N/A</c:v>
                </c:pt>
                <c:pt idx="308">
                  <c:v>30.6</c:v>
                </c:pt>
                <c:pt idx="309">
                  <c:v>#N/A</c:v>
                </c:pt>
                <c:pt idx="310">
                  <c:v>#N/A</c:v>
                </c:pt>
                <c:pt idx="311">
                  <c:v>#N/A</c:v>
                </c:pt>
                <c:pt idx="312">
                  <c:v>#N/A</c:v>
                </c:pt>
                <c:pt idx="313">
                  <c:v>#N/A</c:v>
                </c:pt>
                <c:pt idx="314">
                  <c:v>#N/A</c:v>
                </c:pt>
                <c:pt idx="315">
                  <c:v>15.95</c:v>
                </c:pt>
                <c:pt idx="316">
                  <c:v>#N/A</c:v>
                </c:pt>
                <c:pt idx="317">
                  <c:v>#N/A</c:v>
                </c:pt>
                <c:pt idx="318">
                  <c:v>#N/A</c:v>
                </c:pt>
                <c:pt idx="319">
                  <c:v>#N/A</c:v>
                </c:pt>
                <c:pt idx="320">
                  <c:v>#N/A</c:v>
                </c:pt>
                <c:pt idx="321">
                  <c:v>#N/A</c:v>
                </c:pt>
                <c:pt idx="322">
                  <c:v>25.48</c:v>
                </c:pt>
                <c:pt idx="323">
                  <c:v>#N/A</c:v>
                </c:pt>
                <c:pt idx="324">
                  <c:v>#N/A</c:v>
                </c:pt>
                <c:pt idx="325">
                  <c:v>#N/A</c:v>
                </c:pt>
                <c:pt idx="326">
                  <c:v>#N/A</c:v>
                </c:pt>
                <c:pt idx="327">
                  <c:v>#N/A</c:v>
                </c:pt>
                <c:pt idx="328">
                  <c:v>#N/A</c:v>
                </c:pt>
                <c:pt idx="329">
                  <c:v>29.39</c:v>
                </c:pt>
                <c:pt idx="330">
                  <c:v>#N/A</c:v>
                </c:pt>
                <c:pt idx="331">
                  <c:v>#N/A</c:v>
                </c:pt>
                <c:pt idx="332">
                  <c:v>#N/A</c:v>
                </c:pt>
                <c:pt idx="333">
                  <c:v>#N/A</c:v>
                </c:pt>
                <c:pt idx="334">
                  <c:v>#N/A</c:v>
                </c:pt>
                <c:pt idx="335">
                  <c:v>#N/A</c:v>
                </c:pt>
                <c:pt idx="336">
                  <c:v>28.44</c:v>
                </c:pt>
                <c:pt idx="337">
                  <c:v>#N/A</c:v>
                </c:pt>
                <c:pt idx="338">
                  <c:v>#N/A</c:v>
                </c:pt>
                <c:pt idx="339">
                  <c:v>#N/A</c:v>
                </c:pt>
                <c:pt idx="340">
                  <c:v>#N/A</c:v>
                </c:pt>
                <c:pt idx="341">
                  <c:v>#N/A</c:v>
                </c:pt>
                <c:pt idx="342">
                  <c:v>#N/A</c:v>
                </c:pt>
                <c:pt idx="343">
                  <c:v>29.82</c:v>
                </c:pt>
                <c:pt idx="344">
                  <c:v>#N/A</c:v>
                </c:pt>
                <c:pt idx="345">
                  <c:v>#N/A</c:v>
                </c:pt>
                <c:pt idx="346">
                  <c:v>#N/A</c:v>
                </c:pt>
                <c:pt idx="347">
                  <c:v>#N/A</c:v>
                </c:pt>
                <c:pt idx="348">
                  <c:v>#N/A</c:v>
                </c:pt>
                <c:pt idx="349">
                  <c:v>#N/A</c:v>
                </c:pt>
                <c:pt idx="350">
                  <c:v>27.79</c:v>
                </c:pt>
                <c:pt idx="351">
                  <c:v>#N/A</c:v>
                </c:pt>
                <c:pt idx="352">
                  <c:v>#N/A</c:v>
                </c:pt>
                <c:pt idx="353">
                  <c:v>#N/A</c:v>
                </c:pt>
                <c:pt idx="354">
                  <c:v>#N/A</c:v>
                </c:pt>
                <c:pt idx="355">
                  <c:v>#N/A</c:v>
                </c:pt>
                <c:pt idx="356">
                  <c:v>#N/A</c:v>
                </c:pt>
                <c:pt idx="357">
                  <c:v>29.06</c:v>
                </c:pt>
                <c:pt idx="358">
                  <c:v>#N/A</c:v>
                </c:pt>
                <c:pt idx="359">
                  <c:v>#N/A</c:v>
                </c:pt>
                <c:pt idx="360">
                  <c:v>#N/A</c:v>
                </c:pt>
                <c:pt idx="361">
                  <c:v>#N/A</c:v>
                </c:pt>
                <c:pt idx="362">
                  <c:v>#N/A</c:v>
                </c:pt>
                <c:pt idx="363">
                  <c:v>#N/A</c:v>
                </c:pt>
                <c:pt idx="364">
                  <c:v>35.409999999999997</c:v>
                </c:pt>
              </c:numCache>
            </c:numRef>
          </c:val>
          <c:smooth val="0"/>
          <c:extLst>
            <c:ext xmlns:c16="http://schemas.microsoft.com/office/drawing/2014/chart" uri="{C3380CC4-5D6E-409C-BE32-E72D297353CC}">
              <c16:uniqueId val="{00000001-A08E-4F56-99FF-BBFA15B97741}"/>
            </c:ext>
          </c:extLst>
        </c:ser>
        <c:ser>
          <c:idx val="3"/>
          <c:order val="3"/>
          <c:tx>
            <c:strRef>
              <c:f>纯碱月度周度图表!$AS$18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纯碱月度周度图表!$AP$19:$AP$383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纯碱月度周度图表!$AS$19:$AS$383</c:f>
              <c:numCache>
                <c:formatCode>General</c:formatCode>
                <c:ptCount val="365"/>
                <c:pt idx="0">
                  <c:v>#N/A</c:v>
                </c:pt>
                <c:pt idx="1">
                  <c:v>28.02</c:v>
                </c:pt>
                <c:pt idx="2">
                  <c:v>#N/A</c:v>
                </c:pt>
                <c:pt idx="3">
                  <c:v>#N/A</c:v>
                </c:pt>
                <c:pt idx="4">
                  <c:v>#N/A</c:v>
                </c:pt>
                <c:pt idx="5">
                  <c:v>#N/A</c:v>
                </c:pt>
                <c:pt idx="6">
                  <c:v>#N/A</c:v>
                </c:pt>
                <c:pt idx="7">
                  <c:v>#N/A</c:v>
                </c:pt>
                <c:pt idx="8">
                  <c:v>26.73</c:v>
                </c:pt>
                <c:pt idx="9">
                  <c:v>#N/A</c:v>
                </c:pt>
                <c:pt idx="10">
                  <c:v>#N/A</c:v>
                </c:pt>
                <c:pt idx="11">
                  <c:v>#N/A</c:v>
                </c:pt>
                <c:pt idx="12">
                  <c:v>#N/A</c:v>
                </c:pt>
                <c:pt idx="13">
                  <c:v>#N/A</c:v>
                </c:pt>
                <c:pt idx="14">
                  <c:v>#N/A</c:v>
                </c:pt>
                <c:pt idx="15">
                  <c:v>28.02</c:v>
                </c:pt>
                <c:pt idx="16">
                  <c:v>#N/A</c:v>
                </c:pt>
                <c:pt idx="17">
                  <c:v>#N/A</c:v>
                </c:pt>
                <c:pt idx="18">
                  <c:v>#N/A</c:v>
                </c:pt>
                <c:pt idx="19">
                  <c:v>#N/A</c:v>
                </c:pt>
                <c:pt idx="20">
                  <c:v>#N/A</c:v>
                </c:pt>
                <c:pt idx="21">
                  <c:v>#N/A</c:v>
                </c:pt>
                <c:pt idx="22">
                  <c:v>27.38</c:v>
                </c:pt>
                <c:pt idx="23">
                  <c:v>#N/A</c:v>
                </c:pt>
                <c:pt idx="24">
                  <c:v>#N/A</c:v>
                </c:pt>
                <c:pt idx="25">
                  <c:v>#N/A</c:v>
                </c:pt>
                <c:pt idx="26">
                  <c:v>#N/A</c:v>
                </c:pt>
                <c:pt idx="27">
                  <c:v>#N/A</c:v>
                </c:pt>
                <c:pt idx="28">
                  <c:v>#N/A</c:v>
                </c:pt>
                <c:pt idx="29">
                  <c:v>28.72</c:v>
                </c:pt>
                <c:pt idx="30">
                  <c:v>#N/A</c:v>
                </c:pt>
                <c:pt idx="31">
                  <c:v>#N/A</c:v>
                </c:pt>
                <c:pt idx="32">
                  <c:v>#N/A</c:v>
                </c:pt>
                <c:pt idx="33">
                  <c:v>#N/A</c:v>
                </c:pt>
                <c:pt idx="34">
                  <c:v>#N/A</c:v>
                </c:pt>
                <c:pt idx="35">
                  <c:v>#N/A</c:v>
                </c:pt>
                <c:pt idx="36">
                  <c:v>28.08</c:v>
                </c:pt>
                <c:pt idx="37">
                  <c:v>#N/A</c:v>
                </c:pt>
                <c:pt idx="38">
                  <c:v>#N/A</c:v>
                </c:pt>
                <c:pt idx="39">
                  <c:v>#N/A</c:v>
                </c:pt>
                <c:pt idx="40">
                  <c:v>#N/A</c:v>
                </c:pt>
                <c:pt idx="41">
                  <c:v>#N/A</c:v>
                </c:pt>
                <c:pt idx="42">
                  <c:v>#N/A</c:v>
                </c:pt>
                <c:pt idx="43">
                  <c:v>26.89</c:v>
                </c:pt>
                <c:pt idx="44">
                  <c:v>#N/A</c:v>
                </c:pt>
                <c:pt idx="45">
                  <c:v>#N/A</c:v>
                </c:pt>
                <c:pt idx="46">
                  <c:v>#N/A</c:v>
                </c:pt>
                <c:pt idx="47">
                  <c:v>#N/A</c:v>
                </c:pt>
                <c:pt idx="48">
                  <c:v>#N/A</c:v>
                </c:pt>
                <c:pt idx="49">
                  <c:v>#N/A</c:v>
                </c:pt>
                <c:pt idx="50">
                  <c:v>29.18</c:v>
                </c:pt>
                <c:pt idx="51">
                  <c:v>#N/A</c:v>
                </c:pt>
                <c:pt idx="52">
                  <c:v>#N/A</c:v>
                </c:pt>
                <c:pt idx="53">
                  <c:v>#N/A</c:v>
                </c:pt>
                <c:pt idx="54">
                  <c:v>#N/A</c:v>
                </c:pt>
                <c:pt idx="55">
                  <c:v>#N/A</c:v>
                </c:pt>
                <c:pt idx="56">
                  <c:v>#N/A</c:v>
                </c:pt>
                <c:pt idx="57">
                  <c:v>26.26</c:v>
                </c:pt>
                <c:pt idx="58">
                  <c:v>#N/A</c:v>
                </c:pt>
                <c:pt idx="59">
                  <c:v>#N/A</c:v>
                </c:pt>
                <c:pt idx="60">
                  <c:v>#N/A</c:v>
                </c:pt>
                <c:pt idx="61">
                  <c:v>#N/A</c:v>
                </c:pt>
                <c:pt idx="62">
                  <c:v>#N/A</c:v>
                </c:pt>
                <c:pt idx="63">
                  <c:v>#N/A</c:v>
                </c:pt>
                <c:pt idx="64">
                  <c:v>28.59</c:v>
                </c:pt>
                <c:pt idx="65">
                  <c:v>#N/A</c:v>
                </c:pt>
                <c:pt idx="66">
                  <c:v>#N/A</c:v>
                </c:pt>
                <c:pt idx="67">
                  <c:v>#N/A</c:v>
                </c:pt>
                <c:pt idx="68">
                  <c:v>#N/A</c:v>
                </c:pt>
                <c:pt idx="69">
                  <c:v>#N/A</c:v>
                </c:pt>
                <c:pt idx="70">
                  <c:v>#N/A</c:v>
                </c:pt>
                <c:pt idx="71">
                  <c:v>30.02</c:v>
                </c:pt>
                <c:pt idx="72">
                  <c:v>#N/A</c:v>
                </c:pt>
                <c:pt idx="73">
                  <c:v>#N/A</c:v>
                </c:pt>
                <c:pt idx="74">
                  <c:v>#N/A</c:v>
                </c:pt>
                <c:pt idx="75">
                  <c:v>#N/A</c:v>
                </c:pt>
                <c:pt idx="76">
                  <c:v>#N/A</c:v>
                </c:pt>
                <c:pt idx="77">
                  <c:v>#N/A</c:v>
                </c:pt>
                <c:pt idx="78">
                  <c:v>30.2</c:v>
                </c:pt>
                <c:pt idx="79">
                  <c:v>#N/A</c:v>
                </c:pt>
                <c:pt idx="80">
                  <c:v>#N/A</c:v>
                </c:pt>
                <c:pt idx="81">
                  <c:v>#N/A</c:v>
                </c:pt>
                <c:pt idx="82">
                  <c:v>#N/A</c:v>
                </c:pt>
                <c:pt idx="83">
                  <c:v>#N/A</c:v>
                </c:pt>
                <c:pt idx="84">
                  <c:v>#N/A</c:v>
                </c:pt>
                <c:pt idx="85">
                  <c:v>23.29</c:v>
                </c:pt>
                <c:pt idx="86">
                  <c:v>#N/A</c:v>
                </c:pt>
                <c:pt idx="87">
                  <c:v>#N/A</c:v>
                </c:pt>
                <c:pt idx="88">
                  <c:v>#N/A</c:v>
                </c:pt>
                <c:pt idx="89">
                  <c:v>#N/A</c:v>
                </c:pt>
                <c:pt idx="90">
                  <c:v>#N/A</c:v>
                </c:pt>
                <c:pt idx="91">
                  <c:v>#N/A</c:v>
                </c:pt>
                <c:pt idx="92">
                  <c:v>27.51</c:v>
                </c:pt>
                <c:pt idx="93">
                  <c:v>#N/A</c:v>
                </c:pt>
                <c:pt idx="94">
                  <c:v>#N/A</c:v>
                </c:pt>
                <c:pt idx="95">
                  <c:v>#N/A</c:v>
                </c:pt>
                <c:pt idx="96">
                  <c:v>#N/A</c:v>
                </c:pt>
                <c:pt idx="97">
                  <c:v>#N/A</c:v>
                </c:pt>
                <c:pt idx="98">
                  <c:v>#N/A</c:v>
                </c:pt>
                <c:pt idx="99">
                  <c:v>28.14</c:v>
                </c:pt>
                <c:pt idx="100">
                  <c:v>#N/A</c:v>
                </c:pt>
                <c:pt idx="101">
                  <c:v>#N/A</c:v>
                </c:pt>
                <c:pt idx="102">
                  <c:v>#N/A</c:v>
                </c:pt>
                <c:pt idx="103">
                  <c:v>#N/A</c:v>
                </c:pt>
                <c:pt idx="104">
                  <c:v>#N/A</c:v>
                </c:pt>
                <c:pt idx="105">
                  <c:v>#N/A</c:v>
                </c:pt>
                <c:pt idx="106">
                  <c:v>25.86</c:v>
                </c:pt>
                <c:pt idx="107">
                  <c:v>#N/A</c:v>
                </c:pt>
                <c:pt idx="108">
                  <c:v>#N/A</c:v>
                </c:pt>
                <c:pt idx="109">
                  <c:v>#N/A</c:v>
                </c:pt>
                <c:pt idx="110">
                  <c:v>#N/A</c:v>
                </c:pt>
                <c:pt idx="111">
                  <c:v>#N/A</c:v>
                </c:pt>
                <c:pt idx="112">
                  <c:v>#N/A</c:v>
                </c:pt>
                <c:pt idx="113">
                  <c:v>27.67</c:v>
                </c:pt>
                <c:pt idx="114">
                  <c:v>#N/A</c:v>
                </c:pt>
                <c:pt idx="115">
                  <c:v>#N/A</c:v>
                </c:pt>
                <c:pt idx="116">
                  <c:v>#N/A</c:v>
                </c:pt>
                <c:pt idx="117">
                  <c:v>#N/A</c:v>
                </c:pt>
                <c:pt idx="118">
                  <c:v>#N/A</c:v>
                </c:pt>
                <c:pt idx="119">
                  <c:v>#N/A</c:v>
                </c:pt>
                <c:pt idx="120">
                  <c:v>23.83</c:v>
                </c:pt>
                <c:pt idx="121">
                  <c:v>#N/A</c:v>
                </c:pt>
                <c:pt idx="122">
                  <c:v>#N/A</c:v>
                </c:pt>
                <c:pt idx="123">
                  <c:v>#N/A</c:v>
                </c:pt>
                <c:pt idx="124">
                  <c:v>#N/A</c:v>
                </c:pt>
                <c:pt idx="125">
                  <c:v>#N/A</c:v>
                </c:pt>
                <c:pt idx="126">
                  <c:v>#N/A</c:v>
                </c:pt>
                <c:pt idx="127">
                  <c:v>25.07</c:v>
                </c:pt>
                <c:pt idx="128">
                  <c:v>#N/A</c:v>
                </c:pt>
                <c:pt idx="129">
                  <c:v>#N/A</c:v>
                </c:pt>
                <c:pt idx="130">
                  <c:v>#N/A</c:v>
                </c:pt>
                <c:pt idx="131">
                  <c:v>#N/A</c:v>
                </c:pt>
                <c:pt idx="132">
                  <c:v>#N/A</c:v>
                </c:pt>
                <c:pt idx="133">
                  <c:v>#N/A</c:v>
                </c:pt>
                <c:pt idx="134">
                  <c:v>22.68</c:v>
                </c:pt>
                <c:pt idx="135">
                  <c:v>#N/A</c:v>
                </c:pt>
                <c:pt idx="136">
                  <c:v>#N/A</c:v>
                </c:pt>
                <c:pt idx="137">
                  <c:v>#N/A</c:v>
                </c:pt>
                <c:pt idx="138">
                  <c:v>#N/A</c:v>
                </c:pt>
                <c:pt idx="139">
                  <c:v>#N/A</c:v>
                </c:pt>
                <c:pt idx="140">
                  <c:v>#N/A</c:v>
                </c:pt>
                <c:pt idx="141">
                  <c:v>22.15</c:v>
                </c:pt>
                <c:pt idx="142">
                  <c:v>#N/A</c:v>
                </c:pt>
                <c:pt idx="143">
                  <c:v>#N/A</c:v>
                </c:pt>
                <c:pt idx="144">
                  <c:v>#N/A</c:v>
                </c:pt>
                <c:pt idx="145">
                  <c:v>#N/A</c:v>
                </c:pt>
                <c:pt idx="146">
                  <c:v>#N/A</c:v>
                </c:pt>
                <c:pt idx="147">
                  <c:v>#N/A</c:v>
                </c:pt>
                <c:pt idx="148">
                  <c:v>21.8</c:v>
                </c:pt>
                <c:pt idx="149">
                  <c:v>#N/A</c:v>
                </c:pt>
                <c:pt idx="150">
                  <c:v>#N/A</c:v>
                </c:pt>
                <c:pt idx="151">
                  <c:v>#N/A</c:v>
                </c:pt>
                <c:pt idx="152">
                  <c:v>#N/A</c:v>
                </c:pt>
                <c:pt idx="153">
                  <c:v>#N/A</c:v>
                </c:pt>
                <c:pt idx="154">
                  <c:v>#N/A</c:v>
                </c:pt>
                <c:pt idx="155">
                  <c:v>19.190000000000001</c:v>
                </c:pt>
                <c:pt idx="156">
                  <c:v>#N/A</c:v>
                </c:pt>
                <c:pt idx="157">
                  <c:v>#N/A</c:v>
                </c:pt>
                <c:pt idx="158">
                  <c:v>#N/A</c:v>
                </c:pt>
                <c:pt idx="159">
                  <c:v>#N/A</c:v>
                </c:pt>
                <c:pt idx="160">
                  <c:v>#N/A</c:v>
                </c:pt>
                <c:pt idx="161">
                  <c:v>#N/A</c:v>
                </c:pt>
                <c:pt idx="162">
                  <c:v>22.55</c:v>
                </c:pt>
                <c:pt idx="163">
                  <c:v>#N/A</c:v>
                </c:pt>
                <c:pt idx="164">
                  <c:v>#N/A</c:v>
                </c:pt>
                <c:pt idx="165">
                  <c:v>#N/A</c:v>
                </c:pt>
                <c:pt idx="166">
                  <c:v>#N/A</c:v>
                </c:pt>
                <c:pt idx="167">
                  <c:v>#N/A</c:v>
                </c:pt>
                <c:pt idx="168">
                  <c:v>#N/A</c:v>
                </c:pt>
                <c:pt idx="169">
                  <c:v>21.85</c:v>
                </c:pt>
                <c:pt idx="170">
                  <c:v>#N/A</c:v>
                </c:pt>
                <c:pt idx="171">
                  <c:v>#N/A</c:v>
                </c:pt>
                <c:pt idx="172">
                  <c:v>#N/A</c:v>
                </c:pt>
                <c:pt idx="173">
                  <c:v>#N/A</c:v>
                </c:pt>
                <c:pt idx="174">
                  <c:v>#N/A</c:v>
                </c:pt>
                <c:pt idx="175">
                  <c:v>#N/A</c:v>
                </c:pt>
                <c:pt idx="176">
                  <c:v>22.13</c:v>
                </c:pt>
                <c:pt idx="177">
                  <c:v>#N/A</c:v>
                </c:pt>
                <c:pt idx="178">
                  <c:v>#N/A</c:v>
                </c:pt>
                <c:pt idx="179">
                  <c:v>#N/A</c:v>
                </c:pt>
                <c:pt idx="180">
                  <c:v>#N/A</c:v>
                </c:pt>
                <c:pt idx="181">
                  <c:v>#N/A</c:v>
                </c:pt>
                <c:pt idx="182">
                  <c:v>#N/A</c:v>
                </c:pt>
                <c:pt idx="183">
                  <c:v>26.88</c:v>
                </c:pt>
                <c:pt idx="184">
                  <c:v>#N/A</c:v>
                </c:pt>
                <c:pt idx="185">
                  <c:v>#N/A</c:v>
                </c:pt>
                <c:pt idx="186">
                  <c:v>#N/A</c:v>
                </c:pt>
                <c:pt idx="187">
                  <c:v>#N/A</c:v>
                </c:pt>
                <c:pt idx="188">
                  <c:v>#N/A</c:v>
                </c:pt>
                <c:pt idx="189">
                  <c:v>#N/A</c:v>
                </c:pt>
                <c:pt idx="190">
                  <c:v>27.83</c:v>
                </c:pt>
                <c:pt idx="191">
                  <c:v>#N/A</c:v>
                </c:pt>
                <c:pt idx="192">
                  <c:v>#N/A</c:v>
                </c:pt>
                <c:pt idx="193">
                  <c:v>#N/A</c:v>
                </c:pt>
                <c:pt idx="194">
                  <c:v>#N/A</c:v>
                </c:pt>
                <c:pt idx="195">
                  <c:v>#N/A</c:v>
                </c:pt>
                <c:pt idx="196">
                  <c:v>#N/A</c:v>
                </c:pt>
                <c:pt idx="197">
                  <c:v>26.59</c:v>
                </c:pt>
                <c:pt idx="198">
                  <c:v>#N/A</c:v>
                </c:pt>
                <c:pt idx="199">
                  <c:v>#N/A</c:v>
                </c:pt>
                <c:pt idx="200">
                  <c:v>#N/A</c:v>
                </c:pt>
                <c:pt idx="201">
                  <c:v>#N/A</c:v>
                </c:pt>
                <c:pt idx="202">
                  <c:v>#N/A</c:v>
                </c:pt>
                <c:pt idx="203">
                  <c:v>#N/A</c:v>
                </c:pt>
                <c:pt idx="204">
                  <c:v>26.46</c:v>
                </c:pt>
                <c:pt idx="205">
                  <c:v>#N/A</c:v>
                </c:pt>
                <c:pt idx="206">
                  <c:v>#N/A</c:v>
                </c:pt>
                <c:pt idx="207">
                  <c:v>#N/A</c:v>
                </c:pt>
                <c:pt idx="208">
                  <c:v>#N/A</c:v>
                </c:pt>
                <c:pt idx="209">
                  <c:v>#N/A</c:v>
                </c:pt>
                <c:pt idx="210">
                  <c:v>#N/A</c:v>
                </c:pt>
                <c:pt idx="211">
                  <c:v>28.25</c:v>
                </c:pt>
                <c:pt idx="212">
                  <c:v>#N/A</c:v>
                </c:pt>
                <c:pt idx="213">
                  <c:v>#N/A</c:v>
                </c:pt>
                <c:pt idx="214">
                  <c:v>#N/A</c:v>
                </c:pt>
                <c:pt idx="215">
                  <c:v>#N/A</c:v>
                </c:pt>
                <c:pt idx="216">
                  <c:v>#N/A</c:v>
                </c:pt>
                <c:pt idx="217">
                  <c:v>#N/A</c:v>
                </c:pt>
                <c:pt idx="218">
                  <c:v>33.270000000000003</c:v>
                </c:pt>
                <c:pt idx="219">
                  <c:v>#N/A</c:v>
                </c:pt>
                <c:pt idx="220">
                  <c:v>#N/A</c:v>
                </c:pt>
                <c:pt idx="221">
                  <c:v>#N/A</c:v>
                </c:pt>
                <c:pt idx="222">
                  <c:v>#N/A</c:v>
                </c:pt>
                <c:pt idx="223">
                  <c:v>#N/A</c:v>
                </c:pt>
                <c:pt idx="224">
                  <c:v>#N/A</c:v>
                </c:pt>
                <c:pt idx="225">
                  <c:v>29.98</c:v>
                </c:pt>
                <c:pt idx="226">
                  <c:v>#N/A</c:v>
                </c:pt>
                <c:pt idx="227">
                  <c:v>#N/A</c:v>
                </c:pt>
                <c:pt idx="228">
                  <c:v>#N/A</c:v>
                </c:pt>
                <c:pt idx="229">
                  <c:v>#N/A</c:v>
                </c:pt>
                <c:pt idx="230">
                  <c:v>#N/A</c:v>
                </c:pt>
                <c:pt idx="231">
                  <c:v>#N/A</c:v>
                </c:pt>
                <c:pt idx="232">
                  <c:v>32.979999999999997</c:v>
                </c:pt>
                <c:pt idx="233">
                  <c:v>#N/A</c:v>
                </c:pt>
                <c:pt idx="234">
                  <c:v>#N/A</c:v>
                </c:pt>
                <c:pt idx="235">
                  <c:v>#N/A</c:v>
                </c:pt>
                <c:pt idx="236">
                  <c:v>#N/A</c:v>
                </c:pt>
                <c:pt idx="237">
                  <c:v>#N/A</c:v>
                </c:pt>
                <c:pt idx="238">
                  <c:v>#N/A</c:v>
                </c:pt>
                <c:pt idx="239">
                  <c:v>33.74</c:v>
                </c:pt>
                <c:pt idx="240">
                  <c:v>#N/A</c:v>
                </c:pt>
                <c:pt idx="241">
                  <c:v>#N/A</c:v>
                </c:pt>
                <c:pt idx="242">
                  <c:v>#N/A</c:v>
                </c:pt>
                <c:pt idx="243">
                  <c:v>#N/A</c:v>
                </c:pt>
                <c:pt idx="244">
                  <c:v>#N/A</c:v>
                </c:pt>
                <c:pt idx="245">
                  <c:v>#N/A</c:v>
                </c:pt>
                <c:pt idx="246">
                  <c:v>32.51</c:v>
                </c:pt>
                <c:pt idx="247">
                  <c:v>#N/A</c:v>
                </c:pt>
                <c:pt idx="248">
                  <c:v>#N/A</c:v>
                </c:pt>
                <c:pt idx="249">
                  <c:v>#N/A</c:v>
                </c:pt>
                <c:pt idx="250">
                  <c:v>#N/A</c:v>
                </c:pt>
                <c:pt idx="251">
                  <c:v>#N/A</c:v>
                </c:pt>
                <c:pt idx="252">
                  <c:v>#N/A</c:v>
                </c:pt>
                <c:pt idx="253">
                  <c:v>29.72</c:v>
                </c:pt>
                <c:pt idx="254">
                  <c:v>#N/A</c:v>
                </c:pt>
                <c:pt idx="255">
                  <c:v>#N/A</c:v>
                </c:pt>
                <c:pt idx="256">
                  <c:v>#N/A</c:v>
                </c:pt>
                <c:pt idx="257">
                  <c:v>#N/A</c:v>
                </c:pt>
                <c:pt idx="258">
                  <c:v>#N/A</c:v>
                </c:pt>
                <c:pt idx="259">
                  <c:v>#N/A</c:v>
                </c:pt>
                <c:pt idx="260">
                  <c:v>25.96</c:v>
                </c:pt>
                <c:pt idx="261">
                  <c:v>#N/A</c:v>
                </c:pt>
                <c:pt idx="262">
                  <c:v>#N/A</c:v>
                </c:pt>
                <c:pt idx="263">
                  <c:v>#N/A</c:v>
                </c:pt>
                <c:pt idx="264">
                  <c:v>#N/A</c:v>
                </c:pt>
                <c:pt idx="265">
                  <c:v>#N/A</c:v>
                </c:pt>
                <c:pt idx="266">
                  <c:v>#N/A</c:v>
                </c:pt>
                <c:pt idx="267">
                  <c:v>23</c:v>
                </c:pt>
                <c:pt idx="268">
                  <c:v>#N/A</c:v>
                </c:pt>
                <c:pt idx="269">
                  <c:v>#N/A</c:v>
                </c:pt>
                <c:pt idx="270">
                  <c:v>#N/A</c:v>
                </c:pt>
                <c:pt idx="271">
                  <c:v>#N/A</c:v>
                </c:pt>
                <c:pt idx="272">
                  <c:v>#N/A</c:v>
                </c:pt>
                <c:pt idx="273">
                  <c:v>#N/A</c:v>
                </c:pt>
                <c:pt idx="274">
                  <c:v>22.63</c:v>
                </c:pt>
                <c:pt idx="275">
                  <c:v>#N/A</c:v>
                </c:pt>
                <c:pt idx="276">
                  <c:v>#N/A</c:v>
                </c:pt>
                <c:pt idx="277">
                  <c:v>#N/A</c:v>
                </c:pt>
                <c:pt idx="278">
                  <c:v>#N/A</c:v>
                </c:pt>
                <c:pt idx="279">
                  <c:v>#N/A</c:v>
                </c:pt>
                <c:pt idx="280">
                  <c:v>#N/A</c:v>
                </c:pt>
                <c:pt idx="281">
                  <c:v>22.77</c:v>
                </c:pt>
                <c:pt idx="282">
                  <c:v>#N/A</c:v>
                </c:pt>
                <c:pt idx="283">
                  <c:v>#N/A</c:v>
                </c:pt>
                <c:pt idx="284">
                  <c:v>#N/A</c:v>
                </c:pt>
                <c:pt idx="285">
                  <c:v>#N/A</c:v>
                </c:pt>
                <c:pt idx="286">
                  <c:v>#N/A</c:v>
                </c:pt>
                <c:pt idx="287">
                  <c:v>#N/A</c:v>
                </c:pt>
                <c:pt idx="288">
                  <c:v>26.42</c:v>
                </c:pt>
                <c:pt idx="289">
                  <c:v>#N/A</c:v>
                </c:pt>
                <c:pt idx="290">
                  <c:v>#N/A</c:v>
                </c:pt>
                <c:pt idx="291">
                  <c:v>#N/A</c:v>
                </c:pt>
                <c:pt idx="292">
                  <c:v>#N/A</c:v>
                </c:pt>
                <c:pt idx="293">
                  <c:v>#N/A</c:v>
                </c:pt>
                <c:pt idx="294">
                  <c:v>#N/A</c:v>
                </c:pt>
                <c:pt idx="295">
                  <c:v>24.97</c:v>
                </c:pt>
                <c:pt idx="296">
                  <c:v>#N/A</c:v>
                </c:pt>
                <c:pt idx="297">
                  <c:v>#N/A</c:v>
                </c:pt>
                <c:pt idx="298">
                  <c:v>#N/A</c:v>
                </c:pt>
                <c:pt idx="299">
                  <c:v>#N/A</c:v>
                </c:pt>
                <c:pt idx="300">
                  <c:v>#N/A</c:v>
                </c:pt>
                <c:pt idx="301">
                  <c:v>#N/A</c:v>
                </c:pt>
                <c:pt idx="302">
                  <c:v>29.26</c:v>
                </c:pt>
                <c:pt idx="303">
                  <c:v>#N/A</c:v>
                </c:pt>
                <c:pt idx="304">
                  <c:v>#N/A</c:v>
                </c:pt>
                <c:pt idx="305">
                  <c:v>#N/A</c:v>
                </c:pt>
                <c:pt idx="306">
                  <c:v>#N/A</c:v>
                </c:pt>
                <c:pt idx="307">
                  <c:v>#N/A</c:v>
                </c:pt>
                <c:pt idx="308">
                  <c:v>#N/A</c:v>
                </c:pt>
                <c:pt idx="309">
                  <c:v>35.07</c:v>
                </c:pt>
                <c:pt idx="310">
                  <c:v>#N/A</c:v>
                </c:pt>
                <c:pt idx="311">
                  <c:v>#N/A</c:v>
                </c:pt>
                <c:pt idx="312">
                  <c:v>#N/A</c:v>
                </c:pt>
                <c:pt idx="313">
                  <c:v>#N/A</c:v>
                </c:pt>
                <c:pt idx="314">
                  <c:v>#N/A</c:v>
                </c:pt>
                <c:pt idx="315">
                  <c:v>#N/A</c:v>
                </c:pt>
                <c:pt idx="316">
                  <c:v>34.26</c:v>
                </c:pt>
                <c:pt idx="317">
                  <c:v>#N/A</c:v>
                </c:pt>
                <c:pt idx="318">
                  <c:v>#N/A</c:v>
                </c:pt>
                <c:pt idx="319">
                  <c:v>#N/A</c:v>
                </c:pt>
                <c:pt idx="320">
                  <c:v>#N/A</c:v>
                </c:pt>
                <c:pt idx="321">
                  <c:v>#N/A</c:v>
                </c:pt>
                <c:pt idx="322">
                  <c:v>#N/A</c:v>
                </c:pt>
                <c:pt idx="323">
                  <c:v>15.54</c:v>
                </c:pt>
                <c:pt idx="324">
                  <c:v>#N/A</c:v>
                </c:pt>
                <c:pt idx="325">
                  <c:v>#N/A</c:v>
                </c:pt>
                <c:pt idx="326">
                  <c:v>#N/A</c:v>
                </c:pt>
                <c:pt idx="327">
                  <c:v>#N/A</c:v>
                </c:pt>
                <c:pt idx="328">
                  <c:v>#N/A</c:v>
                </c:pt>
                <c:pt idx="329">
                  <c:v>#N/A</c:v>
                </c:pt>
                <c:pt idx="330">
                  <c:v>25.19</c:v>
                </c:pt>
                <c:pt idx="331">
                  <c:v>#N/A</c:v>
                </c:pt>
                <c:pt idx="332">
                  <c:v>#N/A</c:v>
                </c:pt>
                <c:pt idx="333">
                  <c:v>#N/A</c:v>
                </c:pt>
                <c:pt idx="334">
                  <c:v>#N/A</c:v>
                </c:pt>
                <c:pt idx="335">
                  <c:v>#N/A</c:v>
                </c:pt>
                <c:pt idx="336">
                  <c:v>#N/A</c:v>
                </c:pt>
                <c:pt idx="337">
                  <c:v>28.16</c:v>
                </c:pt>
                <c:pt idx="338">
                  <c:v>#N/A</c:v>
                </c:pt>
                <c:pt idx="339">
                  <c:v>#N/A</c:v>
                </c:pt>
                <c:pt idx="340">
                  <c:v>#N/A</c:v>
                </c:pt>
                <c:pt idx="341">
                  <c:v>#N/A</c:v>
                </c:pt>
                <c:pt idx="342">
                  <c:v>#N/A</c:v>
                </c:pt>
                <c:pt idx="343">
                  <c:v>#N/A</c:v>
                </c:pt>
                <c:pt idx="344">
                  <c:v>33.74</c:v>
                </c:pt>
                <c:pt idx="345">
                  <c:v>#N/A</c:v>
                </c:pt>
                <c:pt idx="346">
                  <c:v>#N/A</c:v>
                </c:pt>
                <c:pt idx="347">
                  <c:v>#N/A</c:v>
                </c:pt>
                <c:pt idx="348">
                  <c:v>#N/A</c:v>
                </c:pt>
                <c:pt idx="349">
                  <c:v>#N/A</c:v>
                </c:pt>
                <c:pt idx="350">
                  <c:v>#N/A</c:v>
                </c:pt>
                <c:pt idx="351">
                  <c:v>30.59</c:v>
                </c:pt>
                <c:pt idx="352">
                  <c:v>#N/A</c:v>
                </c:pt>
                <c:pt idx="353">
                  <c:v>#N/A</c:v>
                </c:pt>
                <c:pt idx="354">
                  <c:v>#N/A</c:v>
                </c:pt>
                <c:pt idx="355">
                  <c:v>#N/A</c:v>
                </c:pt>
                <c:pt idx="356">
                  <c:v>#N/A</c:v>
                </c:pt>
                <c:pt idx="357">
                  <c:v>#N/A</c:v>
                </c:pt>
                <c:pt idx="358">
                  <c:v>25.36</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A08E-4F56-99FF-BBFA15B97741}"/>
            </c:ext>
          </c:extLst>
        </c:ser>
        <c:ser>
          <c:idx val="4"/>
          <c:order val="4"/>
          <c:tx>
            <c:strRef>
              <c:f>纯碱月度周度图表!$AR$18</c:f>
              <c:strCache>
                <c:ptCount val="1"/>
                <c:pt idx="0">
                  <c:v>2023</c:v>
                </c:pt>
              </c:strCache>
            </c:strRef>
          </c:tx>
          <c:spPr>
            <a:ln w="28575" cap="rnd">
              <a:solidFill>
                <a:srgbClr val="0070C0"/>
              </a:solidFill>
              <a:round/>
            </a:ln>
            <a:effectLst/>
          </c:spPr>
          <c:marker>
            <c:symbol val="none"/>
          </c:marker>
          <c:cat>
            <c:numRef>
              <c:f>纯碱月度周度图表!$AP$19:$AP$383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纯碱月度周度图表!$AR$19:$AR$383</c:f>
              <c:numCache>
                <c:formatCode>General</c:formatCode>
                <c:ptCount val="365"/>
                <c:pt idx="0">
                  <c:v>#N/A</c:v>
                </c:pt>
                <c:pt idx="1">
                  <c:v>#N/A</c:v>
                </c:pt>
                <c:pt idx="2">
                  <c:v>30.14</c:v>
                </c:pt>
                <c:pt idx="3">
                  <c:v>#N/A</c:v>
                </c:pt>
                <c:pt idx="4">
                  <c:v>#N/A</c:v>
                </c:pt>
                <c:pt idx="5">
                  <c:v>#N/A</c:v>
                </c:pt>
                <c:pt idx="6">
                  <c:v>#N/A</c:v>
                </c:pt>
                <c:pt idx="7">
                  <c:v>#N/A</c:v>
                </c:pt>
                <c:pt idx="8">
                  <c:v>#N/A</c:v>
                </c:pt>
                <c:pt idx="9">
                  <c:v>27.25</c:v>
                </c:pt>
                <c:pt idx="10">
                  <c:v>#N/A</c:v>
                </c:pt>
                <c:pt idx="11">
                  <c:v>#N/A</c:v>
                </c:pt>
                <c:pt idx="12">
                  <c:v>#N/A</c:v>
                </c:pt>
                <c:pt idx="13">
                  <c:v>#N/A</c:v>
                </c:pt>
                <c:pt idx="14">
                  <c:v>#N/A</c:v>
                </c:pt>
                <c:pt idx="15">
                  <c:v>#N/A</c:v>
                </c:pt>
                <c:pt idx="16">
                  <c:v>30.4</c:v>
                </c:pt>
                <c:pt idx="17">
                  <c:v>#N/A</c:v>
                </c:pt>
                <c:pt idx="18">
                  <c:v>#N/A</c:v>
                </c:pt>
                <c:pt idx="19">
                  <c:v>#N/A</c:v>
                </c:pt>
                <c:pt idx="20">
                  <c:v>#N/A</c:v>
                </c:pt>
                <c:pt idx="21">
                  <c:v>#N/A</c:v>
                </c:pt>
                <c:pt idx="22">
                  <c:v>#N/A</c:v>
                </c:pt>
                <c:pt idx="23">
                  <c:v>29.52</c:v>
                </c:pt>
                <c:pt idx="24">
                  <c:v>#N/A</c:v>
                </c:pt>
                <c:pt idx="25">
                  <c:v>#N/A</c:v>
                </c:pt>
                <c:pt idx="26">
                  <c:v>#N/A</c:v>
                </c:pt>
                <c:pt idx="27">
                  <c:v>#N/A</c:v>
                </c:pt>
                <c:pt idx="28">
                  <c:v>#N/A</c:v>
                </c:pt>
                <c:pt idx="29">
                  <c:v>#N/A</c:v>
                </c:pt>
                <c:pt idx="30">
                  <c:v>31.31</c:v>
                </c:pt>
                <c:pt idx="31">
                  <c:v>#N/A</c:v>
                </c:pt>
                <c:pt idx="32">
                  <c:v>#N/A</c:v>
                </c:pt>
                <c:pt idx="33">
                  <c:v>#N/A</c:v>
                </c:pt>
                <c:pt idx="34">
                  <c:v>#N/A</c:v>
                </c:pt>
                <c:pt idx="35">
                  <c:v>#N/A</c:v>
                </c:pt>
                <c:pt idx="36">
                  <c:v>#N/A</c:v>
                </c:pt>
                <c:pt idx="37">
                  <c:v>33.01</c:v>
                </c:pt>
                <c:pt idx="38">
                  <c:v>#N/A</c:v>
                </c:pt>
                <c:pt idx="39">
                  <c:v>#N/A</c:v>
                </c:pt>
                <c:pt idx="40">
                  <c:v>#N/A</c:v>
                </c:pt>
                <c:pt idx="41">
                  <c:v>#N/A</c:v>
                </c:pt>
                <c:pt idx="42">
                  <c:v>#N/A</c:v>
                </c:pt>
                <c:pt idx="43">
                  <c:v>#N/A</c:v>
                </c:pt>
                <c:pt idx="44">
                  <c:v>35.54</c:v>
                </c:pt>
                <c:pt idx="45">
                  <c:v>#N/A</c:v>
                </c:pt>
                <c:pt idx="46">
                  <c:v>#N/A</c:v>
                </c:pt>
                <c:pt idx="47">
                  <c:v>#N/A</c:v>
                </c:pt>
                <c:pt idx="48">
                  <c:v>#N/A</c:v>
                </c:pt>
                <c:pt idx="49">
                  <c:v>#N/A</c:v>
                </c:pt>
                <c:pt idx="50">
                  <c:v>#N/A</c:v>
                </c:pt>
                <c:pt idx="51">
                  <c:v>28.02</c:v>
                </c:pt>
                <c:pt idx="52">
                  <c:v>#N/A</c:v>
                </c:pt>
                <c:pt idx="53">
                  <c:v>#N/A</c:v>
                </c:pt>
                <c:pt idx="54">
                  <c:v>#N/A</c:v>
                </c:pt>
                <c:pt idx="55">
                  <c:v>#N/A</c:v>
                </c:pt>
                <c:pt idx="56">
                  <c:v>#N/A</c:v>
                </c:pt>
                <c:pt idx="57">
                  <c:v>#N/A</c:v>
                </c:pt>
                <c:pt idx="58">
                  <c:v>25.41</c:v>
                </c:pt>
                <c:pt idx="59">
                  <c:v>#N/A</c:v>
                </c:pt>
                <c:pt idx="60">
                  <c:v>#N/A</c:v>
                </c:pt>
                <c:pt idx="61">
                  <c:v>#N/A</c:v>
                </c:pt>
                <c:pt idx="62">
                  <c:v>#N/A</c:v>
                </c:pt>
                <c:pt idx="63">
                  <c:v>#N/A</c:v>
                </c:pt>
                <c:pt idx="64">
                  <c:v>#N/A</c:v>
                </c:pt>
                <c:pt idx="65">
                  <c:v>26.25</c:v>
                </c:pt>
                <c:pt idx="66">
                  <c:v>#N/A</c:v>
                </c:pt>
                <c:pt idx="67">
                  <c:v>#N/A</c:v>
                </c:pt>
                <c:pt idx="68">
                  <c:v>#N/A</c:v>
                </c:pt>
                <c:pt idx="69">
                  <c:v>#N/A</c:v>
                </c:pt>
                <c:pt idx="70">
                  <c:v>#N/A</c:v>
                </c:pt>
                <c:pt idx="71">
                  <c:v>#N/A</c:v>
                </c:pt>
                <c:pt idx="72">
                  <c:v>26.45</c:v>
                </c:pt>
                <c:pt idx="73">
                  <c:v>#N/A</c:v>
                </c:pt>
                <c:pt idx="74">
                  <c:v>#N/A</c:v>
                </c:pt>
                <c:pt idx="75">
                  <c:v>#N/A</c:v>
                </c:pt>
                <c:pt idx="76">
                  <c:v>#N/A</c:v>
                </c:pt>
                <c:pt idx="77">
                  <c:v>#N/A</c:v>
                </c:pt>
                <c:pt idx="78">
                  <c:v>#N/A</c:v>
                </c:pt>
                <c:pt idx="79">
                  <c:v>27.88</c:v>
                </c:pt>
                <c:pt idx="80">
                  <c:v>#N/A</c:v>
                </c:pt>
                <c:pt idx="81">
                  <c:v>#N/A</c:v>
                </c:pt>
                <c:pt idx="82">
                  <c:v>#N/A</c:v>
                </c:pt>
                <c:pt idx="83">
                  <c:v>#N/A</c:v>
                </c:pt>
                <c:pt idx="84">
                  <c:v>#N/A</c:v>
                </c:pt>
                <c:pt idx="85">
                  <c:v>#N/A</c:v>
                </c:pt>
                <c:pt idx="86">
                  <c:v>25.54</c:v>
                </c:pt>
                <c:pt idx="87">
                  <c:v>#N/A</c:v>
                </c:pt>
                <c:pt idx="88">
                  <c:v>#N/A</c:v>
                </c:pt>
                <c:pt idx="89">
                  <c:v>#N/A</c:v>
                </c:pt>
                <c:pt idx="90">
                  <c:v>#N/A</c:v>
                </c:pt>
                <c:pt idx="91">
                  <c:v>#N/A</c:v>
                </c:pt>
                <c:pt idx="92">
                  <c:v>#N/A</c:v>
                </c:pt>
                <c:pt idx="93">
                  <c:v>26.54</c:v>
                </c:pt>
                <c:pt idx="94">
                  <c:v>#N/A</c:v>
                </c:pt>
                <c:pt idx="95">
                  <c:v>#N/A</c:v>
                </c:pt>
                <c:pt idx="96">
                  <c:v>#N/A</c:v>
                </c:pt>
                <c:pt idx="97">
                  <c:v>#N/A</c:v>
                </c:pt>
                <c:pt idx="98">
                  <c:v>#N/A</c:v>
                </c:pt>
                <c:pt idx="99">
                  <c:v>#N/A</c:v>
                </c:pt>
                <c:pt idx="100">
                  <c:v>26.71</c:v>
                </c:pt>
                <c:pt idx="101">
                  <c:v>#N/A</c:v>
                </c:pt>
                <c:pt idx="102">
                  <c:v>#N/A</c:v>
                </c:pt>
                <c:pt idx="103">
                  <c:v>#N/A</c:v>
                </c:pt>
                <c:pt idx="104">
                  <c:v>#N/A</c:v>
                </c:pt>
                <c:pt idx="105">
                  <c:v>#N/A</c:v>
                </c:pt>
                <c:pt idx="106">
                  <c:v>#N/A</c:v>
                </c:pt>
                <c:pt idx="107">
                  <c:v>28.62</c:v>
                </c:pt>
                <c:pt idx="108">
                  <c:v>#N/A</c:v>
                </c:pt>
                <c:pt idx="109">
                  <c:v>#N/A</c:v>
                </c:pt>
                <c:pt idx="110">
                  <c:v>#N/A</c:v>
                </c:pt>
                <c:pt idx="111">
                  <c:v>#N/A</c:v>
                </c:pt>
                <c:pt idx="112">
                  <c:v>#N/A</c:v>
                </c:pt>
                <c:pt idx="113">
                  <c:v>#N/A</c:v>
                </c:pt>
                <c:pt idx="114">
                  <c:v>27.23</c:v>
                </c:pt>
                <c:pt idx="115">
                  <c:v>#N/A</c:v>
                </c:pt>
                <c:pt idx="116">
                  <c:v>#N/A</c:v>
                </c:pt>
                <c:pt idx="117">
                  <c:v>#N/A</c:v>
                </c:pt>
                <c:pt idx="118">
                  <c:v>#N/A</c:v>
                </c:pt>
                <c:pt idx="119">
                  <c:v>#N/A</c:v>
                </c:pt>
                <c:pt idx="120">
                  <c:v>#N/A</c:v>
                </c:pt>
                <c:pt idx="121">
                  <c:v>27.73</c:v>
                </c:pt>
                <c:pt idx="122">
                  <c:v>#N/A</c:v>
                </c:pt>
                <c:pt idx="123">
                  <c:v>#N/A</c:v>
                </c:pt>
                <c:pt idx="124">
                  <c:v>#N/A</c:v>
                </c:pt>
                <c:pt idx="125">
                  <c:v>#N/A</c:v>
                </c:pt>
                <c:pt idx="126">
                  <c:v>#N/A</c:v>
                </c:pt>
                <c:pt idx="127">
                  <c:v>#N/A</c:v>
                </c:pt>
                <c:pt idx="128">
                  <c:v>28.24</c:v>
                </c:pt>
                <c:pt idx="129">
                  <c:v>#N/A</c:v>
                </c:pt>
                <c:pt idx="130">
                  <c:v>#N/A</c:v>
                </c:pt>
                <c:pt idx="131">
                  <c:v>#N/A</c:v>
                </c:pt>
                <c:pt idx="132">
                  <c:v>#N/A</c:v>
                </c:pt>
                <c:pt idx="133">
                  <c:v>#N/A</c:v>
                </c:pt>
                <c:pt idx="134">
                  <c:v>#N/A</c:v>
                </c:pt>
                <c:pt idx="135">
                  <c:v>28.11</c:v>
                </c:pt>
                <c:pt idx="136">
                  <c:v>#N/A</c:v>
                </c:pt>
                <c:pt idx="137">
                  <c:v>#N/A</c:v>
                </c:pt>
                <c:pt idx="138">
                  <c:v>#N/A</c:v>
                </c:pt>
                <c:pt idx="139">
                  <c:v>#N/A</c:v>
                </c:pt>
                <c:pt idx="140">
                  <c:v>#N/A</c:v>
                </c:pt>
                <c:pt idx="141">
                  <c:v>#N/A</c:v>
                </c:pt>
                <c:pt idx="142">
                  <c:v>26.93</c:v>
                </c:pt>
                <c:pt idx="143">
                  <c:v>#N/A</c:v>
                </c:pt>
                <c:pt idx="144">
                  <c:v>#N/A</c:v>
                </c:pt>
                <c:pt idx="145">
                  <c:v>#N/A</c:v>
                </c:pt>
                <c:pt idx="146">
                  <c:v>#N/A</c:v>
                </c:pt>
                <c:pt idx="147">
                  <c:v>#N/A</c:v>
                </c:pt>
                <c:pt idx="148">
                  <c:v>#N/A</c:v>
                </c:pt>
                <c:pt idx="149">
                  <c:v>23.41</c:v>
                </c:pt>
                <c:pt idx="150">
                  <c:v>#N/A</c:v>
                </c:pt>
                <c:pt idx="151">
                  <c:v>#N/A</c:v>
                </c:pt>
                <c:pt idx="152">
                  <c:v>#N/A</c:v>
                </c:pt>
                <c:pt idx="153">
                  <c:v>#N/A</c:v>
                </c:pt>
                <c:pt idx="154">
                  <c:v>#N/A</c:v>
                </c:pt>
                <c:pt idx="155">
                  <c:v>#N/A</c:v>
                </c:pt>
                <c:pt idx="156">
                  <c:v>28.13</c:v>
                </c:pt>
                <c:pt idx="157">
                  <c:v>#N/A</c:v>
                </c:pt>
                <c:pt idx="158">
                  <c:v>#N/A</c:v>
                </c:pt>
                <c:pt idx="159">
                  <c:v>#N/A</c:v>
                </c:pt>
                <c:pt idx="160">
                  <c:v>#N/A</c:v>
                </c:pt>
                <c:pt idx="161">
                  <c:v>#N/A</c:v>
                </c:pt>
                <c:pt idx="162">
                  <c:v>#N/A</c:v>
                </c:pt>
                <c:pt idx="163">
                  <c:v>26.6</c:v>
                </c:pt>
                <c:pt idx="164">
                  <c:v>#N/A</c:v>
                </c:pt>
                <c:pt idx="165">
                  <c:v>#N/A</c:v>
                </c:pt>
                <c:pt idx="166">
                  <c:v>#N/A</c:v>
                </c:pt>
                <c:pt idx="167">
                  <c:v>#N/A</c:v>
                </c:pt>
                <c:pt idx="168">
                  <c:v>#N/A</c:v>
                </c:pt>
                <c:pt idx="169">
                  <c:v>#N/A</c:v>
                </c:pt>
                <c:pt idx="170">
                  <c:v>28.08</c:v>
                </c:pt>
                <c:pt idx="171">
                  <c:v>#N/A</c:v>
                </c:pt>
                <c:pt idx="172">
                  <c:v>#N/A</c:v>
                </c:pt>
                <c:pt idx="173">
                  <c:v>#N/A</c:v>
                </c:pt>
                <c:pt idx="174">
                  <c:v>#N/A</c:v>
                </c:pt>
                <c:pt idx="175">
                  <c:v>#N/A</c:v>
                </c:pt>
                <c:pt idx="176">
                  <c:v>#N/A</c:v>
                </c:pt>
                <c:pt idx="177">
                  <c:v>26.89</c:v>
                </c:pt>
                <c:pt idx="178">
                  <c:v>#N/A</c:v>
                </c:pt>
                <c:pt idx="179">
                  <c:v>#N/A</c:v>
                </c:pt>
                <c:pt idx="180">
                  <c:v>#N/A</c:v>
                </c:pt>
                <c:pt idx="181">
                  <c:v>#N/A</c:v>
                </c:pt>
                <c:pt idx="182">
                  <c:v>#N/A</c:v>
                </c:pt>
                <c:pt idx="183">
                  <c:v>#N/A</c:v>
                </c:pt>
                <c:pt idx="184">
                  <c:v>27.17</c:v>
                </c:pt>
                <c:pt idx="185">
                  <c:v>#N/A</c:v>
                </c:pt>
                <c:pt idx="186">
                  <c:v>#N/A</c:v>
                </c:pt>
                <c:pt idx="187">
                  <c:v>#N/A</c:v>
                </c:pt>
                <c:pt idx="188">
                  <c:v>#N/A</c:v>
                </c:pt>
                <c:pt idx="189">
                  <c:v>#N/A</c:v>
                </c:pt>
                <c:pt idx="190">
                  <c:v>#N/A</c:v>
                </c:pt>
                <c:pt idx="191">
                  <c:v>30.92</c:v>
                </c:pt>
                <c:pt idx="192">
                  <c:v>#N/A</c:v>
                </c:pt>
                <c:pt idx="193">
                  <c:v>#N/A</c:v>
                </c:pt>
                <c:pt idx="194">
                  <c:v>#N/A</c:v>
                </c:pt>
                <c:pt idx="195">
                  <c:v>#N/A</c:v>
                </c:pt>
                <c:pt idx="196">
                  <c:v>#N/A</c:v>
                </c:pt>
                <c:pt idx="197">
                  <c:v>#N/A</c:v>
                </c:pt>
                <c:pt idx="198">
                  <c:v>32.06</c:v>
                </c:pt>
                <c:pt idx="199">
                  <c:v>#N/A</c:v>
                </c:pt>
                <c:pt idx="200">
                  <c:v>#N/A</c:v>
                </c:pt>
                <c:pt idx="201">
                  <c:v>#N/A</c:v>
                </c:pt>
                <c:pt idx="202">
                  <c:v>#N/A</c:v>
                </c:pt>
                <c:pt idx="203">
                  <c:v>#N/A</c:v>
                </c:pt>
                <c:pt idx="204">
                  <c:v>#N/A</c:v>
                </c:pt>
                <c:pt idx="205">
                  <c:v>30.64</c:v>
                </c:pt>
                <c:pt idx="206">
                  <c:v>#N/A</c:v>
                </c:pt>
                <c:pt idx="207">
                  <c:v>#N/A</c:v>
                </c:pt>
                <c:pt idx="208">
                  <c:v>#N/A</c:v>
                </c:pt>
                <c:pt idx="209">
                  <c:v>#N/A</c:v>
                </c:pt>
                <c:pt idx="210">
                  <c:v>#N/A</c:v>
                </c:pt>
                <c:pt idx="211">
                  <c:v>#N/A</c:v>
                </c:pt>
                <c:pt idx="212">
                  <c:v>29.64</c:v>
                </c:pt>
                <c:pt idx="213">
                  <c:v>#N/A</c:v>
                </c:pt>
                <c:pt idx="214">
                  <c:v>#N/A</c:v>
                </c:pt>
                <c:pt idx="215">
                  <c:v>#N/A</c:v>
                </c:pt>
                <c:pt idx="216">
                  <c:v>#N/A</c:v>
                </c:pt>
                <c:pt idx="217">
                  <c:v>#N/A</c:v>
                </c:pt>
                <c:pt idx="218">
                  <c:v>#N/A</c:v>
                </c:pt>
                <c:pt idx="219">
                  <c:v>27.02</c:v>
                </c:pt>
                <c:pt idx="220">
                  <c:v>#N/A</c:v>
                </c:pt>
                <c:pt idx="221">
                  <c:v>#N/A</c:v>
                </c:pt>
                <c:pt idx="222">
                  <c:v>#N/A</c:v>
                </c:pt>
                <c:pt idx="223">
                  <c:v>#N/A</c:v>
                </c:pt>
                <c:pt idx="224">
                  <c:v>#N/A</c:v>
                </c:pt>
                <c:pt idx="225">
                  <c:v>#N/A</c:v>
                </c:pt>
                <c:pt idx="226">
                  <c:v>25.1</c:v>
                </c:pt>
                <c:pt idx="227">
                  <c:v>#N/A</c:v>
                </c:pt>
                <c:pt idx="228">
                  <c:v>#N/A</c:v>
                </c:pt>
                <c:pt idx="229">
                  <c:v>#N/A</c:v>
                </c:pt>
                <c:pt idx="230">
                  <c:v>#N/A</c:v>
                </c:pt>
                <c:pt idx="231">
                  <c:v>#N/A</c:v>
                </c:pt>
                <c:pt idx="232">
                  <c:v>#N/A</c:v>
                </c:pt>
                <c:pt idx="233">
                  <c:v>28.25</c:v>
                </c:pt>
                <c:pt idx="234">
                  <c:v>#N/A</c:v>
                </c:pt>
                <c:pt idx="235">
                  <c:v>#N/A</c:v>
                </c:pt>
                <c:pt idx="236">
                  <c:v>#N/A</c:v>
                </c:pt>
                <c:pt idx="237">
                  <c:v>#N/A</c:v>
                </c:pt>
                <c:pt idx="238">
                  <c:v>#N/A</c:v>
                </c:pt>
                <c:pt idx="239">
                  <c:v>#N/A</c:v>
                </c:pt>
                <c:pt idx="240">
                  <c:v>23.82</c:v>
                </c:pt>
                <c:pt idx="241">
                  <c:v>#N/A</c:v>
                </c:pt>
                <c:pt idx="242">
                  <c:v>#N/A</c:v>
                </c:pt>
                <c:pt idx="243">
                  <c:v>#N/A</c:v>
                </c:pt>
                <c:pt idx="244">
                  <c:v>#N/A</c:v>
                </c:pt>
                <c:pt idx="245">
                  <c:v>#N/A</c:v>
                </c:pt>
                <c:pt idx="246">
                  <c:v>#N/A</c:v>
                </c:pt>
                <c:pt idx="247">
                  <c:v>26.01</c:v>
                </c:pt>
                <c:pt idx="248">
                  <c:v>#N/A</c:v>
                </c:pt>
                <c:pt idx="249">
                  <c:v>#N/A</c:v>
                </c:pt>
                <c:pt idx="250">
                  <c:v>#N/A</c:v>
                </c:pt>
                <c:pt idx="251">
                  <c:v>#N/A</c:v>
                </c:pt>
                <c:pt idx="252">
                  <c:v>#N/A</c:v>
                </c:pt>
                <c:pt idx="253">
                  <c:v>#N/A</c:v>
                </c:pt>
                <c:pt idx="254">
                  <c:v>26.7</c:v>
                </c:pt>
                <c:pt idx="255">
                  <c:v>#N/A</c:v>
                </c:pt>
                <c:pt idx="256">
                  <c:v>#N/A</c:v>
                </c:pt>
                <c:pt idx="257">
                  <c:v>#N/A</c:v>
                </c:pt>
                <c:pt idx="258">
                  <c:v>#N/A</c:v>
                </c:pt>
                <c:pt idx="259">
                  <c:v>#N/A</c:v>
                </c:pt>
                <c:pt idx="260">
                  <c:v>#N/A</c:v>
                </c:pt>
                <c:pt idx="261">
                  <c:v>26.8</c:v>
                </c:pt>
                <c:pt idx="262">
                  <c:v>#N/A</c:v>
                </c:pt>
                <c:pt idx="263">
                  <c:v>#N/A</c:v>
                </c:pt>
                <c:pt idx="264">
                  <c:v>#N/A</c:v>
                </c:pt>
                <c:pt idx="265">
                  <c:v>#N/A</c:v>
                </c:pt>
                <c:pt idx="266">
                  <c:v>#N/A</c:v>
                </c:pt>
                <c:pt idx="267">
                  <c:v>#N/A</c:v>
                </c:pt>
                <c:pt idx="268">
                  <c:v>22.51</c:v>
                </c:pt>
                <c:pt idx="269">
                  <c:v>#N/A</c:v>
                </c:pt>
                <c:pt idx="270">
                  <c:v>#N/A</c:v>
                </c:pt>
                <c:pt idx="271">
                  <c:v>#N/A</c:v>
                </c:pt>
                <c:pt idx="272">
                  <c:v>#N/A</c:v>
                </c:pt>
                <c:pt idx="273">
                  <c:v>#N/A</c:v>
                </c:pt>
                <c:pt idx="274">
                  <c:v>#N/A</c:v>
                </c:pt>
                <c:pt idx="275">
                  <c:v>29.1</c:v>
                </c:pt>
                <c:pt idx="276">
                  <c:v>#N/A</c:v>
                </c:pt>
                <c:pt idx="277">
                  <c:v>#N/A</c:v>
                </c:pt>
                <c:pt idx="278">
                  <c:v>#N/A</c:v>
                </c:pt>
                <c:pt idx="279">
                  <c:v>#N/A</c:v>
                </c:pt>
                <c:pt idx="280">
                  <c:v>#N/A</c:v>
                </c:pt>
                <c:pt idx="281">
                  <c:v>#N/A</c:v>
                </c:pt>
                <c:pt idx="282">
                  <c:v>27.35</c:v>
                </c:pt>
                <c:pt idx="283">
                  <c:v>#N/A</c:v>
                </c:pt>
                <c:pt idx="284">
                  <c:v>#N/A</c:v>
                </c:pt>
                <c:pt idx="285">
                  <c:v>#N/A</c:v>
                </c:pt>
                <c:pt idx="286">
                  <c:v>#N/A</c:v>
                </c:pt>
                <c:pt idx="287">
                  <c:v>#N/A</c:v>
                </c:pt>
                <c:pt idx="288">
                  <c:v>#N/A</c:v>
                </c:pt>
                <c:pt idx="289">
                  <c:v>27.86</c:v>
                </c:pt>
                <c:pt idx="290">
                  <c:v>#N/A</c:v>
                </c:pt>
                <c:pt idx="291">
                  <c:v>#N/A</c:v>
                </c:pt>
                <c:pt idx="292">
                  <c:v>#N/A</c:v>
                </c:pt>
                <c:pt idx="293">
                  <c:v>#N/A</c:v>
                </c:pt>
                <c:pt idx="294">
                  <c:v>#N/A</c:v>
                </c:pt>
                <c:pt idx="295">
                  <c:v>#N/A</c:v>
                </c:pt>
                <c:pt idx="296">
                  <c:v>27.71</c:v>
                </c:pt>
                <c:pt idx="297">
                  <c:v>#N/A</c:v>
                </c:pt>
                <c:pt idx="298">
                  <c:v>#N/A</c:v>
                </c:pt>
                <c:pt idx="299">
                  <c:v>#N/A</c:v>
                </c:pt>
                <c:pt idx="300">
                  <c:v>#N/A</c:v>
                </c:pt>
                <c:pt idx="301">
                  <c:v>#N/A</c:v>
                </c:pt>
                <c:pt idx="302">
                  <c:v>#N/A</c:v>
                </c:pt>
                <c:pt idx="303">
                  <c:v>31.13</c:v>
                </c:pt>
                <c:pt idx="304">
                  <c:v>#N/A</c:v>
                </c:pt>
                <c:pt idx="305">
                  <c:v>#N/A</c:v>
                </c:pt>
                <c:pt idx="306">
                  <c:v>#N/A</c:v>
                </c:pt>
                <c:pt idx="307">
                  <c:v>#N/A</c:v>
                </c:pt>
                <c:pt idx="308">
                  <c:v>#N/A</c:v>
                </c:pt>
                <c:pt idx="309">
                  <c:v>#N/A</c:v>
                </c:pt>
                <c:pt idx="310">
                  <c:v>27.46</c:v>
                </c:pt>
                <c:pt idx="311">
                  <c:v>#N/A</c:v>
                </c:pt>
                <c:pt idx="312">
                  <c:v>#N/A</c:v>
                </c:pt>
                <c:pt idx="313">
                  <c:v>#N/A</c:v>
                </c:pt>
                <c:pt idx="314">
                  <c:v>#N/A</c:v>
                </c:pt>
                <c:pt idx="315">
                  <c:v>#N/A</c:v>
                </c:pt>
                <c:pt idx="316">
                  <c:v>#N/A</c:v>
                </c:pt>
                <c:pt idx="317">
                  <c:v>27.6</c:v>
                </c:pt>
                <c:pt idx="318">
                  <c:v>#N/A</c:v>
                </c:pt>
                <c:pt idx="319">
                  <c:v>#N/A</c:v>
                </c:pt>
                <c:pt idx="320">
                  <c:v>#N/A</c:v>
                </c:pt>
                <c:pt idx="321">
                  <c:v>#N/A</c:v>
                </c:pt>
                <c:pt idx="322">
                  <c:v>#N/A</c:v>
                </c:pt>
                <c:pt idx="323">
                  <c:v>#N/A</c:v>
                </c:pt>
                <c:pt idx="324">
                  <c:v>28.65</c:v>
                </c:pt>
                <c:pt idx="325">
                  <c:v>#N/A</c:v>
                </c:pt>
                <c:pt idx="326">
                  <c:v>#N/A</c:v>
                </c:pt>
                <c:pt idx="327">
                  <c:v>#N/A</c:v>
                </c:pt>
                <c:pt idx="328">
                  <c:v>#N/A</c:v>
                </c:pt>
                <c:pt idx="329">
                  <c:v>#N/A</c:v>
                </c:pt>
                <c:pt idx="330">
                  <c:v>#N/A</c:v>
                </c:pt>
                <c:pt idx="331">
                  <c:v>30.69</c:v>
                </c:pt>
                <c:pt idx="332">
                  <c:v>#N/A</c:v>
                </c:pt>
                <c:pt idx="333">
                  <c:v>#N/A</c:v>
                </c:pt>
                <c:pt idx="334">
                  <c:v>#N/A</c:v>
                </c:pt>
                <c:pt idx="335">
                  <c:v>#N/A</c:v>
                </c:pt>
                <c:pt idx="336">
                  <c:v>#N/A</c:v>
                </c:pt>
                <c:pt idx="337">
                  <c:v>#N/A</c:v>
                </c:pt>
                <c:pt idx="338">
                  <c:v>18.579999999999998</c:v>
                </c:pt>
                <c:pt idx="339">
                  <c:v>#N/A</c:v>
                </c:pt>
                <c:pt idx="340">
                  <c:v>#N/A</c:v>
                </c:pt>
                <c:pt idx="341">
                  <c:v>#N/A</c:v>
                </c:pt>
                <c:pt idx="342">
                  <c:v>#N/A</c:v>
                </c:pt>
                <c:pt idx="343">
                  <c:v>#N/A</c:v>
                </c:pt>
                <c:pt idx="344">
                  <c:v>#N/A</c:v>
                </c:pt>
                <c:pt idx="345">
                  <c:v>29.07</c:v>
                </c:pt>
                <c:pt idx="346">
                  <c:v>#N/A</c:v>
                </c:pt>
                <c:pt idx="347">
                  <c:v>#N/A</c:v>
                </c:pt>
                <c:pt idx="348">
                  <c:v>#N/A</c:v>
                </c:pt>
                <c:pt idx="349">
                  <c:v>#N/A</c:v>
                </c:pt>
                <c:pt idx="350">
                  <c:v>#N/A</c:v>
                </c:pt>
                <c:pt idx="351">
                  <c:v>#N/A</c:v>
                </c:pt>
                <c:pt idx="352">
                  <c:v>28.03</c:v>
                </c:pt>
                <c:pt idx="353">
                  <c:v>#N/A</c:v>
                </c:pt>
                <c:pt idx="354">
                  <c:v>#N/A</c:v>
                </c:pt>
                <c:pt idx="355">
                  <c:v>#N/A</c:v>
                </c:pt>
                <c:pt idx="356">
                  <c:v>#N/A</c:v>
                </c:pt>
                <c:pt idx="357">
                  <c:v>#N/A</c:v>
                </c:pt>
                <c:pt idx="358">
                  <c:v>#N/A</c:v>
                </c:pt>
                <c:pt idx="359">
                  <c:v>28.97</c:v>
                </c:pt>
                <c:pt idx="360">
                  <c:v>#N/A</c:v>
                </c:pt>
                <c:pt idx="361">
                  <c:v>#N/A</c:v>
                </c:pt>
                <c:pt idx="362">
                  <c:v>#N/A</c:v>
                </c:pt>
                <c:pt idx="363">
                  <c:v>#N/A</c:v>
                </c:pt>
                <c:pt idx="364">
                  <c:v>#N/A</c:v>
                </c:pt>
              </c:numCache>
            </c:numRef>
          </c:val>
          <c:smooth val="0"/>
          <c:extLst>
            <c:ext xmlns:c16="http://schemas.microsoft.com/office/drawing/2014/chart" uri="{C3380CC4-5D6E-409C-BE32-E72D297353CC}">
              <c16:uniqueId val="{00000003-A08E-4F56-99FF-BBFA15B97741}"/>
            </c:ext>
          </c:extLst>
        </c:ser>
        <c:ser>
          <c:idx val="5"/>
          <c:order val="5"/>
          <c:tx>
            <c:strRef>
              <c:f>纯碱月度周度图表!$AQ$18</c:f>
              <c:strCache>
                <c:ptCount val="1"/>
                <c:pt idx="0">
                  <c:v>2024</c:v>
                </c:pt>
              </c:strCache>
            </c:strRef>
          </c:tx>
          <c:spPr>
            <a:ln w="28575" cap="rnd">
              <a:solidFill>
                <a:srgbClr val="FF0000"/>
              </a:solidFill>
              <a:round/>
            </a:ln>
            <a:effectLst/>
          </c:spPr>
          <c:marker>
            <c:symbol val="none"/>
          </c:marker>
          <c:cat>
            <c:numRef>
              <c:f>纯碱月度周度图表!$AP$19:$AP$383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纯碱月度周度图表!$AQ$19:$AQ$383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26.58</c:v>
                </c:pt>
                <c:pt idx="180">
                  <c:v>#N/A</c:v>
                </c:pt>
                <c:pt idx="181">
                  <c:v>#N/A</c:v>
                </c:pt>
                <c:pt idx="182">
                  <c:v>#N/A</c:v>
                </c:pt>
                <c:pt idx="183">
                  <c:v>#N/A</c:v>
                </c:pt>
                <c:pt idx="184">
                  <c:v>#N/A</c:v>
                </c:pt>
                <c:pt idx="185">
                  <c:v>#N/A</c:v>
                </c:pt>
                <c:pt idx="186">
                  <c:v>24.11</c:v>
                </c:pt>
                <c:pt idx="187">
                  <c:v>#N/A</c:v>
                </c:pt>
                <c:pt idx="188">
                  <c:v>#N/A</c:v>
                </c:pt>
                <c:pt idx="189">
                  <c:v>#N/A</c:v>
                </c:pt>
                <c:pt idx="190">
                  <c:v>#N/A</c:v>
                </c:pt>
                <c:pt idx="191">
                  <c:v>#N/A</c:v>
                </c:pt>
                <c:pt idx="192">
                  <c:v>#N/A</c:v>
                </c:pt>
                <c:pt idx="193">
                  <c:v>24.039999999999992</c:v>
                </c:pt>
                <c:pt idx="194">
                  <c:v>#N/A</c:v>
                </c:pt>
                <c:pt idx="195">
                  <c:v>#N/A</c:v>
                </c:pt>
                <c:pt idx="196">
                  <c:v>#N/A</c:v>
                </c:pt>
                <c:pt idx="197">
                  <c:v>#N/A</c:v>
                </c:pt>
                <c:pt idx="198">
                  <c:v>#N/A</c:v>
                </c:pt>
                <c:pt idx="199">
                  <c:v>#N/A</c:v>
                </c:pt>
                <c:pt idx="200">
                  <c:v>26.360000000000007</c:v>
                </c:pt>
                <c:pt idx="201">
                  <c:v>#N/A</c:v>
                </c:pt>
                <c:pt idx="202">
                  <c:v>#N/A</c:v>
                </c:pt>
                <c:pt idx="203">
                  <c:v>#N/A</c:v>
                </c:pt>
                <c:pt idx="204">
                  <c:v>#N/A</c:v>
                </c:pt>
                <c:pt idx="205">
                  <c:v>#N/A</c:v>
                </c:pt>
                <c:pt idx="206">
                  <c:v>#N/A</c:v>
                </c:pt>
                <c:pt idx="207">
                  <c:v>27.590000000000003</c:v>
                </c:pt>
                <c:pt idx="208">
                  <c:v>#N/A</c:v>
                </c:pt>
                <c:pt idx="209">
                  <c:v>#N/A</c:v>
                </c:pt>
                <c:pt idx="210">
                  <c:v>#N/A</c:v>
                </c:pt>
                <c:pt idx="211">
                  <c:v>#N/A</c:v>
                </c:pt>
                <c:pt idx="212">
                  <c:v>#N/A</c:v>
                </c:pt>
                <c:pt idx="213">
                  <c:v>#N/A</c:v>
                </c:pt>
                <c:pt idx="214">
                  <c:v>29.79</c:v>
                </c:pt>
                <c:pt idx="215">
                  <c:v>#N/A</c:v>
                </c:pt>
                <c:pt idx="216">
                  <c:v>#N/A</c:v>
                </c:pt>
                <c:pt idx="217">
                  <c:v>#N/A</c:v>
                </c:pt>
                <c:pt idx="218">
                  <c:v>#N/A</c:v>
                </c:pt>
                <c:pt idx="219">
                  <c:v>#N/A</c:v>
                </c:pt>
                <c:pt idx="220">
                  <c:v>#N/A</c:v>
                </c:pt>
                <c:pt idx="221">
                  <c:v>29.819999999999993</c:v>
                </c:pt>
                <c:pt idx="222">
                  <c:v>#N/A</c:v>
                </c:pt>
                <c:pt idx="223">
                  <c:v>#N/A</c:v>
                </c:pt>
                <c:pt idx="224">
                  <c:v>#N/A</c:v>
                </c:pt>
                <c:pt idx="225">
                  <c:v>#N/A</c:v>
                </c:pt>
                <c:pt idx="226">
                  <c:v>#N/A</c:v>
                </c:pt>
                <c:pt idx="227">
                  <c:v>#N/A</c:v>
                </c:pt>
                <c:pt idx="228">
                  <c:v>28.57</c:v>
                </c:pt>
                <c:pt idx="229">
                  <c:v>#N/A</c:v>
                </c:pt>
                <c:pt idx="230">
                  <c:v>#N/A</c:v>
                </c:pt>
                <c:pt idx="231">
                  <c:v>#N/A</c:v>
                </c:pt>
                <c:pt idx="232">
                  <c:v>#N/A</c:v>
                </c:pt>
                <c:pt idx="233">
                  <c:v>#N/A</c:v>
                </c:pt>
                <c:pt idx="234">
                  <c:v>#N/A</c:v>
                </c:pt>
                <c:pt idx="235">
                  <c:v>27.939999999999991</c:v>
                </c:pt>
                <c:pt idx="236">
                  <c:v>#N/A</c:v>
                </c:pt>
                <c:pt idx="237">
                  <c:v>#N/A</c:v>
                </c:pt>
                <c:pt idx="238">
                  <c:v>#N/A</c:v>
                </c:pt>
                <c:pt idx="239">
                  <c:v>#N/A</c:v>
                </c:pt>
                <c:pt idx="240">
                  <c:v>#N/A</c:v>
                </c:pt>
                <c:pt idx="241">
                  <c:v>#N/A</c:v>
                </c:pt>
                <c:pt idx="242">
                  <c:v>34.629999999999995</c:v>
                </c:pt>
                <c:pt idx="243">
                  <c:v>#N/A</c:v>
                </c:pt>
                <c:pt idx="244">
                  <c:v>#N/A</c:v>
                </c:pt>
                <c:pt idx="245">
                  <c:v>#N/A</c:v>
                </c:pt>
                <c:pt idx="246">
                  <c:v>#N/A</c:v>
                </c:pt>
                <c:pt idx="247">
                  <c:v>#N/A</c:v>
                </c:pt>
                <c:pt idx="248">
                  <c:v>#N/A</c:v>
                </c:pt>
                <c:pt idx="249">
                  <c:v>33.650000000000006</c:v>
                </c:pt>
                <c:pt idx="250">
                  <c:v>#N/A</c:v>
                </c:pt>
                <c:pt idx="251">
                  <c:v>#N/A</c:v>
                </c:pt>
                <c:pt idx="252">
                  <c:v>#N/A</c:v>
                </c:pt>
                <c:pt idx="253">
                  <c:v>#N/A</c:v>
                </c:pt>
                <c:pt idx="254">
                  <c:v>#N/A</c:v>
                </c:pt>
                <c:pt idx="255">
                  <c:v>#N/A</c:v>
                </c:pt>
                <c:pt idx="256">
                  <c:v>30.940000000000005</c:v>
                </c:pt>
                <c:pt idx="257">
                  <c:v>#N/A</c:v>
                </c:pt>
                <c:pt idx="258">
                  <c:v>#N/A</c:v>
                </c:pt>
                <c:pt idx="259">
                  <c:v>#N/A</c:v>
                </c:pt>
                <c:pt idx="260">
                  <c:v>#N/A</c:v>
                </c:pt>
                <c:pt idx="261">
                  <c:v>#N/A</c:v>
                </c:pt>
                <c:pt idx="262">
                  <c:v>#N/A</c:v>
                </c:pt>
                <c:pt idx="263">
                  <c:v>30.490000000000009</c:v>
                </c:pt>
                <c:pt idx="264">
                  <c:v>#N/A</c:v>
                </c:pt>
                <c:pt idx="265">
                  <c:v>#N/A</c:v>
                </c:pt>
                <c:pt idx="266">
                  <c:v>#N/A</c:v>
                </c:pt>
                <c:pt idx="267">
                  <c:v>#N/A</c:v>
                </c:pt>
                <c:pt idx="268">
                  <c:v>#N/A</c:v>
                </c:pt>
                <c:pt idx="269">
                  <c:v>#N/A</c:v>
                </c:pt>
                <c:pt idx="270">
                  <c:v>29.340000000000003</c:v>
                </c:pt>
                <c:pt idx="271">
                  <c:v>#N/A</c:v>
                </c:pt>
                <c:pt idx="272">
                  <c:v>#N/A</c:v>
                </c:pt>
                <c:pt idx="273">
                  <c:v>#N/A</c:v>
                </c:pt>
                <c:pt idx="274">
                  <c:v>#N/A</c:v>
                </c:pt>
                <c:pt idx="275">
                  <c:v>#N/A</c:v>
                </c:pt>
                <c:pt idx="276">
                  <c:v>#N/A</c:v>
                </c:pt>
                <c:pt idx="277">
                  <c:v>31.690000000000012</c:v>
                </c:pt>
                <c:pt idx="278">
                  <c:v>#N/A</c:v>
                </c:pt>
                <c:pt idx="279">
                  <c:v>#N/A</c:v>
                </c:pt>
                <c:pt idx="280">
                  <c:v>#N/A</c:v>
                </c:pt>
                <c:pt idx="281">
                  <c:v>#N/A</c:v>
                </c:pt>
                <c:pt idx="282">
                  <c:v>#N/A</c:v>
                </c:pt>
                <c:pt idx="283">
                  <c:v>#N/A</c:v>
                </c:pt>
                <c:pt idx="284">
                  <c:v>31.149999999999991</c:v>
                </c:pt>
                <c:pt idx="285">
                  <c:v>#N/A</c:v>
                </c:pt>
                <c:pt idx="286">
                  <c:v>#N/A</c:v>
                </c:pt>
                <c:pt idx="287">
                  <c:v>#N/A</c:v>
                </c:pt>
                <c:pt idx="288">
                  <c:v>#N/A</c:v>
                </c:pt>
                <c:pt idx="289">
                  <c:v>#N/A</c:v>
                </c:pt>
                <c:pt idx="290">
                  <c:v>#N/A</c:v>
                </c:pt>
                <c:pt idx="291">
                  <c:v>36.549999999999997</c:v>
                </c:pt>
                <c:pt idx="292">
                  <c:v>#N/A</c:v>
                </c:pt>
                <c:pt idx="293">
                  <c:v>#N/A</c:v>
                </c:pt>
                <c:pt idx="294">
                  <c:v>#N/A</c:v>
                </c:pt>
                <c:pt idx="295">
                  <c:v>#N/A</c:v>
                </c:pt>
                <c:pt idx="296">
                  <c:v>#N/A</c:v>
                </c:pt>
                <c:pt idx="297">
                  <c:v>#N/A</c:v>
                </c:pt>
                <c:pt idx="298">
                  <c:v>29.449999999999996</c:v>
                </c:pt>
                <c:pt idx="299">
                  <c:v>#N/A</c:v>
                </c:pt>
                <c:pt idx="300">
                  <c:v>#N/A</c:v>
                </c:pt>
                <c:pt idx="301">
                  <c:v>#N/A</c:v>
                </c:pt>
                <c:pt idx="302">
                  <c:v>#N/A</c:v>
                </c:pt>
                <c:pt idx="303">
                  <c:v>#N/A</c:v>
                </c:pt>
                <c:pt idx="304">
                  <c:v>#N/A</c:v>
                </c:pt>
                <c:pt idx="305">
                  <c:v>25.950000000000003</c:v>
                </c:pt>
                <c:pt idx="306">
                  <c:v>#N/A</c:v>
                </c:pt>
                <c:pt idx="307">
                  <c:v>#N/A</c:v>
                </c:pt>
                <c:pt idx="308">
                  <c:v>#N/A</c:v>
                </c:pt>
                <c:pt idx="309">
                  <c:v>#N/A</c:v>
                </c:pt>
                <c:pt idx="310">
                  <c:v>#N/A</c:v>
                </c:pt>
                <c:pt idx="311">
                  <c:v>#N/A</c:v>
                </c:pt>
                <c:pt idx="312">
                  <c:v>28.690000000000005</c:v>
                </c:pt>
                <c:pt idx="313">
                  <c:v>#N/A</c:v>
                </c:pt>
                <c:pt idx="314">
                  <c:v>#N/A</c:v>
                </c:pt>
                <c:pt idx="315">
                  <c:v>#N/A</c:v>
                </c:pt>
                <c:pt idx="316">
                  <c:v>#N/A</c:v>
                </c:pt>
                <c:pt idx="317">
                  <c:v>#N/A</c:v>
                </c:pt>
                <c:pt idx="318">
                  <c:v>#N/A</c:v>
                </c:pt>
                <c:pt idx="319">
                  <c:v>16.669999999999987</c:v>
                </c:pt>
                <c:pt idx="320">
                  <c:v>#N/A</c:v>
                </c:pt>
                <c:pt idx="321">
                  <c:v>#N/A</c:v>
                </c:pt>
                <c:pt idx="322">
                  <c:v>#N/A</c:v>
                </c:pt>
                <c:pt idx="323">
                  <c:v>#N/A</c:v>
                </c:pt>
                <c:pt idx="324">
                  <c:v>#N/A</c:v>
                </c:pt>
                <c:pt idx="325">
                  <c:v>#N/A</c:v>
                </c:pt>
                <c:pt idx="326">
                  <c:v>27.359999999999996</c:v>
                </c:pt>
                <c:pt idx="327">
                  <c:v>#N/A</c:v>
                </c:pt>
                <c:pt idx="328">
                  <c:v>#N/A</c:v>
                </c:pt>
                <c:pt idx="329">
                  <c:v>#N/A</c:v>
                </c:pt>
                <c:pt idx="330">
                  <c:v>#N/A</c:v>
                </c:pt>
                <c:pt idx="331">
                  <c:v>#N/A</c:v>
                </c:pt>
                <c:pt idx="332">
                  <c:v>#N/A</c:v>
                </c:pt>
                <c:pt idx="333">
                  <c:v>30.680000000000003</c:v>
                </c:pt>
                <c:pt idx="334">
                  <c:v>#N/A</c:v>
                </c:pt>
                <c:pt idx="335">
                  <c:v>#N/A</c:v>
                </c:pt>
                <c:pt idx="336">
                  <c:v>#N/A</c:v>
                </c:pt>
                <c:pt idx="337">
                  <c:v>#N/A</c:v>
                </c:pt>
                <c:pt idx="338">
                  <c:v>#N/A</c:v>
                </c:pt>
                <c:pt idx="339">
                  <c:v>#N/A</c:v>
                </c:pt>
                <c:pt idx="340">
                  <c:v>31.9</c:v>
                </c:pt>
                <c:pt idx="341">
                  <c:v>#N/A</c:v>
                </c:pt>
                <c:pt idx="342">
                  <c:v>#N/A</c:v>
                </c:pt>
                <c:pt idx="343">
                  <c:v>#N/A</c:v>
                </c:pt>
                <c:pt idx="344">
                  <c:v>#N/A</c:v>
                </c:pt>
                <c:pt idx="345">
                  <c:v>#N/A</c:v>
                </c:pt>
                <c:pt idx="346">
                  <c:v>#N/A</c:v>
                </c:pt>
                <c:pt idx="347">
                  <c:v>31.319999999999993</c:v>
                </c:pt>
                <c:pt idx="348">
                  <c:v>#N/A</c:v>
                </c:pt>
                <c:pt idx="349">
                  <c:v>#N/A</c:v>
                </c:pt>
                <c:pt idx="350">
                  <c:v>#N/A</c:v>
                </c:pt>
                <c:pt idx="351">
                  <c:v>#N/A</c:v>
                </c:pt>
                <c:pt idx="352">
                  <c:v>#N/A</c:v>
                </c:pt>
                <c:pt idx="353">
                  <c:v>#N/A</c:v>
                </c:pt>
                <c:pt idx="354">
                  <c:v>25.880000000000006</c:v>
                </c:pt>
                <c:pt idx="355">
                  <c:v>#N/A</c:v>
                </c:pt>
                <c:pt idx="356">
                  <c:v>#N/A</c:v>
                </c:pt>
                <c:pt idx="357">
                  <c:v>#N/A</c:v>
                </c:pt>
                <c:pt idx="358">
                  <c:v>#N/A</c:v>
                </c:pt>
                <c:pt idx="359">
                  <c:v>#N/A</c:v>
                </c:pt>
                <c:pt idx="360">
                  <c:v>#N/A</c:v>
                </c:pt>
                <c:pt idx="361">
                  <c:v>27.159999999999986</c:v>
                </c:pt>
                <c:pt idx="362">
                  <c:v>27.16</c:v>
                </c:pt>
                <c:pt idx="363">
                  <c:v>27.16</c:v>
                </c:pt>
                <c:pt idx="364">
                  <c:v>27.16</c:v>
                </c:pt>
              </c:numCache>
            </c:numRef>
          </c:val>
          <c:smooth val="0"/>
          <c:extLst>
            <c:ext xmlns:c16="http://schemas.microsoft.com/office/drawing/2014/chart" uri="{C3380CC4-5D6E-409C-BE32-E72D297353CC}">
              <c16:uniqueId val="{00000004-A08E-4F56-99FF-BBFA15B97741}"/>
            </c:ext>
          </c:extLst>
        </c:ser>
        <c:dLbls>
          <c:showLegendKey val="0"/>
          <c:showVal val="0"/>
          <c:showCatName val="0"/>
          <c:showSerName val="0"/>
          <c:showPercent val="0"/>
          <c:showBubbleSize val="0"/>
        </c:dLbls>
        <c:smooth val="0"/>
        <c:axId val="566583469"/>
        <c:axId val="491459135"/>
        <c:extLst>
          <c:ext xmlns:c15="http://schemas.microsoft.com/office/drawing/2012/chart" uri="{02D57815-91ED-43cb-92C2-25804820EDAC}">
            <c15:filteredLineSeries>
              <c15:ser>
                <c:idx val="0"/>
                <c:order val="0"/>
                <c:tx>
                  <c:strRef>
                    <c:extLst>
                      <c:ext uri="{02D57815-91ED-43cb-92C2-25804820EDAC}">
                        <c15:formulaRef>
                          <c15:sqref>纯碱月度周度图表!$AV$18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纯碱月度周度图表!$AP$19:$AP$383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纯碱月度周度图表!$AV$19:$AV$383</c15:sqref>
                        </c15:formulaRef>
                      </c:ext>
                    </c:extLst>
                    <c:numCache>
                      <c:formatCode>General</c:formatCode>
                      <c:ptCount val="365"/>
                      <c:pt idx="0">
                        <c:v>#N/A</c:v>
                      </c:pt>
                      <c:pt idx="1">
                        <c:v>#N/A</c:v>
                      </c:pt>
                      <c:pt idx="2">
                        <c:v>#N/A</c:v>
                      </c:pt>
                      <c:pt idx="3">
                        <c:v>#N/A</c:v>
                      </c:pt>
                      <c:pt idx="4">
                        <c:v>28.23</c:v>
                      </c:pt>
                      <c:pt idx="5">
                        <c:v>#N/A</c:v>
                      </c:pt>
                      <c:pt idx="6">
                        <c:v>#N/A</c:v>
                      </c:pt>
                      <c:pt idx="7">
                        <c:v>#N/A</c:v>
                      </c:pt>
                      <c:pt idx="8">
                        <c:v>#N/A</c:v>
                      </c:pt>
                      <c:pt idx="9">
                        <c:v>#N/A</c:v>
                      </c:pt>
                      <c:pt idx="10">
                        <c:v>#N/A</c:v>
                      </c:pt>
                      <c:pt idx="11">
                        <c:v>26.51</c:v>
                      </c:pt>
                      <c:pt idx="12">
                        <c:v>#N/A</c:v>
                      </c:pt>
                      <c:pt idx="13">
                        <c:v>#N/A</c:v>
                      </c:pt>
                      <c:pt idx="14">
                        <c:v>#N/A</c:v>
                      </c:pt>
                      <c:pt idx="15">
                        <c:v>#N/A</c:v>
                      </c:pt>
                      <c:pt idx="16">
                        <c:v>#N/A</c:v>
                      </c:pt>
                      <c:pt idx="17">
                        <c:v>#N/A</c:v>
                      </c:pt>
                      <c:pt idx="18">
                        <c:v>25.19</c:v>
                      </c:pt>
                      <c:pt idx="19">
                        <c:v>#N/A</c:v>
                      </c:pt>
                      <c:pt idx="20">
                        <c:v>#N/A</c:v>
                      </c:pt>
                      <c:pt idx="21">
                        <c:v>#N/A</c:v>
                      </c:pt>
                      <c:pt idx="22">
                        <c:v>#N/A</c:v>
                      </c:pt>
                      <c:pt idx="23">
                        <c:v>#N/A</c:v>
                      </c:pt>
                      <c:pt idx="24">
                        <c:v>#N/A</c:v>
                      </c:pt>
                      <c:pt idx="25">
                        <c:v>28.47</c:v>
                      </c:pt>
                      <c:pt idx="26">
                        <c:v>#N/A</c:v>
                      </c:pt>
                      <c:pt idx="27">
                        <c:v>#N/A</c:v>
                      </c:pt>
                      <c:pt idx="28">
                        <c:v>#N/A</c:v>
                      </c:pt>
                      <c:pt idx="29">
                        <c:v>#N/A</c:v>
                      </c:pt>
                      <c:pt idx="30">
                        <c:v>#N/A</c:v>
                      </c:pt>
                      <c:pt idx="31">
                        <c:v>#N/A</c:v>
                      </c:pt>
                      <c:pt idx="32">
                        <c:v>30.78</c:v>
                      </c:pt>
                      <c:pt idx="33">
                        <c:v>#N/A</c:v>
                      </c:pt>
                      <c:pt idx="34">
                        <c:v>#N/A</c:v>
                      </c:pt>
                      <c:pt idx="35">
                        <c:v>#N/A</c:v>
                      </c:pt>
                      <c:pt idx="36">
                        <c:v>#N/A</c:v>
                      </c:pt>
                      <c:pt idx="37">
                        <c:v>#N/A</c:v>
                      </c:pt>
                      <c:pt idx="38">
                        <c:v>#N/A</c:v>
                      </c:pt>
                      <c:pt idx="39">
                        <c:v>19.309999999999999</c:v>
                      </c:pt>
                      <c:pt idx="40">
                        <c:v>#N/A</c:v>
                      </c:pt>
                      <c:pt idx="41">
                        <c:v>#N/A</c:v>
                      </c:pt>
                      <c:pt idx="42">
                        <c:v>#N/A</c:v>
                      </c:pt>
                      <c:pt idx="43">
                        <c:v>#N/A</c:v>
                      </c:pt>
                      <c:pt idx="44">
                        <c:v>#N/A</c:v>
                      </c:pt>
                      <c:pt idx="45">
                        <c:v>#N/A</c:v>
                      </c:pt>
                      <c:pt idx="46">
                        <c:v>30.86</c:v>
                      </c:pt>
                      <c:pt idx="47">
                        <c:v>#N/A</c:v>
                      </c:pt>
                      <c:pt idx="48">
                        <c:v>#N/A</c:v>
                      </c:pt>
                      <c:pt idx="49">
                        <c:v>#N/A</c:v>
                      </c:pt>
                      <c:pt idx="50">
                        <c:v>#N/A</c:v>
                      </c:pt>
                      <c:pt idx="51">
                        <c:v>#N/A</c:v>
                      </c:pt>
                      <c:pt idx="52">
                        <c:v>#N/A</c:v>
                      </c:pt>
                      <c:pt idx="53">
                        <c:v>26.44</c:v>
                      </c:pt>
                      <c:pt idx="54">
                        <c:v>#N/A</c:v>
                      </c:pt>
                      <c:pt idx="55">
                        <c:v>#N/A</c:v>
                      </c:pt>
                      <c:pt idx="56">
                        <c:v>#N/A</c:v>
                      </c:pt>
                      <c:pt idx="57">
                        <c:v>#N/A</c:v>
                      </c:pt>
                      <c:pt idx="58">
                        <c:v>#N/A</c:v>
                      </c:pt>
                      <c:pt idx="59">
                        <c:v>#N/A</c:v>
                      </c:pt>
                      <c:pt idx="60">
                        <c:v>26.74</c:v>
                      </c:pt>
                      <c:pt idx="61">
                        <c:v>#N/A</c:v>
                      </c:pt>
                      <c:pt idx="62">
                        <c:v>#N/A</c:v>
                      </c:pt>
                      <c:pt idx="63">
                        <c:v>#N/A</c:v>
                      </c:pt>
                      <c:pt idx="64">
                        <c:v>#N/A</c:v>
                      </c:pt>
                      <c:pt idx="65">
                        <c:v>#N/A</c:v>
                      </c:pt>
                      <c:pt idx="66">
                        <c:v>#N/A</c:v>
                      </c:pt>
                      <c:pt idx="67">
                        <c:v>26.23</c:v>
                      </c:pt>
                      <c:pt idx="68">
                        <c:v>#N/A</c:v>
                      </c:pt>
                      <c:pt idx="69">
                        <c:v>#N/A</c:v>
                      </c:pt>
                      <c:pt idx="70">
                        <c:v>#N/A</c:v>
                      </c:pt>
                      <c:pt idx="71">
                        <c:v>#N/A</c:v>
                      </c:pt>
                      <c:pt idx="72">
                        <c:v>#N/A</c:v>
                      </c:pt>
                      <c:pt idx="73">
                        <c:v>#N/A</c:v>
                      </c:pt>
                      <c:pt idx="74">
                        <c:v>26.55</c:v>
                      </c:pt>
                      <c:pt idx="75">
                        <c:v>#N/A</c:v>
                      </c:pt>
                      <c:pt idx="76">
                        <c:v>#N/A</c:v>
                      </c:pt>
                      <c:pt idx="77">
                        <c:v>#N/A</c:v>
                      </c:pt>
                      <c:pt idx="78">
                        <c:v>#N/A</c:v>
                      </c:pt>
                      <c:pt idx="79">
                        <c:v>#N/A</c:v>
                      </c:pt>
                      <c:pt idx="80">
                        <c:v>#N/A</c:v>
                      </c:pt>
                      <c:pt idx="81">
                        <c:v>29.03</c:v>
                      </c:pt>
                      <c:pt idx="82">
                        <c:v>#N/A</c:v>
                      </c:pt>
                      <c:pt idx="83">
                        <c:v>#N/A</c:v>
                      </c:pt>
                      <c:pt idx="84">
                        <c:v>#N/A</c:v>
                      </c:pt>
                      <c:pt idx="85">
                        <c:v>#N/A</c:v>
                      </c:pt>
                      <c:pt idx="86">
                        <c:v>#N/A</c:v>
                      </c:pt>
                      <c:pt idx="87">
                        <c:v>#N/A</c:v>
                      </c:pt>
                      <c:pt idx="88">
                        <c:v>20.68</c:v>
                      </c:pt>
                      <c:pt idx="89">
                        <c:v>#N/A</c:v>
                      </c:pt>
                      <c:pt idx="90">
                        <c:v>#N/A</c:v>
                      </c:pt>
                      <c:pt idx="91">
                        <c:v>#N/A</c:v>
                      </c:pt>
                      <c:pt idx="92">
                        <c:v>#N/A</c:v>
                      </c:pt>
                      <c:pt idx="93">
                        <c:v>#N/A</c:v>
                      </c:pt>
                      <c:pt idx="94">
                        <c:v>#N/A</c:v>
                      </c:pt>
                      <c:pt idx="95">
                        <c:v>31</c:v>
                      </c:pt>
                      <c:pt idx="96">
                        <c:v>#N/A</c:v>
                      </c:pt>
                      <c:pt idx="97">
                        <c:v>#N/A</c:v>
                      </c:pt>
                      <c:pt idx="98">
                        <c:v>#N/A</c:v>
                      </c:pt>
                      <c:pt idx="99">
                        <c:v>#N/A</c:v>
                      </c:pt>
                      <c:pt idx="100">
                        <c:v>#N/A</c:v>
                      </c:pt>
                      <c:pt idx="101">
                        <c:v>#N/A</c:v>
                      </c:pt>
                      <c:pt idx="102">
                        <c:v>28.42</c:v>
                      </c:pt>
                      <c:pt idx="103">
                        <c:v>#N/A</c:v>
                      </c:pt>
                      <c:pt idx="104">
                        <c:v>#N/A</c:v>
                      </c:pt>
                      <c:pt idx="105">
                        <c:v>#N/A</c:v>
                      </c:pt>
                      <c:pt idx="106">
                        <c:v>#N/A</c:v>
                      </c:pt>
                      <c:pt idx="107">
                        <c:v>#N/A</c:v>
                      </c:pt>
                      <c:pt idx="108">
                        <c:v>#N/A</c:v>
                      </c:pt>
                      <c:pt idx="109">
                        <c:v>26.87</c:v>
                      </c:pt>
                      <c:pt idx="110">
                        <c:v>#N/A</c:v>
                      </c:pt>
                      <c:pt idx="111">
                        <c:v>#N/A</c:v>
                      </c:pt>
                      <c:pt idx="112">
                        <c:v>#N/A</c:v>
                      </c:pt>
                      <c:pt idx="113">
                        <c:v>#N/A</c:v>
                      </c:pt>
                      <c:pt idx="114">
                        <c:v>#N/A</c:v>
                      </c:pt>
                      <c:pt idx="115">
                        <c:v>#N/A</c:v>
                      </c:pt>
                      <c:pt idx="116">
                        <c:v>26.38</c:v>
                      </c:pt>
                      <c:pt idx="117">
                        <c:v>#N/A</c:v>
                      </c:pt>
                      <c:pt idx="118">
                        <c:v>#N/A</c:v>
                      </c:pt>
                      <c:pt idx="119">
                        <c:v>#N/A</c:v>
                      </c:pt>
                      <c:pt idx="120">
                        <c:v>#N/A</c:v>
                      </c:pt>
                      <c:pt idx="121">
                        <c:v>#N/A</c:v>
                      </c:pt>
                      <c:pt idx="122">
                        <c:v>#N/A</c:v>
                      </c:pt>
                      <c:pt idx="123">
                        <c:v>29.01</c:v>
                      </c:pt>
                      <c:pt idx="124">
                        <c:v>#N/A</c:v>
                      </c:pt>
                      <c:pt idx="125">
                        <c:v>#N/A</c:v>
                      </c:pt>
                      <c:pt idx="126">
                        <c:v>#N/A</c:v>
                      </c:pt>
                      <c:pt idx="127">
                        <c:v>#N/A</c:v>
                      </c:pt>
                      <c:pt idx="128">
                        <c:v>#N/A</c:v>
                      </c:pt>
                      <c:pt idx="129">
                        <c:v>#N/A</c:v>
                      </c:pt>
                      <c:pt idx="130">
                        <c:v>34.840000000000003</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5-A08E-4F56-99FF-BBFA15B97741}"/>
                  </c:ext>
                </c:extLst>
              </c15:ser>
            </c15:filteredLineSeries>
          </c:ext>
        </c:extLst>
      </c:lineChart>
      <c:dateAx>
        <c:axId val="56658346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91459135"/>
        <c:crosses val="autoZero"/>
        <c:auto val="1"/>
        <c:lblOffset val="100"/>
        <c:baseTimeUnit val="days"/>
      </c:dateAx>
      <c:valAx>
        <c:axId val="491459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66583469"/>
        <c:crosses val="autoZero"/>
        <c:crossBetween val="between"/>
      </c:valAx>
      <c:spPr>
        <a:noFill/>
        <a:ln>
          <a:noFill/>
        </a:ln>
        <a:effectLst/>
      </c:spPr>
    </c:plotArea>
    <c:legend>
      <c:legendPos val="b"/>
      <c:layout>
        <c:manualLayout>
          <c:xMode val="edge"/>
          <c:yMode val="edge"/>
          <c:x val="0.13262690138437899"/>
          <c:y val="0.8971428571428570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泡花碱开工率</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4"/>
          <c:order val="0"/>
          <c:tx>
            <c:strRef>
              <c:f>轻碱数据!$T$14</c:f>
              <c:strCache>
                <c:ptCount val="1"/>
                <c:pt idx="0">
                  <c:v>2020</c:v>
                </c:pt>
              </c:strCache>
            </c:strRef>
          </c:tx>
          <c:spPr>
            <a:ln w="28575" cap="rnd">
              <a:solidFill>
                <a:schemeClr val="accent3">
                  <a:lumMod val="60000"/>
                  <a:lumOff val="40000"/>
                </a:schemeClr>
              </a:solidFill>
              <a:round/>
            </a:ln>
            <a:effectLst/>
          </c:spPr>
          <c:marker>
            <c:symbol val="none"/>
          </c:marker>
          <c:cat>
            <c:numRef>
              <c:f>轻碱数据!$R$15:$R$379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轻碱数据!$T$15:$T$379</c:f>
              <c:numCache>
                <c:formatCode>0.00%</c:formatCode>
                <c:ptCount val="365"/>
                <c:pt idx="0">
                  <c:v>#N/A</c:v>
                </c:pt>
                <c:pt idx="1">
                  <c:v>#N/A</c:v>
                </c:pt>
                <c:pt idx="2">
                  <c:v>0.79769599999999996</c:v>
                </c:pt>
                <c:pt idx="3">
                  <c:v>#N/A</c:v>
                </c:pt>
                <c:pt idx="4">
                  <c:v>#N/A</c:v>
                </c:pt>
                <c:pt idx="5">
                  <c:v>#N/A</c:v>
                </c:pt>
                <c:pt idx="6">
                  <c:v>#N/A</c:v>
                </c:pt>
                <c:pt idx="7">
                  <c:v>#N/A</c:v>
                </c:pt>
                <c:pt idx="8">
                  <c:v>0.797786</c:v>
                </c:pt>
                <c:pt idx="9">
                  <c:v>#N/A</c:v>
                </c:pt>
                <c:pt idx="10">
                  <c:v>#N/A</c:v>
                </c:pt>
                <c:pt idx="11">
                  <c:v>#N/A</c:v>
                </c:pt>
                <c:pt idx="12">
                  <c:v>#N/A</c:v>
                </c:pt>
                <c:pt idx="13">
                  <c:v>#N/A</c:v>
                </c:pt>
                <c:pt idx="14">
                  <c:v>0.797875</c:v>
                </c:pt>
                <c:pt idx="15">
                  <c:v>#N/A</c:v>
                </c:pt>
                <c:pt idx="16">
                  <c:v>#N/A</c:v>
                </c:pt>
                <c:pt idx="17">
                  <c:v>#N/A</c:v>
                </c:pt>
                <c:pt idx="18">
                  <c:v>#N/A</c:v>
                </c:pt>
                <c:pt idx="19">
                  <c:v>#N/A</c:v>
                </c:pt>
                <c:pt idx="20">
                  <c:v>#N/A</c:v>
                </c:pt>
                <c:pt idx="21">
                  <c:v>0.79796400000000001</c:v>
                </c:pt>
                <c:pt idx="22">
                  <c:v>#N/A</c:v>
                </c:pt>
                <c:pt idx="23">
                  <c:v>#N/A</c:v>
                </c:pt>
                <c:pt idx="24">
                  <c:v>#N/A</c:v>
                </c:pt>
                <c:pt idx="25">
                  <c:v>#N/A</c:v>
                </c:pt>
                <c:pt idx="26">
                  <c:v>#N/A</c:v>
                </c:pt>
                <c:pt idx="27">
                  <c:v>0.79831799999999997</c:v>
                </c:pt>
                <c:pt idx="28">
                  <c:v>#N/A</c:v>
                </c:pt>
                <c:pt idx="29">
                  <c:v>#N/A</c:v>
                </c:pt>
                <c:pt idx="30">
                  <c:v>#N/A</c:v>
                </c:pt>
                <c:pt idx="31">
                  <c:v>#N/A</c:v>
                </c:pt>
                <c:pt idx="32">
                  <c:v>#N/A</c:v>
                </c:pt>
                <c:pt idx="33">
                  <c:v>#N/A</c:v>
                </c:pt>
                <c:pt idx="34">
                  <c:v>0.79735</c:v>
                </c:pt>
                <c:pt idx="35">
                  <c:v>#N/A</c:v>
                </c:pt>
                <c:pt idx="36">
                  <c:v>#N/A</c:v>
                </c:pt>
                <c:pt idx="37">
                  <c:v>#N/A</c:v>
                </c:pt>
                <c:pt idx="38">
                  <c:v>#N/A</c:v>
                </c:pt>
                <c:pt idx="39">
                  <c:v>#N/A</c:v>
                </c:pt>
                <c:pt idx="40">
                  <c:v>0.79559000000000002</c:v>
                </c:pt>
                <c:pt idx="41">
                  <c:v>#N/A</c:v>
                </c:pt>
                <c:pt idx="42">
                  <c:v>#N/A</c:v>
                </c:pt>
                <c:pt idx="43">
                  <c:v>#N/A</c:v>
                </c:pt>
                <c:pt idx="44">
                  <c:v>#N/A</c:v>
                </c:pt>
                <c:pt idx="45">
                  <c:v>#N/A</c:v>
                </c:pt>
                <c:pt idx="46">
                  <c:v>0.79805400000000004</c:v>
                </c:pt>
                <c:pt idx="47">
                  <c:v>#N/A</c:v>
                </c:pt>
                <c:pt idx="48">
                  <c:v>#N/A</c:v>
                </c:pt>
                <c:pt idx="49">
                  <c:v>#N/A</c:v>
                </c:pt>
                <c:pt idx="50">
                  <c:v>#N/A</c:v>
                </c:pt>
                <c:pt idx="51">
                  <c:v>0.80843100000000001</c:v>
                </c:pt>
                <c:pt idx="52">
                  <c:v>#N/A</c:v>
                </c:pt>
                <c:pt idx="53">
                  <c:v>0.82486499999999996</c:v>
                </c:pt>
                <c:pt idx="54">
                  <c:v>0.84392699999999998</c:v>
                </c:pt>
                <c:pt idx="55">
                  <c:v>0.86351599999999995</c:v>
                </c:pt>
                <c:pt idx="56">
                  <c:v>0.88231700000000002</c:v>
                </c:pt>
                <c:pt idx="57">
                  <c:v>0.89290700000000001</c:v>
                </c:pt>
                <c:pt idx="58">
                  <c:v>0.90033399999999997</c:v>
                </c:pt>
                <c:pt idx="59">
                  <c:v>#N/A</c:v>
                </c:pt>
                <c:pt idx="60">
                  <c:v>#N/A</c:v>
                </c:pt>
                <c:pt idx="61">
                  <c:v>#N/A</c:v>
                </c:pt>
                <c:pt idx="62">
                  <c:v>0.90092399999999995</c:v>
                </c:pt>
                <c:pt idx="63">
                  <c:v>#N/A</c:v>
                </c:pt>
                <c:pt idx="64">
                  <c:v>#N/A</c:v>
                </c:pt>
                <c:pt idx="65">
                  <c:v>#N/A</c:v>
                </c:pt>
                <c:pt idx="66">
                  <c:v>#N/A</c:v>
                </c:pt>
                <c:pt idx="67">
                  <c:v>#N/A</c:v>
                </c:pt>
                <c:pt idx="68">
                  <c:v>#N/A</c:v>
                </c:pt>
                <c:pt idx="69">
                  <c:v>0.90154100000000004</c:v>
                </c:pt>
                <c:pt idx="70">
                  <c:v>#N/A</c:v>
                </c:pt>
                <c:pt idx="71">
                  <c:v>#N/A</c:v>
                </c:pt>
                <c:pt idx="72">
                  <c:v>#N/A</c:v>
                </c:pt>
                <c:pt idx="73">
                  <c:v>#N/A</c:v>
                </c:pt>
                <c:pt idx="74">
                  <c:v>#N/A</c:v>
                </c:pt>
                <c:pt idx="75">
                  <c:v>0.899779</c:v>
                </c:pt>
                <c:pt idx="76">
                  <c:v>#N/A</c:v>
                </c:pt>
                <c:pt idx="77">
                  <c:v>#N/A</c:v>
                </c:pt>
                <c:pt idx="78">
                  <c:v>#N/A</c:v>
                </c:pt>
                <c:pt idx="79">
                  <c:v>#N/A</c:v>
                </c:pt>
                <c:pt idx="80">
                  <c:v>#N/A</c:v>
                </c:pt>
                <c:pt idx="81">
                  <c:v>0.89907499999999996</c:v>
                </c:pt>
                <c:pt idx="82">
                  <c:v>#N/A</c:v>
                </c:pt>
                <c:pt idx="83">
                  <c:v>#N/A</c:v>
                </c:pt>
                <c:pt idx="84">
                  <c:v>#N/A</c:v>
                </c:pt>
                <c:pt idx="85">
                  <c:v>#N/A</c:v>
                </c:pt>
                <c:pt idx="86">
                  <c:v>#N/A</c:v>
                </c:pt>
                <c:pt idx="87">
                  <c:v>#N/A</c:v>
                </c:pt>
                <c:pt idx="88">
                  <c:v>0.89942800000000001</c:v>
                </c:pt>
                <c:pt idx="89">
                  <c:v>#N/A</c:v>
                </c:pt>
                <c:pt idx="90">
                  <c:v>#N/A</c:v>
                </c:pt>
                <c:pt idx="91">
                  <c:v>#N/A</c:v>
                </c:pt>
                <c:pt idx="92">
                  <c:v>#N/A</c:v>
                </c:pt>
                <c:pt idx="93">
                  <c:v>#N/A</c:v>
                </c:pt>
                <c:pt idx="94">
                  <c:v>0.89951800000000004</c:v>
                </c:pt>
                <c:pt idx="95">
                  <c:v>#N/A</c:v>
                </c:pt>
                <c:pt idx="96">
                  <c:v>#N/A</c:v>
                </c:pt>
                <c:pt idx="97">
                  <c:v>#N/A</c:v>
                </c:pt>
                <c:pt idx="98">
                  <c:v>#N/A</c:v>
                </c:pt>
                <c:pt idx="99">
                  <c:v>#N/A</c:v>
                </c:pt>
                <c:pt idx="100">
                  <c:v>#N/A</c:v>
                </c:pt>
                <c:pt idx="101">
                  <c:v>0.89960700000000005</c:v>
                </c:pt>
                <c:pt idx="102">
                  <c:v>#N/A</c:v>
                </c:pt>
                <c:pt idx="103">
                  <c:v>#N/A</c:v>
                </c:pt>
                <c:pt idx="104">
                  <c:v>#N/A</c:v>
                </c:pt>
                <c:pt idx="105">
                  <c:v>#N/A</c:v>
                </c:pt>
                <c:pt idx="106">
                  <c:v>#N/A</c:v>
                </c:pt>
                <c:pt idx="107">
                  <c:v>0.90022500000000005</c:v>
                </c:pt>
                <c:pt idx="108">
                  <c:v>#N/A</c:v>
                </c:pt>
                <c:pt idx="109">
                  <c:v>#N/A</c:v>
                </c:pt>
                <c:pt idx="110">
                  <c:v>#N/A</c:v>
                </c:pt>
                <c:pt idx="111">
                  <c:v>#N/A</c:v>
                </c:pt>
                <c:pt idx="112">
                  <c:v>#N/A</c:v>
                </c:pt>
                <c:pt idx="113">
                  <c:v>0.90084399999999998</c:v>
                </c:pt>
                <c:pt idx="114">
                  <c:v>0.89926499999999998</c:v>
                </c:pt>
                <c:pt idx="115">
                  <c:v>0.88049599999999995</c:v>
                </c:pt>
                <c:pt idx="116">
                  <c:v>0.86172300000000002</c:v>
                </c:pt>
                <c:pt idx="117">
                  <c:v>0.84268500000000002</c:v>
                </c:pt>
                <c:pt idx="118">
                  <c:v>0.80460799999999999</c:v>
                </c:pt>
                <c:pt idx="119">
                  <c:v>0.76652699999999996</c:v>
                </c:pt>
                <c:pt idx="120">
                  <c:v>0.72818099999999997</c:v>
                </c:pt>
                <c:pt idx="121">
                  <c:v>0.70967999999999998</c:v>
                </c:pt>
                <c:pt idx="122">
                  <c:v>#N/A</c:v>
                </c:pt>
                <c:pt idx="123">
                  <c:v>#N/A</c:v>
                </c:pt>
                <c:pt idx="124">
                  <c:v>0.69332300000000002</c:v>
                </c:pt>
                <c:pt idx="125">
                  <c:v>#N/A</c:v>
                </c:pt>
                <c:pt idx="126">
                  <c:v>#N/A</c:v>
                </c:pt>
                <c:pt idx="127">
                  <c:v>#N/A</c:v>
                </c:pt>
                <c:pt idx="128">
                  <c:v>#N/A</c:v>
                </c:pt>
                <c:pt idx="129">
                  <c:v>#N/A</c:v>
                </c:pt>
                <c:pt idx="130">
                  <c:v>#N/A</c:v>
                </c:pt>
                <c:pt idx="131">
                  <c:v>0.69764400000000004</c:v>
                </c:pt>
                <c:pt idx="132">
                  <c:v>#N/A</c:v>
                </c:pt>
                <c:pt idx="133">
                  <c:v>#N/A</c:v>
                </c:pt>
                <c:pt idx="134">
                  <c:v>#N/A</c:v>
                </c:pt>
                <c:pt idx="135">
                  <c:v>#N/A</c:v>
                </c:pt>
                <c:pt idx="136">
                  <c:v>#N/A</c:v>
                </c:pt>
                <c:pt idx="137">
                  <c:v>0.69879100000000005</c:v>
                </c:pt>
                <c:pt idx="138">
                  <c:v>#N/A</c:v>
                </c:pt>
                <c:pt idx="139">
                  <c:v>#N/A</c:v>
                </c:pt>
                <c:pt idx="140">
                  <c:v>#N/A</c:v>
                </c:pt>
                <c:pt idx="141">
                  <c:v>#N/A</c:v>
                </c:pt>
                <c:pt idx="142">
                  <c:v>#N/A</c:v>
                </c:pt>
                <c:pt idx="143">
                  <c:v>0.69861600000000001</c:v>
                </c:pt>
                <c:pt idx="144">
                  <c:v>#N/A</c:v>
                </c:pt>
                <c:pt idx="145">
                  <c:v>#N/A</c:v>
                </c:pt>
                <c:pt idx="146">
                  <c:v>#N/A</c:v>
                </c:pt>
                <c:pt idx="147">
                  <c:v>#N/A</c:v>
                </c:pt>
                <c:pt idx="148">
                  <c:v>#N/A</c:v>
                </c:pt>
                <c:pt idx="149">
                  <c:v>#N/A</c:v>
                </c:pt>
                <c:pt idx="150">
                  <c:v>0.69844099999999998</c:v>
                </c:pt>
                <c:pt idx="151">
                  <c:v>#N/A</c:v>
                </c:pt>
                <c:pt idx="152">
                  <c:v>#N/A</c:v>
                </c:pt>
                <c:pt idx="153">
                  <c:v>#N/A</c:v>
                </c:pt>
                <c:pt idx="154">
                  <c:v>#N/A</c:v>
                </c:pt>
                <c:pt idx="155">
                  <c:v>#N/A</c:v>
                </c:pt>
                <c:pt idx="156">
                  <c:v>0.69852999999999998</c:v>
                </c:pt>
                <c:pt idx="157">
                  <c:v>#N/A</c:v>
                </c:pt>
                <c:pt idx="158">
                  <c:v>#N/A</c:v>
                </c:pt>
                <c:pt idx="159">
                  <c:v>#N/A</c:v>
                </c:pt>
                <c:pt idx="160">
                  <c:v>#N/A</c:v>
                </c:pt>
                <c:pt idx="161">
                  <c:v>#N/A</c:v>
                </c:pt>
                <c:pt idx="162">
                  <c:v>#N/A</c:v>
                </c:pt>
                <c:pt idx="163">
                  <c:v>0.69888300000000003</c:v>
                </c:pt>
                <c:pt idx="164">
                  <c:v>#N/A</c:v>
                </c:pt>
                <c:pt idx="165">
                  <c:v>#N/A</c:v>
                </c:pt>
                <c:pt idx="166">
                  <c:v>#N/A</c:v>
                </c:pt>
                <c:pt idx="167">
                  <c:v>#N/A</c:v>
                </c:pt>
                <c:pt idx="168">
                  <c:v>#N/A</c:v>
                </c:pt>
                <c:pt idx="169">
                  <c:v>0.69791599999999998</c:v>
                </c:pt>
                <c:pt idx="170">
                  <c:v>#N/A</c:v>
                </c:pt>
                <c:pt idx="171">
                  <c:v>#N/A</c:v>
                </c:pt>
                <c:pt idx="172">
                  <c:v>#N/A</c:v>
                </c:pt>
                <c:pt idx="173">
                  <c:v>#N/A</c:v>
                </c:pt>
                <c:pt idx="174">
                  <c:v>#N/A</c:v>
                </c:pt>
                <c:pt idx="175">
                  <c:v>#N/A</c:v>
                </c:pt>
                <c:pt idx="176">
                  <c:v>0.69642199999999999</c:v>
                </c:pt>
                <c:pt idx="177">
                  <c:v>#N/A</c:v>
                </c:pt>
                <c:pt idx="178">
                  <c:v>#N/A</c:v>
                </c:pt>
                <c:pt idx="179">
                  <c:v>#N/A</c:v>
                </c:pt>
                <c:pt idx="180">
                  <c:v>#N/A</c:v>
                </c:pt>
                <c:pt idx="181">
                  <c:v>#N/A</c:v>
                </c:pt>
                <c:pt idx="182">
                  <c:v>0.69888600000000001</c:v>
                </c:pt>
                <c:pt idx="183">
                  <c:v>#N/A</c:v>
                </c:pt>
                <c:pt idx="184">
                  <c:v>#N/A</c:v>
                </c:pt>
                <c:pt idx="185">
                  <c:v>#N/A</c:v>
                </c:pt>
                <c:pt idx="186">
                  <c:v>0.70925800000000006</c:v>
                </c:pt>
                <c:pt idx="187">
                  <c:v>#N/A</c:v>
                </c:pt>
                <c:pt idx="188">
                  <c:v>0.72568699999999997</c:v>
                </c:pt>
                <c:pt idx="189">
                  <c:v>0.74474799999999997</c:v>
                </c:pt>
                <c:pt idx="190">
                  <c:v>0.78312300000000001</c:v>
                </c:pt>
                <c:pt idx="191">
                  <c:v>0.820967</c:v>
                </c:pt>
                <c:pt idx="192">
                  <c:v>0.83950499999999995</c:v>
                </c:pt>
                <c:pt idx="193">
                  <c:v>#N/A</c:v>
                </c:pt>
                <c:pt idx="194">
                  <c:v>#N/A</c:v>
                </c:pt>
                <c:pt idx="195">
                  <c:v>#N/A</c:v>
                </c:pt>
                <c:pt idx="196">
                  <c:v>0.85542700000000005</c:v>
                </c:pt>
                <c:pt idx="197">
                  <c:v>#N/A</c:v>
                </c:pt>
                <c:pt idx="198">
                  <c:v>#N/A</c:v>
                </c:pt>
                <c:pt idx="199">
                  <c:v>#N/A</c:v>
                </c:pt>
                <c:pt idx="200">
                  <c:v>#N/A</c:v>
                </c:pt>
                <c:pt idx="201">
                  <c:v>0.84386300000000003</c:v>
                </c:pt>
                <c:pt idx="202">
                  <c:v>#N/A</c:v>
                </c:pt>
                <c:pt idx="203">
                  <c:v>0.82563900000000001</c:v>
                </c:pt>
                <c:pt idx="204">
                  <c:v>#N/A</c:v>
                </c:pt>
                <c:pt idx="205">
                  <c:v>0.80794500000000002</c:v>
                </c:pt>
                <c:pt idx="206">
                  <c:v>#N/A</c:v>
                </c:pt>
                <c:pt idx="207">
                  <c:v>#N/A</c:v>
                </c:pt>
                <c:pt idx="208">
                  <c:v>#N/A</c:v>
                </c:pt>
                <c:pt idx="209">
                  <c:v>#N/A</c:v>
                </c:pt>
                <c:pt idx="210">
                  <c:v>#N/A</c:v>
                </c:pt>
                <c:pt idx="211">
                  <c:v>0.79770200000000002</c:v>
                </c:pt>
                <c:pt idx="212">
                  <c:v>#N/A</c:v>
                </c:pt>
                <c:pt idx="213">
                  <c:v>#N/A</c:v>
                </c:pt>
                <c:pt idx="214">
                  <c:v>#N/A</c:v>
                </c:pt>
                <c:pt idx="215">
                  <c:v>#N/A</c:v>
                </c:pt>
                <c:pt idx="216">
                  <c:v>#N/A</c:v>
                </c:pt>
                <c:pt idx="217">
                  <c:v>0.80069999999999997</c:v>
                </c:pt>
                <c:pt idx="218">
                  <c:v>#N/A</c:v>
                </c:pt>
                <c:pt idx="219">
                  <c:v>#N/A</c:v>
                </c:pt>
                <c:pt idx="220">
                  <c:v>#N/A</c:v>
                </c:pt>
                <c:pt idx="221">
                  <c:v>#N/A</c:v>
                </c:pt>
                <c:pt idx="222">
                  <c:v>#N/A</c:v>
                </c:pt>
                <c:pt idx="223">
                  <c:v>0.80158300000000005</c:v>
                </c:pt>
                <c:pt idx="224">
                  <c:v>#N/A</c:v>
                </c:pt>
                <c:pt idx="225">
                  <c:v>#N/A</c:v>
                </c:pt>
                <c:pt idx="226">
                  <c:v>#N/A</c:v>
                </c:pt>
                <c:pt idx="227">
                  <c:v>#N/A</c:v>
                </c:pt>
                <c:pt idx="228">
                  <c:v>#N/A</c:v>
                </c:pt>
                <c:pt idx="229">
                  <c:v>#N/A</c:v>
                </c:pt>
                <c:pt idx="230">
                  <c:v>0.80246899999999999</c:v>
                </c:pt>
                <c:pt idx="231">
                  <c:v>#N/A</c:v>
                </c:pt>
                <c:pt idx="232">
                  <c:v>#N/A</c:v>
                </c:pt>
                <c:pt idx="233">
                  <c:v>#N/A</c:v>
                </c:pt>
                <c:pt idx="234">
                  <c:v>#N/A</c:v>
                </c:pt>
                <c:pt idx="235">
                  <c:v>#N/A</c:v>
                </c:pt>
                <c:pt idx="236">
                  <c:v>#N/A</c:v>
                </c:pt>
                <c:pt idx="237">
                  <c:v>0.80282600000000004</c:v>
                </c:pt>
                <c:pt idx="238">
                  <c:v>#N/A</c:v>
                </c:pt>
                <c:pt idx="239">
                  <c:v>#N/A</c:v>
                </c:pt>
                <c:pt idx="240">
                  <c:v>#N/A</c:v>
                </c:pt>
                <c:pt idx="241">
                  <c:v>#N/A</c:v>
                </c:pt>
                <c:pt idx="242">
                  <c:v>0.79813699999999999</c:v>
                </c:pt>
                <c:pt idx="243">
                  <c:v>#N/A</c:v>
                </c:pt>
                <c:pt idx="244">
                  <c:v>#N/A</c:v>
                </c:pt>
                <c:pt idx="245">
                  <c:v>0.78283400000000003</c:v>
                </c:pt>
                <c:pt idx="246">
                  <c:v>#N/A</c:v>
                </c:pt>
                <c:pt idx="247">
                  <c:v>0.76434899999999995</c:v>
                </c:pt>
                <c:pt idx="248">
                  <c:v>0.76065000000000005</c:v>
                </c:pt>
                <c:pt idx="249">
                  <c:v>#N/A</c:v>
                </c:pt>
                <c:pt idx="250">
                  <c:v>#N/A</c:v>
                </c:pt>
                <c:pt idx="251">
                  <c:v>0.74932399999999999</c:v>
                </c:pt>
                <c:pt idx="252">
                  <c:v>#N/A</c:v>
                </c:pt>
                <c:pt idx="253">
                  <c:v>0.77077799999999996</c:v>
                </c:pt>
                <c:pt idx="254">
                  <c:v>#N/A</c:v>
                </c:pt>
                <c:pt idx="255">
                  <c:v>0.78905899999999995</c:v>
                </c:pt>
                <c:pt idx="256">
                  <c:v>#N/A</c:v>
                </c:pt>
                <c:pt idx="257">
                  <c:v>#N/A</c:v>
                </c:pt>
                <c:pt idx="258">
                  <c:v>#N/A</c:v>
                </c:pt>
                <c:pt idx="259">
                  <c:v>#N/A</c:v>
                </c:pt>
                <c:pt idx="260">
                  <c:v>0.80182299999999995</c:v>
                </c:pt>
                <c:pt idx="261">
                  <c:v>#N/A</c:v>
                </c:pt>
                <c:pt idx="262">
                  <c:v>#N/A</c:v>
                </c:pt>
                <c:pt idx="263">
                  <c:v>#N/A</c:v>
                </c:pt>
                <c:pt idx="264">
                  <c:v>#N/A</c:v>
                </c:pt>
                <c:pt idx="265">
                  <c:v>0.80904900000000002</c:v>
                </c:pt>
                <c:pt idx="266">
                  <c:v>#N/A</c:v>
                </c:pt>
                <c:pt idx="267">
                  <c:v>#N/A</c:v>
                </c:pt>
                <c:pt idx="268">
                  <c:v>0.82654000000000005</c:v>
                </c:pt>
                <c:pt idx="269">
                  <c:v>#N/A</c:v>
                </c:pt>
                <c:pt idx="270">
                  <c:v>0.84482299999999999</c:v>
                </c:pt>
                <c:pt idx="271">
                  <c:v>#N/A</c:v>
                </c:pt>
                <c:pt idx="272">
                  <c:v>#N/A</c:v>
                </c:pt>
                <c:pt idx="273">
                  <c:v>#N/A</c:v>
                </c:pt>
                <c:pt idx="274">
                  <c:v>#N/A</c:v>
                </c:pt>
                <c:pt idx="275">
                  <c:v>0.85521400000000003</c:v>
                </c:pt>
                <c:pt idx="276">
                  <c:v>0.853379</c:v>
                </c:pt>
                <c:pt idx="277">
                  <c:v>#N/A</c:v>
                </c:pt>
                <c:pt idx="278">
                  <c:v>#N/A</c:v>
                </c:pt>
                <c:pt idx="279">
                  <c:v>#N/A</c:v>
                </c:pt>
                <c:pt idx="280">
                  <c:v>#N/A</c:v>
                </c:pt>
                <c:pt idx="281">
                  <c:v>0.83994899999999995</c:v>
                </c:pt>
                <c:pt idx="282">
                  <c:v>#N/A</c:v>
                </c:pt>
                <c:pt idx="283">
                  <c:v>#N/A</c:v>
                </c:pt>
                <c:pt idx="284">
                  <c:v>#N/A</c:v>
                </c:pt>
                <c:pt idx="285">
                  <c:v>0.82545599999999997</c:v>
                </c:pt>
                <c:pt idx="286">
                  <c:v>#N/A</c:v>
                </c:pt>
                <c:pt idx="287">
                  <c:v>#N/A</c:v>
                </c:pt>
                <c:pt idx="288">
                  <c:v>#N/A</c:v>
                </c:pt>
                <c:pt idx="289">
                  <c:v>0.81149499999999997</c:v>
                </c:pt>
                <c:pt idx="290">
                  <c:v>#N/A</c:v>
                </c:pt>
                <c:pt idx="291">
                  <c:v>#N/A</c:v>
                </c:pt>
                <c:pt idx="292">
                  <c:v>#N/A</c:v>
                </c:pt>
                <c:pt idx="293">
                  <c:v>#N/A</c:v>
                </c:pt>
                <c:pt idx="294">
                  <c:v>0.79966000000000004</c:v>
                </c:pt>
                <c:pt idx="295">
                  <c:v>#N/A</c:v>
                </c:pt>
                <c:pt idx="296">
                  <c:v>#N/A</c:v>
                </c:pt>
                <c:pt idx="297">
                  <c:v>#N/A</c:v>
                </c:pt>
                <c:pt idx="298">
                  <c:v>#N/A</c:v>
                </c:pt>
                <c:pt idx="299">
                  <c:v>#N/A</c:v>
                </c:pt>
                <c:pt idx="300">
                  <c:v>0.80186400000000002</c:v>
                </c:pt>
                <c:pt idx="301">
                  <c:v>#N/A</c:v>
                </c:pt>
                <c:pt idx="302">
                  <c:v>#N/A</c:v>
                </c:pt>
                <c:pt idx="303">
                  <c:v>#N/A</c:v>
                </c:pt>
                <c:pt idx="304">
                  <c:v>#N/A</c:v>
                </c:pt>
                <c:pt idx="305">
                  <c:v>#N/A</c:v>
                </c:pt>
                <c:pt idx="306">
                  <c:v>#N/A</c:v>
                </c:pt>
                <c:pt idx="307">
                  <c:v>0.80195300000000003</c:v>
                </c:pt>
                <c:pt idx="308">
                  <c:v>#N/A</c:v>
                </c:pt>
                <c:pt idx="309">
                  <c:v>#N/A</c:v>
                </c:pt>
                <c:pt idx="310">
                  <c:v>#N/A</c:v>
                </c:pt>
                <c:pt idx="311">
                  <c:v>#N/A</c:v>
                </c:pt>
                <c:pt idx="312">
                  <c:v>#N/A</c:v>
                </c:pt>
                <c:pt idx="313">
                  <c:v>0.80151399999999995</c:v>
                </c:pt>
                <c:pt idx="314">
                  <c:v>#N/A</c:v>
                </c:pt>
                <c:pt idx="315">
                  <c:v>#N/A</c:v>
                </c:pt>
                <c:pt idx="316">
                  <c:v>#N/A</c:v>
                </c:pt>
                <c:pt idx="317">
                  <c:v>#N/A</c:v>
                </c:pt>
                <c:pt idx="318">
                  <c:v>#N/A</c:v>
                </c:pt>
                <c:pt idx="319">
                  <c:v>#N/A</c:v>
                </c:pt>
                <c:pt idx="320">
                  <c:v>0.80213199999999996</c:v>
                </c:pt>
                <c:pt idx="321">
                  <c:v>#N/A</c:v>
                </c:pt>
                <c:pt idx="322">
                  <c:v>0.80402200000000001</c:v>
                </c:pt>
                <c:pt idx="323">
                  <c:v>#N/A</c:v>
                </c:pt>
                <c:pt idx="324">
                  <c:v>#N/A</c:v>
                </c:pt>
                <c:pt idx="325">
                  <c:v>#N/A</c:v>
                </c:pt>
                <c:pt idx="326">
                  <c:v>0.80645199999999995</c:v>
                </c:pt>
                <c:pt idx="327">
                  <c:v>#N/A</c:v>
                </c:pt>
                <c:pt idx="328">
                  <c:v>0.79722700000000002</c:v>
                </c:pt>
                <c:pt idx="329">
                  <c:v>#N/A</c:v>
                </c:pt>
                <c:pt idx="330">
                  <c:v>0.77846300000000002</c:v>
                </c:pt>
                <c:pt idx="331">
                  <c:v>0.75969900000000001</c:v>
                </c:pt>
                <c:pt idx="332">
                  <c:v>0.74093299999999995</c:v>
                </c:pt>
                <c:pt idx="333">
                  <c:v>0.722163</c:v>
                </c:pt>
                <c:pt idx="334">
                  <c:v>#N/A</c:v>
                </c:pt>
                <c:pt idx="335">
                  <c:v>#N/A</c:v>
                </c:pt>
                <c:pt idx="336">
                  <c:v>0.70368799999999998</c:v>
                </c:pt>
                <c:pt idx="337">
                  <c:v>#N/A</c:v>
                </c:pt>
                <c:pt idx="338">
                  <c:v>#N/A</c:v>
                </c:pt>
                <c:pt idx="339">
                  <c:v>0.71351200000000004</c:v>
                </c:pt>
                <c:pt idx="340">
                  <c:v>0.73787000000000003</c:v>
                </c:pt>
                <c:pt idx="341">
                  <c:v>#N/A</c:v>
                </c:pt>
                <c:pt idx="342">
                  <c:v>#N/A</c:v>
                </c:pt>
                <c:pt idx="343">
                  <c:v>#N/A</c:v>
                </c:pt>
                <c:pt idx="344">
                  <c:v>0.75326700000000002</c:v>
                </c:pt>
                <c:pt idx="345">
                  <c:v>#N/A</c:v>
                </c:pt>
                <c:pt idx="346">
                  <c:v>#N/A</c:v>
                </c:pt>
                <c:pt idx="347">
                  <c:v>#N/A</c:v>
                </c:pt>
                <c:pt idx="348">
                  <c:v>#N/A</c:v>
                </c:pt>
                <c:pt idx="349">
                  <c:v>#N/A</c:v>
                </c:pt>
                <c:pt idx="350">
                  <c:v>0.75811499999999998</c:v>
                </c:pt>
                <c:pt idx="351">
                  <c:v>#N/A</c:v>
                </c:pt>
                <c:pt idx="352">
                  <c:v>0.77613200000000004</c:v>
                </c:pt>
                <c:pt idx="353">
                  <c:v>0.78725500000000004</c:v>
                </c:pt>
                <c:pt idx="354">
                  <c:v>0.79414899999999999</c:v>
                </c:pt>
                <c:pt idx="355">
                  <c:v>#N/A</c:v>
                </c:pt>
                <c:pt idx="356">
                  <c:v>#N/A</c:v>
                </c:pt>
                <c:pt idx="357">
                  <c:v>#N/A</c:v>
                </c:pt>
                <c:pt idx="358">
                  <c:v>0.77648300000000003</c:v>
                </c:pt>
                <c:pt idx="359">
                  <c:v>#N/A</c:v>
                </c:pt>
                <c:pt idx="360">
                  <c:v>0.75771900000000003</c:v>
                </c:pt>
                <c:pt idx="361">
                  <c:v>0.73895100000000002</c:v>
                </c:pt>
                <c:pt idx="362">
                  <c:v>0.72018300000000002</c:v>
                </c:pt>
                <c:pt idx="363">
                  <c:v>#N/A</c:v>
                </c:pt>
                <c:pt idx="364">
                  <c:v>#N/A</c:v>
                </c:pt>
              </c:numCache>
            </c:numRef>
          </c:val>
          <c:smooth val="0"/>
          <c:extLst>
            <c:ext xmlns:c16="http://schemas.microsoft.com/office/drawing/2014/chart" uri="{C3380CC4-5D6E-409C-BE32-E72D297353CC}">
              <c16:uniqueId val="{00000000-3D6B-4AF4-91DA-4C6E4F9143E2}"/>
            </c:ext>
          </c:extLst>
        </c:ser>
        <c:ser>
          <c:idx val="3"/>
          <c:order val="1"/>
          <c:tx>
            <c:strRef>
              <c:f>轻碱数据!$U$14</c:f>
              <c:strCache>
                <c:ptCount val="1"/>
                <c:pt idx="0">
                  <c:v>2021</c:v>
                </c:pt>
              </c:strCache>
            </c:strRef>
          </c:tx>
          <c:spPr>
            <a:ln w="28575" cap="rnd">
              <a:solidFill>
                <a:schemeClr val="accent3">
                  <a:lumMod val="50000"/>
                </a:schemeClr>
              </a:solidFill>
              <a:round/>
            </a:ln>
            <a:effectLst/>
          </c:spPr>
          <c:marker>
            <c:symbol val="none"/>
          </c:marker>
          <c:cat>
            <c:numRef>
              <c:f>轻碱数据!$R$15:$R$379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轻碱数据!$U$15:$U$379</c:f>
              <c:numCache>
                <c:formatCode>0.00%</c:formatCode>
                <c:ptCount val="365"/>
                <c:pt idx="0">
                  <c:v>#N/A</c:v>
                </c:pt>
                <c:pt idx="1">
                  <c:v>#N/A</c:v>
                </c:pt>
                <c:pt idx="2">
                  <c:v>0.71179899999999996</c:v>
                </c:pt>
                <c:pt idx="3">
                  <c:v>#N/A</c:v>
                </c:pt>
                <c:pt idx="4">
                  <c:v>#N/A</c:v>
                </c:pt>
                <c:pt idx="5">
                  <c:v>#N/A</c:v>
                </c:pt>
                <c:pt idx="6">
                  <c:v>#N/A</c:v>
                </c:pt>
                <c:pt idx="7">
                  <c:v>0.77721399999999996</c:v>
                </c:pt>
                <c:pt idx="8">
                  <c:v>#N/A</c:v>
                </c:pt>
                <c:pt idx="9">
                  <c:v>#N/A</c:v>
                </c:pt>
                <c:pt idx="10">
                  <c:v>0.79366199999999998</c:v>
                </c:pt>
                <c:pt idx="11">
                  <c:v>#N/A</c:v>
                </c:pt>
                <c:pt idx="12">
                  <c:v>#N/A</c:v>
                </c:pt>
                <c:pt idx="13">
                  <c:v>#N/A</c:v>
                </c:pt>
                <c:pt idx="14">
                  <c:v>#N/A</c:v>
                </c:pt>
                <c:pt idx="15">
                  <c:v>0.80193300000000001</c:v>
                </c:pt>
                <c:pt idx="16">
                  <c:v>#N/A</c:v>
                </c:pt>
                <c:pt idx="17">
                  <c:v>#N/A</c:v>
                </c:pt>
                <c:pt idx="18">
                  <c:v>#N/A</c:v>
                </c:pt>
                <c:pt idx="19">
                  <c:v>#N/A</c:v>
                </c:pt>
                <c:pt idx="20">
                  <c:v>#N/A</c:v>
                </c:pt>
                <c:pt idx="21">
                  <c:v>0.80413500000000004</c:v>
                </c:pt>
                <c:pt idx="22">
                  <c:v>#N/A</c:v>
                </c:pt>
                <c:pt idx="23">
                  <c:v>#N/A</c:v>
                </c:pt>
                <c:pt idx="24">
                  <c:v>#N/A</c:v>
                </c:pt>
                <c:pt idx="25">
                  <c:v>#N/A</c:v>
                </c:pt>
                <c:pt idx="26">
                  <c:v>#N/A</c:v>
                </c:pt>
                <c:pt idx="27">
                  <c:v>#N/A</c:v>
                </c:pt>
                <c:pt idx="28">
                  <c:v>0.80396100000000004</c:v>
                </c:pt>
                <c:pt idx="29">
                  <c:v>#N/A</c:v>
                </c:pt>
                <c:pt idx="30">
                  <c:v>#N/A</c:v>
                </c:pt>
                <c:pt idx="31">
                  <c:v>#N/A</c:v>
                </c:pt>
                <c:pt idx="32">
                  <c:v>#N/A</c:v>
                </c:pt>
                <c:pt idx="33">
                  <c:v>#N/A</c:v>
                </c:pt>
                <c:pt idx="34">
                  <c:v>0.80378700000000003</c:v>
                </c:pt>
                <c:pt idx="35">
                  <c:v>#N/A</c:v>
                </c:pt>
                <c:pt idx="36">
                  <c:v>#N/A</c:v>
                </c:pt>
                <c:pt idx="37">
                  <c:v>#N/A</c:v>
                </c:pt>
                <c:pt idx="38">
                  <c:v>#N/A</c:v>
                </c:pt>
                <c:pt idx="39">
                  <c:v>#N/A</c:v>
                </c:pt>
                <c:pt idx="40">
                  <c:v>#N/A</c:v>
                </c:pt>
                <c:pt idx="41">
                  <c:v>0.80334700000000003</c:v>
                </c:pt>
                <c:pt idx="42">
                  <c:v>#N/A</c:v>
                </c:pt>
                <c:pt idx="43">
                  <c:v>#N/A</c:v>
                </c:pt>
                <c:pt idx="44">
                  <c:v>#N/A</c:v>
                </c:pt>
                <c:pt idx="45">
                  <c:v>#N/A</c:v>
                </c:pt>
                <c:pt idx="46">
                  <c:v>#N/A</c:v>
                </c:pt>
                <c:pt idx="47">
                  <c:v>0.80132300000000001</c:v>
                </c:pt>
                <c:pt idx="48">
                  <c:v>#N/A</c:v>
                </c:pt>
                <c:pt idx="49">
                  <c:v>#N/A</c:v>
                </c:pt>
                <c:pt idx="50">
                  <c:v>#N/A</c:v>
                </c:pt>
                <c:pt idx="51">
                  <c:v>#N/A</c:v>
                </c:pt>
                <c:pt idx="52">
                  <c:v>#N/A</c:v>
                </c:pt>
                <c:pt idx="53">
                  <c:v>#N/A</c:v>
                </c:pt>
                <c:pt idx="54">
                  <c:v>0.79982699999999995</c:v>
                </c:pt>
                <c:pt idx="55">
                  <c:v>#N/A</c:v>
                </c:pt>
                <c:pt idx="56">
                  <c:v>#N/A</c:v>
                </c:pt>
                <c:pt idx="57">
                  <c:v>#N/A</c:v>
                </c:pt>
                <c:pt idx="58">
                  <c:v>#N/A</c:v>
                </c:pt>
                <c:pt idx="59">
                  <c:v>#N/A</c:v>
                </c:pt>
                <c:pt idx="60">
                  <c:v>0.80387500000000001</c:v>
                </c:pt>
                <c:pt idx="61">
                  <c:v>#N/A</c:v>
                </c:pt>
                <c:pt idx="62">
                  <c:v>#N/A</c:v>
                </c:pt>
                <c:pt idx="63">
                  <c:v>0.81635999999999997</c:v>
                </c:pt>
                <c:pt idx="64">
                  <c:v>#N/A</c:v>
                </c:pt>
                <c:pt idx="65">
                  <c:v>#N/A</c:v>
                </c:pt>
                <c:pt idx="66">
                  <c:v>0.83359300000000003</c:v>
                </c:pt>
                <c:pt idx="67">
                  <c:v>#N/A</c:v>
                </c:pt>
                <c:pt idx="68">
                  <c:v>#N/A</c:v>
                </c:pt>
                <c:pt idx="69">
                  <c:v>0.84845199999999998</c:v>
                </c:pt>
                <c:pt idx="70">
                  <c:v>#N/A</c:v>
                </c:pt>
                <c:pt idx="71">
                  <c:v>#N/A</c:v>
                </c:pt>
                <c:pt idx="72">
                  <c:v>#N/A</c:v>
                </c:pt>
                <c:pt idx="73">
                  <c:v>#N/A</c:v>
                </c:pt>
                <c:pt idx="74">
                  <c:v>0.85460999999999998</c:v>
                </c:pt>
                <c:pt idx="75">
                  <c:v>#N/A</c:v>
                </c:pt>
                <c:pt idx="76">
                  <c:v>#N/A</c:v>
                </c:pt>
                <c:pt idx="77">
                  <c:v>#N/A</c:v>
                </c:pt>
                <c:pt idx="78">
                  <c:v>#N/A</c:v>
                </c:pt>
                <c:pt idx="79">
                  <c:v>#N/A</c:v>
                </c:pt>
                <c:pt idx="80">
                  <c:v>#N/A</c:v>
                </c:pt>
                <c:pt idx="81">
                  <c:v>0.85575500000000004</c:v>
                </c:pt>
                <c:pt idx="82">
                  <c:v>#N/A</c:v>
                </c:pt>
                <c:pt idx="83">
                  <c:v>#N/A</c:v>
                </c:pt>
                <c:pt idx="84">
                  <c:v>#N/A</c:v>
                </c:pt>
                <c:pt idx="85">
                  <c:v>#N/A</c:v>
                </c:pt>
                <c:pt idx="86">
                  <c:v>#N/A</c:v>
                </c:pt>
                <c:pt idx="87">
                  <c:v>0.85531599999999997</c:v>
                </c:pt>
                <c:pt idx="88">
                  <c:v>#N/A</c:v>
                </c:pt>
                <c:pt idx="89">
                  <c:v>#N/A</c:v>
                </c:pt>
                <c:pt idx="90">
                  <c:v>#N/A</c:v>
                </c:pt>
                <c:pt idx="91">
                  <c:v>#N/A</c:v>
                </c:pt>
                <c:pt idx="92">
                  <c:v>#N/A</c:v>
                </c:pt>
                <c:pt idx="93">
                  <c:v>#N/A</c:v>
                </c:pt>
                <c:pt idx="94">
                  <c:v>0.85461299999999996</c:v>
                </c:pt>
                <c:pt idx="95">
                  <c:v>#N/A</c:v>
                </c:pt>
                <c:pt idx="96">
                  <c:v>#N/A</c:v>
                </c:pt>
                <c:pt idx="97">
                  <c:v>#N/A</c:v>
                </c:pt>
                <c:pt idx="98">
                  <c:v>#N/A</c:v>
                </c:pt>
                <c:pt idx="99">
                  <c:v>#N/A</c:v>
                </c:pt>
                <c:pt idx="100">
                  <c:v>#N/A</c:v>
                </c:pt>
                <c:pt idx="101">
                  <c:v>#N/A</c:v>
                </c:pt>
                <c:pt idx="102">
                  <c:v>0.85</c:v>
                </c:pt>
                <c:pt idx="103">
                  <c:v>#N/A</c:v>
                </c:pt>
                <c:pt idx="104">
                  <c:v>#N/A</c:v>
                </c:pt>
                <c:pt idx="105">
                  <c:v>#N/A</c:v>
                </c:pt>
                <c:pt idx="106">
                  <c:v>#N/A</c:v>
                </c:pt>
                <c:pt idx="107">
                  <c:v>#N/A</c:v>
                </c:pt>
                <c:pt idx="108">
                  <c:v>#N/A</c:v>
                </c:pt>
                <c:pt idx="109">
                  <c:v>0.85</c:v>
                </c:pt>
                <c:pt idx="110">
                  <c:v>#N/A</c:v>
                </c:pt>
                <c:pt idx="111">
                  <c:v>#N/A</c:v>
                </c:pt>
                <c:pt idx="112">
                  <c:v>#N/A</c:v>
                </c:pt>
                <c:pt idx="113">
                  <c:v>#N/A</c:v>
                </c:pt>
                <c:pt idx="114">
                  <c:v>#N/A</c:v>
                </c:pt>
                <c:pt idx="115">
                  <c:v>#N/A</c:v>
                </c:pt>
                <c:pt idx="116">
                  <c:v>0.8</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0.8</c:v>
                </c:pt>
                <c:pt idx="131">
                  <c:v>#N/A</c:v>
                </c:pt>
                <c:pt idx="132">
                  <c:v>#N/A</c:v>
                </c:pt>
                <c:pt idx="133">
                  <c:v>#N/A</c:v>
                </c:pt>
                <c:pt idx="134">
                  <c:v>#N/A</c:v>
                </c:pt>
                <c:pt idx="135">
                  <c:v>#N/A</c:v>
                </c:pt>
                <c:pt idx="136">
                  <c:v>#N/A</c:v>
                </c:pt>
                <c:pt idx="137">
                  <c:v>#N/A</c:v>
                </c:pt>
                <c:pt idx="138">
                  <c:v>#N/A</c:v>
                </c:pt>
                <c:pt idx="139">
                  <c:v>0.85</c:v>
                </c:pt>
                <c:pt idx="140">
                  <c:v>#N/A</c:v>
                </c:pt>
                <c:pt idx="141">
                  <c:v>#N/A</c:v>
                </c:pt>
                <c:pt idx="142">
                  <c:v>#N/A</c:v>
                </c:pt>
                <c:pt idx="143">
                  <c:v>#N/A</c:v>
                </c:pt>
                <c:pt idx="144">
                  <c:v>#N/A</c:v>
                </c:pt>
                <c:pt idx="145">
                  <c:v>#N/A</c:v>
                </c:pt>
                <c:pt idx="146">
                  <c:v>0.85</c:v>
                </c:pt>
                <c:pt idx="147">
                  <c:v>#N/A</c:v>
                </c:pt>
                <c:pt idx="148">
                  <c:v>#N/A</c:v>
                </c:pt>
                <c:pt idx="149">
                  <c:v>#N/A</c:v>
                </c:pt>
                <c:pt idx="150">
                  <c:v>#N/A</c:v>
                </c:pt>
                <c:pt idx="151">
                  <c:v>#N/A</c:v>
                </c:pt>
                <c:pt idx="152">
                  <c:v>#N/A</c:v>
                </c:pt>
                <c:pt idx="153">
                  <c:v>0.85</c:v>
                </c:pt>
                <c:pt idx="154">
                  <c:v>#N/A</c:v>
                </c:pt>
                <c:pt idx="155">
                  <c:v>#N/A</c:v>
                </c:pt>
                <c:pt idx="156">
                  <c:v>#N/A</c:v>
                </c:pt>
                <c:pt idx="157">
                  <c:v>#N/A</c:v>
                </c:pt>
                <c:pt idx="158">
                  <c:v>#N/A</c:v>
                </c:pt>
                <c:pt idx="159">
                  <c:v>#N/A</c:v>
                </c:pt>
                <c:pt idx="160">
                  <c:v>0.85</c:v>
                </c:pt>
                <c:pt idx="161">
                  <c:v>#N/A</c:v>
                </c:pt>
                <c:pt idx="162">
                  <c:v>#N/A</c:v>
                </c:pt>
                <c:pt idx="163">
                  <c:v>#N/A</c:v>
                </c:pt>
                <c:pt idx="164">
                  <c:v>#N/A</c:v>
                </c:pt>
                <c:pt idx="165">
                  <c:v>#N/A</c:v>
                </c:pt>
                <c:pt idx="166">
                  <c:v>#N/A</c:v>
                </c:pt>
                <c:pt idx="167">
                  <c:v>0.8</c:v>
                </c:pt>
                <c:pt idx="168">
                  <c:v>#N/A</c:v>
                </c:pt>
                <c:pt idx="169">
                  <c:v>#N/A</c:v>
                </c:pt>
                <c:pt idx="170">
                  <c:v>#N/A</c:v>
                </c:pt>
                <c:pt idx="171">
                  <c:v>#N/A</c:v>
                </c:pt>
                <c:pt idx="172">
                  <c:v>#N/A</c:v>
                </c:pt>
                <c:pt idx="173">
                  <c:v>#N/A</c:v>
                </c:pt>
                <c:pt idx="174">
                  <c:v>0.85</c:v>
                </c:pt>
                <c:pt idx="175">
                  <c:v>#N/A</c:v>
                </c:pt>
                <c:pt idx="176">
                  <c:v>#N/A</c:v>
                </c:pt>
                <c:pt idx="177">
                  <c:v>#N/A</c:v>
                </c:pt>
                <c:pt idx="178">
                  <c:v>#N/A</c:v>
                </c:pt>
                <c:pt idx="179">
                  <c:v>#N/A</c:v>
                </c:pt>
                <c:pt idx="180">
                  <c:v>#N/A</c:v>
                </c:pt>
                <c:pt idx="181">
                  <c:v>0.85</c:v>
                </c:pt>
                <c:pt idx="182">
                  <c:v>#N/A</c:v>
                </c:pt>
                <c:pt idx="183">
                  <c:v>#N/A</c:v>
                </c:pt>
                <c:pt idx="184">
                  <c:v>#N/A</c:v>
                </c:pt>
                <c:pt idx="185">
                  <c:v>#N/A</c:v>
                </c:pt>
                <c:pt idx="186">
                  <c:v>#N/A</c:v>
                </c:pt>
                <c:pt idx="187">
                  <c:v>#N/A</c:v>
                </c:pt>
                <c:pt idx="188">
                  <c:v>0.85</c:v>
                </c:pt>
                <c:pt idx="189">
                  <c:v>#N/A</c:v>
                </c:pt>
                <c:pt idx="190">
                  <c:v>#N/A</c:v>
                </c:pt>
                <c:pt idx="191">
                  <c:v>#N/A</c:v>
                </c:pt>
                <c:pt idx="192">
                  <c:v>#N/A</c:v>
                </c:pt>
                <c:pt idx="193">
                  <c:v>#N/A</c:v>
                </c:pt>
                <c:pt idx="194">
                  <c:v>#N/A</c:v>
                </c:pt>
                <c:pt idx="195">
                  <c:v>0.85</c:v>
                </c:pt>
                <c:pt idx="196">
                  <c:v>#N/A</c:v>
                </c:pt>
                <c:pt idx="197">
                  <c:v>#N/A</c:v>
                </c:pt>
                <c:pt idx="198">
                  <c:v>#N/A</c:v>
                </c:pt>
                <c:pt idx="199">
                  <c:v>#N/A</c:v>
                </c:pt>
                <c:pt idx="200">
                  <c:v>#N/A</c:v>
                </c:pt>
                <c:pt idx="201">
                  <c:v>#N/A</c:v>
                </c:pt>
                <c:pt idx="202">
                  <c:v>0.85</c:v>
                </c:pt>
                <c:pt idx="203">
                  <c:v>#N/A</c:v>
                </c:pt>
                <c:pt idx="204">
                  <c:v>#N/A</c:v>
                </c:pt>
                <c:pt idx="205">
                  <c:v>#N/A</c:v>
                </c:pt>
                <c:pt idx="206">
                  <c:v>#N/A</c:v>
                </c:pt>
                <c:pt idx="207">
                  <c:v>#N/A</c:v>
                </c:pt>
                <c:pt idx="208">
                  <c:v>#N/A</c:v>
                </c:pt>
                <c:pt idx="209">
                  <c:v>0.85</c:v>
                </c:pt>
                <c:pt idx="210">
                  <c:v>#N/A</c:v>
                </c:pt>
                <c:pt idx="211">
                  <c:v>#N/A</c:v>
                </c:pt>
                <c:pt idx="212">
                  <c:v>#N/A</c:v>
                </c:pt>
                <c:pt idx="213">
                  <c:v>#N/A</c:v>
                </c:pt>
                <c:pt idx="214">
                  <c:v>#N/A</c:v>
                </c:pt>
                <c:pt idx="215">
                  <c:v>#N/A</c:v>
                </c:pt>
                <c:pt idx="216">
                  <c:v>0.8</c:v>
                </c:pt>
                <c:pt idx="217">
                  <c:v>#N/A</c:v>
                </c:pt>
                <c:pt idx="218">
                  <c:v>#N/A</c:v>
                </c:pt>
                <c:pt idx="219">
                  <c:v>#N/A</c:v>
                </c:pt>
                <c:pt idx="220">
                  <c:v>#N/A</c:v>
                </c:pt>
                <c:pt idx="221">
                  <c:v>#N/A</c:v>
                </c:pt>
                <c:pt idx="222">
                  <c:v>#N/A</c:v>
                </c:pt>
                <c:pt idx="223">
                  <c:v>0.75</c:v>
                </c:pt>
                <c:pt idx="224">
                  <c:v>#N/A</c:v>
                </c:pt>
                <c:pt idx="225">
                  <c:v>#N/A</c:v>
                </c:pt>
                <c:pt idx="226">
                  <c:v>#N/A</c:v>
                </c:pt>
                <c:pt idx="227">
                  <c:v>#N/A</c:v>
                </c:pt>
                <c:pt idx="228">
                  <c:v>#N/A</c:v>
                </c:pt>
                <c:pt idx="229">
                  <c:v>#N/A</c:v>
                </c:pt>
                <c:pt idx="230">
                  <c:v>0.75</c:v>
                </c:pt>
                <c:pt idx="231">
                  <c:v>#N/A</c:v>
                </c:pt>
                <c:pt idx="232">
                  <c:v>#N/A</c:v>
                </c:pt>
                <c:pt idx="233">
                  <c:v>#N/A</c:v>
                </c:pt>
                <c:pt idx="234">
                  <c:v>#N/A</c:v>
                </c:pt>
                <c:pt idx="235">
                  <c:v>#N/A</c:v>
                </c:pt>
                <c:pt idx="236">
                  <c:v>#N/A</c:v>
                </c:pt>
                <c:pt idx="237">
                  <c:v>0.75</c:v>
                </c:pt>
                <c:pt idx="238">
                  <c:v>#N/A</c:v>
                </c:pt>
                <c:pt idx="239">
                  <c:v>#N/A</c:v>
                </c:pt>
                <c:pt idx="240">
                  <c:v>#N/A</c:v>
                </c:pt>
                <c:pt idx="241">
                  <c:v>#N/A</c:v>
                </c:pt>
                <c:pt idx="242">
                  <c:v>#N/A</c:v>
                </c:pt>
                <c:pt idx="243">
                  <c:v>#N/A</c:v>
                </c:pt>
                <c:pt idx="244">
                  <c:v>0.75</c:v>
                </c:pt>
                <c:pt idx="245">
                  <c:v>#N/A</c:v>
                </c:pt>
                <c:pt idx="246">
                  <c:v>#N/A</c:v>
                </c:pt>
                <c:pt idx="247">
                  <c:v>#N/A</c:v>
                </c:pt>
                <c:pt idx="248">
                  <c:v>#N/A</c:v>
                </c:pt>
                <c:pt idx="249">
                  <c:v>#N/A</c:v>
                </c:pt>
                <c:pt idx="250">
                  <c:v>#N/A</c:v>
                </c:pt>
                <c:pt idx="251">
                  <c:v>0.75</c:v>
                </c:pt>
                <c:pt idx="252">
                  <c:v>#N/A</c:v>
                </c:pt>
                <c:pt idx="253">
                  <c:v>#N/A</c:v>
                </c:pt>
                <c:pt idx="254">
                  <c:v>#N/A</c:v>
                </c:pt>
                <c:pt idx="255">
                  <c:v>#N/A</c:v>
                </c:pt>
                <c:pt idx="256">
                  <c:v>#N/A</c:v>
                </c:pt>
                <c:pt idx="257">
                  <c:v>#N/A</c:v>
                </c:pt>
                <c:pt idx="258">
                  <c:v>0.75</c:v>
                </c:pt>
                <c:pt idx="259">
                  <c:v>#N/A</c:v>
                </c:pt>
                <c:pt idx="260">
                  <c:v>#N/A</c:v>
                </c:pt>
                <c:pt idx="261">
                  <c:v>#N/A</c:v>
                </c:pt>
                <c:pt idx="262">
                  <c:v>#N/A</c:v>
                </c:pt>
                <c:pt idx="263">
                  <c:v>#N/A</c:v>
                </c:pt>
                <c:pt idx="264">
                  <c:v>#N/A</c:v>
                </c:pt>
                <c:pt idx="265">
                  <c:v>0.75</c:v>
                </c:pt>
                <c:pt idx="266">
                  <c:v>#N/A</c:v>
                </c:pt>
                <c:pt idx="267">
                  <c:v>#N/A</c:v>
                </c:pt>
                <c:pt idx="268">
                  <c:v>#N/A</c:v>
                </c:pt>
                <c:pt idx="269">
                  <c:v>#N/A</c:v>
                </c:pt>
                <c:pt idx="270">
                  <c:v>#N/A</c:v>
                </c:pt>
                <c:pt idx="271">
                  <c:v>#N/A</c:v>
                </c:pt>
                <c:pt idx="272">
                  <c:v>0.75</c:v>
                </c:pt>
                <c:pt idx="273">
                  <c:v>#N/A</c:v>
                </c:pt>
                <c:pt idx="274">
                  <c:v>#N/A</c:v>
                </c:pt>
                <c:pt idx="275">
                  <c:v>#N/A</c:v>
                </c:pt>
                <c:pt idx="276">
                  <c:v>#N/A</c:v>
                </c:pt>
                <c:pt idx="277">
                  <c:v>#N/A</c:v>
                </c:pt>
                <c:pt idx="278">
                  <c:v>#N/A</c:v>
                </c:pt>
                <c:pt idx="279">
                  <c:v>0.75</c:v>
                </c:pt>
                <c:pt idx="280">
                  <c:v>#N/A</c:v>
                </c:pt>
                <c:pt idx="281">
                  <c:v>#N/A</c:v>
                </c:pt>
                <c:pt idx="282">
                  <c:v>#N/A</c:v>
                </c:pt>
                <c:pt idx="283">
                  <c:v>#N/A</c:v>
                </c:pt>
                <c:pt idx="284">
                  <c:v>#N/A</c:v>
                </c:pt>
                <c:pt idx="285">
                  <c:v>#N/A</c:v>
                </c:pt>
                <c:pt idx="286">
                  <c:v>0.75</c:v>
                </c:pt>
                <c:pt idx="287">
                  <c:v>#N/A</c:v>
                </c:pt>
                <c:pt idx="288">
                  <c:v>#N/A</c:v>
                </c:pt>
                <c:pt idx="289">
                  <c:v>#N/A</c:v>
                </c:pt>
                <c:pt idx="290">
                  <c:v>#N/A</c:v>
                </c:pt>
                <c:pt idx="291">
                  <c:v>#N/A</c:v>
                </c:pt>
                <c:pt idx="292">
                  <c:v>#N/A</c:v>
                </c:pt>
                <c:pt idx="293">
                  <c:v>0.7</c:v>
                </c:pt>
                <c:pt idx="294">
                  <c:v>#N/A</c:v>
                </c:pt>
                <c:pt idx="295">
                  <c:v>#N/A</c:v>
                </c:pt>
                <c:pt idx="296">
                  <c:v>#N/A</c:v>
                </c:pt>
                <c:pt idx="297">
                  <c:v>#N/A</c:v>
                </c:pt>
                <c:pt idx="298">
                  <c:v>#N/A</c:v>
                </c:pt>
                <c:pt idx="299">
                  <c:v>#N/A</c:v>
                </c:pt>
                <c:pt idx="300">
                  <c:v>0.7</c:v>
                </c:pt>
                <c:pt idx="301">
                  <c:v>#N/A</c:v>
                </c:pt>
                <c:pt idx="302">
                  <c:v>#N/A</c:v>
                </c:pt>
                <c:pt idx="303">
                  <c:v>#N/A</c:v>
                </c:pt>
                <c:pt idx="304">
                  <c:v>#N/A</c:v>
                </c:pt>
                <c:pt idx="305">
                  <c:v>#N/A</c:v>
                </c:pt>
                <c:pt idx="306">
                  <c:v>#N/A</c:v>
                </c:pt>
                <c:pt idx="307">
                  <c:v>0.7</c:v>
                </c:pt>
                <c:pt idx="308">
                  <c:v>#N/A</c:v>
                </c:pt>
                <c:pt idx="309">
                  <c:v>#N/A</c:v>
                </c:pt>
                <c:pt idx="310">
                  <c:v>#N/A</c:v>
                </c:pt>
                <c:pt idx="311">
                  <c:v>#N/A</c:v>
                </c:pt>
                <c:pt idx="312">
                  <c:v>#N/A</c:v>
                </c:pt>
                <c:pt idx="313">
                  <c:v>#N/A</c:v>
                </c:pt>
                <c:pt idx="314">
                  <c:v>0.7</c:v>
                </c:pt>
                <c:pt idx="315">
                  <c:v>#N/A</c:v>
                </c:pt>
                <c:pt idx="316">
                  <c:v>#N/A</c:v>
                </c:pt>
                <c:pt idx="317">
                  <c:v>#N/A</c:v>
                </c:pt>
                <c:pt idx="318">
                  <c:v>#N/A</c:v>
                </c:pt>
                <c:pt idx="319">
                  <c:v>#N/A</c:v>
                </c:pt>
                <c:pt idx="320">
                  <c:v>#N/A</c:v>
                </c:pt>
                <c:pt idx="321">
                  <c:v>0.7</c:v>
                </c:pt>
                <c:pt idx="322">
                  <c:v>#N/A</c:v>
                </c:pt>
                <c:pt idx="323">
                  <c:v>#N/A</c:v>
                </c:pt>
                <c:pt idx="324">
                  <c:v>#N/A</c:v>
                </c:pt>
                <c:pt idx="325">
                  <c:v>#N/A</c:v>
                </c:pt>
                <c:pt idx="326">
                  <c:v>#N/A</c:v>
                </c:pt>
                <c:pt idx="327">
                  <c:v>#N/A</c:v>
                </c:pt>
                <c:pt idx="328">
                  <c:v>0.7</c:v>
                </c:pt>
                <c:pt idx="329">
                  <c:v>#N/A</c:v>
                </c:pt>
                <c:pt idx="330">
                  <c:v>#N/A</c:v>
                </c:pt>
                <c:pt idx="331">
                  <c:v>#N/A</c:v>
                </c:pt>
                <c:pt idx="332">
                  <c:v>#N/A</c:v>
                </c:pt>
                <c:pt idx="333">
                  <c:v>#N/A</c:v>
                </c:pt>
                <c:pt idx="334">
                  <c:v>#N/A</c:v>
                </c:pt>
                <c:pt idx="335">
                  <c:v>0.7</c:v>
                </c:pt>
                <c:pt idx="336">
                  <c:v>#N/A</c:v>
                </c:pt>
                <c:pt idx="337">
                  <c:v>#N/A</c:v>
                </c:pt>
                <c:pt idx="338">
                  <c:v>#N/A</c:v>
                </c:pt>
                <c:pt idx="339">
                  <c:v>#N/A</c:v>
                </c:pt>
                <c:pt idx="340">
                  <c:v>#N/A</c:v>
                </c:pt>
                <c:pt idx="341">
                  <c:v>#N/A</c:v>
                </c:pt>
                <c:pt idx="342">
                  <c:v>0.65</c:v>
                </c:pt>
                <c:pt idx="343">
                  <c:v>#N/A</c:v>
                </c:pt>
                <c:pt idx="344">
                  <c:v>#N/A</c:v>
                </c:pt>
                <c:pt idx="345">
                  <c:v>#N/A</c:v>
                </c:pt>
                <c:pt idx="346">
                  <c:v>#N/A</c:v>
                </c:pt>
                <c:pt idx="347">
                  <c:v>#N/A</c:v>
                </c:pt>
                <c:pt idx="348">
                  <c:v>#N/A</c:v>
                </c:pt>
                <c:pt idx="349">
                  <c:v>0.6</c:v>
                </c:pt>
                <c:pt idx="350">
                  <c:v>#N/A</c:v>
                </c:pt>
                <c:pt idx="351">
                  <c:v>#N/A</c:v>
                </c:pt>
                <c:pt idx="352">
                  <c:v>#N/A</c:v>
                </c:pt>
                <c:pt idx="353">
                  <c:v>#N/A</c:v>
                </c:pt>
                <c:pt idx="354">
                  <c:v>#N/A</c:v>
                </c:pt>
                <c:pt idx="355">
                  <c:v>#N/A</c:v>
                </c:pt>
                <c:pt idx="356">
                  <c:v>0.6</c:v>
                </c:pt>
                <c:pt idx="357">
                  <c:v>#N/A</c:v>
                </c:pt>
                <c:pt idx="358">
                  <c:v>#N/A</c:v>
                </c:pt>
                <c:pt idx="359">
                  <c:v>#N/A</c:v>
                </c:pt>
                <c:pt idx="360">
                  <c:v>#N/A</c:v>
                </c:pt>
                <c:pt idx="361">
                  <c:v>#N/A</c:v>
                </c:pt>
                <c:pt idx="362">
                  <c:v>#N/A</c:v>
                </c:pt>
                <c:pt idx="363">
                  <c:v>0.6</c:v>
                </c:pt>
                <c:pt idx="364">
                  <c:v>#N/A</c:v>
                </c:pt>
              </c:numCache>
            </c:numRef>
          </c:val>
          <c:smooth val="0"/>
          <c:extLst>
            <c:ext xmlns:c16="http://schemas.microsoft.com/office/drawing/2014/chart" uri="{C3380CC4-5D6E-409C-BE32-E72D297353CC}">
              <c16:uniqueId val="{00000001-3D6B-4AF4-91DA-4C6E4F9143E2}"/>
            </c:ext>
          </c:extLst>
        </c:ser>
        <c:ser>
          <c:idx val="2"/>
          <c:order val="2"/>
          <c:tx>
            <c:strRef>
              <c:f>轻碱数据!$V$14</c:f>
              <c:strCache>
                <c:ptCount val="1"/>
                <c:pt idx="0">
                  <c:v>2022</c:v>
                </c:pt>
              </c:strCache>
            </c:strRef>
          </c:tx>
          <c:spPr>
            <a:ln w="28575" cap="rnd">
              <a:solidFill>
                <a:schemeClr val="accent5">
                  <a:lumMod val="40000"/>
                  <a:lumOff val="60000"/>
                </a:schemeClr>
              </a:solidFill>
              <a:round/>
            </a:ln>
            <a:effectLst/>
          </c:spPr>
          <c:marker>
            <c:symbol val="none"/>
          </c:marker>
          <c:cat>
            <c:numRef>
              <c:f>轻碱数据!$R$15:$R$379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轻碱数据!$V$15:$V$379</c:f>
              <c:numCache>
                <c:formatCode>0.00%</c:formatCode>
                <c:ptCount val="365"/>
                <c:pt idx="0">
                  <c:v>#N/A</c:v>
                </c:pt>
                <c:pt idx="1">
                  <c:v>#N/A</c:v>
                </c:pt>
                <c:pt idx="2">
                  <c:v>#N/A</c:v>
                </c:pt>
                <c:pt idx="3">
                  <c:v>#N/A</c:v>
                </c:pt>
                <c:pt idx="4">
                  <c:v>#N/A</c:v>
                </c:pt>
                <c:pt idx="5">
                  <c:v>0.6</c:v>
                </c:pt>
                <c:pt idx="6">
                  <c:v>#N/A</c:v>
                </c:pt>
                <c:pt idx="7">
                  <c:v>#N/A</c:v>
                </c:pt>
                <c:pt idx="8">
                  <c:v>#N/A</c:v>
                </c:pt>
                <c:pt idx="9">
                  <c:v>#N/A</c:v>
                </c:pt>
                <c:pt idx="10">
                  <c:v>#N/A</c:v>
                </c:pt>
                <c:pt idx="11">
                  <c:v>#N/A</c:v>
                </c:pt>
                <c:pt idx="12">
                  <c:v>0.7</c:v>
                </c:pt>
                <c:pt idx="13">
                  <c:v>#N/A</c:v>
                </c:pt>
                <c:pt idx="14">
                  <c:v>#N/A</c:v>
                </c:pt>
                <c:pt idx="15">
                  <c:v>#N/A</c:v>
                </c:pt>
                <c:pt idx="16">
                  <c:v>#N/A</c:v>
                </c:pt>
                <c:pt idx="17">
                  <c:v>#N/A</c:v>
                </c:pt>
                <c:pt idx="18">
                  <c:v>#N/A</c:v>
                </c:pt>
                <c:pt idx="19">
                  <c:v>0.6</c:v>
                </c:pt>
                <c:pt idx="20">
                  <c:v>#N/A</c:v>
                </c:pt>
                <c:pt idx="21">
                  <c:v>#N/A</c:v>
                </c:pt>
                <c:pt idx="22">
                  <c:v>#N/A</c:v>
                </c:pt>
                <c:pt idx="23">
                  <c:v>#N/A</c:v>
                </c:pt>
                <c:pt idx="24">
                  <c:v>#N/A</c:v>
                </c:pt>
                <c:pt idx="25">
                  <c:v>#N/A</c:v>
                </c:pt>
                <c:pt idx="26">
                  <c:v>0.6</c:v>
                </c:pt>
                <c:pt idx="27">
                  <c:v>#N/A</c:v>
                </c:pt>
                <c:pt idx="28">
                  <c:v>#N/A</c:v>
                </c:pt>
                <c:pt idx="29">
                  <c:v>#N/A</c:v>
                </c:pt>
                <c:pt idx="30">
                  <c:v>#N/A</c:v>
                </c:pt>
                <c:pt idx="31">
                  <c:v>#N/A</c:v>
                </c:pt>
                <c:pt idx="32">
                  <c:v>#N/A</c:v>
                </c:pt>
                <c:pt idx="33">
                  <c:v>0.6</c:v>
                </c:pt>
                <c:pt idx="34">
                  <c:v>#N/A</c:v>
                </c:pt>
                <c:pt idx="35">
                  <c:v>#N/A</c:v>
                </c:pt>
                <c:pt idx="36">
                  <c:v>#N/A</c:v>
                </c:pt>
                <c:pt idx="37">
                  <c:v>#N/A</c:v>
                </c:pt>
                <c:pt idx="38">
                  <c:v>#N/A</c:v>
                </c:pt>
                <c:pt idx="39">
                  <c:v>#N/A</c:v>
                </c:pt>
                <c:pt idx="40">
                  <c:v>0.55000000000000004</c:v>
                </c:pt>
                <c:pt idx="41">
                  <c:v>#N/A</c:v>
                </c:pt>
                <c:pt idx="42">
                  <c:v>#N/A</c:v>
                </c:pt>
                <c:pt idx="43">
                  <c:v>#N/A</c:v>
                </c:pt>
                <c:pt idx="44">
                  <c:v>#N/A</c:v>
                </c:pt>
                <c:pt idx="45">
                  <c:v>#N/A</c:v>
                </c:pt>
                <c:pt idx="46">
                  <c:v>#N/A</c:v>
                </c:pt>
                <c:pt idx="47">
                  <c:v>0.62</c:v>
                </c:pt>
                <c:pt idx="48">
                  <c:v>#N/A</c:v>
                </c:pt>
                <c:pt idx="49">
                  <c:v>#N/A</c:v>
                </c:pt>
                <c:pt idx="50">
                  <c:v>#N/A</c:v>
                </c:pt>
                <c:pt idx="51">
                  <c:v>#N/A</c:v>
                </c:pt>
                <c:pt idx="52">
                  <c:v>#N/A</c:v>
                </c:pt>
                <c:pt idx="53">
                  <c:v>#N/A</c:v>
                </c:pt>
                <c:pt idx="54">
                  <c:v>0.65</c:v>
                </c:pt>
                <c:pt idx="55">
                  <c:v>#N/A</c:v>
                </c:pt>
                <c:pt idx="56">
                  <c:v>#N/A</c:v>
                </c:pt>
                <c:pt idx="57">
                  <c:v>#N/A</c:v>
                </c:pt>
                <c:pt idx="58">
                  <c:v>#N/A</c:v>
                </c:pt>
                <c:pt idx="59">
                  <c:v>#N/A</c:v>
                </c:pt>
                <c:pt idx="60">
                  <c:v>#N/A</c:v>
                </c:pt>
                <c:pt idx="61">
                  <c:v>0.7</c:v>
                </c:pt>
                <c:pt idx="62">
                  <c:v>#N/A</c:v>
                </c:pt>
                <c:pt idx="63">
                  <c:v>#N/A</c:v>
                </c:pt>
                <c:pt idx="64">
                  <c:v>#N/A</c:v>
                </c:pt>
                <c:pt idx="65">
                  <c:v>#N/A</c:v>
                </c:pt>
                <c:pt idx="66">
                  <c:v>#N/A</c:v>
                </c:pt>
                <c:pt idx="67">
                  <c:v>#N/A</c:v>
                </c:pt>
                <c:pt idx="68">
                  <c:v>0.7</c:v>
                </c:pt>
                <c:pt idx="69">
                  <c:v>#N/A</c:v>
                </c:pt>
                <c:pt idx="70">
                  <c:v>#N/A</c:v>
                </c:pt>
                <c:pt idx="71">
                  <c:v>#N/A</c:v>
                </c:pt>
                <c:pt idx="72">
                  <c:v>#N/A</c:v>
                </c:pt>
                <c:pt idx="73">
                  <c:v>#N/A</c:v>
                </c:pt>
                <c:pt idx="74">
                  <c:v>#N/A</c:v>
                </c:pt>
                <c:pt idx="75">
                  <c:v>0.75</c:v>
                </c:pt>
                <c:pt idx="76">
                  <c:v>#N/A</c:v>
                </c:pt>
                <c:pt idx="77">
                  <c:v>#N/A</c:v>
                </c:pt>
                <c:pt idx="78">
                  <c:v>#N/A</c:v>
                </c:pt>
                <c:pt idx="79">
                  <c:v>#N/A</c:v>
                </c:pt>
                <c:pt idx="80">
                  <c:v>#N/A</c:v>
                </c:pt>
                <c:pt idx="81">
                  <c:v>#N/A</c:v>
                </c:pt>
                <c:pt idx="82">
                  <c:v>0.75</c:v>
                </c:pt>
                <c:pt idx="83">
                  <c:v>#N/A</c:v>
                </c:pt>
                <c:pt idx="84">
                  <c:v>#N/A</c:v>
                </c:pt>
                <c:pt idx="85">
                  <c:v>#N/A</c:v>
                </c:pt>
                <c:pt idx="86">
                  <c:v>#N/A</c:v>
                </c:pt>
                <c:pt idx="87">
                  <c:v>#N/A</c:v>
                </c:pt>
                <c:pt idx="88">
                  <c:v>#N/A</c:v>
                </c:pt>
                <c:pt idx="89">
                  <c:v>0.75</c:v>
                </c:pt>
                <c:pt idx="90">
                  <c:v>#N/A</c:v>
                </c:pt>
                <c:pt idx="91">
                  <c:v>#N/A</c:v>
                </c:pt>
                <c:pt idx="92">
                  <c:v>#N/A</c:v>
                </c:pt>
                <c:pt idx="93">
                  <c:v>#N/A</c:v>
                </c:pt>
                <c:pt idx="94">
                  <c:v>#N/A</c:v>
                </c:pt>
                <c:pt idx="95">
                  <c:v>#N/A</c:v>
                </c:pt>
                <c:pt idx="96">
                  <c:v>0.75</c:v>
                </c:pt>
                <c:pt idx="97">
                  <c:v>#N/A</c:v>
                </c:pt>
                <c:pt idx="98">
                  <c:v>#N/A</c:v>
                </c:pt>
                <c:pt idx="99">
                  <c:v>#N/A</c:v>
                </c:pt>
                <c:pt idx="100">
                  <c:v>#N/A</c:v>
                </c:pt>
                <c:pt idx="101">
                  <c:v>#N/A</c:v>
                </c:pt>
                <c:pt idx="102">
                  <c:v>#N/A</c:v>
                </c:pt>
                <c:pt idx="103">
                  <c:v>0.75</c:v>
                </c:pt>
                <c:pt idx="104">
                  <c:v>#N/A</c:v>
                </c:pt>
                <c:pt idx="105">
                  <c:v>#N/A</c:v>
                </c:pt>
                <c:pt idx="106">
                  <c:v>#N/A</c:v>
                </c:pt>
                <c:pt idx="107">
                  <c:v>#N/A</c:v>
                </c:pt>
                <c:pt idx="108">
                  <c:v>#N/A</c:v>
                </c:pt>
                <c:pt idx="109">
                  <c:v>#N/A</c:v>
                </c:pt>
                <c:pt idx="110">
                  <c:v>0.8</c:v>
                </c:pt>
                <c:pt idx="111">
                  <c:v>#N/A</c:v>
                </c:pt>
                <c:pt idx="112">
                  <c:v>#N/A</c:v>
                </c:pt>
                <c:pt idx="113">
                  <c:v>#N/A</c:v>
                </c:pt>
                <c:pt idx="114">
                  <c:v>#N/A</c:v>
                </c:pt>
                <c:pt idx="115">
                  <c:v>#N/A</c:v>
                </c:pt>
                <c:pt idx="116">
                  <c:v>#N/A</c:v>
                </c:pt>
                <c:pt idx="117">
                  <c:v>0.8</c:v>
                </c:pt>
                <c:pt idx="118">
                  <c:v>#N/A</c:v>
                </c:pt>
                <c:pt idx="119">
                  <c:v>#N/A</c:v>
                </c:pt>
                <c:pt idx="120">
                  <c:v>#N/A</c:v>
                </c:pt>
                <c:pt idx="121">
                  <c:v>#N/A</c:v>
                </c:pt>
                <c:pt idx="122">
                  <c:v>#N/A</c:v>
                </c:pt>
                <c:pt idx="123">
                  <c:v>#N/A</c:v>
                </c:pt>
                <c:pt idx="124">
                  <c:v>0.8</c:v>
                </c:pt>
                <c:pt idx="125">
                  <c:v>#N/A</c:v>
                </c:pt>
                <c:pt idx="126">
                  <c:v>#N/A</c:v>
                </c:pt>
                <c:pt idx="127">
                  <c:v>#N/A</c:v>
                </c:pt>
                <c:pt idx="128">
                  <c:v>#N/A</c:v>
                </c:pt>
                <c:pt idx="129">
                  <c:v>#N/A</c:v>
                </c:pt>
                <c:pt idx="130">
                  <c:v>#N/A</c:v>
                </c:pt>
                <c:pt idx="131">
                  <c:v>0.8</c:v>
                </c:pt>
                <c:pt idx="132">
                  <c:v>#N/A</c:v>
                </c:pt>
                <c:pt idx="133">
                  <c:v>#N/A</c:v>
                </c:pt>
                <c:pt idx="134">
                  <c:v>#N/A</c:v>
                </c:pt>
                <c:pt idx="135">
                  <c:v>#N/A</c:v>
                </c:pt>
                <c:pt idx="136">
                  <c:v>#N/A</c:v>
                </c:pt>
                <c:pt idx="137">
                  <c:v>#N/A</c:v>
                </c:pt>
                <c:pt idx="138">
                  <c:v>0.8</c:v>
                </c:pt>
                <c:pt idx="139">
                  <c:v>#N/A</c:v>
                </c:pt>
                <c:pt idx="140">
                  <c:v>#N/A</c:v>
                </c:pt>
                <c:pt idx="141">
                  <c:v>#N/A</c:v>
                </c:pt>
                <c:pt idx="142">
                  <c:v>#N/A</c:v>
                </c:pt>
                <c:pt idx="143">
                  <c:v>#N/A</c:v>
                </c:pt>
                <c:pt idx="144">
                  <c:v>#N/A</c:v>
                </c:pt>
                <c:pt idx="145">
                  <c:v>0.8</c:v>
                </c:pt>
                <c:pt idx="146">
                  <c:v>#N/A</c:v>
                </c:pt>
                <c:pt idx="147">
                  <c:v>#N/A</c:v>
                </c:pt>
                <c:pt idx="148">
                  <c:v>#N/A</c:v>
                </c:pt>
                <c:pt idx="149">
                  <c:v>#N/A</c:v>
                </c:pt>
                <c:pt idx="150">
                  <c:v>#N/A</c:v>
                </c:pt>
                <c:pt idx="151">
                  <c:v>#N/A</c:v>
                </c:pt>
                <c:pt idx="152">
                  <c:v>0.8</c:v>
                </c:pt>
                <c:pt idx="153">
                  <c:v>#N/A</c:v>
                </c:pt>
                <c:pt idx="154">
                  <c:v>#N/A</c:v>
                </c:pt>
                <c:pt idx="155">
                  <c:v>#N/A</c:v>
                </c:pt>
                <c:pt idx="156">
                  <c:v>#N/A</c:v>
                </c:pt>
                <c:pt idx="157">
                  <c:v>#N/A</c:v>
                </c:pt>
                <c:pt idx="158">
                  <c:v>#N/A</c:v>
                </c:pt>
                <c:pt idx="159">
                  <c:v>0.8</c:v>
                </c:pt>
                <c:pt idx="160">
                  <c:v>#N/A</c:v>
                </c:pt>
                <c:pt idx="161">
                  <c:v>#N/A</c:v>
                </c:pt>
                <c:pt idx="162">
                  <c:v>#N/A</c:v>
                </c:pt>
                <c:pt idx="163">
                  <c:v>#N/A</c:v>
                </c:pt>
                <c:pt idx="164">
                  <c:v>#N/A</c:v>
                </c:pt>
                <c:pt idx="165">
                  <c:v>#N/A</c:v>
                </c:pt>
                <c:pt idx="166">
                  <c:v>0.8</c:v>
                </c:pt>
                <c:pt idx="167">
                  <c:v>#N/A</c:v>
                </c:pt>
                <c:pt idx="168">
                  <c:v>#N/A</c:v>
                </c:pt>
                <c:pt idx="169">
                  <c:v>#N/A</c:v>
                </c:pt>
                <c:pt idx="170">
                  <c:v>#N/A</c:v>
                </c:pt>
                <c:pt idx="171">
                  <c:v>#N/A</c:v>
                </c:pt>
                <c:pt idx="172">
                  <c:v>#N/A</c:v>
                </c:pt>
                <c:pt idx="173">
                  <c:v>0.8</c:v>
                </c:pt>
                <c:pt idx="174">
                  <c:v>#N/A</c:v>
                </c:pt>
                <c:pt idx="175">
                  <c:v>#N/A</c:v>
                </c:pt>
                <c:pt idx="176">
                  <c:v>#N/A</c:v>
                </c:pt>
                <c:pt idx="177">
                  <c:v>#N/A</c:v>
                </c:pt>
                <c:pt idx="178">
                  <c:v>#N/A</c:v>
                </c:pt>
                <c:pt idx="179">
                  <c:v>#N/A</c:v>
                </c:pt>
                <c:pt idx="180">
                  <c:v>0.8</c:v>
                </c:pt>
                <c:pt idx="181">
                  <c:v>#N/A</c:v>
                </c:pt>
                <c:pt idx="182">
                  <c:v>#N/A</c:v>
                </c:pt>
                <c:pt idx="183">
                  <c:v>#N/A</c:v>
                </c:pt>
                <c:pt idx="184">
                  <c:v>#N/A</c:v>
                </c:pt>
                <c:pt idx="185">
                  <c:v>#N/A</c:v>
                </c:pt>
                <c:pt idx="186">
                  <c:v>#N/A</c:v>
                </c:pt>
                <c:pt idx="187">
                  <c:v>0.8</c:v>
                </c:pt>
                <c:pt idx="188">
                  <c:v>#N/A</c:v>
                </c:pt>
                <c:pt idx="189">
                  <c:v>#N/A</c:v>
                </c:pt>
                <c:pt idx="190">
                  <c:v>#N/A</c:v>
                </c:pt>
                <c:pt idx="191">
                  <c:v>#N/A</c:v>
                </c:pt>
                <c:pt idx="192">
                  <c:v>#N/A</c:v>
                </c:pt>
                <c:pt idx="193">
                  <c:v>#N/A</c:v>
                </c:pt>
                <c:pt idx="194">
                  <c:v>0.8</c:v>
                </c:pt>
                <c:pt idx="195">
                  <c:v>#N/A</c:v>
                </c:pt>
                <c:pt idx="196">
                  <c:v>#N/A</c:v>
                </c:pt>
                <c:pt idx="197">
                  <c:v>#N/A</c:v>
                </c:pt>
                <c:pt idx="198">
                  <c:v>#N/A</c:v>
                </c:pt>
                <c:pt idx="199">
                  <c:v>#N/A</c:v>
                </c:pt>
                <c:pt idx="200">
                  <c:v>#N/A</c:v>
                </c:pt>
                <c:pt idx="201">
                  <c:v>0.8</c:v>
                </c:pt>
                <c:pt idx="202">
                  <c:v>#N/A</c:v>
                </c:pt>
                <c:pt idx="203">
                  <c:v>#N/A</c:v>
                </c:pt>
                <c:pt idx="204">
                  <c:v>#N/A</c:v>
                </c:pt>
                <c:pt idx="205">
                  <c:v>#N/A</c:v>
                </c:pt>
                <c:pt idx="206">
                  <c:v>#N/A</c:v>
                </c:pt>
                <c:pt idx="207">
                  <c:v>#N/A</c:v>
                </c:pt>
                <c:pt idx="208">
                  <c:v>0.8</c:v>
                </c:pt>
                <c:pt idx="209">
                  <c:v>#N/A</c:v>
                </c:pt>
                <c:pt idx="210">
                  <c:v>#N/A</c:v>
                </c:pt>
                <c:pt idx="211">
                  <c:v>#N/A</c:v>
                </c:pt>
                <c:pt idx="212">
                  <c:v>#N/A</c:v>
                </c:pt>
                <c:pt idx="213">
                  <c:v>#N/A</c:v>
                </c:pt>
                <c:pt idx="214">
                  <c:v>#N/A</c:v>
                </c:pt>
                <c:pt idx="215">
                  <c:v>0.8</c:v>
                </c:pt>
                <c:pt idx="216">
                  <c:v>#N/A</c:v>
                </c:pt>
                <c:pt idx="217">
                  <c:v>#N/A</c:v>
                </c:pt>
                <c:pt idx="218">
                  <c:v>#N/A</c:v>
                </c:pt>
                <c:pt idx="219">
                  <c:v>#N/A</c:v>
                </c:pt>
                <c:pt idx="220">
                  <c:v>#N/A</c:v>
                </c:pt>
                <c:pt idx="221">
                  <c:v>#N/A</c:v>
                </c:pt>
                <c:pt idx="222">
                  <c:v>0.7</c:v>
                </c:pt>
                <c:pt idx="223">
                  <c:v>#N/A</c:v>
                </c:pt>
                <c:pt idx="224">
                  <c:v>#N/A</c:v>
                </c:pt>
                <c:pt idx="225">
                  <c:v>#N/A</c:v>
                </c:pt>
                <c:pt idx="226">
                  <c:v>#N/A</c:v>
                </c:pt>
                <c:pt idx="227">
                  <c:v>#N/A</c:v>
                </c:pt>
                <c:pt idx="228">
                  <c:v>#N/A</c:v>
                </c:pt>
                <c:pt idx="229">
                  <c:v>0.7</c:v>
                </c:pt>
                <c:pt idx="230">
                  <c:v>#N/A</c:v>
                </c:pt>
                <c:pt idx="231">
                  <c:v>#N/A</c:v>
                </c:pt>
                <c:pt idx="232">
                  <c:v>#N/A</c:v>
                </c:pt>
                <c:pt idx="233">
                  <c:v>#N/A</c:v>
                </c:pt>
                <c:pt idx="234">
                  <c:v>#N/A</c:v>
                </c:pt>
                <c:pt idx="235">
                  <c:v>#N/A</c:v>
                </c:pt>
                <c:pt idx="236">
                  <c:v>0.7</c:v>
                </c:pt>
                <c:pt idx="237">
                  <c:v>#N/A</c:v>
                </c:pt>
                <c:pt idx="238">
                  <c:v>#N/A</c:v>
                </c:pt>
                <c:pt idx="239">
                  <c:v>#N/A</c:v>
                </c:pt>
                <c:pt idx="240">
                  <c:v>#N/A</c:v>
                </c:pt>
                <c:pt idx="241">
                  <c:v>#N/A</c:v>
                </c:pt>
                <c:pt idx="242">
                  <c:v>#N/A</c:v>
                </c:pt>
                <c:pt idx="243">
                  <c:v>0.7</c:v>
                </c:pt>
                <c:pt idx="244">
                  <c:v>#N/A</c:v>
                </c:pt>
                <c:pt idx="245">
                  <c:v>#N/A</c:v>
                </c:pt>
                <c:pt idx="246">
                  <c:v>#N/A</c:v>
                </c:pt>
                <c:pt idx="247">
                  <c:v>#N/A</c:v>
                </c:pt>
                <c:pt idx="248">
                  <c:v>#N/A</c:v>
                </c:pt>
                <c:pt idx="249">
                  <c:v>#N/A</c:v>
                </c:pt>
                <c:pt idx="250">
                  <c:v>0.7</c:v>
                </c:pt>
                <c:pt idx="251">
                  <c:v>#N/A</c:v>
                </c:pt>
                <c:pt idx="252">
                  <c:v>#N/A</c:v>
                </c:pt>
                <c:pt idx="253">
                  <c:v>#N/A</c:v>
                </c:pt>
                <c:pt idx="254">
                  <c:v>#N/A</c:v>
                </c:pt>
                <c:pt idx="255">
                  <c:v>#N/A</c:v>
                </c:pt>
                <c:pt idx="256">
                  <c:v>#N/A</c:v>
                </c:pt>
                <c:pt idx="257">
                  <c:v>0.7</c:v>
                </c:pt>
                <c:pt idx="258">
                  <c:v>#N/A</c:v>
                </c:pt>
                <c:pt idx="259">
                  <c:v>#N/A</c:v>
                </c:pt>
                <c:pt idx="260">
                  <c:v>#N/A</c:v>
                </c:pt>
                <c:pt idx="261">
                  <c:v>#N/A</c:v>
                </c:pt>
                <c:pt idx="262">
                  <c:v>#N/A</c:v>
                </c:pt>
                <c:pt idx="263">
                  <c:v>#N/A</c:v>
                </c:pt>
                <c:pt idx="264">
                  <c:v>0.7</c:v>
                </c:pt>
                <c:pt idx="265">
                  <c:v>#N/A</c:v>
                </c:pt>
                <c:pt idx="266">
                  <c:v>#N/A</c:v>
                </c:pt>
                <c:pt idx="267">
                  <c:v>#N/A</c:v>
                </c:pt>
                <c:pt idx="268">
                  <c:v>#N/A</c:v>
                </c:pt>
                <c:pt idx="269">
                  <c:v>#N/A</c:v>
                </c:pt>
                <c:pt idx="270">
                  <c:v>#N/A</c:v>
                </c:pt>
                <c:pt idx="271">
                  <c:v>0.7</c:v>
                </c:pt>
                <c:pt idx="272">
                  <c:v>#N/A</c:v>
                </c:pt>
                <c:pt idx="273">
                  <c:v>#N/A</c:v>
                </c:pt>
                <c:pt idx="274">
                  <c:v>#N/A</c:v>
                </c:pt>
                <c:pt idx="275">
                  <c:v>#N/A</c:v>
                </c:pt>
                <c:pt idx="276">
                  <c:v>#N/A</c:v>
                </c:pt>
                <c:pt idx="277">
                  <c:v>#N/A</c:v>
                </c:pt>
                <c:pt idx="278">
                  <c:v>0.7</c:v>
                </c:pt>
                <c:pt idx="279">
                  <c:v>#N/A</c:v>
                </c:pt>
                <c:pt idx="280">
                  <c:v>#N/A</c:v>
                </c:pt>
                <c:pt idx="281">
                  <c:v>#N/A</c:v>
                </c:pt>
                <c:pt idx="282">
                  <c:v>#N/A</c:v>
                </c:pt>
                <c:pt idx="283">
                  <c:v>#N/A</c:v>
                </c:pt>
                <c:pt idx="284">
                  <c:v>#N/A</c:v>
                </c:pt>
                <c:pt idx="285">
                  <c:v>0.7</c:v>
                </c:pt>
                <c:pt idx="286">
                  <c:v>#N/A</c:v>
                </c:pt>
                <c:pt idx="287">
                  <c:v>#N/A</c:v>
                </c:pt>
                <c:pt idx="288">
                  <c:v>#N/A</c:v>
                </c:pt>
                <c:pt idx="289">
                  <c:v>#N/A</c:v>
                </c:pt>
                <c:pt idx="290">
                  <c:v>#N/A</c:v>
                </c:pt>
                <c:pt idx="291">
                  <c:v>#N/A</c:v>
                </c:pt>
                <c:pt idx="292">
                  <c:v>0.7</c:v>
                </c:pt>
                <c:pt idx="293">
                  <c:v>#N/A</c:v>
                </c:pt>
                <c:pt idx="294">
                  <c:v>#N/A</c:v>
                </c:pt>
                <c:pt idx="295">
                  <c:v>#N/A</c:v>
                </c:pt>
                <c:pt idx="296">
                  <c:v>#N/A</c:v>
                </c:pt>
                <c:pt idx="297">
                  <c:v>#N/A</c:v>
                </c:pt>
                <c:pt idx="298">
                  <c:v>#N/A</c:v>
                </c:pt>
                <c:pt idx="299">
                  <c:v>0.7</c:v>
                </c:pt>
                <c:pt idx="300">
                  <c:v>#N/A</c:v>
                </c:pt>
                <c:pt idx="301">
                  <c:v>#N/A</c:v>
                </c:pt>
                <c:pt idx="302">
                  <c:v>#N/A</c:v>
                </c:pt>
                <c:pt idx="303">
                  <c:v>#N/A</c:v>
                </c:pt>
                <c:pt idx="304">
                  <c:v>#N/A</c:v>
                </c:pt>
                <c:pt idx="305">
                  <c:v>#N/A</c:v>
                </c:pt>
                <c:pt idx="306">
                  <c:v>0.7</c:v>
                </c:pt>
                <c:pt idx="307">
                  <c:v>#N/A</c:v>
                </c:pt>
                <c:pt idx="308">
                  <c:v>#N/A</c:v>
                </c:pt>
                <c:pt idx="309">
                  <c:v>#N/A</c:v>
                </c:pt>
                <c:pt idx="310">
                  <c:v>#N/A</c:v>
                </c:pt>
                <c:pt idx="311">
                  <c:v>#N/A</c:v>
                </c:pt>
                <c:pt idx="312">
                  <c:v>#N/A</c:v>
                </c:pt>
                <c:pt idx="313">
                  <c:v>0.7</c:v>
                </c:pt>
                <c:pt idx="314">
                  <c:v>#N/A</c:v>
                </c:pt>
                <c:pt idx="315">
                  <c:v>#N/A</c:v>
                </c:pt>
                <c:pt idx="316">
                  <c:v>#N/A</c:v>
                </c:pt>
                <c:pt idx="317">
                  <c:v>#N/A</c:v>
                </c:pt>
                <c:pt idx="318">
                  <c:v>#N/A</c:v>
                </c:pt>
                <c:pt idx="319">
                  <c:v>#N/A</c:v>
                </c:pt>
                <c:pt idx="320">
                  <c:v>0.7</c:v>
                </c:pt>
                <c:pt idx="321">
                  <c:v>#N/A</c:v>
                </c:pt>
                <c:pt idx="322">
                  <c:v>#N/A</c:v>
                </c:pt>
                <c:pt idx="323">
                  <c:v>#N/A</c:v>
                </c:pt>
                <c:pt idx="324">
                  <c:v>#N/A</c:v>
                </c:pt>
                <c:pt idx="325">
                  <c:v>#N/A</c:v>
                </c:pt>
                <c:pt idx="326">
                  <c:v>#N/A</c:v>
                </c:pt>
                <c:pt idx="327">
                  <c:v>0.7</c:v>
                </c:pt>
                <c:pt idx="328">
                  <c:v>#N/A</c:v>
                </c:pt>
                <c:pt idx="329">
                  <c:v>#N/A</c:v>
                </c:pt>
                <c:pt idx="330">
                  <c:v>#N/A</c:v>
                </c:pt>
                <c:pt idx="331">
                  <c:v>#N/A</c:v>
                </c:pt>
                <c:pt idx="332">
                  <c:v>#N/A</c:v>
                </c:pt>
                <c:pt idx="333">
                  <c:v>#N/A</c:v>
                </c:pt>
                <c:pt idx="334">
                  <c:v>0.7</c:v>
                </c:pt>
                <c:pt idx="335">
                  <c:v>#N/A</c:v>
                </c:pt>
                <c:pt idx="336">
                  <c:v>#N/A</c:v>
                </c:pt>
                <c:pt idx="337">
                  <c:v>#N/A</c:v>
                </c:pt>
                <c:pt idx="338">
                  <c:v>#N/A</c:v>
                </c:pt>
                <c:pt idx="339">
                  <c:v>#N/A</c:v>
                </c:pt>
                <c:pt idx="340">
                  <c:v>#N/A</c:v>
                </c:pt>
                <c:pt idx="341">
                  <c:v>0.7</c:v>
                </c:pt>
                <c:pt idx="342">
                  <c:v>#N/A</c:v>
                </c:pt>
                <c:pt idx="343">
                  <c:v>#N/A</c:v>
                </c:pt>
                <c:pt idx="344">
                  <c:v>#N/A</c:v>
                </c:pt>
                <c:pt idx="345">
                  <c:v>#N/A</c:v>
                </c:pt>
                <c:pt idx="346">
                  <c:v>#N/A</c:v>
                </c:pt>
                <c:pt idx="347">
                  <c:v>#N/A</c:v>
                </c:pt>
                <c:pt idx="348">
                  <c:v>0.7</c:v>
                </c:pt>
                <c:pt idx="349">
                  <c:v>#N/A</c:v>
                </c:pt>
                <c:pt idx="350">
                  <c:v>#N/A</c:v>
                </c:pt>
                <c:pt idx="351">
                  <c:v>#N/A</c:v>
                </c:pt>
                <c:pt idx="352">
                  <c:v>#N/A</c:v>
                </c:pt>
                <c:pt idx="353">
                  <c:v>#N/A</c:v>
                </c:pt>
                <c:pt idx="354">
                  <c:v>#N/A</c:v>
                </c:pt>
                <c:pt idx="355">
                  <c:v>0.65</c:v>
                </c:pt>
                <c:pt idx="356">
                  <c:v>#N/A</c:v>
                </c:pt>
                <c:pt idx="357">
                  <c:v>#N/A</c:v>
                </c:pt>
                <c:pt idx="358">
                  <c:v>#N/A</c:v>
                </c:pt>
                <c:pt idx="359">
                  <c:v>#N/A</c:v>
                </c:pt>
                <c:pt idx="360">
                  <c:v>#N/A</c:v>
                </c:pt>
                <c:pt idx="361">
                  <c:v>#N/A</c:v>
                </c:pt>
                <c:pt idx="362">
                  <c:v>0.6</c:v>
                </c:pt>
                <c:pt idx="363">
                  <c:v>#N/A</c:v>
                </c:pt>
                <c:pt idx="364">
                  <c:v>#N/A</c:v>
                </c:pt>
              </c:numCache>
            </c:numRef>
          </c:val>
          <c:smooth val="0"/>
          <c:extLst>
            <c:ext xmlns:c16="http://schemas.microsoft.com/office/drawing/2014/chart" uri="{C3380CC4-5D6E-409C-BE32-E72D297353CC}">
              <c16:uniqueId val="{00000002-3D6B-4AF4-91DA-4C6E4F9143E2}"/>
            </c:ext>
          </c:extLst>
        </c:ser>
        <c:ser>
          <c:idx val="1"/>
          <c:order val="3"/>
          <c:tx>
            <c:strRef>
              <c:f>轻碱数据!$W$14</c:f>
              <c:strCache>
                <c:ptCount val="1"/>
                <c:pt idx="0">
                  <c:v>2023</c:v>
                </c:pt>
              </c:strCache>
            </c:strRef>
          </c:tx>
          <c:spPr>
            <a:ln w="28575" cap="rnd">
              <a:solidFill>
                <a:srgbClr val="0070C0"/>
              </a:solidFill>
              <a:round/>
            </a:ln>
            <a:effectLst/>
          </c:spPr>
          <c:marker>
            <c:symbol val="none"/>
          </c:marker>
          <c:cat>
            <c:numRef>
              <c:f>轻碱数据!$R$15:$R$379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轻碱数据!$W$15:$W$379</c:f>
              <c:numCache>
                <c:formatCode>0.00%</c:formatCode>
                <c:ptCount val="365"/>
                <c:pt idx="0">
                  <c:v>#N/A</c:v>
                </c:pt>
                <c:pt idx="1">
                  <c:v>#N/A</c:v>
                </c:pt>
                <c:pt idx="2">
                  <c:v>#N/A</c:v>
                </c:pt>
                <c:pt idx="3">
                  <c:v>#N/A</c:v>
                </c:pt>
                <c:pt idx="4">
                  <c:v>0.6</c:v>
                </c:pt>
                <c:pt idx="5">
                  <c:v>#N/A</c:v>
                </c:pt>
                <c:pt idx="6">
                  <c:v>#N/A</c:v>
                </c:pt>
                <c:pt idx="7">
                  <c:v>#N/A</c:v>
                </c:pt>
                <c:pt idx="8">
                  <c:v>#N/A</c:v>
                </c:pt>
                <c:pt idx="9">
                  <c:v>#N/A</c:v>
                </c:pt>
                <c:pt idx="10">
                  <c:v>#N/A</c:v>
                </c:pt>
                <c:pt idx="11">
                  <c:v>0.6</c:v>
                </c:pt>
                <c:pt idx="12">
                  <c:v>#N/A</c:v>
                </c:pt>
                <c:pt idx="13">
                  <c:v>#N/A</c:v>
                </c:pt>
                <c:pt idx="14">
                  <c:v>#N/A</c:v>
                </c:pt>
                <c:pt idx="15">
                  <c:v>#N/A</c:v>
                </c:pt>
                <c:pt idx="16">
                  <c:v>#N/A</c:v>
                </c:pt>
                <c:pt idx="17">
                  <c:v>#N/A</c:v>
                </c:pt>
                <c:pt idx="18">
                  <c:v>0.6</c:v>
                </c:pt>
                <c:pt idx="19">
                  <c:v>#N/A</c:v>
                </c:pt>
                <c:pt idx="20">
                  <c:v>#N/A</c:v>
                </c:pt>
                <c:pt idx="21">
                  <c:v>#N/A</c:v>
                </c:pt>
                <c:pt idx="22">
                  <c:v>#N/A</c:v>
                </c:pt>
                <c:pt idx="23">
                  <c:v>#N/A</c:v>
                </c:pt>
                <c:pt idx="24">
                  <c:v>#N/A</c:v>
                </c:pt>
                <c:pt idx="25">
                  <c:v>0.6</c:v>
                </c:pt>
                <c:pt idx="26">
                  <c:v>#N/A</c:v>
                </c:pt>
                <c:pt idx="27">
                  <c:v>#N/A</c:v>
                </c:pt>
                <c:pt idx="28">
                  <c:v>#N/A</c:v>
                </c:pt>
                <c:pt idx="29">
                  <c:v>#N/A</c:v>
                </c:pt>
                <c:pt idx="30">
                  <c:v>#N/A</c:v>
                </c:pt>
                <c:pt idx="31">
                  <c:v>#N/A</c:v>
                </c:pt>
                <c:pt idx="32">
                  <c:v>0.6</c:v>
                </c:pt>
                <c:pt idx="33">
                  <c:v>#N/A</c:v>
                </c:pt>
                <c:pt idx="34">
                  <c:v>#N/A</c:v>
                </c:pt>
                <c:pt idx="35">
                  <c:v>#N/A</c:v>
                </c:pt>
                <c:pt idx="36">
                  <c:v>#N/A</c:v>
                </c:pt>
                <c:pt idx="37">
                  <c:v>#N/A</c:v>
                </c:pt>
                <c:pt idx="38">
                  <c:v>#N/A</c:v>
                </c:pt>
                <c:pt idx="39">
                  <c:v>0.65</c:v>
                </c:pt>
                <c:pt idx="40">
                  <c:v>#N/A</c:v>
                </c:pt>
                <c:pt idx="41">
                  <c:v>#N/A</c:v>
                </c:pt>
                <c:pt idx="42">
                  <c:v>#N/A</c:v>
                </c:pt>
                <c:pt idx="43">
                  <c:v>#N/A</c:v>
                </c:pt>
                <c:pt idx="44">
                  <c:v>#N/A</c:v>
                </c:pt>
                <c:pt idx="45">
                  <c:v>#N/A</c:v>
                </c:pt>
                <c:pt idx="46">
                  <c:v>0.65</c:v>
                </c:pt>
                <c:pt idx="47">
                  <c:v>#N/A</c:v>
                </c:pt>
                <c:pt idx="48">
                  <c:v>#N/A</c:v>
                </c:pt>
                <c:pt idx="49">
                  <c:v>#N/A</c:v>
                </c:pt>
                <c:pt idx="50">
                  <c:v>#N/A</c:v>
                </c:pt>
                <c:pt idx="51">
                  <c:v>#N/A</c:v>
                </c:pt>
                <c:pt idx="52">
                  <c:v>#N/A</c:v>
                </c:pt>
                <c:pt idx="53">
                  <c:v>0.65</c:v>
                </c:pt>
                <c:pt idx="54">
                  <c:v>#N/A</c:v>
                </c:pt>
                <c:pt idx="55">
                  <c:v>#N/A</c:v>
                </c:pt>
                <c:pt idx="56">
                  <c:v>#N/A</c:v>
                </c:pt>
                <c:pt idx="57">
                  <c:v>#N/A</c:v>
                </c:pt>
                <c:pt idx="58">
                  <c:v>#N/A</c:v>
                </c:pt>
                <c:pt idx="59">
                  <c:v>#N/A</c:v>
                </c:pt>
                <c:pt idx="60">
                  <c:v>0.65</c:v>
                </c:pt>
                <c:pt idx="61">
                  <c:v>#N/A</c:v>
                </c:pt>
                <c:pt idx="62">
                  <c:v>#N/A</c:v>
                </c:pt>
                <c:pt idx="63">
                  <c:v>#N/A</c:v>
                </c:pt>
                <c:pt idx="64">
                  <c:v>#N/A</c:v>
                </c:pt>
                <c:pt idx="65">
                  <c:v>#N/A</c:v>
                </c:pt>
                <c:pt idx="66">
                  <c:v>#N/A</c:v>
                </c:pt>
                <c:pt idx="67">
                  <c:v>#N/A</c:v>
                </c:pt>
                <c:pt idx="68">
                  <c:v>0.65</c:v>
                </c:pt>
                <c:pt idx="69">
                  <c:v>#N/A</c:v>
                </c:pt>
                <c:pt idx="70">
                  <c:v>#N/A</c:v>
                </c:pt>
                <c:pt idx="71">
                  <c:v>#N/A</c:v>
                </c:pt>
                <c:pt idx="72">
                  <c:v>#N/A</c:v>
                </c:pt>
                <c:pt idx="73">
                  <c:v>#N/A</c:v>
                </c:pt>
                <c:pt idx="74">
                  <c:v>0.65</c:v>
                </c:pt>
                <c:pt idx="75">
                  <c:v>#N/A</c:v>
                </c:pt>
                <c:pt idx="76">
                  <c:v>#N/A</c:v>
                </c:pt>
                <c:pt idx="77">
                  <c:v>#N/A</c:v>
                </c:pt>
                <c:pt idx="78">
                  <c:v>#N/A</c:v>
                </c:pt>
                <c:pt idx="79">
                  <c:v>#N/A</c:v>
                </c:pt>
                <c:pt idx="80">
                  <c:v>#N/A</c:v>
                </c:pt>
                <c:pt idx="81">
                  <c:v>0.65</c:v>
                </c:pt>
                <c:pt idx="82">
                  <c:v>#N/A</c:v>
                </c:pt>
                <c:pt idx="83">
                  <c:v>#N/A</c:v>
                </c:pt>
                <c:pt idx="84">
                  <c:v>#N/A</c:v>
                </c:pt>
                <c:pt idx="85">
                  <c:v>#N/A</c:v>
                </c:pt>
                <c:pt idx="86">
                  <c:v>#N/A</c:v>
                </c:pt>
                <c:pt idx="87">
                  <c:v>#N/A</c:v>
                </c:pt>
                <c:pt idx="88">
                  <c:v>0.65</c:v>
                </c:pt>
                <c:pt idx="89">
                  <c:v>#N/A</c:v>
                </c:pt>
                <c:pt idx="90">
                  <c:v>#N/A</c:v>
                </c:pt>
                <c:pt idx="91">
                  <c:v>#N/A</c:v>
                </c:pt>
                <c:pt idx="92">
                  <c:v>#N/A</c:v>
                </c:pt>
                <c:pt idx="93">
                  <c:v>#N/A</c:v>
                </c:pt>
                <c:pt idx="94">
                  <c:v>#N/A</c:v>
                </c:pt>
                <c:pt idx="95">
                  <c:v>0.65</c:v>
                </c:pt>
                <c:pt idx="96">
                  <c:v>#N/A</c:v>
                </c:pt>
                <c:pt idx="97">
                  <c:v>#N/A</c:v>
                </c:pt>
                <c:pt idx="98">
                  <c:v>#N/A</c:v>
                </c:pt>
                <c:pt idx="99">
                  <c:v>#N/A</c:v>
                </c:pt>
                <c:pt idx="100">
                  <c:v>#N/A</c:v>
                </c:pt>
                <c:pt idx="101">
                  <c:v>#N/A</c:v>
                </c:pt>
                <c:pt idx="102">
                  <c:v>0.65</c:v>
                </c:pt>
                <c:pt idx="103">
                  <c:v>#N/A</c:v>
                </c:pt>
                <c:pt idx="104">
                  <c:v>#N/A</c:v>
                </c:pt>
                <c:pt idx="105">
                  <c:v>#N/A</c:v>
                </c:pt>
                <c:pt idx="106">
                  <c:v>#N/A</c:v>
                </c:pt>
                <c:pt idx="107">
                  <c:v>#N/A</c:v>
                </c:pt>
                <c:pt idx="108">
                  <c:v>#N/A</c:v>
                </c:pt>
                <c:pt idx="109">
                  <c:v>0.65</c:v>
                </c:pt>
                <c:pt idx="110">
                  <c:v>#N/A</c:v>
                </c:pt>
                <c:pt idx="111">
                  <c:v>#N/A</c:v>
                </c:pt>
                <c:pt idx="112">
                  <c:v>#N/A</c:v>
                </c:pt>
                <c:pt idx="113">
                  <c:v>#N/A</c:v>
                </c:pt>
                <c:pt idx="114">
                  <c:v>#N/A</c:v>
                </c:pt>
                <c:pt idx="115">
                  <c:v>#N/A</c:v>
                </c:pt>
                <c:pt idx="116">
                  <c:v>0.7</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0.7</c:v>
                </c:pt>
                <c:pt idx="131">
                  <c:v>#N/A</c:v>
                </c:pt>
                <c:pt idx="132">
                  <c:v>#N/A</c:v>
                </c:pt>
                <c:pt idx="133">
                  <c:v>#N/A</c:v>
                </c:pt>
                <c:pt idx="134">
                  <c:v>#N/A</c:v>
                </c:pt>
                <c:pt idx="135">
                  <c:v>#N/A</c:v>
                </c:pt>
                <c:pt idx="136">
                  <c:v>#N/A</c:v>
                </c:pt>
                <c:pt idx="137">
                  <c:v>0.7</c:v>
                </c:pt>
                <c:pt idx="138">
                  <c:v>#N/A</c:v>
                </c:pt>
                <c:pt idx="139">
                  <c:v>#N/A</c:v>
                </c:pt>
                <c:pt idx="140">
                  <c:v>#N/A</c:v>
                </c:pt>
                <c:pt idx="141">
                  <c:v>#N/A</c:v>
                </c:pt>
                <c:pt idx="142">
                  <c:v>#N/A</c:v>
                </c:pt>
                <c:pt idx="143">
                  <c:v>#N/A</c:v>
                </c:pt>
                <c:pt idx="144">
                  <c:v>0.65</c:v>
                </c:pt>
                <c:pt idx="145">
                  <c:v>#N/A</c:v>
                </c:pt>
                <c:pt idx="146">
                  <c:v>#N/A</c:v>
                </c:pt>
                <c:pt idx="147">
                  <c:v>#N/A</c:v>
                </c:pt>
                <c:pt idx="148">
                  <c:v>#N/A</c:v>
                </c:pt>
                <c:pt idx="149">
                  <c:v>#N/A</c:v>
                </c:pt>
                <c:pt idx="150">
                  <c:v>#N/A</c:v>
                </c:pt>
                <c:pt idx="151">
                  <c:v>0.65</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0.65</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0.7</c:v>
                </c:pt>
                <c:pt idx="180">
                  <c:v>#N/A</c:v>
                </c:pt>
                <c:pt idx="181">
                  <c:v>#N/A</c:v>
                </c:pt>
                <c:pt idx="182">
                  <c:v>#N/A</c:v>
                </c:pt>
                <c:pt idx="183">
                  <c:v>#N/A</c:v>
                </c:pt>
                <c:pt idx="184">
                  <c:v>#N/A</c:v>
                </c:pt>
                <c:pt idx="185">
                  <c:v>#N/A</c:v>
                </c:pt>
                <c:pt idx="186">
                  <c:v>0.7</c:v>
                </c:pt>
                <c:pt idx="187">
                  <c:v>#N/A</c:v>
                </c:pt>
                <c:pt idx="188">
                  <c:v>#N/A</c:v>
                </c:pt>
                <c:pt idx="189">
                  <c:v>#N/A</c:v>
                </c:pt>
                <c:pt idx="190">
                  <c:v>#N/A</c:v>
                </c:pt>
                <c:pt idx="191">
                  <c:v>#N/A</c:v>
                </c:pt>
                <c:pt idx="192">
                  <c:v>#N/A</c:v>
                </c:pt>
                <c:pt idx="193">
                  <c:v>0.7</c:v>
                </c:pt>
                <c:pt idx="194">
                  <c:v>#N/A</c:v>
                </c:pt>
                <c:pt idx="195">
                  <c:v>#N/A</c:v>
                </c:pt>
                <c:pt idx="196">
                  <c:v>#N/A</c:v>
                </c:pt>
                <c:pt idx="197">
                  <c:v>#N/A</c:v>
                </c:pt>
                <c:pt idx="198">
                  <c:v>#N/A</c:v>
                </c:pt>
                <c:pt idx="199">
                  <c:v>#N/A</c:v>
                </c:pt>
                <c:pt idx="200">
                  <c:v>0.7</c:v>
                </c:pt>
                <c:pt idx="201">
                  <c:v>#N/A</c:v>
                </c:pt>
                <c:pt idx="202">
                  <c:v>#N/A</c:v>
                </c:pt>
                <c:pt idx="203">
                  <c:v>#N/A</c:v>
                </c:pt>
                <c:pt idx="204">
                  <c:v>#N/A</c:v>
                </c:pt>
                <c:pt idx="205">
                  <c:v>#N/A</c:v>
                </c:pt>
                <c:pt idx="206">
                  <c:v>#N/A</c:v>
                </c:pt>
                <c:pt idx="207">
                  <c:v>0.7</c:v>
                </c:pt>
                <c:pt idx="208">
                  <c:v>#N/A</c:v>
                </c:pt>
                <c:pt idx="209">
                  <c:v>#N/A</c:v>
                </c:pt>
                <c:pt idx="210">
                  <c:v>#N/A</c:v>
                </c:pt>
                <c:pt idx="211">
                  <c:v>#N/A</c:v>
                </c:pt>
                <c:pt idx="212">
                  <c:v>#N/A</c:v>
                </c:pt>
                <c:pt idx="213">
                  <c:v>#N/A</c:v>
                </c:pt>
                <c:pt idx="214">
                  <c:v>0.7</c:v>
                </c:pt>
                <c:pt idx="215">
                  <c:v>#N/A</c:v>
                </c:pt>
                <c:pt idx="216">
                  <c:v>#N/A</c:v>
                </c:pt>
                <c:pt idx="217">
                  <c:v>#N/A</c:v>
                </c:pt>
                <c:pt idx="218">
                  <c:v>#N/A</c:v>
                </c:pt>
                <c:pt idx="219">
                  <c:v>#N/A</c:v>
                </c:pt>
                <c:pt idx="220">
                  <c:v>#N/A</c:v>
                </c:pt>
                <c:pt idx="221">
                  <c:v>0.75</c:v>
                </c:pt>
                <c:pt idx="222">
                  <c:v>#N/A</c:v>
                </c:pt>
                <c:pt idx="223">
                  <c:v>#N/A</c:v>
                </c:pt>
                <c:pt idx="224">
                  <c:v>#N/A</c:v>
                </c:pt>
                <c:pt idx="225">
                  <c:v>#N/A</c:v>
                </c:pt>
                <c:pt idx="226">
                  <c:v>#N/A</c:v>
                </c:pt>
                <c:pt idx="227">
                  <c:v>#N/A</c:v>
                </c:pt>
                <c:pt idx="228">
                  <c:v>0.75</c:v>
                </c:pt>
                <c:pt idx="229">
                  <c:v>#N/A</c:v>
                </c:pt>
                <c:pt idx="230">
                  <c:v>#N/A</c:v>
                </c:pt>
                <c:pt idx="231">
                  <c:v>#N/A</c:v>
                </c:pt>
                <c:pt idx="232">
                  <c:v>#N/A</c:v>
                </c:pt>
                <c:pt idx="233">
                  <c:v>#N/A</c:v>
                </c:pt>
                <c:pt idx="234">
                  <c:v>#N/A</c:v>
                </c:pt>
                <c:pt idx="235">
                  <c:v>0.78</c:v>
                </c:pt>
                <c:pt idx="236">
                  <c:v>#N/A</c:v>
                </c:pt>
                <c:pt idx="237">
                  <c:v>#N/A</c:v>
                </c:pt>
                <c:pt idx="238">
                  <c:v>#N/A</c:v>
                </c:pt>
                <c:pt idx="239">
                  <c:v>#N/A</c:v>
                </c:pt>
                <c:pt idx="240">
                  <c:v>#N/A</c:v>
                </c:pt>
                <c:pt idx="241">
                  <c:v>#N/A</c:v>
                </c:pt>
                <c:pt idx="242">
                  <c:v>0.78</c:v>
                </c:pt>
                <c:pt idx="243">
                  <c:v>#N/A</c:v>
                </c:pt>
                <c:pt idx="244">
                  <c:v>#N/A</c:v>
                </c:pt>
                <c:pt idx="245">
                  <c:v>#N/A</c:v>
                </c:pt>
                <c:pt idx="246">
                  <c:v>#N/A</c:v>
                </c:pt>
                <c:pt idx="247">
                  <c:v>#N/A</c:v>
                </c:pt>
                <c:pt idx="248">
                  <c:v>#N/A</c:v>
                </c:pt>
                <c:pt idx="249">
                  <c:v>0.75</c:v>
                </c:pt>
                <c:pt idx="250">
                  <c:v>#N/A</c:v>
                </c:pt>
                <c:pt idx="251">
                  <c:v>#N/A</c:v>
                </c:pt>
                <c:pt idx="252">
                  <c:v>#N/A</c:v>
                </c:pt>
                <c:pt idx="253">
                  <c:v>#N/A</c:v>
                </c:pt>
                <c:pt idx="254">
                  <c:v>#N/A</c:v>
                </c:pt>
                <c:pt idx="255">
                  <c:v>#N/A</c:v>
                </c:pt>
                <c:pt idx="256">
                  <c:v>0.7</c:v>
                </c:pt>
                <c:pt idx="257">
                  <c:v>#N/A</c:v>
                </c:pt>
                <c:pt idx="258">
                  <c:v>#N/A</c:v>
                </c:pt>
                <c:pt idx="259">
                  <c:v>#N/A</c:v>
                </c:pt>
                <c:pt idx="260">
                  <c:v>#N/A</c:v>
                </c:pt>
                <c:pt idx="261">
                  <c:v>#N/A</c:v>
                </c:pt>
                <c:pt idx="262">
                  <c:v>#N/A</c:v>
                </c:pt>
                <c:pt idx="263">
                  <c:v>0.75</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0.75</c:v>
                </c:pt>
                <c:pt idx="285">
                  <c:v>#N/A</c:v>
                </c:pt>
                <c:pt idx="286">
                  <c:v>#N/A</c:v>
                </c:pt>
                <c:pt idx="287">
                  <c:v>#N/A</c:v>
                </c:pt>
                <c:pt idx="288">
                  <c:v>#N/A</c:v>
                </c:pt>
                <c:pt idx="289">
                  <c:v>#N/A</c:v>
                </c:pt>
                <c:pt idx="290">
                  <c:v>#N/A</c:v>
                </c:pt>
                <c:pt idx="291">
                  <c:v>0.7</c:v>
                </c:pt>
                <c:pt idx="292">
                  <c:v>#N/A</c:v>
                </c:pt>
                <c:pt idx="293">
                  <c:v>#N/A</c:v>
                </c:pt>
                <c:pt idx="294">
                  <c:v>#N/A</c:v>
                </c:pt>
                <c:pt idx="295">
                  <c:v>#N/A</c:v>
                </c:pt>
                <c:pt idx="296">
                  <c:v>#N/A</c:v>
                </c:pt>
                <c:pt idx="297">
                  <c:v>#N/A</c:v>
                </c:pt>
                <c:pt idx="298">
                  <c:v>0.7</c:v>
                </c:pt>
                <c:pt idx="299">
                  <c:v>#N/A</c:v>
                </c:pt>
                <c:pt idx="300">
                  <c:v>#N/A</c:v>
                </c:pt>
                <c:pt idx="301">
                  <c:v>#N/A</c:v>
                </c:pt>
                <c:pt idx="302">
                  <c:v>#N/A</c:v>
                </c:pt>
                <c:pt idx="303">
                  <c:v>#N/A</c:v>
                </c:pt>
                <c:pt idx="304">
                  <c:v>#N/A</c:v>
                </c:pt>
                <c:pt idx="305">
                  <c:v>0.7</c:v>
                </c:pt>
                <c:pt idx="306">
                  <c:v>#N/A</c:v>
                </c:pt>
                <c:pt idx="307">
                  <c:v>#N/A</c:v>
                </c:pt>
                <c:pt idx="308">
                  <c:v>#N/A</c:v>
                </c:pt>
                <c:pt idx="309">
                  <c:v>#N/A</c:v>
                </c:pt>
                <c:pt idx="310">
                  <c:v>#N/A</c:v>
                </c:pt>
                <c:pt idx="311">
                  <c:v>#N/A</c:v>
                </c:pt>
                <c:pt idx="312">
                  <c:v>0.7</c:v>
                </c:pt>
                <c:pt idx="313">
                  <c:v>#N/A</c:v>
                </c:pt>
                <c:pt idx="314">
                  <c:v>#N/A</c:v>
                </c:pt>
                <c:pt idx="315">
                  <c:v>#N/A</c:v>
                </c:pt>
                <c:pt idx="316">
                  <c:v>#N/A</c:v>
                </c:pt>
                <c:pt idx="317">
                  <c:v>#N/A</c:v>
                </c:pt>
                <c:pt idx="318">
                  <c:v>#N/A</c:v>
                </c:pt>
                <c:pt idx="319">
                  <c:v>0.75</c:v>
                </c:pt>
                <c:pt idx="320">
                  <c:v>#N/A</c:v>
                </c:pt>
                <c:pt idx="321">
                  <c:v>#N/A</c:v>
                </c:pt>
                <c:pt idx="322">
                  <c:v>#N/A</c:v>
                </c:pt>
                <c:pt idx="323">
                  <c:v>#N/A</c:v>
                </c:pt>
                <c:pt idx="324">
                  <c:v>#N/A</c:v>
                </c:pt>
                <c:pt idx="325">
                  <c:v>#N/A</c:v>
                </c:pt>
                <c:pt idx="326">
                  <c:v>0.75</c:v>
                </c:pt>
                <c:pt idx="327">
                  <c:v>#N/A</c:v>
                </c:pt>
                <c:pt idx="328">
                  <c:v>#N/A</c:v>
                </c:pt>
                <c:pt idx="329">
                  <c:v>#N/A</c:v>
                </c:pt>
                <c:pt idx="330">
                  <c:v>#N/A</c:v>
                </c:pt>
                <c:pt idx="331">
                  <c:v>#N/A</c:v>
                </c:pt>
                <c:pt idx="332">
                  <c:v>#N/A</c:v>
                </c:pt>
                <c:pt idx="333">
                  <c:v>0.75</c:v>
                </c:pt>
                <c:pt idx="334">
                  <c:v>#N/A</c:v>
                </c:pt>
                <c:pt idx="335">
                  <c:v>#N/A</c:v>
                </c:pt>
                <c:pt idx="336">
                  <c:v>#N/A</c:v>
                </c:pt>
                <c:pt idx="337">
                  <c:v>#N/A</c:v>
                </c:pt>
                <c:pt idx="338">
                  <c:v>#N/A</c:v>
                </c:pt>
                <c:pt idx="339">
                  <c:v>#N/A</c:v>
                </c:pt>
                <c:pt idx="340">
                  <c:v>0.75</c:v>
                </c:pt>
                <c:pt idx="341">
                  <c:v>#N/A</c:v>
                </c:pt>
                <c:pt idx="342">
                  <c:v>#N/A</c:v>
                </c:pt>
                <c:pt idx="343">
                  <c:v>#N/A</c:v>
                </c:pt>
                <c:pt idx="344">
                  <c:v>#N/A</c:v>
                </c:pt>
                <c:pt idx="345">
                  <c:v>#N/A</c:v>
                </c:pt>
                <c:pt idx="346">
                  <c:v>#N/A</c:v>
                </c:pt>
                <c:pt idx="347">
                  <c:v>0.75</c:v>
                </c:pt>
                <c:pt idx="348">
                  <c:v>#N/A</c:v>
                </c:pt>
                <c:pt idx="349">
                  <c:v>#N/A</c:v>
                </c:pt>
                <c:pt idx="350">
                  <c:v>#N/A</c:v>
                </c:pt>
                <c:pt idx="351">
                  <c:v>#N/A</c:v>
                </c:pt>
                <c:pt idx="352">
                  <c:v>#N/A</c:v>
                </c:pt>
                <c:pt idx="353">
                  <c:v>#N/A</c:v>
                </c:pt>
                <c:pt idx="354">
                  <c:v>0.75</c:v>
                </c:pt>
                <c:pt idx="355">
                  <c:v>#N/A</c:v>
                </c:pt>
                <c:pt idx="356">
                  <c:v>#N/A</c:v>
                </c:pt>
                <c:pt idx="357">
                  <c:v>#N/A</c:v>
                </c:pt>
                <c:pt idx="358">
                  <c:v>#N/A</c:v>
                </c:pt>
                <c:pt idx="359">
                  <c:v>#N/A</c:v>
                </c:pt>
                <c:pt idx="360">
                  <c:v>#N/A</c:v>
                </c:pt>
                <c:pt idx="361">
                  <c:v>0.7</c:v>
                </c:pt>
                <c:pt idx="362">
                  <c:v>#N/A</c:v>
                </c:pt>
                <c:pt idx="363">
                  <c:v>#N/A</c:v>
                </c:pt>
                <c:pt idx="364">
                  <c:v>#N/A</c:v>
                </c:pt>
              </c:numCache>
            </c:numRef>
          </c:val>
          <c:smooth val="0"/>
          <c:extLst>
            <c:ext xmlns:c16="http://schemas.microsoft.com/office/drawing/2014/chart" uri="{C3380CC4-5D6E-409C-BE32-E72D297353CC}">
              <c16:uniqueId val="{00000003-3D6B-4AF4-91DA-4C6E4F9143E2}"/>
            </c:ext>
          </c:extLst>
        </c:ser>
        <c:ser>
          <c:idx val="0"/>
          <c:order val="4"/>
          <c:tx>
            <c:strRef>
              <c:f>轻碱数据!$X$14</c:f>
              <c:strCache>
                <c:ptCount val="1"/>
                <c:pt idx="0">
                  <c:v>2024</c:v>
                </c:pt>
              </c:strCache>
            </c:strRef>
          </c:tx>
          <c:spPr>
            <a:ln w="28575" cap="rnd">
              <a:solidFill>
                <a:srgbClr val="FF0000"/>
              </a:solidFill>
              <a:round/>
            </a:ln>
            <a:effectLst/>
          </c:spPr>
          <c:marker>
            <c:symbol val="none"/>
          </c:marker>
          <c:cat>
            <c:numRef>
              <c:f>轻碱数据!$R$15:$R$379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轻碱数据!$X$15:$X$379</c:f>
              <c:numCache>
                <c:formatCode>0.00%</c:formatCode>
                <c:ptCount val="365"/>
                <c:pt idx="0">
                  <c:v>0.65</c:v>
                </c:pt>
                <c:pt idx="1">
                  <c:v>#N/A</c:v>
                </c:pt>
                <c:pt idx="2">
                  <c:v>#N/A</c:v>
                </c:pt>
                <c:pt idx="3">
                  <c:v>0.65</c:v>
                </c:pt>
                <c:pt idx="4">
                  <c:v>#N/A</c:v>
                </c:pt>
                <c:pt idx="5">
                  <c:v>#N/A</c:v>
                </c:pt>
                <c:pt idx="6">
                  <c:v>#N/A</c:v>
                </c:pt>
                <c:pt idx="7">
                  <c:v>#N/A</c:v>
                </c:pt>
                <c:pt idx="8">
                  <c:v>#N/A</c:v>
                </c:pt>
                <c:pt idx="9">
                  <c:v>#N/A</c:v>
                </c:pt>
                <c:pt idx="10">
                  <c:v>0.65</c:v>
                </c:pt>
                <c:pt idx="11">
                  <c:v>#N/A</c:v>
                </c:pt>
                <c:pt idx="12">
                  <c:v>#N/A</c:v>
                </c:pt>
                <c:pt idx="13">
                  <c:v>#N/A</c:v>
                </c:pt>
                <c:pt idx="14">
                  <c:v>#N/A</c:v>
                </c:pt>
                <c:pt idx="15">
                  <c:v>#N/A</c:v>
                </c:pt>
                <c:pt idx="16">
                  <c:v>#N/A</c:v>
                </c:pt>
                <c:pt idx="17">
                  <c:v>0.65</c:v>
                </c:pt>
                <c:pt idx="18">
                  <c:v>#N/A</c:v>
                </c:pt>
                <c:pt idx="19">
                  <c:v>#N/A</c:v>
                </c:pt>
                <c:pt idx="20">
                  <c:v>#N/A</c:v>
                </c:pt>
                <c:pt idx="21">
                  <c:v>#N/A</c:v>
                </c:pt>
                <c:pt idx="22">
                  <c:v>#N/A</c:v>
                </c:pt>
                <c:pt idx="23">
                  <c:v>#N/A</c:v>
                </c:pt>
                <c:pt idx="24">
                  <c:v>0.65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0.65</c:v>
                </c:pt>
                <c:pt idx="53">
                  <c:v>#N/A</c:v>
                </c:pt>
                <c:pt idx="54">
                  <c:v>#N/A</c:v>
                </c:pt>
                <c:pt idx="55">
                  <c:v>#N/A</c:v>
                </c:pt>
                <c:pt idx="56">
                  <c:v>#N/A</c:v>
                </c:pt>
                <c:pt idx="57">
                  <c:v>#N/A</c:v>
                </c:pt>
                <c:pt idx="58">
                  <c:v>#N/A</c:v>
                </c:pt>
                <c:pt idx="59">
                  <c:v>0.75</c:v>
                </c:pt>
                <c:pt idx="60">
                  <c:v>#N/A</c:v>
                </c:pt>
                <c:pt idx="61">
                  <c:v>#N/A</c:v>
                </c:pt>
                <c:pt idx="62">
                  <c:v>#N/A</c:v>
                </c:pt>
                <c:pt idx="63">
                  <c:v>#N/A</c:v>
                </c:pt>
                <c:pt idx="64">
                  <c:v>#N/A</c:v>
                </c:pt>
                <c:pt idx="65">
                  <c:v>#N/A</c:v>
                </c:pt>
                <c:pt idx="66">
                  <c:v>0.75</c:v>
                </c:pt>
                <c:pt idx="67">
                  <c:v>#N/A</c:v>
                </c:pt>
                <c:pt idx="68">
                  <c:v>#N/A</c:v>
                </c:pt>
                <c:pt idx="69">
                  <c:v>#N/A</c:v>
                </c:pt>
                <c:pt idx="70">
                  <c:v>#N/A</c:v>
                </c:pt>
                <c:pt idx="71">
                  <c:v>#N/A</c:v>
                </c:pt>
                <c:pt idx="72">
                  <c:v>#N/A</c:v>
                </c:pt>
                <c:pt idx="73">
                  <c:v>0.75</c:v>
                </c:pt>
                <c:pt idx="74">
                  <c:v>#N/A</c:v>
                </c:pt>
                <c:pt idx="75">
                  <c:v>#N/A</c:v>
                </c:pt>
                <c:pt idx="76">
                  <c:v>#N/A</c:v>
                </c:pt>
                <c:pt idx="77">
                  <c:v>#N/A</c:v>
                </c:pt>
                <c:pt idx="78">
                  <c:v>#N/A</c:v>
                </c:pt>
                <c:pt idx="79">
                  <c:v>#N/A</c:v>
                </c:pt>
                <c:pt idx="80">
                  <c:v>0.75</c:v>
                </c:pt>
                <c:pt idx="81">
                  <c:v>#N/A</c:v>
                </c:pt>
                <c:pt idx="82">
                  <c:v>#N/A</c:v>
                </c:pt>
                <c:pt idx="83">
                  <c:v>#N/A</c:v>
                </c:pt>
                <c:pt idx="84">
                  <c:v>#N/A</c:v>
                </c:pt>
                <c:pt idx="85">
                  <c:v>#N/A</c:v>
                </c:pt>
                <c:pt idx="86">
                  <c:v>#N/A</c:v>
                </c:pt>
                <c:pt idx="87">
                  <c:v>0.75</c:v>
                </c:pt>
                <c:pt idx="88">
                  <c:v>#N/A</c:v>
                </c:pt>
                <c:pt idx="89">
                  <c:v>#N/A</c:v>
                </c:pt>
                <c:pt idx="90">
                  <c:v>#N/A</c:v>
                </c:pt>
                <c:pt idx="91">
                  <c:v>#N/A</c:v>
                </c:pt>
                <c:pt idx="92">
                  <c:v>#N/A</c:v>
                </c:pt>
                <c:pt idx="93">
                  <c:v>#N/A</c:v>
                </c:pt>
                <c:pt idx="94">
                  <c:v>0.75</c:v>
                </c:pt>
                <c:pt idx="95">
                  <c:v>#N/A</c:v>
                </c:pt>
                <c:pt idx="96">
                  <c:v>#N/A</c:v>
                </c:pt>
                <c:pt idx="97">
                  <c:v>#N/A</c:v>
                </c:pt>
                <c:pt idx="98">
                  <c:v>#N/A</c:v>
                </c:pt>
                <c:pt idx="99">
                  <c:v>#N/A</c:v>
                </c:pt>
                <c:pt idx="100">
                  <c:v>#N/A</c:v>
                </c:pt>
                <c:pt idx="101">
                  <c:v>0.75</c:v>
                </c:pt>
                <c:pt idx="102">
                  <c:v>#N/A</c:v>
                </c:pt>
                <c:pt idx="103">
                  <c:v>#N/A</c:v>
                </c:pt>
                <c:pt idx="104">
                  <c:v>#N/A</c:v>
                </c:pt>
                <c:pt idx="105">
                  <c:v>#N/A</c:v>
                </c:pt>
                <c:pt idx="106">
                  <c:v>#N/A</c:v>
                </c:pt>
                <c:pt idx="107">
                  <c:v>#N/A</c:v>
                </c:pt>
                <c:pt idx="108">
                  <c:v>0.75</c:v>
                </c:pt>
                <c:pt idx="109">
                  <c:v>#N/A</c:v>
                </c:pt>
                <c:pt idx="110">
                  <c:v>#N/A</c:v>
                </c:pt>
                <c:pt idx="111">
                  <c:v>#N/A</c:v>
                </c:pt>
                <c:pt idx="112">
                  <c:v>#N/A</c:v>
                </c:pt>
                <c:pt idx="113">
                  <c:v>#N/A</c:v>
                </c:pt>
                <c:pt idx="114">
                  <c:v>#N/A</c:v>
                </c:pt>
                <c:pt idx="115">
                  <c:v>0.75</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0.75</c:v>
                </c:pt>
                <c:pt idx="130">
                  <c:v>#N/A</c:v>
                </c:pt>
                <c:pt idx="131">
                  <c:v>#N/A</c:v>
                </c:pt>
                <c:pt idx="132">
                  <c:v>#N/A</c:v>
                </c:pt>
                <c:pt idx="133">
                  <c:v>#N/A</c:v>
                </c:pt>
                <c:pt idx="134">
                  <c:v>#N/A</c:v>
                </c:pt>
                <c:pt idx="135">
                  <c:v>#N/A</c:v>
                </c:pt>
                <c:pt idx="136">
                  <c:v>0.75</c:v>
                </c:pt>
                <c:pt idx="137">
                  <c:v>#N/A</c:v>
                </c:pt>
                <c:pt idx="138">
                  <c:v>#N/A</c:v>
                </c:pt>
                <c:pt idx="139">
                  <c:v>#N/A</c:v>
                </c:pt>
                <c:pt idx="140">
                  <c:v>#N/A</c:v>
                </c:pt>
                <c:pt idx="141">
                  <c:v>#N/A</c:v>
                </c:pt>
                <c:pt idx="142">
                  <c:v>#N/A</c:v>
                </c:pt>
                <c:pt idx="143">
                  <c:v>#N/A</c:v>
                </c:pt>
                <c:pt idx="144">
                  <c:v>0.75</c:v>
                </c:pt>
                <c:pt idx="145">
                  <c:v>#N/A</c:v>
                </c:pt>
                <c:pt idx="146">
                  <c:v>#N/A</c:v>
                </c:pt>
                <c:pt idx="147">
                  <c:v>#N/A</c:v>
                </c:pt>
                <c:pt idx="148">
                  <c:v>#N/A</c:v>
                </c:pt>
                <c:pt idx="149">
                  <c:v>#N/A</c:v>
                </c:pt>
                <c:pt idx="150">
                  <c:v>0.75</c:v>
                </c:pt>
                <c:pt idx="151">
                  <c:v>#N/A</c:v>
                </c:pt>
                <c:pt idx="152">
                  <c:v>#N/A</c:v>
                </c:pt>
                <c:pt idx="153">
                  <c:v>#N/A</c:v>
                </c:pt>
                <c:pt idx="154">
                  <c:v>#N/A</c:v>
                </c:pt>
                <c:pt idx="155">
                  <c:v>#N/A</c:v>
                </c:pt>
                <c:pt idx="156">
                  <c:v>#N/A</c:v>
                </c:pt>
                <c:pt idx="157">
                  <c:v>0.75</c:v>
                </c:pt>
                <c:pt idx="158">
                  <c:v>#N/A</c:v>
                </c:pt>
                <c:pt idx="159">
                  <c:v>#N/A</c:v>
                </c:pt>
                <c:pt idx="160">
                  <c:v>#N/A</c:v>
                </c:pt>
                <c:pt idx="161">
                  <c:v>#N/A</c:v>
                </c:pt>
                <c:pt idx="162">
                  <c:v>#N/A</c:v>
                </c:pt>
                <c:pt idx="163">
                  <c:v>#N/A</c:v>
                </c:pt>
                <c:pt idx="164">
                  <c:v>0.75</c:v>
                </c:pt>
                <c:pt idx="165">
                  <c:v>#N/A</c:v>
                </c:pt>
                <c:pt idx="166">
                  <c:v>#N/A</c:v>
                </c:pt>
                <c:pt idx="167">
                  <c:v>#N/A</c:v>
                </c:pt>
                <c:pt idx="168">
                  <c:v>#N/A</c:v>
                </c:pt>
                <c:pt idx="169">
                  <c:v>#N/A</c:v>
                </c:pt>
                <c:pt idx="170">
                  <c:v>#N/A</c:v>
                </c:pt>
                <c:pt idx="171">
                  <c:v>0.75</c:v>
                </c:pt>
                <c:pt idx="172">
                  <c:v>#N/A</c:v>
                </c:pt>
                <c:pt idx="173">
                  <c:v>#N/A</c:v>
                </c:pt>
                <c:pt idx="174">
                  <c:v>#N/A</c:v>
                </c:pt>
                <c:pt idx="175">
                  <c:v>#N/A</c:v>
                </c:pt>
                <c:pt idx="176">
                  <c:v>#N/A</c:v>
                </c:pt>
                <c:pt idx="177">
                  <c:v>#N/A</c:v>
                </c:pt>
                <c:pt idx="178">
                  <c:v>0.75</c:v>
                </c:pt>
                <c:pt idx="179">
                  <c:v>#N/A</c:v>
                </c:pt>
                <c:pt idx="180">
                  <c:v>#N/A</c:v>
                </c:pt>
                <c:pt idx="181">
                  <c:v>#N/A</c:v>
                </c:pt>
                <c:pt idx="182">
                  <c:v>#N/A</c:v>
                </c:pt>
                <c:pt idx="183">
                  <c:v>#N/A</c:v>
                </c:pt>
                <c:pt idx="184">
                  <c:v>#N/A</c:v>
                </c:pt>
                <c:pt idx="185">
                  <c:v>0.75</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4-3D6B-4AF4-91DA-4C6E4F9143E2}"/>
            </c:ext>
          </c:extLst>
        </c:ser>
        <c:dLbls>
          <c:showLegendKey val="0"/>
          <c:showVal val="0"/>
          <c:showCatName val="0"/>
          <c:showSerName val="0"/>
          <c:showPercent val="0"/>
          <c:showBubbleSize val="0"/>
        </c:dLbls>
        <c:smooth val="0"/>
        <c:axId val="400748798"/>
        <c:axId val="169803326"/>
      </c:lineChart>
      <c:dateAx>
        <c:axId val="400748798"/>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69803326"/>
        <c:crosses val="autoZero"/>
        <c:auto val="1"/>
        <c:lblOffset val="100"/>
        <c:baseTimeUnit val="days"/>
      </c:dateAx>
      <c:valAx>
        <c:axId val="169803326"/>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百分比</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00748798"/>
        <c:crosses val="autoZero"/>
        <c:crossBetween val="between"/>
      </c:valAx>
      <c:spPr>
        <a:noFill/>
        <a:ln>
          <a:noFill/>
        </a:ln>
        <a:effectLst/>
      </c:spPr>
    </c:plotArea>
    <c:legend>
      <c:legendPos val="b"/>
      <c:layout>
        <c:manualLayout>
          <c:xMode val="edge"/>
          <c:yMode val="edge"/>
          <c:x val="5.4751131221719498E-2"/>
          <c:y val="0.89532872527059804"/>
          <c:w val="0.9"/>
          <c:h val="8.6736474694589893E-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t>三聚磷酸钠开工率</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4"/>
          <c:order val="0"/>
          <c:tx>
            <c:strRef>
              <c:f>轻碱数据!$AB$14</c:f>
              <c:strCache>
                <c:ptCount val="1"/>
                <c:pt idx="0">
                  <c:v>2020</c:v>
                </c:pt>
              </c:strCache>
            </c:strRef>
          </c:tx>
          <c:spPr>
            <a:ln w="28575" cap="rnd">
              <a:solidFill>
                <a:schemeClr val="accent3">
                  <a:lumMod val="60000"/>
                  <a:lumOff val="40000"/>
                </a:schemeClr>
              </a:solidFill>
              <a:round/>
            </a:ln>
            <a:effectLst/>
          </c:spPr>
          <c:marker>
            <c:symbol val="none"/>
          </c:marker>
          <c:cat>
            <c:numRef>
              <c:f>轻碱数据!$Z$15:$Z$379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轻碱数据!$AB$15:$AB$379</c:f>
              <c:numCache>
                <c:formatCode>General</c:formatCode>
                <c:ptCount val="365"/>
                <c:pt idx="0">
                  <c:v>0.13006899999999999</c:v>
                </c:pt>
                <c:pt idx="1">
                  <c:v>#N/A</c:v>
                </c:pt>
                <c:pt idx="2">
                  <c:v>#N/A</c:v>
                </c:pt>
                <c:pt idx="3">
                  <c:v>#N/A</c:v>
                </c:pt>
                <c:pt idx="4">
                  <c:v>0.13008600000000001</c:v>
                </c:pt>
                <c:pt idx="5">
                  <c:v>#N/A</c:v>
                </c:pt>
                <c:pt idx="6">
                  <c:v>#N/A</c:v>
                </c:pt>
                <c:pt idx="7">
                  <c:v>#N/A</c:v>
                </c:pt>
                <c:pt idx="8">
                  <c:v>#N/A</c:v>
                </c:pt>
                <c:pt idx="9">
                  <c:v>0.13094600000000001</c:v>
                </c:pt>
                <c:pt idx="10">
                  <c:v>0.126609</c:v>
                </c:pt>
                <c:pt idx="11">
                  <c:v>#N/A</c:v>
                </c:pt>
                <c:pt idx="12">
                  <c:v>0.12313300000000001</c:v>
                </c:pt>
                <c:pt idx="13">
                  <c:v>#N/A</c:v>
                </c:pt>
                <c:pt idx="14">
                  <c:v>0.120529</c:v>
                </c:pt>
                <c:pt idx="15">
                  <c:v>#N/A</c:v>
                </c:pt>
                <c:pt idx="16">
                  <c:v>#N/A</c:v>
                </c:pt>
                <c:pt idx="17">
                  <c:v>#N/A</c:v>
                </c:pt>
                <c:pt idx="18">
                  <c:v>#N/A</c:v>
                </c:pt>
                <c:pt idx="19">
                  <c:v>0.118798</c:v>
                </c:pt>
                <c:pt idx="20">
                  <c:v>#N/A</c:v>
                </c:pt>
                <c:pt idx="21">
                  <c:v>#N/A</c:v>
                </c:pt>
                <c:pt idx="22">
                  <c:v>#N/A</c:v>
                </c:pt>
                <c:pt idx="23">
                  <c:v>#N/A</c:v>
                </c:pt>
                <c:pt idx="24">
                  <c:v>0.120545</c:v>
                </c:pt>
                <c:pt idx="25">
                  <c:v>#N/A</c:v>
                </c:pt>
                <c:pt idx="26">
                  <c:v>#N/A</c:v>
                </c:pt>
                <c:pt idx="27">
                  <c:v>#N/A</c:v>
                </c:pt>
                <c:pt idx="28">
                  <c:v>#N/A</c:v>
                </c:pt>
                <c:pt idx="29">
                  <c:v>#N/A</c:v>
                </c:pt>
                <c:pt idx="30">
                  <c:v>0.119685</c:v>
                </c:pt>
                <c:pt idx="31">
                  <c:v>#N/A</c:v>
                </c:pt>
                <c:pt idx="32">
                  <c:v>#N/A</c:v>
                </c:pt>
                <c:pt idx="33">
                  <c:v>0.115343</c:v>
                </c:pt>
                <c:pt idx="34">
                  <c:v>#N/A</c:v>
                </c:pt>
                <c:pt idx="35">
                  <c:v>#N/A</c:v>
                </c:pt>
                <c:pt idx="36">
                  <c:v>#N/A</c:v>
                </c:pt>
                <c:pt idx="37">
                  <c:v>0.11274099999999999</c:v>
                </c:pt>
                <c:pt idx="38">
                  <c:v>#N/A</c:v>
                </c:pt>
                <c:pt idx="39">
                  <c:v>#N/A</c:v>
                </c:pt>
                <c:pt idx="40">
                  <c:v>#N/A</c:v>
                </c:pt>
                <c:pt idx="41">
                  <c:v>#N/A</c:v>
                </c:pt>
                <c:pt idx="42">
                  <c:v>0.111011</c:v>
                </c:pt>
                <c:pt idx="43">
                  <c:v>#N/A</c:v>
                </c:pt>
                <c:pt idx="44">
                  <c:v>#N/A</c:v>
                </c:pt>
                <c:pt idx="45">
                  <c:v>#N/A</c:v>
                </c:pt>
                <c:pt idx="46">
                  <c:v>0.11536399999999999</c:v>
                </c:pt>
                <c:pt idx="47">
                  <c:v>#N/A</c:v>
                </c:pt>
                <c:pt idx="48">
                  <c:v>0.120586</c:v>
                </c:pt>
                <c:pt idx="49">
                  <c:v>0.12667400000000001</c:v>
                </c:pt>
                <c:pt idx="50">
                  <c:v>#N/A</c:v>
                </c:pt>
                <c:pt idx="51">
                  <c:v>#N/A</c:v>
                </c:pt>
                <c:pt idx="52">
                  <c:v>0.131027</c:v>
                </c:pt>
                <c:pt idx="53">
                  <c:v>#N/A</c:v>
                </c:pt>
                <c:pt idx="54">
                  <c:v>#N/A</c:v>
                </c:pt>
                <c:pt idx="55">
                  <c:v>#N/A</c:v>
                </c:pt>
                <c:pt idx="56">
                  <c:v>0.130165</c:v>
                </c:pt>
                <c:pt idx="57">
                  <c:v>#N/A</c:v>
                </c:pt>
                <c:pt idx="58">
                  <c:v>#N/A</c:v>
                </c:pt>
                <c:pt idx="59">
                  <c:v>#N/A</c:v>
                </c:pt>
                <c:pt idx="60">
                  <c:v>#N/A</c:v>
                </c:pt>
                <c:pt idx="61">
                  <c:v>#N/A</c:v>
                </c:pt>
                <c:pt idx="62">
                  <c:v>0.13017400000000001</c:v>
                </c:pt>
                <c:pt idx="63">
                  <c:v>#N/A</c:v>
                </c:pt>
                <c:pt idx="64">
                  <c:v>#N/A</c:v>
                </c:pt>
                <c:pt idx="65">
                  <c:v>#N/A</c:v>
                </c:pt>
                <c:pt idx="66">
                  <c:v>#N/A</c:v>
                </c:pt>
                <c:pt idx="67">
                  <c:v>0.13018399999999999</c:v>
                </c:pt>
                <c:pt idx="68">
                  <c:v>#N/A</c:v>
                </c:pt>
                <c:pt idx="69">
                  <c:v>#N/A</c:v>
                </c:pt>
                <c:pt idx="70">
                  <c:v>#N/A</c:v>
                </c:pt>
                <c:pt idx="71">
                  <c:v>#N/A</c:v>
                </c:pt>
                <c:pt idx="72">
                  <c:v>0.130192</c:v>
                </c:pt>
                <c:pt idx="73">
                  <c:v>#N/A</c:v>
                </c:pt>
                <c:pt idx="74">
                  <c:v>#N/A</c:v>
                </c:pt>
                <c:pt idx="75">
                  <c:v>#N/A</c:v>
                </c:pt>
                <c:pt idx="76">
                  <c:v>#N/A</c:v>
                </c:pt>
                <c:pt idx="77">
                  <c:v>#N/A</c:v>
                </c:pt>
                <c:pt idx="78">
                  <c:v>0.13020300000000001</c:v>
                </c:pt>
                <c:pt idx="79">
                  <c:v>#N/A</c:v>
                </c:pt>
                <c:pt idx="80">
                  <c:v>#N/A</c:v>
                </c:pt>
                <c:pt idx="81">
                  <c:v>#N/A</c:v>
                </c:pt>
                <c:pt idx="82">
                  <c:v>#N/A</c:v>
                </c:pt>
                <c:pt idx="83">
                  <c:v>#N/A</c:v>
                </c:pt>
                <c:pt idx="84">
                  <c:v>0.13021199999999999</c:v>
                </c:pt>
                <c:pt idx="85">
                  <c:v>#N/A</c:v>
                </c:pt>
                <c:pt idx="86">
                  <c:v>#N/A</c:v>
                </c:pt>
                <c:pt idx="87">
                  <c:v>#N/A</c:v>
                </c:pt>
                <c:pt idx="88">
                  <c:v>#N/A</c:v>
                </c:pt>
                <c:pt idx="89">
                  <c:v>#N/A</c:v>
                </c:pt>
                <c:pt idx="90">
                  <c:v>0.13022300000000001</c:v>
                </c:pt>
                <c:pt idx="91">
                  <c:v>#N/A</c:v>
                </c:pt>
                <c:pt idx="92">
                  <c:v>#N/A</c:v>
                </c:pt>
                <c:pt idx="93">
                  <c:v>#N/A</c:v>
                </c:pt>
                <c:pt idx="94">
                  <c:v>#N/A</c:v>
                </c:pt>
                <c:pt idx="95">
                  <c:v>#N/A</c:v>
                </c:pt>
                <c:pt idx="96">
                  <c:v>#N/A</c:v>
                </c:pt>
                <c:pt idx="97">
                  <c:v>#N/A</c:v>
                </c:pt>
                <c:pt idx="98">
                  <c:v>0.12936700000000001</c:v>
                </c:pt>
                <c:pt idx="99">
                  <c:v>#N/A</c:v>
                </c:pt>
                <c:pt idx="100">
                  <c:v>#N/A</c:v>
                </c:pt>
                <c:pt idx="101">
                  <c:v>#N/A</c:v>
                </c:pt>
                <c:pt idx="102">
                  <c:v>#N/A</c:v>
                </c:pt>
                <c:pt idx="103">
                  <c:v>#N/A</c:v>
                </c:pt>
                <c:pt idx="104">
                  <c:v>#N/A</c:v>
                </c:pt>
                <c:pt idx="105">
                  <c:v>0.130248</c:v>
                </c:pt>
                <c:pt idx="106">
                  <c:v>#N/A</c:v>
                </c:pt>
                <c:pt idx="107">
                  <c:v>#N/A</c:v>
                </c:pt>
                <c:pt idx="108">
                  <c:v>#N/A</c:v>
                </c:pt>
                <c:pt idx="109">
                  <c:v>#N/A</c:v>
                </c:pt>
                <c:pt idx="110">
                  <c:v>#N/A</c:v>
                </c:pt>
                <c:pt idx="111">
                  <c:v>#N/A</c:v>
                </c:pt>
                <c:pt idx="112">
                  <c:v>#N/A</c:v>
                </c:pt>
                <c:pt idx="113">
                  <c:v>#N/A</c:v>
                </c:pt>
                <c:pt idx="114">
                  <c:v>0.13026399999999999</c:v>
                </c:pt>
                <c:pt idx="115">
                  <c:v>#N/A</c:v>
                </c:pt>
                <c:pt idx="116">
                  <c:v>#N/A</c:v>
                </c:pt>
                <c:pt idx="117">
                  <c:v>#N/A</c:v>
                </c:pt>
                <c:pt idx="118">
                  <c:v>#N/A</c:v>
                </c:pt>
                <c:pt idx="119">
                  <c:v>#N/A</c:v>
                </c:pt>
                <c:pt idx="120">
                  <c:v>#N/A</c:v>
                </c:pt>
                <c:pt idx="121">
                  <c:v>0.130275</c:v>
                </c:pt>
                <c:pt idx="122">
                  <c:v>#N/A</c:v>
                </c:pt>
                <c:pt idx="123">
                  <c:v>#N/A</c:v>
                </c:pt>
                <c:pt idx="124">
                  <c:v>#N/A</c:v>
                </c:pt>
                <c:pt idx="125">
                  <c:v>#N/A</c:v>
                </c:pt>
                <c:pt idx="126">
                  <c:v>0.134632</c:v>
                </c:pt>
                <c:pt idx="127">
                  <c:v>#N/A</c:v>
                </c:pt>
                <c:pt idx="128">
                  <c:v>#N/A</c:v>
                </c:pt>
                <c:pt idx="129">
                  <c:v>#N/A</c:v>
                </c:pt>
                <c:pt idx="130">
                  <c:v>0.14072599999999999</c:v>
                </c:pt>
                <c:pt idx="131">
                  <c:v>#N/A</c:v>
                </c:pt>
                <c:pt idx="132">
                  <c:v>#N/A</c:v>
                </c:pt>
                <c:pt idx="133">
                  <c:v>#N/A</c:v>
                </c:pt>
                <c:pt idx="134">
                  <c:v>#N/A</c:v>
                </c:pt>
                <c:pt idx="135">
                  <c:v>#N/A</c:v>
                </c:pt>
                <c:pt idx="136">
                  <c:v>#N/A</c:v>
                </c:pt>
                <c:pt idx="137">
                  <c:v>0.14247599999999999</c:v>
                </c:pt>
                <c:pt idx="138">
                  <c:v>#N/A</c:v>
                </c:pt>
                <c:pt idx="139">
                  <c:v>#N/A</c:v>
                </c:pt>
                <c:pt idx="140">
                  <c:v>#N/A</c:v>
                </c:pt>
                <c:pt idx="141">
                  <c:v>#N/A</c:v>
                </c:pt>
                <c:pt idx="142">
                  <c:v>#N/A</c:v>
                </c:pt>
                <c:pt idx="143">
                  <c:v>0.139878</c:v>
                </c:pt>
                <c:pt idx="144">
                  <c:v>#N/A</c:v>
                </c:pt>
                <c:pt idx="145">
                  <c:v>#N/A</c:v>
                </c:pt>
                <c:pt idx="146">
                  <c:v>#N/A</c:v>
                </c:pt>
                <c:pt idx="147">
                  <c:v>#N/A</c:v>
                </c:pt>
                <c:pt idx="148">
                  <c:v>#N/A</c:v>
                </c:pt>
                <c:pt idx="149">
                  <c:v>#N/A</c:v>
                </c:pt>
                <c:pt idx="150">
                  <c:v>#N/A</c:v>
                </c:pt>
                <c:pt idx="151">
                  <c:v>#N/A</c:v>
                </c:pt>
                <c:pt idx="152">
                  <c:v>0.13989299999999999</c:v>
                </c:pt>
                <c:pt idx="153">
                  <c:v>#N/A</c:v>
                </c:pt>
                <c:pt idx="154">
                  <c:v>#N/A</c:v>
                </c:pt>
                <c:pt idx="155">
                  <c:v>0.129464</c:v>
                </c:pt>
                <c:pt idx="156">
                  <c:v>#N/A</c:v>
                </c:pt>
                <c:pt idx="157">
                  <c:v>#N/A</c:v>
                </c:pt>
                <c:pt idx="158">
                  <c:v>#N/A</c:v>
                </c:pt>
                <c:pt idx="159">
                  <c:v>0.122513</c:v>
                </c:pt>
                <c:pt idx="160">
                  <c:v>#N/A</c:v>
                </c:pt>
                <c:pt idx="161">
                  <c:v>#N/A</c:v>
                </c:pt>
                <c:pt idx="162">
                  <c:v>#N/A</c:v>
                </c:pt>
                <c:pt idx="163">
                  <c:v>#N/A</c:v>
                </c:pt>
                <c:pt idx="164">
                  <c:v>#N/A</c:v>
                </c:pt>
                <c:pt idx="165">
                  <c:v>0.120785</c:v>
                </c:pt>
                <c:pt idx="166">
                  <c:v>#N/A</c:v>
                </c:pt>
                <c:pt idx="167">
                  <c:v>#N/A</c:v>
                </c:pt>
                <c:pt idx="168">
                  <c:v>#N/A</c:v>
                </c:pt>
                <c:pt idx="169">
                  <c:v>#N/A</c:v>
                </c:pt>
                <c:pt idx="170">
                  <c:v>#N/A</c:v>
                </c:pt>
                <c:pt idx="171">
                  <c:v>#N/A</c:v>
                </c:pt>
                <c:pt idx="172">
                  <c:v>#N/A</c:v>
                </c:pt>
                <c:pt idx="173">
                  <c:v>#N/A</c:v>
                </c:pt>
                <c:pt idx="174">
                  <c:v>0.120799</c:v>
                </c:pt>
                <c:pt idx="175">
                  <c:v>#N/A</c:v>
                </c:pt>
                <c:pt idx="176">
                  <c:v>#N/A</c:v>
                </c:pt>
                <c:pt idx="177">
                  <c:v>#N/A</c:v>
                </c:pt>
                <c:pt idx="178">
                  <c:v>#N/A</c:v>
                </c:pt>
                <c:pt idx="179">
                  <c:v>#N/A</c:v>
                </c:pt>
                <c:pt idx="180">
                  <c:v>#N/A</c:v>
                </c:pt>
                <c:pt idx="181">
                  <c:v>0.119073</c:v>
                </c:pt>
                <c:pt idx="182">
                  <c:v>#N/A</c:v>
                </c:pt>
                <c:pt idx="183">
                  <c:v>#N/A</c:v>
                </c:pt>
                <c:pt idx="184">
                  <c:v>#N/A</c:v>
                </c:pt>
                <c:pt idx="185">
                  <c:v>0.112992</c:v>
                </c:pt>
                <c:pt idx="186">
                  <c:v>#N/A</c:v>
                </c:pt>
                <c:pt idx="187">
                  <c:v>#N/A</c:v>
                </c:pt>
                <c:pt idx="188">
                  <c:v>#N/A</c:v>
                </c:pt>
                <c:pt idx="189">
                  <c:v>#N/A</c:v>
                </c:pt>
                <c:pt idx="190">
                  <c:v>0.10952199999999999</c:v>
                </c:pt>
                <c:pt idx="191">
                  <c:v>#N/A</c:v>
                </c:pt>
                <c:pt idx="192">
                  <c:v>#N/A</c:v>
                </c:pt>
                <c:pt idx="193">
                  <c:v>#N/A</c:v>
                </c:pt>
                <c:pt idx="194">
                  <c:v>#N/A</c:v>
                </c:pt>
                <c:pt idx="195">
                  <c:v>0.110401</c:v>
                </c:pt>
                <c:pt idx="196">
                  <c:v>#N/A</c:v>
                </c:pt>
                <c:pt idx="197">
                  <c:v>#N/A</c:v>
                </c:pt>
                <c:pt idx="198">
                  <c:v>#N/A</c:v>
                </c:pt>
                <c:pt idx="199">
                  <c:v>#N/A</c:v>
                </c:pt>
                <c:pt idx="200">
                  <c:v>0.10954</c:v>
                </c:pt>
                <c:pt idx="201">
                  <c:v>#N/A</c:v>
                </c:pt>
                <c:pt idx="202">
                  <c:v>#N/A</c:v>
                </c:pt>
                <c:pt idx="203">
                  <c:v>#N/A</c:v>
                </c:pt>
                <c:pt idx="204">
                  <c:v>#N/A</c:v>
                </c:pt>
                <c:pt idx="205">
                  <c:v>#N/A</c:v>
                </c:pt>
                <c:pt idx="206">
                  <c:v>#N/A</c:v>
                </c:pt>
                <c:pt idx="207">
                  <c:v>0.11042</c:v>
                </c:pt>
                <c:pt idx="208">
                  <c:v>#N/A</c:v>
                </c:pt>
                <c:pt idx="209">
                  <c:v>#N/A</c:v>
                </c:pt>
                <c:pt idx="210">
                  <c:v>0.106948</c:v>
                </c:pt>
                <c:pt idx="211">
                  <c:v>#N/A</c:v>
                </c:pt>
                <c:pt idx="212">
                  <c:v>#N/A</c:v>
                </c:pt>
                <c:pt idx="213">
                  <c:v>#N/A</c:v>
                </c:pt>
                <c:pt idx="214">
                  <c:v>0.100868</c:v>
                </c:pt>
                <c:pt idx="215">
                  <c:v>#N/A</c:v>
                </c:pt>
                <c:pt idx="216">
                  <c:v>#N/A</c:v>
                </c:pt>
                <c:pt idx="217">
                  <c:v>#N/A</c:v>
                </c:pt>
                <c:pt idx="218">
                  <c:v>0.10609200000000001</c:v>
                </c:pt>
                <c:pt idx="219">
                  <c:v>0.113051</c:v>
                </c:pt>
                <c:pt idx="220">
                  <c:v>#N/A</c:v>
                </c:pt>
                <c:pt idx="221">
                  <c:v>#N/A</c:v>
                </c:pt>
                <c:pt idx="222">
                  <c:v>0.119142</c:v>
                </c:pt>
                <c:pt idx="223">
                  <c:v>#N/A</c:v>
                </c:pt>
                <c:pt idx="224">
                  <c:v>#N/A</c:v>
                </c:pt>
                <c:pt idx="225">
                  <c:v>#N/A</c:v>
                </c:pt>
                <c:pt idx="226">
                  <c:v>0.124366</c:v>
                </c:pt>
                <c:pt idx="227">
                  <c:v>#N/A</c:v>
                </c:pt>
                <c:pt idx="228">
                  <c:v>#N/A</c:v>
                </c:pt>
                <c:pt idx="229">
                  <c:v>#N/A</c:v>
                </c:pt>
                <c:pt idx="230">
                  <c:v>#N/A</c:v>
                </c:pt>
                <c:pt idx="231">
                  <c:v>0.13046099999999999</c:v>
                </c:pt>
                <c:pt idx="232">
                  <c:v>0.135681</c:v>
                </c:pt>
                <c:pt idx="233">
                  <c:v>#N/A</c:v>
                </c:pt>
                <c:pt idx="234">
                  <c:v>#N/A</c:v>
                </c:pt>
                <c:pt idx="235">
                  <c:v>#N/A</c:v>
                </c:pt>
                <c:pt idx="236">
                  <c:v>0.143514</c:v>
                </c:pt>
                <c:pt idx="237">
                  <c:v>0.15047199999999999</c:v>
                </c:pt>
                <c:pt idx="238">
                  <c:v>#N/A</c:v>
                </c:pt>
                <c:pt idx="239">
                  <c:v>0.15395500000000001</c:v>
                </c:pt>
                <c:pt idx="240">
                  <c:v>#N/A</c:v>
                </c:pt>
                <c:pt idx="241">
                  <c:v>#N/A</c:v>
                </c:pt>
                <c:pt idx="242">
                  <c:v>#N/A</c:v>
                </c:pt>
                <c:pt idx="243">
                  <c:v>0.158308</c:v>
                </c:pt>
                <c:pt idx="244">
                  <c:v>#N/A</c:v>
                </c:pt>
                <c:pt idx="245">
                  <c:v>#N/A</c:v>
                </c:pt>
                <c:pt idx="246">
                  <c:v>#N/A</c:v>
                </c:pt>
                <c:pt idx="247">
                  <c:v>0.160054</c:v>
                </c:pt>
                <c:pt idx="248">
                  <c:v>#N/A</c:v>
                </c:pt>
                <c:pt idx="249">
                  <c:v>#N/A</c:v>
                </c:pt>
                <c:pt idx="250">
                  <c:v>#N/A</c:v>
                </c:pt>
                <c:pt idx="251">
                  <c:v>0.15745300000000001</c:v>
                </c:pt>
                <c:pt idx="252">
                  <c:v>#N/A</c:v>
                </c:pt>
                <c:pt idx="253">
                  <c:v>0.138326</c:v>
                </c:pt>
                <c:pt idx="254">
                  <c:v>0.145283</c:v>
                </c:pt>
                <c:pt idx="255">
                  <c:v>#N/A</c:v>
                </c:pt>
                <c:pt idx="256">
                  <c:v>0.13050500000000001</c:v>
                </c:pt>
                <c:pt idx="257">
                  <c:v>0.12094100000000001</c:v>
                </c:pt>
                <c:pt idx="258">
                  <c:v>#N/A</c:v>
                </c:pt>
                <c:pt idx="259">
                  <c:v>0.112249</c:v>
                </c:pt>
                <c:pt idx="260">
                  <c:v>#N/A</c:v>
                </c:pt>
                <c:pt idx="261">
                  <c:v>#N/A</c:v>
                </c:pt>
                <c:pt idx="262">
                  <c:v>#N/A</c:v>
                </c:pt>
                <c:pt idx="263">
                  <c:v>#N/A</c:v>
                </c:pt>
                <c:pt idx="264">
                  <c:v>0.113997</c:v>
                </c:pt>
                <c:pt idx="265">
                  <c:v>#N/A</c:v>
                </c:pt>
                <c:pt idx="266">
                  <c:v>#N/A</c:v>
                </c:pt>
                <c:pt idx="267">
                  <c:v>0.121827</c:v>
                </c:pt>
                <c:pt idx="268">
                  <c:v>#N/A</c:v>
                </c:pt>
                <c:pt idx="269">
                  <c:v>0.12965699999999999</c:v>
                </c:pt>
                <c:pt idx="270">
                  <c:v>#N/A</c:v>
                </c:pt>
                <c:pt idx="271">
                  <c:v>0.137486</c:v>
                </c:pt>
                <c:pt idx="272">
                  <c:v>#N/A</c:v>
                </c:pt>
                <c:pt idx="273">
                  <c:v>0.14618600000000001</c:v>
                </c:pt>
                <c:pt idx="274">
                  <c:v>#N/A</c:v>
                </c:pt>
                <c:pt idx="275">
                  <c:v>#N/A</c:v>
                </c:pt>
                <c:pt idx="276">
                  <c:v>#N/A</c:v>
                </c:pt>
                <c:pt idx="277">
                  <c:v>#N/A</c:v>
                </c:pt>
                <c:pt idx="278">
                  <c:v>#N/A</c:v>
                </c:pt>
                <c:pt idx="279">
                  <c:v>#N/A</c:v>
                </c:pt>
                <c:pt idx="280">
                  <c:v>#N/A</c:v>
                </c:pt>
                <c:pt idx="281">
                  <c:v>#N/A</c:v>
                </c:pt>
                <c:pt idx="282">
                  <c:v>0.146201</c:v>
                </c:pt>
                <c:pt idx="283">
                  <c:v>#N/A</c:v>
                </c:pt>
                <c:pt idx="284">
                  <c:v>#N/A</c:v>
                </c:pt>
                <c:pt idx="285">
                  <c:v>#N/A</c:v>
                </c:pt>
                <c:pt idx="286">
                  <c:v>#N/A</c:v>
                </c:pt>
                <c:pt idx="287">
                  <c:v>0.145339</c:v>
                </c:pt>
                <c:pt idx="288">
                  <c:v>#N/A</c:v>
                </c:pt>
                <c:pt idx="289">
                  <c:v>#N/A</c:v>
                </c:pt>
                <c:pt idx="290">
                  <c:v>#N/A</c:v>
                </c:pt>
                <c:pt idx="291">
                  <c:v>#N/A</c:v>
                </c:pt>
                <c:pt idx="292">
                  <c:v>0.144478</c:v>
                </c:pt>
                <c:pt idx="293">
                  <c:v>#N/A</c:v>
                </c:pt>
                <c:pt idx="294">
                  <c:v>#N/A</c:v>
                </c:pt>
                <c:pt idx="295">
                  <c:v>#N/A</c:v>
                </c:pt>
                <c:pt idx="296">
                  <c:v>#N/A</c:v>
                </c:pt>
                <c:pt idx="297">
                  <c:v>#N/A</c:v>
                </c:pt>
                <c:pt idx="298">
                  <c:v>#N/A</c:v>
                </c:pt>
                <c:pt idx="299">
                  <c:v>#N/A</c:v>
                </c:pt>
                <c:pt idx="300">
                  <c:v>0.14449100000000001</c:v>
                </c:pt>
                <c:pt idx="301">
                  <c:v>#N/A</c:v>
                </c:pt>
                <c:pt idx="302">
                  <c:v>#N/A</c:v>
                </c:pt>
                <c:pt idx="303">
                  <c:v>0.147975</c:v>
                </c:pt>
                <c:pt idx="304">
                  <c:v>#N/A</c:v>
                </c:pt>
                <c:pt idx="305">
                  <c:v>#N/A</c:v>
                </c:pt>
                <c:pt idx="306">
                  <c:v>#N/A</c:v>
                </c:pt>
                <c:pt idx="307">
                  <c:v>0.15232999999999999</c:v>
                </c:pt>
                <c:pt idx="308">
                  <c:v>#N/A</c:v>
                </c:pt>
                <c:pt idx="309">
                  <c:v>#N/A</c:v>
                </c:pt>
                <c:pt idx="310">
                  <c:v>#N/A</c:v>
                </c:pt>
                <c:pt idx="311">
                  <c:v>#N/A</c:v>
                </c:pt>
                <c:pt idx="312">
                  <c:v>#N/A</c:v>
                </c:pt>
                <c:pt idx="313">
                  <c:v>0.15668799999999999</c:v>
                </c:pt>
                <c:pt idx="314">
                  <c:v>#N/A</c:v>
                </c:pt>
                <c:pt idx="315">
                  <c:v>#N/A</c:v>
                </c:pt>
                <c:pt idx="316">
                  <c:v>#N/A</c:v>
                </c:pt>
                <c:pt idx="317">
                  <c:v>#N/A</c:v>
                </c:pt>
                <c:pt idx="318">
                  <c:v>0.15234900000000001</c:v>
                </c:pt>
                <c:pt idx="319">
                  <c:v>#N/A</c:v>
                </c:pt>
                <c:pt idx="320">
                  <c:v>#N/A</c:v>
                </c:pt>
                <c:pt idx="321">
                  <c:v>#N/A</c:v>
                </c:pt>
                <c:pt idx="322">
                  <c:v>#N/A</c:v>
                </c:pt>
                <c:pt idx="323">
                  <c:v>#N/A</c:v>
                </c:pt>
                <c:pt idx="324">
                  <c:v>0.14888100000000001</c:v>
                </c:pt>
                <c:pt idx="325">
                  <c:v>#N/A</c:v>
                </c:pt>
                <c:pt idx="326">
                  <c:v>#N/A</c:v>
                </c:pt>
                <c:pt idx="327">
                  <c:v>#N/A</c:v>
                </c:pt>
                <c:pt idx="328">
                  <c:v>#N/A</c:v>
                </c:pt>
                <c:pt idx="329">
                  <c:v>#N/A</c:v>
                </c:pt>
                <c:pt idx="330">
                  <c:v>#N/A</c:v>
                </c:pt>
                <c:pt idx="331">
                  <c:v>#N/A</c:v>
                </c:pt>
                <c:pt idx="332">
                  <c:v>#N/A</c:v>
                </c:pt>
                <c:pt idx="333">
                  <c:v>0.14976600000000001</c:v>
                </c:pt>
                <c:pt idx="334">
                  <c:v>#N/A</c:v>
                </c:pt>
                <c:pt idx="335">
                  <c:v>#N/A</c:v>
                </c:pt>
                <c:pt idx="336">
                  <c:v>0.148031</c:v>
                </c:pt>
                <c:pt idx="337">
                  <c:v>#N/A</c:v>
                </c:pt>
                <c:pt idx="338">
                  <c:v>0.14455699999999999</c:v>
                </c:pt>
                <c:pt idx="339">
                  <c:v>#N/A</c:v>
                </c:pt>
                <c:pt idx="340">
                  <c:v>0.13934299999999999</c:v>
                </c:pt>
                <c:pt idx="341">
                  <c:v>#N/A</c:v>
                </c:pt>
                <c:pt idx="342">
                  <c:v>0.13325899999999999</c:v>
                </c:pt>
                <c:pt idx="343">
                  <c:v>#N/A</c:v>
                </c:pt>
                <c:pt idx="344">
                  <c:v>#N/A</c:v>
                </c:pt>
                <c:pt idx="345">
                  <c:v>0.128917</c:v>
                </c:pt>
                <c:pt idx="346">
                  <c:v>#N/A</c:v>
                </c:pt>
                <c:pt idx="347">
                  <c:v>#N/A</c:v>
                </c:pt>
                <c:pt idx="348">
                  <c:v>#N/A</c:v>
                </c:pt>
                <c:pt idx="349">
                  <c:v>#N/A</c:v>
                </c:pt>
                <c:pt idx="350">
                  <c:v>#N/A</c:v>
                </c:pt>
                <c:pt idx="351">
                  <c:v>#N/A</c:v>
                </c:pt>
                <c:pt idx="352">
                  <c:v>#N/A</c:v>
                </c:pt>
                <c:pt idx="353">
                  <c:v>#N/A</c:v>
                </c:pt>
                <c:pt idx="354">
                  <c:v>#N/A</c:v>
                </c:pt>
                <c:pt idx="355">
                  <c:v>0.129803</c:v>
                </c:pt>
                <c:pt idx="356">
                  <c:v>#N/A</c:v>
                </c:pt>
                <c:pt idx="357">
                  <c:v>#N/A</c:v>
                </c:pt>
                <c:pt idx="358">
                  <c:v>#N/A</c:v>
                </c:pt>
                <c:pt idx="359">
                  <c:v>#N/A</c:v>
                </c:pt>
                <c:pt idx="360">
                  <c:v>#N/A</c:v>
                </c:pt>
                <c:pt idx="361">
                  <c:v>#N/A</c:v>
                </c:pt>
                <c:pt idx="362">
                  <c:v>#N/A</c:v>
                </c:pt>
                <c:pt idx="363">
                  <c:v>#N/A</c:v>
                </c:pt>
                <c:pt idx="364">
                  <c:v>0.12981799999999999</c:v>
                </c:pt>
              </c:numCache>
            </c:numRef>
          </c:val>
          <c:smooth val="0"/>
          <c:extLst>
            <c:ext xmlns:c16="http://schemas.microsoft.com/office/drawing/2014/chart" uri="{C3380CC4-5D6E-409C-BE32-E72D297353CC}">
              <c16:uniqueId val="{00000000-6F8B-499E-9970-7E3BC2B04879}"/>
            </c:ext>
          </c:extLst>
        </c:ser>
        <c:ser>
          <c:idx val="3"/>
          <c:order val="1"/>
          <c:tx>
            <c:strRef>
              <c:f>轻碱数据!$AC$14</c:f>
              <c:strCache>
                <c:ptCount val="1"/>
                <c:pt idx="0">
                  <c:v>2021</c:v>
                </c:pt>
              </c:strCache>
            </c:strRef>
          </c:tx>
          <c:spPr>
            <a:ln w="28575" cap="rnd">
              <a:solidFill>
                <a:schemeClr val="accent3">
                  <a:lumMod val="50000"/>
                </a:schemeClr>
              </a:solidFill>
              <a:round/>
            </a:ln>
            <a:effectLst/>
          </c:spPr>
          <c:marker>
            <c:symbol val="none"/>
          </c:marker>
          <c:cat>
            <c:numRef>
              <c:f>轻碱数据!$Z$15:$Z$379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轻碱数据!$AC$15:$AC$379</c:f>
              <c:numCache>
                <c:formatCode>General</c:formatCode>
                <c:ptCount val="365"/>
                <c:pt idx="0">
                  <c:v>#N/A</c:v>
                </c:pt>
                <c:pt idx="1">
                  <c:v>#N/A</c:v>
                </c:pt>
                <c:pt idx="2">
                  <c:v>0.12895499999999999</c:v>
                </c:pt>
                <c:pt idx="3">
                  <c:v>#N/A</c:v>
                </c:pt>
                <c:pt idx="4">
                  <c:v>#N/A</c:v>
                </c:pt>
                <c:pt idx="5">
                  <c:v>#N/A</c:v>
                </c:pt>
                <c:pt idx="6">
                  <c:v>0.12548300000000001</c:v>
                </c:pt>
                <c:pt idx="7">
                  <c:v>#N/A</c:v>
                </c:pt>
                <c:pt idx="8">
                  <c:v>#N/A</c:v>
                </c:pt>
                <c:pt idx="9">
                  <c:v>#N/A</c:v>
                </c:pt>
                <c:pt idx="10">
                  <c:v>0.120273</c:v>
                </c:pt>
                <c:pt idx="11">
                  <c:v>0.113319</c:v>
                </c:pt>
                <c:pt idx="12">
                  <c:v>#N/A</c:v>
                </c:pt>
                <c:pt idx="13">
                  <c:v>#N/A</c:v>
                </c:pt>
                <c:pt idx="14">
                  <c:v>0.10810699999999999</c:v>
                </c:pt>
                <c:pt idx="15">
                  <c:v>#N/A</c:v>
                </c:pt>
                <c:pt idx="16">
                  <c:v>#N/A</c:v>
                </c:pt>
                <c:pt idx="17">
                  <c:v>#N/A</c:v>
                </c:pt>
                <c:pt idx="18">
                  <c:v>0.108114</c:v>
                </c:pt>
                <c:pt idx="19">
                  <c:v>#N/A</c:v>
                </c:pt>
                <c:pt idx="20">
                  <c:v>#N/A</c:v>
                </c:pt>
                <c:pt idx="21">
                  <c:v>0.115075</c:v>
                </c:pt>
                <c:pt idx="22">
                  <c:v>#N/A</c:v>
                </c:pt>
                <c:pt idx="23">
                  <c:v>0.124644</c:v>
                </c:pt>
                <c:pt idx="24">
                  <c:v>#N/A</c:v>
                </c:pt>
                <c:pt idx="25">
                  <c:v>#N/A</c:v>
                </c:pt>
                <c:pt idx="26">
                  <c:v>0.131604</c:v>
                </c:pt>
                <c:pt idx="27">
                  <c:v>#N/A</c:v>
                </c:pt>
                <c:pt idx="28">
                  <c:v>#N/A</c:v>
                </c:pt>
                <c:pt idx="29">
                  <c:v>#N/A</c:v>
                </c:pt>
                <c:pt idx="30">
                  <c:v>0.14726300000000001</c:v>
                </c:pt>
                <c:pt idx="31">
                  <c:v>#N/A</c:v>
                </c:pt>
                <c:pt idx="32">
                  <c:v>#N/A</c:v>
                </c:pt>
                <c:pt idx="33">
                  <c:v>0.14726900000000001</c:v>
                </c:pt>
                <c:pt idx="34">
                  <c:v>#N/A</c:v>
                </c:pt>
                <c:pt idx="35">
                  <c:v>0.14379500000000001</c:v>
                </c:pt>
                <c:pt idx="36">
                  <c:v>#N/A</c:v>
                </c:pt>
                <c:pt idx="37">
                  <c:v>#N/A</c:v>
                </c:pt>
                <c:pt idx="38">
                  <c:v>0.13945099999999999</c:v>
                </c:pt>
                <c:pt idx="39">
                  <c:v>#N/A</c:v>
                </c:pt>
                <c:pt idx="40">
                  <c:v>#N/A</c:v>
                </c:pt>
                <c:pt idx="41">
                  <c:v>#N/A</c:v>
                </c:pt>
                <c:pt idx="42">
                  <c:v>0.122936</c:v>
                </c:pt>
                <c:pt idx="43">
                  <c:v>0.109024</c:v>
                </c:pt>
                <c:pt idx="44">
                  <c:v>0.10294</c:v>
                </c:pt>
                <c:pt idx="45">
                  <c:v>9.6854499999999996E-2</c:v>
                </c:pt>
                <c:pt idx="46">
                  <c:v>8.6420999999999998E-2</c:v>
                </c:pt>
                <c:pt idx="47">
                  <c:v>7.8597700000000006E-2</c:v>
                </c:pt>
                <c:pt idx="48">
                  <c:v>#N/A</c:v>
                </c:pt>
                <c:pt idx="49">
                  <c:v>#N/A</c:v>
                </c:pt>
                <c:pt idx="50">
                  <c:v>7.4253899999999998E-2</c:v>
                </c:pt>
                <c:pt idx="51">
                  <c:v>#N/A</c:v>
                </c:pt>
                <c:pt idx="52">
                  <c:v>#N/A</c:v>
                </c:pt>
                <c:pt idx="53">
                  <c:v>#N/A</c:v>
                </c:pt>
                <c:pt idx="54">
                  <c:v>#N/A</c:v>
                </c:pt>
                <c:pt idx="55">
                  <c:v>7.2523000000000004E-2</c:v>
                </c:pt>
                <c:pt idx="56">
                  <c:v>#N/A</c:v>
                </c:pt>
                <c:pt idx="57">
                  <c:v>#N/A</c:v>
                </c:pt>
                <c:pt idx="58">
                  <c:v>#N/A</c:v>
                </c:pt>
                <c:pt idx="59">
                  <c:v>#N/A</c:v>
                </c:pt>
                <c:pt idx="60">
                  <c:v>#N/A</c:v>
                </c:pt>
                <c:pt idx="61">
                  <c:v>8.1229499999999996E-2</c:v>
                </c:pt>
                <c:pt idx="62">
                  <c:v>#N/A</c:v>
                </c:pt>
                <c:pt idx="63">
                  <c:v>8.9929200000000001E-2</c:v>
                </c:pt>
                <c:pt idx="64">
                  <c:v>#N/A</c:v>
                </c:pt>
                <c:pt idx="65">
                  <c:v>#N/A</c:v>
                </c:pt>
                <c:pt idx="66">
                  <c:v>9.5150700000000005E-2</c:v>
                </c:pt>
                <c:pt idx="67">
                  <c:v>0.102978</c:v>
                </c:pt>
                <c:pt idx="68">
                  <c:v>#N/A</c:v>
                </c:pt>
                <c:pt idx="69">
                  <c:v>#N/A</c:v>
                </c:pt>
                <c:pt idx="70">
                  <c:v>0.117766</c:v>
                </c:pt>
                <c:pt idx="71">
                  <c:v>0.122985</c:v>
                </c:pt>
                <c:pt idx="72">
                  <c:v>#N/A</c:v>
                </c:pt>
                <c:pt idx="73">
                  <c:v>#N/A</c:v>
                </c:pt>
                <c:pt idx="74">
                  <c:v>#N/A</c:v>
                </c:pt>
                <c:pt idx="75">
                  <c:v>0.129079</c:v>
                </c:pt>
                <c:pt idx="76">
                  <c:v>#N/A</c:v>
                </c:pt>
                <c:pt idx="77">
                  <c:v>#N/A</c:v>
                </c:pt>
                <c:pt idx="78">
                  <c:v>#N/A</c:v>
                </c:pt>
                <c:pt idx="79">
                  <c:v>0.130825</c:v>
                </c:pt>
                <c:pt idx="80">
                  <c:v>#N/A</c:v>
                </c:pt>
                <c:pt idx="81">
                  <c:v>#N/A</c:v>
                </c:pt>
                <c:pt idx="82">
                  <c:v>#N/A</c:v>
                </c:pt>
                <c:pt idx="83">
                  <c:v>0.13170200000000001</c:v>
                </c:pt>
                <c:pt idx="84">
                  <c:v>#N/A</c:v>
                </c:pt>
                <c:pt idx="85">
                  <c:v>#N/A</c:v>
                </c:pt>
                <c:pt idx="86">
                  <c:v>#N/A</c:v>
                </c:pt>
                <c:pt idx="87">
                  <c:v>0.13344700000000001</c:v>
                </c:pt>
                <c:pt idx="88">
                  <c:v>#N/A</c:v>
                </c:pt>
                <c:pt idx="89">
                  <c:v>#N/A</c:v>
                </c:pt>
                <c:pt idx="90">
                  <c:v>0.12997400000000001</c:v>
                </c:pt>
                <c:pt idx="91">
                  <c:v>#N/A</c:v>
                </c:pt>
                <c:pt idx="92">
                  <c:v>0.12823899999999999</c:v>
                </c:pt>
                <c:pt idx="93">
                  <c:v>0.12563199999999999</c:v>
                </c:pt>
                <c:pt idx="94">
                  <c:v>#N/A</c:v>
                </c:pt>
                <c:pt idx="95">
                  <c:v>#N/A</c:v>
                </c:pt>
                <c:pt idx="96">
                  <c:v>#N/A</c:v>
                </c:pt>
                <c:pt idx="97">
                  <c:v>#N/A</c:v>
                </c:pt>
                <c:pt idx="98">
                  <c:v>0.121292</c:v>
                </c:pt>
                <c:pt idx="99">
                  <c:v>#N/A</c:v>
                </c:pt>
                <c:pt idx="100">
                  <c:v>#N/A</c:v>
                </c:pt>
                <c:pt idx="101">
                  <c:v>#N/A</c:v>
                </c:pt>
                <c:pt idx="102">
                  <c:v>0.11899999999999999</c:v>
                </c:pt>
                <c:pt idx="103">
                  <c:v>#N/A</c:v>
                </c:pt>
                <c:pt idx="104">
                  <c:v>#N/A</c:v>
                </c:pt>
                <c:pt idx="105">
                  <c:v>#N/A</c:v>
                </c:pt>
                <c:pt idx="106">
                  <c:v>#N/A</c:v>
                </c:pt>
                <c:pt idx="107">
                  <c:v>#N/A</c:v>
                </c:pt>
                <c:pt idx="108">
                  <c:v>#N/A</c:v>
                </c:pt>
                <c:pt idx="109">
                  <c:v>0.12520000000000001</c:v>
                </c:pt>
                <c:pt idx="110">
                  <c:v>#N/A</c:v>
                </c:pt>
                <c:pt idx="111">
                  <c:v>#N/A</c:v>
                </c:pt>
                <c:pt idx="112">
                  <c:v>#N/A</c:v>
                </c:pt>
                <c:pt idx="113">
                  <c:v>#N/A</c:v>
                </c:pt>
                <c:pt idx="114">
                  <c:v>#N/A</c:v>
                </c:pt>
                <c:pt idx="115">
                  <c:v>#N/A</c:v>
                </c:pt>
                <c:pt idx="116">
                  <c:v>0.1191</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0.1191</c:v>
                </c:pt>
                <c:pt idx="131">
                  <c:v>#N/A</c:v>
                </c:pt>
                <c:pt idx="132">
                  <c:v>#N/A</c:v>
                </c:pt>
                <c:pt idx="133">
                  <c:v>#N/A</c:v>
                </c:pt>
                <c:pt idx="134">
                  <c:v>#N/A</c:v>
                </c:pt>
                <c:pt idx="135">
                  <c:v>#N/A</c:v>
                </c:pt>
                <c:pt idx="136">
                  <c:v>#N/A</c:v>
                </c:pt>
                <c:pt idx="137">
                  <c:v>#N/A</c:v>
                </c:pt>
                <c:pt idx="138">
                  <c:v>#N/A</c:v>
                </c:pt>
                <c:pt idx="139">
                  <c:v>0.1191</c:v>
                </c:pt>
                <c:pt idx="140">
                  <c:v>#N/A</c:v>
                </c:pt>
                <c:pt idx="141">
                  <c:v>#N/A</c:v>
                </c:pt>
                <c:pt idx="142">
                  <c:v>#N/A</c:v>
                </c:pt>
                <c:pt idx="143">
                  <c:v>#N/A</c:v>
                </c:pt>
                <c:pt idx="144">
                  <c:v>#N/A</c:v>
                </c:pt>
                <c:pt idx="145">
                  <c:v>#N/A</c:v>
                </c:pt>
                <c:pt idx="146">
                  <c:v>0.1076</c:v>
                </c:pt>
                <c:pt idx="147">
                  <c:v>#N/A</c:v>
                </c:pt>
                <c:pt idx="148">
                  <c:v>#N/A</c:v>
                </c:pt>
                <c:pt idx="149">
                  <c:v>#N/A</c:v>
                </c:pt>
                <c:pt idx="150">
                  <c:v>#N/A</c:v>
                </c:pt>
                <c:pt idx="151">
                  <c:v>#N/A</c:v>
                </c:pt>
                <c:pt idx="152">
                  <c:v>#N/A</c:v>
                </c:pt>
                <c:pt idx="153">
                  <c:v>0.1075</c:v>
                </c:pt>
                <c:pt idx="154">
                  <c:v>#N/A</c:v>
                </c:pt>
                <c:pt idx="155">
                  <c:v>#N/A</c:v>
                </c:pt>
                <c:pt idx="156">
                  <c:v>#N/A</c:v>
                </c:pt>
                <c:pt idx="157">
                  <c:v>#N/A</c:v>
                </c:pt>
                <c:pt idx="158">
                  <c:v>#N/A</c:v>
                </c:pt>
                <c:pt idx="159">
                  <c:v>#N/A</c:v>
                </c:pt>
                <c:pt idx="160">
                  <c:v>0.1075</c:v>
                </c:pt>
                <c:pt idx="161">
                  <c:v>#N/A</c:v>
                </c:pt>
                <c:pt idx="162">
                  <c:v>#N/A</c:v>
                </c:pt>
                <c:pt idx="163">
                  <c:v>#N/A</c:v>
                </c:pt>
                <c:pt idx="164">
                  <c:v>#N/A</c:v>
                </c:pt>
                <c:pt idx="165">
                  <c:v>#N/A</c:v>
                </c:pt>
                <c:pt idx="166">
                  <c:v>#N/A</c:v>
                </c:pt>
                <c:pt idx="167">
                  <c:v>0.1106</c:v>
                </c:pt>
                <c:pt idx="168">
                  <c:v>#N/A</c:v>
                </c:pt>
                <c:pt idx="169">
                  <c:v>#N/A</c:v>
                </c:pt>
                <c:pt idx="170">
                  <c:v>#N/A</c:v>
                </c:pt>
                <c:pt idx="171">
                  <c:v>#N/A</c:v>
                </c:pt>
                <c:pt idx="172">
                  <c:v>#N/A</c:v>
                </c:pt>
                <c:pt idx="173">
                  <c:v>#N/A</c:v>
                </c:pt>
                <c:pt idx="174">
                  <c:v>0.1106</c:v>
                </c:pt>
                <c:pt idx="175">
                  <c:v>#N/A</c:v>
                </c:pt>
                <c:pt idx="176">
                  <c:v>#N/A</c:v>
                </c:pt>
                <c:pt idx="177">
                  <c:v>#N/A</c:v>
                </c:pt>
                <c:pt idx="178">
                  <c:v>#N/A</c:v>
                </c:pt>
                <c:pt idx="179">
                  <c:v>#N/A</c:v>
                </c:pt>
                <c:pt idx="180">
                  <c:v>#N/A</c:v>
                </c:pt>
                <c:pt idx="181">
                  <c:v>0.1045</c:v>
                </c:pt>
                <c:pt idx="182">
                  <c:v>#N/A</c:v>
                </c:pt>
                <c:pt idx="183">
                  <c:v>#N/A</c:v>
                </c:pt>
                <c:pt idx="184">
                  <c:v>#N/A</c:v>
                </c:pt>
                <c:pt idx="185">
                  <c:v>#N/A</c:v>
                </c:pt>
                <c:pt idx="186">
                  <c:v>#N/A</c:v>
                </c:pt>
                <c:pt idx="187">
                  <c:v>#N/A</c:v>
                </c:pt>
                <c:pt idx="188">
                  <c:v>0.17449999999999999</c:v>
                </c:pt>
                <c:pt idx="189">
                  <c:v>#N/A</c:v>
                </c:pt>
                <c:pt idx="190">
                  <c:v>#N/A</c:v>
                </c:pt>
                <c:pt idx="191">
                  <c:v>#N/A</c:v>
                </c:pt>
                <c:pt idx="192">
                  <c:v>#N/A</c:v>
                </c:pt>
                <c:pt idx="193">
                  <c:v>#N/A</c:v>
                </c:pt>
                <c:pt idx="194">
                  <c:v>#N/A</c:v>
                </c:pt>
                <c:pt idx="195">
                  <c:v>0.22500000000000001</c:v>
                </c:pt>
                <c:pt idx="196">
                  <c:v>#N/A</c:v>
                </c:pt>
                <c:pt idx="197">
                  <c:v>#N/A</c:v>
                </c:pt>
                <c:pt idx="198">
                  <c:v>#N/A</c:v>
                </c:pt>
                <c:pt idx="199">
                  <c:v>#N/A</c:v>
                </c:pt>
                <c:pt idx="200">
                  <c:v>#N/A</c:v>
                </c:pt>
                <c:pt idx="201">
                  <c:v>#N/A</c:v>
                </c:pt>
                <c:pt idx="202">
                  <c:v>0.22500000000000001</c:v>
                </c:pt>
                <c:pt idx="203">
                  <c:v>#N/A</c:v>
                </c:pt>
                <c:pt idx="204">
                  <c:v>#N/A</c:v>
                </c:pt>
                <c:pt idx="205">
                  <c:v>#N/A</c:v>
                </c:pt>
                <c:pt idx="206">
                  <c:v>#N/A</c:v>
                </c:pt>
                <c:pt idx="207">
                  <c:v>#N/A</c:v>
                </c:pt>
                <c:pt idx="208">
                  <c:v>#N/A</c:v>
                </c:pt>
                <c:pt idx="209">
                  <c:v>0.22500000000000001</c:v>
                </c:pt>
                <c:pt idx="210">
                  <c:v>#N/A</c:v>
                </c:pt>
                <c:pt idx="211">
                  <c:v>#N/A</c:v>
                </c:pt>
                <c:pt idx="212">
                  <c:v>#N/A</c:v>
                </c:pt>
                <c:pt idx="213">
                  <c:v>#N/A</c:v>
                </c:pt>
                <c:pt idx="214">
                  <c:v>#N/A</c:v>
                </c:pt>
                <c:pt idx="215">
                  <c:v>#N/A</c:v>
                </c:pt>
                <c:pt idx="216">
                  <c:v>0.25</c:v>
                </c:pt>
                <c:pt idx="217">
                  <c:v>#N/A</c:v>
                </c:pt>
                <c:pt idx="218">
                  <c:v>#N/A</c:v>
                </c:pt>
                <c:pt idx="219">
                  <c:v>#N/A</c:v>
                </c:pt>
                <c:pt idx="220">
                  <c:v>#N/A</c:v>
                </c:pt>
                <c:pt idx="221">
                  <c:v>#N/A</c:v>
                </c:pt>
                <c:pt idx="222">
                  <c:v>#N/A</c:v>
                </c:pt>
                <c:pt idx="223">
                  <c:v>0.25729999999999997</c:v>
                </c:pt>
                <c:pt idx="224">
                  <c:v>#N/A</c:v>
                </c:pt>
                <c:pt idx="225">
                  <c:v>#N/A</c:v>
                </c:pt>
                <c:pt idx="226">
                  <c:v>#N/A</c:v>
                </c:pt>
                <c:pt idx="227">
                  <c:v>#N/A</c:v>
                </c:pt>
                <c:pt idx="228">
                  <c:v>#N/A</c:v>
                </c:pt>
                <c:pt idx="229">
                  <c:v>#N/A</c:v>
                </c:pt>
                <c:pt idx="230">
                  <c:v>0.24590000000000001</c:v>
                </c:pt>
                <c:pt idx="231">
                  <c:v>#N/A</c:v>
                </c:pt>
                <c:pt idx="232">
                  <c:v>#N/A</c:v>
                </c:pt>
                <c:pt idx="233">
                  <c:v>#N/A</c:v>
                </c:pt>
                <c:pt idx="234">
                  <c:v>#N/A</c:v>
                </c:pt>
                <c:pt idx="235">
                  <c:v>#N/A</c:v>
                </c:pt>
                <c:pt idx="236">
                  <c:v>#N/A</c:v>
                </c:pt>
                <c:pt idx="237">
                  <c:v>0.24590000000000001</c:v>
                </c:pt>
                <c:pt idx="238">
                  <c:v>#N/A</c:v>
                </c:pt>
                <c:pt idx="239">
                  <c:v>#N/A</c:v>
                </c:pt>
                <c:pt idx="240">
                  <c:v>#N/A</c:v>
                </c:pt>
                <c:pt idx="241">
                  <c:v>#N/A</c:v>
                </c:pt>
                <c:pt idx="242">
                  <c:v>#N/A</c:v>
                </c:pt>
                <c:pt idx="243">
                  <c:v>#N/A</c:v>
                </c:pt>
                <c:pt idx="244">
                  <c:v>0.24399999999999999</c:v>
                </c:pt>
                <c:pt idx="245">
                  <c:v>#N/A</c:v>
                </c:pt>
                <c:pt idx="246">
                  <c:v>#N/A</c:v>
                </c:pt>
                <c:pt idx="247">
                  <c:v>#N/A</c:v>
                </c:pt>
                <c:pt idx="248">
                  <c:v>#N/A</c:v>
                </c:pt>
                <c:pt idx="249">
                  <c:v>#N/A</c:v>
                </c:pt>
                <c:pt idx="250">
                  <c:v>#N/A</c:v>
                </c:pt>
                <c:pt idx="251">
                  <c:v>0.24399999999999999</c:v>
                </c:pt>
                <c:pt idx="252">
                  <c:v>#N/A</c:v>
                </c:pt>
                <c:pt idx="253">
                  <c:v>#N/A</c:v>
                </c:pt>
                <c:pt idx="254">
                  <c:v>#N/A</c:v>
                </c:pt>
                <c:pt idx="255">
                  <c:v>#N/A</c:v>
                </c:pt>
                <c:pt idx="256">
                  <c:v>#N/A</c:v>
                </c:pt>
                <c:pt idx="257">
                  <c:v>#N/A</c:v>
                </c:pt>
                <c:pt idx="258">
                  <c:v>0.23</c:v>
                </c:pt>
                <c:pt idx="259">
                  <c:v>#N/A</c:v>
                </c:pt>
                <c:pt idx="260">
                  <c:v>#N/A</c:v>
                </c:pt>
                <c:pt idx="261">
                  <c:v>#N/A</c:v>
                </c:pt>
                <c:pt idx="262">
                  <c:v>#N/A</c:v>
                </c:pt>
                <c:pt idx="263">
                  <c:v>#N/A</c:v>
                </c:pt>
                <c:pt idx="264">
                  <c:v>#N/A</c:v>
                </c:pt>
                <c:pt idx="265">
                  <c:v>0.1938</c:v>
                </c:pt>
                <c:pt idx="266">
                  <c:v>#N/A</c:v>
                </c:pt>
                <c:pt idx="267">
                  <c:v>#N/A</c:v>
                </c:pt>
                <c:pt idx="268">
                  <c:v>#N/A</c:v>
                </c:pt>
                <c:pt idx="269">
                  <c:v>#N/A</c:v>
                </c:pt>
                <c:pt idx="270">
                  <c:v>#N/A</c:v>
                </c:pt>
                <c:pt idx="271">
                  <c:v>#N/A</c:v>
                </c:pt>
                <c:pt idx="272">
                  <c:v>0.19</c:v>
                </c:pt>
                <c:pt idx="273">
                  <c:v>#N/A</c:v>
                </c:pt>
                <c:pt idx="274">
                  <c:v>#N/A</c:v>
                </c:pt>
                <c:pt idx="275">
                  <c:v>#N/A</c:v>
                </c:pt>
                <c:pt idx="276">
                  <c:v>#N/A</c:v>
                </c:pt>
                <c:pt idx="277">
                  <c:v>#N/A</c:v>
                </c:pt>
                <c:pt idx="278">
                  <c:v>#N/A</c:v>
                </c:pt>
                <c:pt idx="279">
                  <c:v>0.19</c:v>
                </c:pt>
                <c:pt idx="280">
                  <c:v>#N/A</c:v>
                </c:pt>
                <c:pt idx="281">
                  <c:v>#N/A</c:v>
                </c:pt>
                <c:pt idx="282">
                  <c:v>#N/A</c:v>
                </c:pt>
                <c:pt idx="283">
                  <c:v>#N/A</c:v>
                </c:pt>
                <c:pt idx="284">
                  <c:v>#N/A</c:v>
                </c:pt>
                <c:pt idx="285">
                  <c:v>#N/A</c:v>
                </c:pt>
                <c:pt idx="286">
                  <c:v>0.21990000000000001</c:v>
                </c:pt>
                <c:pt idx="287">
                  <c:v>#N/A</c:v>
                </c:pt>
                <c:pt idx="288">
                  <c:v>#N/A</c:v>
                </c:pt>
                <c:pt idx="289">
                  <c:v>#N/A</c:v>
                </c:pt>
                <c:pt idx="290">
                  <c:v>#N/A</c:v>
                </c:pt>
                <c:pt idx="291">
                  <c:v>#N/A</c:v>
                </c:pt>
                <c:pt idx="292">
                  <c:v>#N/A</c:v>
                </c:pt>
                <c:pt idx="293">
                  <c:v>0.2341</c:v>
                </c:pt>
                <c:pt idx="294">
                  <c:v>#N/A</c:v>
                </c:pt>
                <c:pt idx="295">
                  <c:v>#N/A</c:v>
                </c:pt>
                <c:pt idx="296">
                  <c:v>#N/A</c:v>
                </c:pt>
                <c:pt idx="297">
                  <c:v>#N/A</c:v>
                </c:pt>
                <c:pt idx="298">
                  <c:v>#N/A</c:v>
                </c:pt>
                <c:pt idx="299">
                  <c:v>#N/A</c:v>
                </c:pt>
                <c:pt idx="300">
                  <c:v>0.23549999999999999</c:v>
                </c:pt>
                <c:pt idx="301">
                  <c:v>#N/A</c:v>
                </c:pt>
                <c:pt idx="302">
                  <c:v>#N/A</c:v>
                </c:pt>
                <c:pt idx="303">
                  <c:v>#N/A</c:v>
                </c:pt>
                <c:pt idx="304">
                  <c:v>#N/A</c:v>
                </c:pt>
                <c:pt idx="305">
                  <c:v>#N/A</c:v>
                </c:pt>
                <c:pt idx="306">
                  <c:v>#N/A</c:v>
                </c:pt>
                <c:pt idx="307">
                  <c:v>0.23549999999999999</c:v>
                </c:pt>
                <c:pt idx="308">
                  <c:v>#N/A</c:v>
                </c:pt>
                <c:pt idx="309">
                  <c:v>#N/A</c:v>
                </c:pt>
                <c:pt idx="310">
                  <c:v>#N/A</c:v>
                </c:pt>
                <c:pt idx="311">
                  <c:v>#N/A</c:v>
                </c:pt>
                <c:pt idx="312">
                  <c:v>#N/A</c:v>
                </c:pt>
                <c:pt idx="313">
                  <c:v>#N/A</c:v>
                </c:pt>
                <c:pt idx="314">
                  <c:v>0.23549999999999999</c:v>
                </c:pt>
                <c:pt idx="315">
                  <c:v>#N/A</c:v>
                </c:pt>
                <c:pt idx="316">
                  <c:v>#N/A</c:v>
                </c:pt>
                <c:pt idx="317">
                  <c:v>#N/A</c:v>
                </c:pt>
                <c:pt idx="318">
                  <c:v>#N/A</c:v>
                </c:pt>
                <c:pt idx="319">
                  <c:v>#N/A</c:v>
                </c:pt>
                <c:pt idx="320">
                  <c:v>#N/A</c:v>
                </c:pt>
                <c:pt idx="321">
                  <c:v>0.23549999999999999</c:v>
                </c:pt>
                <c:pt idx="322">
                  <c:v>#N/A</c:v>
                </c:pt>
                <c:pt idx="323">
                  <c:v>#N/A</c:v>
                </c:pt>
                <c:pt idx="324">
                  <c:v>#N/A</c:v>
                </c:pt>
                <c:pt idx="325">
                  <c:v>#N/A</c:v>
                </c:pt>
                <c:pt idx="326">
                  <c:v>#N/A</c:v>
                </c:pt>
                <c:pt idx="327">
                  <c:v>#N/A</c:v>
                </c:pt>
                <c:pt idx="328">
                  <c:v>0.23549999999999999</c:v>
                </c:pt>
                <c:pt idx="329">
                  <c:v>#N/A</c:v>
                </c:pt>
                <c:pt idx="330">
                  <c:v>#N/A</c:v>
                </c:pt>
                <c:pt idx="331">
                  <c:v>#N/A</c:v>
                </c:pt>
                <c:pt idx="332">
                  <c:v>#N/A</c:v>
                </c:pt>
                <c:pt idx="333">
                  <c:v>#N/A</c:v>
                </c:pt>
                <c:pt idx="334">
                  <c:v>#N/A</c:v>
                </c:pt>
                <c:pt idx="335">
                  <c:v>0.22509999999999999</c:v>
                </c:pt>
                <c:pt idx="336">
                  <c:v>#N/A</c:v>
                </c:pt>
                <c:pt idx="337">
                  <c:v>#N/A</c:v>
                </c:pt>
                <c:pt idx="338">
                  <c:v>#N/A</c:v>
                </c:pt>
                <c:pt idx="339">
                  <c:v>#N/A</c:v>
                </c:pt>
                <c:pt idx="340">
                  <c:v>#N/A</c:v>
                </c:pt>
                <c:pt idx="341">
                  <c:v>#N/A</c:v>
                </c:pt>
                <c:pt idx="342">
                  <c:v>0.2132</c:v>
                </c:pt>
                <c:pt idx="343">
                  <c:v>#N/A</c:v>
                </c:pt>
                <c:pt idx="344">
                  <c:v>#N/A</c:v>
                </c:pt>
                <c:pt idx="345">
                  <c:v>#N/A</c:v>
                </c:pt>
                <c:pt idx="346">
                  <c:v>#N/A</c:v>
                </c:pt>
                <c:pt idx="347">
                  <c:v>#N/A</c:v>
                </c:pt>
                <c:pt idx="348">
                  <c:v>#N/A</c:v>
                </c:pt>
                <c:pt idx="349">
                  <c:v>0.2132</c:v>
                </c:pt>
                <c:pt idx="350">
                  <c:v>#N/A</c:v>
                </c:pt>
                <c:pt idx="351">
                  <c:v>#N/A</c:v>
                </c:pt>
                <c:pt idx="352">
                  <c:v>#N/A</c:v>
                </c:pt>
                <c:pt idx="353">
                  <c:v>#N/A</c:v>
                </c:pt>
                <c:pt idx="354">
                  <c:v>#N/A</c:v>
                </c:pt>
                <c:pt idx="355">
                  <c:v>#N/A</c:v>
                </c:pt>
                <c:pt idx="356">
                  <c:v>0.2132</c:v>
                </c:pt>
                <c:pt idx="357">
                  <c:v>#N/A</c:v>
                </c:pt>
                <c:pt idx="358">
                  <c:v>#N/A</c:v>
                </c:pt>
                <c:pt idx="359">
                  <c:v>#N/A</c:v>
                </c:pt>
                <c:pt idx="360">
                  <c:v>#N/A</c:v>
                </c:pt>
                <c:pt idx="361">
                  <c:v>#N/A</c:v>
                </c:pt>
                <c:pt idx="362">
                  <c:v>#N/A</c:v>
                </c:pt>
                <c:pt idx="363">
                  <c:v>0.2132</c:v>
                </c:pt>
                <c:pt idx="364">
                  <c:v>#N/A</c:v>
                </c:pt>
              </c:numCache>
            </c:numRef>
          </c:val>
          <c:smooth val="0"/>
          <c:extLst>
            <c:ext xmlns:c16="http://schemas.microsoft.com/office/drawing/2014/chart" uri="{C3380CC4-5D6E-409C-BE32-E72D297353CC}">
              <c16:uniqueId val="{00000001-6F8B-499E-9970-7E3BC2B04879}"/>
            </c:ext>
          </c:extLst>
        </c:ser>
        <c:ser>
          <c:idx val="2"/>
          <c:order val="2"/>
          <c:tx>
            <c:strRef>
              <c:f>轻碱数据!$AD$14</c:f>
              <c:strCache>
                <c:ptCount val="1"/>
                <c:pt idx="0">
                  <c:v>2022</c:v>
                </c:pt>
              </c:strCache>
            </c:strRef>
          </c:tx>
          <c:spPr>
            <a:ln w="28575" cap="rnd">
              <a:solidFill>
                <a:schemeClr val="accent5">
                  <a:lumMod val="40000"/>
                  <a:lumOff val="60000"/>
                </a:schemeClr>
              </a:solidFill>
              <a:round/>
            </a:ln>
            <a:effectLst/>
          </c:spPr>
          <c:marker>
            <c:symbol val="none"/>
          </c:marker>
          <c:cat>
            <c:numRef>
              <c:f>轻碱数据!$Z$15:$Z$379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轻碱数据!$AD$15:$AD$379</c:f>
              <c:numCache>
                <c:formatCode>General</c:formatCode>
                <c:ptCount val="365"/>
                <c:pt idx="0">
                  <c:v>#N/A</c:v>
                </c:pt>
                <c:pt idx="1">
                  <c:v>#N/A</c:v>
                </c:pt>
                <c:pt idx="2">
                  <c:v>#N/A</c:v>
                </c:pt>
                <c:pt idx="3">
                  <c:v>#N/A</c:v>
                </c:pt>
                <c:pt idx="4">
                  <c:v>#N/A</c:v>
                </c:pt>
                <c:pt idx="5">
                  <c:v>0.2132</c:v>
                </c:pt>
                <c:pt idx="6">
                  <c:v>#N/A</c:v>
                </c:pt>
                <c:pt idx="7">
                  <c:v>#N/A</c:v>
                </c:pt>
                <c:pt idx="8">
                  <c:v>#N/A</c:v>
                </c:pt>
                <c:pt idx="9">
                  <c:v>#N/A</c:v>
                </c:pt>
                <c:pt idx="10">
                  <c:v>#N/A</c:v>
                </c:pt>
                <c:pt idx="11">
                  <c:v>#N/A</c:v>
                </c:pt>
                <c:pt idx="12">
                  <c:v>0.2127</c:v>
                </c:pt>
                <c:pt idx="13">
                  <c:v>#N/A</c:v>
                </c:pt>
                <c:pt idx="14">
                  <c:v>#N/A</c:v>
                </c:pt>
                <c:pt idx="15">
                  <c:v>#N/A</c:v>
                </c:pt>
                <c:pt idx="16">
                  <c:v>#N/A</c:v>
                </c:pt>
                <c:pt idx="17">
                  <c:v>#N/A</c:v>
                </c:pt>
                <c:pt idx="18">
                  <c:v>#N/A</c:v>
                </c:pt>
                <c:pt idx="19">
                  <c:v>0.2127</c:v>
                </c:pt>
                <c:pt idx="20">
                  <c:v>#N/A</c:v>
                </c:pt>
                <c:pt idx="21">
                  <c:v>#N/A</c:v>
                </c:pt>
                <c:pt idx="22">
                  <c:v>#N/A</c:v>
                </c:pt>
                <c:pt idx="23">
                  <c:v>#N/A</c:v>
                </c:pt>
                <c:pt idx="24">
                  <c:v>#N/A</c:v>
                </c:pt>
                <c:pt idx="25">
                  <c:v>#N/A</c:v>
                </c:pt>
                <c:pt idx="26">
                  <c:v>0.1777</c:v>
                </c:pt>
                <c:pt idx="27">
                  <c:v>#N/A</c:v>
                </c:pt>
                <c:pt idx="28">
                  <c:v>#N/A</c:v>
                </c:pt>
                <c:pt idx="29">
                  <c:v>#N/A</c:v>
                </c:pt>
                <c:pt idx="30">
                  <c:v>#N/A</c:v>
                </c:pt>
                <c:pt idx="31">
                  <c:v>#N/A</c:v>
                </c:pt>
                <c:pt idx="32">
                  <c:v>#N/A</c:v>
                </c:pt>
                <c:pt idx="33">
                  <c:v>0.1777</c:v>
                </c:pt>
                <c:pt idx="34">
                  <c:v>#N/A</c:v>
                </c:pt>
                <c:pt idx="35">
                  <c:v>#N/A</c:v>
                </c:pt>
                <c:pt idx="36">
                  <c:v>#N/A</c:v>
                </c:pt>
                <c:pt idx="37">
                  <c:v>#N/A</c:v>
                </c:pt>
                <c:pt idx="38">
                  <c:v>#N/A</c:v>
                </c:pt>
                <c:pt idx="39">
                  <c:v>#N/A</c:v>
                </c:pt>
                <c:pt idx="40">
                  <c:v>0.19900000000000001</c:v>
                </c:pt>
                <c:pt idx="41">
                  <c:v>#N/A</c:v>
                </c:pt>
                <c:pt idx="42">
                  <c:v>#N/A</c:v>
                </c:pt>
                <c:pt idx="43">
                  <c:v>#N/A</c:v>
                </c:pt>
                <c:pt idx="44">
                  <c:v>#N/A</c:v>
                </c:pt>
                <c:pt idx="45">
                  <c:v>#N/A</c:v>
                </c:pt>
                <c:pt idx="46">
                  <c:v>#N/A</c:v>
                </c:pt>
                <c:pt idx="47">
                  <c:v>0.19900000000000001</c:v>
                </c:pt>
                <c:pt idx="48">
                  <c:v>#N/A</c:v>
                </c:pt>
                <c:pt idx="49">
                  <c:v>#N/A</c:v>
                </c:pt>
                <c:pt idx="50">
                  <c:v>#N/A</c:v>
                </c:pt>
                <c:pt idx="51">
                  <c:v>#N/A</c:v>
                </c:pt>
                <c:pt idx="52">
                  <c:v>#N/A</c:v>
                </c:pt>
                <c:pt idx="53">
                  <c:v>#N/A</c:v>
                </c:pt>
                <c:pt idx="54">
                  <c:v>0.19900000000000001</c:v>
                </c:pt>
                <c:pt idx="55">
                  <c:v>#N/A</c:v>
                </c:pt>
                <c:pt idx="56">
                  <c:v>#N/A</c:v>
                </c:pt>
                <c:pt idx="57">
                  <c:v>#N/A</c:v>
                </c:pt>
                <c:pt idx="58">
                  <c:v>#N/A</c:v>
                </c:pt>
                <c:pt idx="59">
                  <c:v>#N/A</c:v>
                </c:pt>
                <c:pt idx="60">
                  <c:v>#N/A</c:v>
                </c:pt>
                <c:pt idx="61">
                  <c:v>0.21560000000000001</c:v>
                </c:pt>
                <c:pt idx="62">
                  <c:v>#N/A</c:v>
                </c:pt>
                <c:pt idx="63">
                  <c:v>#N/A</c:v>
                </c:pt>
                <c:pt idx="64">
                  <c:v>#N/A</c:v>
                </c:pt>
                <c:pt idx="65">
                  <c:v>#N/A</c:v>
                </c:pt>
                <c:pt idx="66">
                  <c:v>#N/A</c:v>
                </c:pt>
                <c:pt idx="67">
                  <c:v>#N/A</c:v>
                </c:pt>
                <c:pt idx="68">
                  <c:v>0.25109999999999999</c:v>
                </c:pt>
                <c:pt idx="69">
                  <c:v>#N/A</c:v>
                </c:pt>
                <c:pt idx="70">
                  <c:v>#N/A</c:v>
                </c:pt>
                <c:pt idx="71">
                  <c:v>#N/A</c:v>
                </c:pt>
                <c:pt idx="72">
                  <c:v>#N/A</c:v>
                </c:pt>
                <c:pt idx="73">
                  <c:v>#N/A</c:v>
                </c:pt>
                <c:pt idx="74">
                  <c:v>#N/A</c:v>
                </c:pt>
                <c:pt idx="75">
                  <c:v>0.21560000000000001</c:v>
                </c:pt>
                <c:pt idx="76">
                  <c:v>#N/A</c:v>
                </c:pt>
                <c:pt idx="77">
                  <c:v>#N/A</c:v>
                </c:pt>
                <c:pt idx="78">
                  <c:v>#N/A</c:v>
                </c:pt>
                <c:pt idx="79">
                  <c:v>#N/A</c:v>
                </c:pt>
                <c:pt idx="80">
                  <c:v>#N/A</c:v>
                </c:pt>
                <c:pt idx="81">
                  <c:v>#N/A</c:v>
                </c:pt>
                <c:pt idx="82">
                  <c:v>0.22</c:v>
                </c:pt>
                <c:pt idx="83">
                  <c:v>#N/A</c:v>
                </c:pt>
                <c:pt idx="84">
                  <c:v>#N/A</c:v>
                </c:pt>
                <c:pt idx="85">
                  <c:v>#N/A</c:v>
                </c:pt>
                <c:pt idx="86">
                  <c:v>#N/A</c:v>
                </c:pt>
                <c:pt idx="87">
                  <c:v>#N/A</c:v>
                </c:pt>
                <c:pt idx="88">
                  <c:v>#N/A</c:v>
                </c:pt>
                <c:pt idx="89">
                  <c:v>0.24879999999999999</c:v>
                </c:pt>
                <c:pt idx="90">
                  <c:v>#N/A</c:v>
                </c:pt>
                <c:pt idx="91">
                  <c:v>#N/A</c:v>
                </c:pt>
                <c:pt idx="92">
                  <c:v>#N/A</c:v>
                </c:pt>
                <c:pt idx="93">
                  <c:v>#N/A</c:v>
                </c:pt>
                <c:pt idx="94">
                  <c:v>#N/A</c:v>
                </c:pt>
                <c:pt idx="95">
                  <c:v>#N/A</c:v>
                </c:pt>
                <c:pt idx="96">
                  <c:v>0.2339</c:v>
                </c:pt>
                <c:pt idx="97">
                  <c:v>#N/A</c:v>
                </c:pt>
                <c:pt idx="98">
                  <c:v>#N/A</c:v>
                </c:pt>
                <c:pt idx="99">
                  <c:v>#N/A</c:v>
                </c:pt>
                <c:pt idx="100">
                  <c:v>#N/A</c:v>
                </c:pt>
                <c:pt idx="101">
                  <c:v>#N/A</c:v>
                </c:pt>
                <c:pt idx="102">
                  <c:v>#N/A</c:v>
                </c:pt>
                <c:pt idx="103">
                  <c:v>0.2339</c:v>
                </c:pt>
                <c:pt idx="104">
                  <c:v>#N/A</c:v>
                </c:pt>
                <c:pt idx="105">
                  <c:v>#N/A</c:v>
                </c:pt>
                <c:pt idx="106">
                  <c:v>#N/A</c:v>
                </c:pt>
                <c:pt idx="107">
                  <c:v>#N/A</c:v>
                </c:pt>
                <c:pt idx="108">
                  <c:v>#N/A</c:v>
                </c:pt>
                <c:pt idx="109">
                  <c:v>#N/A</c:v>
                </c:pt>
                <c:pt idx="110">
                  <c:v>0.23</c:v>
                </c:pt>
                <c:pt idx="111">
                  <c:v>#N/A</c:v>
                </c:pt>
                <c:pt idx="112">
                  <c:v>#N/A</c:v>
                </c:pt>
                <c:pt idx="113">
                  <c:v>#N/A</c:v>
                </c:pt>
                <c:pt idx="114">
                  <c:v>#N/A</c:v>
                </c:pt>
                <c:pt idx="115">
                  <c:v>#N/A</c:v>
                </c:pt>
                <c:pt idx="116">
                  <c:v>#N/A</c:v>
                </c:pt>
                <c:pt idx="117">
                  <c:v>0.23</c:v>
                </c:pt>
                <c:pt idx="118">
                  <c:v>#N/A</c:v>
                </c:pt>
                <c:pt idx="119">
                  <c:v>#N/A</c:v>
                </c:pt>
                <c:pt idx="120">
                  <c:v>#N/A</c:v>
                </c:pt>
                <c:pt idx="121">
                  <c:v>#N/A</c:v>
                </c:pt>
                <c:pt idx="122">
                  <c:v>#N/A</c:v>
                </c:pt>
                <c:pt idx="123">
                  <c:v>#N/A</c:v>
                </c:pt>
                <c:pt idx="124">
                  <c:v>0.23</c:v>
                </c:pt>
                <c:pt idx="125">
                  <c:v>#N/A</c:v>
                </c:pt>
                <c:pt idx="126">
                  <c:v>#N/A</c:v>
                </c:pt>
                <c:pt idx="127">
                  <c:v>#N/A</c:v>
                </c:pt>
                <c:pt idx="128">
                  <c:v>#N/A</c:v>
                </c:pt>
                <c:pt idx="129">
                  <c:v>#N/A</c:v>
                </c:pt>
                <c:pt idx="130">
                  <c:v>#N/A</c:v>
                </c:pt>
                <c:pt idx="131">
                  <c:v>0.2392</c:v>
                </c:pt>
                <c:pt idx="132">
                  <c:v>#N/A</c:v>
                </c:pt>
                <c:pt idx="133">
                  <c:v>#N/A</c:v>
                </c:pt>
                <c:pt idx="134">
                  <c:v>#N/A</c:v>
                </c:pt>
                <c:pt idx="135">
                  <c:v>#N/A</c:v>
                </c:pt>
                <c:pt idx="136">
                  <c:v>#N/A</c:v>
                </c:pt>
                <c:pt idx="137">
                  <c:v>#N/A</c:v>
                </c:pt>
                <c:pt idx="138">
                  <c:v>0.2392</c:v>
                </c:pt>
                <c:pt idx="139">
                  <c:v>#N/A</c:v>
                </c:pt>
                <c:pt idx="140">
                  <c:v>#N/A</c:v>
                </c:pt>
                <c:pt idx="141">
                  <c:v>#N/A</c:v>
                </c:pt>
                <c:pt idx="142">
                  <c:v>#N/A</c:v>
                </c:pt>
                <c:pt idx="143">
                  <c:v>#N/A</c:v>
                </c:pt>
                <c:pt idx="144">
                  <c:v>#N/A</c:v>
                </c:pt>
                <c:pt idx="145">
                  <c:v>0.2392</c:v>
                </c:pt>
                <c:pt idx="146">
                  <c:v>#N/A</c:v>
                </c:pt>
                <c:pt idx="147">
                  <c:v>#N/A</c:v>
                </c:pt>
                <c:pt idx="148">
                  <c:v>#N/A</c:v>
                </c:pt>
                <c:pt idx="149">
                  <c:v>#N/A</c:v>
                </c:pt>
                <c:pt idx="150">
                  <c:v>#N/A</c:v>
                </c:pt>
                <c:pt idx="151">
                  <c:v>#N/A</c:v>
                </c:pt>
                <c:pt idx="152">
                  <c:v>0.2392</c:v>
                </c:pt>
                <c:pt idx="153">
                  <c:v>#N/A</c:v>
                </c:pt>
                <c:pt idx="154">
                  <c:v>#N/A</c:v>
                </c:pt>
                <c:pt idx="155">
                  <c:v>#N/A</c:v>
                </c:pt>
                <c:pt idx="156">
                  <c:v>#N/A</c:v>
                </c:pt>
                <c:pt idx="157">
                  <c:v>#N/A</c:v>
                </c:pt>
                <c:pt idx="158">
                  <c:v>#N/A</c:v>
                </c:pt>
                <c:pt idx="159">
                  <c:v>0.25059999999999999</c:v>
                </c:pt>
                <c:pt idx="160">
                  <c:v>#N/A</c:v>
                </c:pt>
                <c:pt idx="161">
                  <c:v>#N/A</c:v>
                </c:pt>
                <c:pt idx="162">
                  <c:v>#N/A</c:v>
                </c:pt>
                <c:pt idx="163">
                  <c:v>#N/A</c:v>
                </c:pt>
                <c:pt idx="164">
                  <c:v>#N/A</c:v>
                </c:pt>
                <c:pt idx="165">
                  <c:v>#N/A</c:v>
                </c:pt>
                <c:pt idx="166">
                  <c:v>0.24</c:v>
                </c:pt>
                <c:pt idx="167">
                  <c:v>#N/A</c:v>
                </c:pt>
                <c:pt idx="168">
                  <c:v>#N/A</c:v>
                </c:pt>
                <c:pt idx="169">
                  <c:v>#N/A</c:v>
                </c:pt>
                <c:pt idx="170">
                  <c:v>#N/A</c:v>
                </c:pt>
                <c:pt idx="171">
                  <c:v>#N/A</c:v>
                </c:pt>
                <c:pt idx="172">
                  <c:v>#N/A</c:v>
                </c:pt>
                <c:pt idx="173">
                  <c:v>0.25059999999999999</c:v>
                </c:pt>
                <c:pt idx="174">
                  <c:v>#N/A</c:v>
                </c:pt>
                <c:pt idx="175">
                  <c:v>#N/A</c:v>
                </c:pt>
                <c:pt idx="176">
                  <c:v>#N/A</c:v>
                </c:pt>
                <c:pt idx="177">
                  <c:v>#N/A</c:v>
                </c:pt>
                <c:pt idx="178">
                  <c:v>#N/A</c:v>
                </c:pt>
                <c:pt idx="179">
                  <c:v>#N/A</c:v>
                </c:pt>
                <c:pt idx="180">
                  <c:v>0.24149999999999999</c:v>
                </c:pt>
                <c:pt idx="181">
                  <c:v>#N/A</c:v>
                </c:pt>
                <c:pt idx="182">
                  <c:v>#N/A</c:v>
                </c:pt>
                <c:pt idx="183">
                  <c:v>#N/A</c:v>
                </c:pt>
                <c:pt idx="184">
                  <c:v>#N/A</c:v>
                </c:pt>
                <c:pt idx="185">
                  <c:v>#N/A</c:v>
                </c:pt>
                <c:pt idx="186">
                  <c:v>#N/A</c:v>
                </c:pt>
                <c:pt idx="187">
                  <c:v>0.2392</c:v>
                </c:pt>
                <c:pt idx="188">
                  <c:v>#N/A</c:v>
                </c:pt>
                <c:pt idx="189">
                  <c:v>#N/A</c:v>
                </c:pt>
                <c:pt idx="190">
                  <c:v>#N/A</c:v>
                </c:pt>
                <c:pt idx="191">
                  <c:v>#N/A</c:v>
                </c:pt>
                <c:pt idx="192">
                  <c:v>#N/A</c:v>
                </c:pt>
                <c:pt idx="193">
                  <c:v>#N/A</c:v>
                </c:pt>
                <c:pt idx="194">
                  <c:v>0.2392</c:v>
                </c:pt>
                <c:pt idx="195">
                  <c:v>#N/A</c:v>
                </c:pt>
                <c:pt idx="196">
                  <c:v>#N/A</c:v>
                </c:pt>
                <c:pt idx="197">
                  <c:v>#N/A</c:v>
                </c:pt>
                <c:pt idx="198">
                  <c:v>#N/A</c:v>
                </c:pt>
                <c:pt idx="199">
                  <c:v>#N/A</c:v>
                </c:pt>
                <c:pt idx="200">
                  <c:v>#N/A</c:v>
                </c:pt>
                <c:pt idx="201">
                  <c:v>0.2392</c:v>
                </c:pt>
                <c:pt idx="202">
                  <c:v>#N/A</c:v>
                </c:pt>
                <c:pt idx="203">
                  <c:v>#N/A</c:v>
                </c:pt>
                <c:pt idx="204">
                  <c:v>#N/A</c:v>
                </c:pt>
                <c:pt idx="205">
                  <c:v>#N/A</c:v>
                </c:pt>
                <c:pt idx="206">
                  <c:v>#N/A</c:v>
                </c:pt>
                <c:pt idx="207">
                  <c:v>#N/A</c:v>
                </c:pt>
                <c:pt idx="208">
                  <c:v>0.216</c:v>
                </c:pt>
                <c:pt idx="209">
                  <c:v>#N/A</c:v>
                </c:pt>
                <c:pt idx="210">
                  <c:v>#N/A</c:v>
                </c:pt>
                <c:pt idx="211">
                  <c:v>#N/A</c:v>
                </c:pt>
                <c:pt idx="212">
                  <c:v>#N/A</c:v>
                </c:pt>
                <c:pt idx="213">
                  <c:v>#N/A</c:v>
                </c:pt>
                <c:pt idx="214">
                  <c:v>#N/A</c:v>
                </c:pt>
                <c:pt idx="215">
                  <c:v>0.221</c:v>
                </c:pt>
                <c:pt idx="216">
                  <c:v>#N/A</c:v>
                </c:pt>
                <c:pt idx="217">
                  <c:v>#N/A</c:v>
                </c:pt>
                <c:pt idx="218">
                  <c:v>#N/A</c:v>
                </c:pt>
                <c:pt idx="219">
                  <c:v>#N/A</c:v>
                </c:pt>
                <c:pt idx="220">
                  <c:v>#N/A</c:v>
                </c:pt>
                <c:pt idx="221">
                  <c:v>#N/A</c:v>
                </c:pt>
                <c:pt idx="222">
                  <c:v>0.22800000000000001</c:v>
                </c:pt>
                <c:pt idx="223">
                  <c:v>#N/A</c:v>
                </c:pt>
                <c:pt idx="224">
                  <c:v>#N/A</c:v>
                </c:pt>
                <c:pt idx="225">
                  <c:v>#N/A</c:v>
                </c:pt>
                <c:pt idx="226">
                  <c:v>#N/A</c:v>
                </c:pt>
                <c:pt idx="227">
                  <c:v>#N/A</c:v>
                </c:pt>
                <c:pt idx="228">
                  <c:v>#N/A</c:v>
                </c:pt>
                <c:pt idx="229">
                  <c:v>0.22800000000000001</c:v>
                </c:pt>
                <c:pt idx="230">
                  <c:v>#N/A</c:v>
                </c:pt>
                <c:pt idx="231">
                  <c:v>#N/A</c:v>
                </c:pt>
                <c:pt idx="232">
                  <c:v>#N/A</c:v>
                </c:pt>
                <c:pt idx="233">
                  <c:v>#N/A</c:v>
                </c:pt>
                <c:pt idx="234">
                  <c:v>#N/A</c:v>
                </c:pt>
                <c:pt idx="235">
                  <c:v>#N/A</c:v>
                </c:pt>
                <c:pt idx="236">
                  <c:v>0.20319999999999999</c:v>
                </c:pt>
                <c:pt idx="237">
                  <c:v>#N/A</c:v>
                </c:pt>
                <c:pt idx="238">
                  <c:v>#N/A</c:v>
                </c:pt>
                <c:pt idx="239">
                  <c:v>#N/A</c:v>
                </c:pt>
                <c:pt idx="240">
                  <c:v>#N/A</c:v>
                </c:pt>
                <c:pt idx="241">
                  <c:v>#N/A</c:v>
                </c:pt>
                <c:pt idx="242">
                  <c:v>#N/A</c:v>
                </c:pt>
                <c:pt idx="243">
                  <c:v>0.20319999999999999</c:v>
                </c:pt>
                <c:pt idx="244">
                  <c:v>#N/A</c:v>
                </c:pt>
                <c:pt idx="245">
                  <c:v>#N/A</c:v>
                </c:pt>
                <c:pt idx="246">
                  <c:v>#N/A</c:v>
                </c:pt>
                <c:pt idx="247">
                  <c:v>#N/A</c:v>
                </c:pt>
                <c:pt idx="248">
                  <c:v>#N/A</c:v>
                </c:pt>
                <c:pt idx="249">
                  <c:v>#N/A</c:v>
                </c:pt>
                <c:pt idx="250">
                  <c:v>0.21690000000000001</c:v>
                </c:pt>
                <c:pt idx="251">
                  <c:v>#N/A</c:v>
                </c:pt>
                <c:pt idx="252">
                  <c:v>#N/A</c:v>
                </c:pt>
                <c:pt idx="253">
                  <c:v>#N/A</c:v>
                </c:pt>
                <c:pt idx="254">
                  <c:v>#N/A</c:v>
                </c:pt>
                <c:pt idx="255">
                  <c:v>#N/A</c:v>
                </c:pt>
                <c:pt idx="256">
                  <c:v>#N/A</c:v>
                </c:pt>
                <c:pt idx="257">
                  <c:v>0.21460000000000001</c:v>
                </c:pt>
                <c:pt idx="258">
                  <c:v>#N/A</c:v>
                </c:pt>
                <c:pt idx="259">
                  <c:v>#N/A</c:v>
                </c:pt>
                <c:pt idx="260">
                  <c:v>#N/A</c:v>
                </c:pt>
                <c:pt idx="261">
                  <c:v>#N/A</c:v>
                </c:pt>
                <c:pt idx="262">
                  <c:v>#N/A</c:v>
                </c:pt>
                <c:pt idx="263">
                  <c:v>#N/A</c:v>
                </c:pt>
                <c:pt idx="264">
                  <c:v>0.21959999999999999</c:v>
                </c:pt>
                <c:pt idx="265">
                  <c:v>#N/A</c:v>
                </c:pt>
                <c:pt idx="266">
                  <c:v>#N/A</c:v>
                </c:pt>
                <c:pt idx="267">
                  <c:v>#N/A</c:v>
                </c:pt>
                <c:pt idx="268">
                  <c:v>#N/A</c:v>
                </c:pt>
                <c:pt idx="269">
                  <c:v>#N/A</c:v>
                </c:pt>
                <c:pt idx="270">
                  <c:v>#N/A</c:v>
                </c:pt>
                <c:pt idx="271">
                  <c:v>0.21959999999999999</c:v>
                </c:pt>
                <c:pt idx="272">
                  <c:v>#N/A</c:v>
                </c:pt>
                <c:pt idx="273">
                  <c:v>#N/A</c:v>
                </c:pt>
                <c:pt idx="274">
                  <c:v>#N/A</c:v>
                </c:pt>
                <c:pt idx="275">
                  <c:v>#N/A</c:v>
                </c:pt>
                <c:pt idx="276">
                  <c:v>#N/A</c:v>
                </c:pt>
                <c:pt idx="277">
                  <c:v>#N/A</c:v>
                </c:pt>
                <c:pt idx="278">
                  <c:v>0.21959999999999999</c:v>
                </c:pt>
                <c:pt idx="279">
                  <c:v>#N/A</c:v>
                </c:pt>
                <c:pt idx="280">
                  <c:v>#N/A</c:v>
                </c:pt>
                <c:pt idx="281">
                  <c:v>#N/A</c:v>
                </c:pt>
                <c:pt idx="282">
                  <c:v>#N/A</c:v>
                </c:pt>
                <c:pt idx="283">
                  <c:v>#N/A</c:v>
                </c:pt>
                <c:pt idx="284">
                  <c:v>#N/A</c:v>
                </c:pt>
                <c:pt idx="285">
                  <c:v>0.23330000000000001</c:v>
                </c:pt>
                <c:pt idx="286">
                  <c:v>#N/A</c:v>
                </c:pt>
                <c:pt idx="287">
                  <c:v>#N/A</c:v>
                </c:pt>
                <c:pt idx="288">
                  <c:v>#N/A</c:v>
                </c:pt>
                <c:pt idx="289">
                  <c:v>#N/A</c:v>
                </c:pt>
                <c:pt idx="290">
                  <c:v>#N/A</c:v>
                </c:pt>
                <c:pt idx="291">
                  <c:v>#N/A</c:v>
                </c:pt>
                <c:pt idx="292">
                  <c:v>0.23330000000000001</c:v>
                </c:pt>
                <c:pt idx="293">
                  <c:v>#N/A</c:v>
                </c:pt>
                <c:pt idx="294">
                  <c:v>#N/A</c:v>
                </c:pt>
                <c:pt idx="295">
                  <c:v>#N/A</c:v>
                </c:pt>
                <c:pt idx="296">
                  <c:v>#N/A</c:v>
                </c:pt>
                <c:pt idx="297">
                  <c:v>#N/A</c:v>
                </c:pt>
                <c:pt idx="298">
                  <c:v>#N/A</c:v>
                </c:pt>
                <c:pt idx="299">
                  <c:v>0.2283</c:v>
                </c:pt>
                <c:pt idx="300">
                  <c:v>#N/A</c:v>
                </c:pt>
                <c:pt idx="301">
                  <c:v>#N/A</c:v>
                </c:pt>
                <c:pt idx="302">
                  <c:v>#N/A</c:v>
                </c:pt>
                <c:pt idx="303">
                  <c:v>#N/A</c:v>
                </c:pt>
                <c:pt idx="304">
                  <c:v>#N/A</c:v>
                </c:pt>
                <c:pt idx="305">
                  <c:v>#N/A</c:v>
                </c:pt>
                <c:pt idx="306">
                  <c:v>0.2283</c:v>
                </c:pt>
                <c:pt idx="307">
                  <c:v>#N/A</c:v>
                </c:pt>
                <c:pt idx="308">
                  <c:v>#N/A</c:v>
                </c:pt>
                <c:pt idx="309">
                  <c:v>#N/A</c:v>
                </c:pt>
                <c:pt idx="310">
                  <c:v>#N/A</c:v>
                </c:pt>
                <c:pt idx="311">
                  <c:v>#N/A</c:v>
                </c:pt>
                <c:pt idx="312">
                  <c:v>#N/A</c:v>
                </c:pt>
                <c:pt idx="313">
                  <c:v>0.2283</c:v>
                </c:pt>
                <c:pt idx="314">
                  <c:v>#N/A</c:v>
                </c:pt>
                <c:pt idx="315">
                  <c:v>#N/A</c:v>
                </c:pt>
                <c:pt idx="316">
                  <c:v>#N/A</c:v>
                </c:pt>
                <c:pt idx="317">
                  <c:v>#N/A</c:v>
                </c:pt>
                <c:pt idx="318">
                  <c:v>#N/A</c:v>
                </c:pt>
                <c:pt idx="319">
                  <c:v>#N/A</c:v>
                </c:pt>
                <c:pt idx="320">
                  <c:v>0.23419999999999999</c:v>
                </c:pt>
                <c:pt idx="321">
                  <c:v>#N/A</c:v>
                </c:pt>
                <c:pt idx="322">
                  <c:v>#N/A</c:v>
                </c:pt>
                <c:pt idx="323">
                  <c:v>#N/A</c:v>
                </c:pt>
                <c:pt idx="324">
                  <c:v>#N/A</c:v>
                </c:pt>
                <c:pt idx="325">
                  <c:v>#N/A</c:v>
                </c:pt>
                <c:pt idx="326">
                  <c:v>#N/A</c:v>
                </c:pt>
                <c:pt idx="327">
                  <c:v>0.23419999999999999</c:v>
                </c:pt>
                <c:pt idx="328">
                  <c:v>#N/A</c:v>
                </c:pt>
                <c:pt idx="329">
                  <c:v>#N/A</c:v>
                </c:pt>
                <c:pt idx="330">
                  <c:v>#N/A</c:v>
                </c:pt>
                <c:pt idx="331">
                  <c:v>#N/A</c:v>
                </c:pt>
                <c:pt idx="332">
                  <c:v>#N/A</c:v>
                </c:pt>
                <c:pt idx="333">
                  <c:v>#N/A</c:v>
                </c:pt>
                <c:pt idx="334">
                  <c:v>0.23419999999999999</c:v>
                </c:pt>
                <c:pt idx="335">
                  <c:v>#N/A</c:v>
                </c:pt>
                <c:pt idx="336">
                  <c:v>#N/A</c:v>
                </c:pt>
                <c:pt idx="337">
                  <c:v>#N/A</c:v>
                </c:pt>
                <c:pt idx="338">
                  <c:v>#N/A</c:v>
                </c:pt>
                <c:pt idx="339">
                  <c:v>#N/A</c:v>
                </c:pt>
                <c:pt idx="340">
                  <c:v>#N/A</c:v>
                </c:pt>
                <c:pt idx="341">
                  <c:v>0.2356</c:v>
                </c:pt>
                <c:pt idx="342">
                  <c:v>#N/A</c:v>
                </c:pt>
                <c:pt idx="343">
                  <c:v>#N/A</c:v>
                </c:pt>
                <c:pt idx="344">
                  <c:v>#N/A</c:v>
                </c:pt>
                <c:pt idx="345">
                  <c:v>#N/A</c:v>
                </c:pt>
                <c:pt idx="346">
                  <c:v>#N/A</c:v>
                </c:pt>
                <c:pt idx="347">
                  <c:v>#N/A</c:v>
                </c:pt>
                <c:pt idx="348">
                  <c:v>0.2356</c:v>
                </c:pt>
                <c:pt idx="349">
                  <c:v>#N/A</c:v>
                </c:pt>
                <c:pt idx="350">
                  <c:v>#N/A</c:v>
                </c:pt>
                <c:pt idx="351">
                  <c:v>#N/A</c:v>
                </c:pt>
                <c:pt idx="352">
                  <c:v>#N/A</c:v>
                </c:pt>
                <c:pt idx="353">
                  <c:v>#N/A</c:v>
                </c:pt>
                <c:pt idx="354">
                  <c:v>#N/A</c:v>
                </c:pt>
                <c:pt idx="355">
                  <c:v>0.23300000000000001</c:v>
                </c:pt>
                <c:pt idx="356">
                  <c:v>#N/A</c:v>
                </c:pt>
                <c:pt idx="357">
                  <c:v>#N/A</c:v>
                </c:pt>
                <c:pt idx="358">
                  <c:v>#N/A</c:v>
                </c:pt>
                <c:pt idx="359">
                  <c:v>#N/A</c:v>
                </c:pt>
                <c:pt idx="360">
                  <c:v>#N/A</c:v>
                </c:pt>
                <c:pt idx="361">
                  <c:v>#N/A</c:v>
                </c:pt>
                <c:pt idx="362">
                  <c:v>0.23300000000000001</c:v>
                </c:pt>
                <c:pt idx="363">
                  <c:v>#N/A</c:v>
                </c:pt>
                <c:pt idx="364">
                  <c:v>#N/A</c:v>
                </c:pt>
              </c:numCache>
            </c:numRef>
          </c:val>
          <c:smooth val="0"/>
          <c:extLst>
            <c:ext xmlns:c16="http://schemas.microsoft.com/office/drawing/2014/chart" uri="{C3380CC4-5D6E-409C-BE32-E72D297353CC}">
              <c16:uniqueId val="{00000002-6F8B-499E-9970-7E3BC2B04879}"/>
            </c:ext>
          </c:extLst>
        </c:ser>
        <c:ser>
          <c:idx val="1"/>
          <c:order val="3"/>
          <c:tx>
            <c:strRef>
              <c:f>轻碱数据!$AE$14</c:f>
              <c:strCache>
                <c:ptCount val="1"/>
                <c:pt idx="0">
                  <c:v>2023</c:v>
                </c:pt>
              </c:strCache>
            </c:strRef>
          </c:tx>
          <c:spPr>
            <a:ln w="28575" cap="rnd">
              <a:solidFill>
                <a:srgbClr val="0070C0"/>
              </a:solidFill>
              <a:round/>
            </a:ln>
            <a:effectLst/>
          </c:spPr>
          <c:marker>
            <c:symbol val="none"/>
          </c:marker>
          <c:cat>
            <c:numRef>
              <c:f>轻碱数据!$Z$15:$Z$379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轻碱数据!$AE$15:$AE$379</c:f>
              <c:numCache>
                <c:formatCode>General</c:formatCode>
                <c:ptCount val="365"/>
                <c:pt idx="0">
                  <c:v>#N/A</c:v>
                </c:pt>
                <c:pt idx="1">
                  <c:v>#N/A</c:v>
                </c:pt>
                <c:pt idx="2">
                  <c:v>#N/A</c:v>
                </c:pt>
                <c:pt idx="3">
                  <c:v>#N/A</c:v>
                </c:pt>
                <c:pt idx="4">
                  <c:v>0.23300000000000001</c:v>
                </c:pt>
                <c:pt idx="5">
                  <c:v>#N/A</c:v>
                </c:pt>
                <c:pt idx="6">
                  <c:v>#N/A</c:v>
                </c:pt>
                <c:pt idx="7">
                  <c:v>#N/A</c:v>
                </c:pt>
                <c:pt idx="8">
                  <c:v>#N/A</c:v>
                </c:pt>
                <c:pt idx="9">
                  <c:v>#N/A</c:v>
                </c:pt>
                <c:pt idx="10">
                  <c:v>#N/A</c:v>
                </c:pt>
                <c:pt idx="11">
                  <c:v>0.23300000000000001</c:v>
                </c:pt>
                <c:pt idx="12">
                  <c:v>#N/A</c:v>
                </c:pt>
                <c:pt idx="13">
                  <c:v>#N/A</c:v>
                </c:pt>
                <c:pt idx="14">
                  <c:v>#N/A</c:v>
                </c:pt>
                <c:pt idx="15">
                  <c:v>#N/A</c:v>
                </c:pt>
                <c:pt idx="16">
                  <c:v>#N/A</c:v>
                </c:pt>
                <c:pt idx="17">
                  <c:v>#N/A</c:v>
                </c:pt>
                <c:pt idx="18">
                  <c:v>0.23300000000000001</c:v>
                </c:pt>
                <c:pt idx="19">
                  <c:v>#N/A</c:v>
                </c:pt>
                <c:pt idx="20">
                  <c:v>#N/A</c:v>
                </c:pt>
                <c:pt idx="21">
                  <c:v>#N/A</c:v>
                </c:pt>
                <c:pt idx="22">
                  <c:v>#N/A</c:v>
                </c:pt>
                <c:pt idx="23">
                  <c:v>#N/A</c:v>
                </c:pt>
                <c:pt idx="24">
                  <c:v>#N/A</c:v>
                </c:pt>
                <c:pt idx="25">
                  <c:v>0.23300000000000001</c:v>
                </c:pt>
                <c:pt idx="26">
                  <c:v>#N/A</c:v>
                </c:pt>
                <c:pt idx="27">
                  <c:v>#N/A</c:v>
                </c:pt>
                <c:pt idx="28">
                  <c:v>#N/A</c:v>
                </c:pt>
                <c:pt idx="29">
                  <c:v>#N/A</c:v>
                </c:pt>
                <c:pt idx="30">
                  <c:v>#N/A</c:v>
                </c:pt>
                <c:pt idx="31">
                  <c:v>#N/A</c:v>
                </c:pt>
                <c:pt idx="32">
                  <c:v>0.23300000000000001</c:v>
                </c:pt>
                <c:pt idx="33">
                  <c:v>#N/A</c:v>
                </c:pt>
                <c:pt idx="34">
                  <c:v>#N/A</c:v>
                </c:pt>
                <c:pt idx="35">
                  <c:v>#N/A</c:v>
                </c:pt>
                <c:pt idx="36">
                  <c:v>#N/A</c:v>
                </c:pt>
                <c:pt idx="37">
                  <c:v>#N/A</c:v>
                </c:pt>
                <c:pt idx="38">
                  <c:v>#N/A</c:v>
                </c:pt>
                <c:pt idx="39">
                  <c:v>0.22650000000000001</c:v>
                </c:pt>
                <c:pt idx="40">
                  <c:v>#N/A</c:v>
                </c:pt>
                <c:pt idx="41">
                  <c:v>#N/A</c:v>
                </c:pt>
                <c:pt idx="42">
                  <c:v>#N/A</c:v>
                </c:pt>
                <c:pt idx="43">
                  <c:v>#N/A</c:v>
                </c:pt>
                <c:pt idx="44">
                  <c:v>#N/A</c:v>
                </c:pt>
                <c:pt idx="45">
                  <c:v>#N/A</c:v>
                </c:pt>
                <c:pt idx="46">
                  <c:v>0.22559999999999999</c:v>
                </c:pt>
                <c:pt idx="47">
                  <c:v>#N/A</c:v>
                </c:pt>
                <c:pt idx="48">
                  <c:v>#N/A</c:v>
                </c:pt>
                <c:pt idx="49">
                  <c:v>#N/A</c:v>
                </c:pt>
                <c:pt idx="50">
                  <c:v>#N/A</c:v>
                </c:pt>
                <c:pt idx="51">
                  <c:v>#N/A</c:v>
                </c:pt>
                <c:pt idx="52">
                  <c:v>#N/A</c:v>
                </c:pt>
                <c:pt idx="53">
                  <c:v>0.22559999999999999</c:v>
                </c:pt>
                <c:pt idx="54">
                  <c:v>#N/A</c:v>
                </c:pt>
                <c:pt idx="55">
                  <c:v>#N/A</c:v>
                </c:pt>
                <c:pt idx="56">
                  <c:v>#N/A</c:v>
                </c:pt>
                <c:pt idx="57">
                  <c:v>#N/A</c:v>
                </c:pt>
                <c:pt idx="58">
                  <c:v>#N/A</c:v>
                </c:pt>
                <c:pt idx="59">
                  <c:v>#N/A</c:v>
                </c:pt>
                <c:pt idx="60">
                  <c:v>0.2356</c:v>
                </c:pt>
                <c:pt idx="61">
                  <c:v>#N/A</c:v>
                </c:pt>
                <c:pt idx="62">
                  <c:v>#N/A</c:v>
                </c:pt>
                <c:pt idx="63">
                  <c:v>#N/A</c:v>
                </c:pt>
                <c:pt idx="64">
                  <c:v>#N/A</c:v>
                </c:pt>
                <c:pt idx="65">
                  <c:v>#N/A</c:v>
                </c:pt>
                <c:pt idx="66">
                  <c:v>#N/A</c:v>
                </c:pt>
                <c:pt idx="67">
                  <c:v>#N/A</c:v>
                </c:pt>
                <c:pt idx="68">
                  <c:v>0.2424</c:v>
                </c:pt>
                <c:pt idx="69">
                  <c:v>#N/A</c:v>
                </c:pt>
                <c:pt idx="70">
                  <c:v>#N/A</c:v>
                </c:pt>
                <c:pt idx="71">
                  <c:v>#N/A</c:v>
                </c:pt>
                <c:pt idx="72">
                  <c:v>#N/A</c:v>
                </c:pt>
                <c:pt idx="73">
                  <c:v>#N/A</c:v>
                </c:pt>
                <c:pt idx="74">
                  <c:v>0.2424</c:v>
                </c:pt>
                <c:pt idx="75">
                  <c:v>#N/A</c:v>
                </c:pt>
                <c:pt idx="76">
                  <c:v>#N/A</c:v>
                </c:pt>
                <c:pt idx="77">
                  <c:v>#N/A</c:v>
                </c:pt>
                <c:pt idx="78">
                  <c:v>#N/A</c:v>
                </c:pt>
                <c:pt idx="79">
                  <c:v>#N/A</c:v>
                </c:pt>
                <c:pt idx="80">
                  <c:v>#N/A</c:v>
                </c:pt>
                <c:pt idx="81">
                  <c:v>0.2424</c:v>
                </c:pt>
                <c:pt idx="82">
                  <c:v>#N/A</c:v>
                </c:pt>
                <c:pt idx="83">
                  <c:v>#N/A</c:v>
                </c:pt>
                <c:pt idx="84">
                  <c:v>#N/A</c:v>
                </c:pt>
                <c:pt idx="85">
                  <c:v>#N/A</c:v>
                </c:pt>
                <c:pt idx="86">
                  <c:v>#N/A</c:v>
                </c:pt>
                <c:pt idx="87">
                  <c:v>#N/A</c:v>
                </c:pt>
                <c:pt idx="88">
                  <c:v>0.24010000000000001</c:v>
                </c:pt>
                <c:pt idx="89">
                  <c:v>#N/A</c:v>
                </c:pt>
                <c:pt idx="90">
                  <c:v>#N/A</c:v>
                </c:pt>
                <c:pt idx="91">
                  <c:v>#N/A</c:v>
                </c:pt>
                <c:pt idx="92">
                  <c:v>#N/A</c:v>
                </c:pt>
                <c:pt idx="93">
                  <c:v>#N/A</c:v>
                </c:pt>
                <c:pt idx="94">
                  <c:v>#N/A</c:v>
                </c:pt>
                <c:pt idx="95">
                  <c:v>0.24010000000000001</c:v>
                </c:pt>
                <c:pt idx="96">
                  <c:v>#N/A</c:v>
                </c:pt>
                <c:pt idx="97">
                  <c:v>#N/A</c:v>
                </c:pt>
                <c:pt idx="98">
                  <c:v>#N/A</c:v>
                </c:pt>
                <c:pt idx="99">
                  <c:v>#N/A</c:v>
                </c:pt>
                <c:pt idx="100">
                  <c:v>#N/A</c:v>
                </c:pt>
                <c:pt idx="101">
                  <c:v>#N/A</c:v>
                </c:pt>
                <c:pt idx="102">
                  <c:v>0.2356</c:v>
                </c:pt>
                <c:pt idx="103">
                  <c:v>#N/A</c:v>
                </c:pt>
                <c:pt idx="104">
                  <c:v>#N/A</c:v>
                </c:pt>
                <c:pt idx="105">
                  <c:v>#N/A</c:v>
                </c:pt>
                <c:pt idx="106">
                  <c:v>#N/A</c:v>
                </c:pt>
                <c:pt idx="107">
                  <c:v>#N/A</c:v>
                </c:pt>
                <c:pt idx="108">
                  <c:v>#N/A</c:v>
                </c:pt>
                <c:pt idx="109">
                  <c:v>0.2356</c:v>
                </c:pt>
                <c:pt idx="110">
                  <c:v>#N/A</c:v>
                </c:pt>
                <c:pt idx="111">
                  <c:v>#N/A</c:v>
                </c:pt>
                <c:pt idx="112">
                  <c:v>#N/A</c:v>
                </c:pt>
                <c:pt idx="113">
                  <c:v>#N/A</c:v>
                </c:pt>
                <c:pt idx="114">
                  <c:v>#N/A</c:v>
                </c:pt>
                <c:pt idx="115">
                  <c:v>#N/A</c:v>
                </c:pt>
                <c:pt idx="116">
                  <c:v>0.2324</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0.2324</c:v>
                </c:pt>
                <c:pt idx="131">
                  <c:v>#N/A</c:v>
                </c:pt>
                <c:pt idx="132">
                  <c:v>#N/A</c:v>
                </c:pt>
                <c:pt idx="133">
                  <c:v>#N/A</c:v>
                </c:pt>
                <c:pt idx="134">
                  <c:v>#N/A</c:v>
                </c:pt>
                <c:pt idx="135">
                  <c:v>#N/A</c:v>
                </c:pt>
                <c:pt idx="136">
                  <c:v>#N/A</c:v>
                </c:pt>
                <c:pt idx="137">
                  <c:v>0.22189999999999999</c:v>
                </c:pt>
                <c:pt idx="138">
                  <c:v>#N/A</c:v>
                </c:pt>
                <c:pt idx="139">
                  <c:v>#N/A</c:v>
                </c:pt>
                <c:pt idx="140">
                  <c:v>#N/A</c:v>
                </c:pt>
                <c:pt idx="141">
                  <c:v>#N/A</c:v>
                </c:pt>
                <c:pt idx="142">
                  <c:v>#N/A</c:v>
                </c:pt>
                <c:pt idx="143">
                  <c:v>#N/A</c:v>
                </c:pt>
                <c:pt idx="144">
                  <c:v>0.22189999999999999</c:v>
                </c:pt>
                <c:pt idx="145">
                  <c:v>#N/A</c:v>
                </c:pt>
                <c:pt idx="146">
                  <c:v>#N/A</c:v>
                </c:pt>
                <c:pt idx="147">
                  <c:v>#N/A</c:v>
                </c:pt>
                <c:pt idx="148">
                  <c:v>#N/A</c:v>
                </c:pt>
                <c:pt idx="149">
                  <c:v>#N/A</c:v>
                </c:pt>
                <c:pt idx="150">
                  <c:v>#N/A</c:v>
                </c:pt>
                <c:pt idx="151">
                  <c:v>0.221</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0.23330000000000001</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0.2301</c:v>
                </c:pt>
                <c:pt idx="180">
                  <c:v>#N/A</c:v>
                </c:pt>
                <c:pt idx="181">
                  <c:v>#N/A</c:v>
                </c:pt>
                <c:pt idx="182">
                  <c:v>#N/A</c:v>
                </c:pt>
                <c:pt idx="183">
                  <c:v>#N/A</c:v>
                </c:pt>
                <c:pt idx="184">
                  <c:v>#N/A</c:v>
                </c:pt>
                <c:pt idx="185">
                  <c:v>#N/A</c:v>
                </c:pt>
                <c:pt idx="186">
                  <c:v>0.2301</c:v>
                </c:pt>
                <c:pt idx="187">
                  <c:v>#N/A</c:v>
                </c:pt>
                <c:pt idx="188">
                  <c:v>#N/A</c:v>
                </c:pt>
                <c:pt idx="189">
                  <c:v>#N/A</c:v>
                </c:pt>
                <c:pt idx="190">
                  <c:v>#N/A</c:v>
                </c:pt>
                <c:pt idx="191">
                  <c:v>#N/A</c:v>
                </c:pt>
                <c:pt idx="192">
                  <c:v>#N/A</c:v>
                </c:pt>
                <c:pt idx="193">
                  <c:v>0.2301</c:v>
                </c:pt>
                <c:pt idx="194">
                  <c:v>#N/A</c:v>
                </c:pt>
                <c:pt idx="195">
                  <c:v>#N/A</c:v>
                </c:pt>
                <c:pt idx="196">
                  <c:v>#N/A</c:v>
                </c:pt>
                <c:pt idx="197">
                  <c:v>#N/A</c:v>
                </c:pt>
                <c:pt idx="198">
                  <c:v>#N/A</c:v>
                </c:pt>
                <c:pt idx="199">
                  <c:v>#N/A</c:v>
                </c:pt>
                <c:pt idx="200">
                  <c:v>0.21870000000000001</c:v>
                </c:pt>
                <c:pt idx="201">
                  <c:v>#N/A</c:v>
                </c:pt>
                <c:pt idx="202">
                  <c:v>#N/A</c:v>
                </c:pt>
                <c:pt idx="203">
                  <c:v>#N/A</c:v>
                </c:pt>
                <c:pt idx="204">
                  <c:v>#N/A</c:v>
                </c:pt>
                <c:pt idx="205">
                  <c:v>#N/A</c:v>
                </c:pt>
                <c:pt idx="206">
                  <c:v>#N/A</c:v>
                </c:pt>
                <c:pt idx="207">
                  <c:v>0.20960000000000001</c:v>
                </c:pt>
                <c:pt idx="208">
                  <c:v>#N/A</c:v>
                </c:pt>
                <c:pt idx="209">
                  <c:v>#N/A</c:v>
                </c:pt>
                <c:pt idx="210">
                  <c:v>#N/A</c:v>
                </c:pt>
                <c:pt idx="211">
                  <c:v>#N/A</c:v>
                </c:pt>
                <c:pt idx="212">
                  <c:v>#N/A</c:v>
                </c:pt>
                <c:pt idx="213">
                  <c:v>#N/A</c:v>
                </c:pt>
                <c:pt idx="214">
                  <c:v>0.20960000000000001</c:v>
                </c:pt>
                <c:pt idx="215">
                  <c:v>#N/A</c:v>
                </c:pt>
                <c:pt idx="216">
                  <c:v>#N/A</c:v>
                </c:pt>
                <c:pt idx="217">
                  <c:v>#N/A</c:v>
                </c:pt>
                <c:pt idx="218">
                  <c:v>#N/A</c:v>
                </c:pt>
                <c:pt idx="219">
                  <c:v>#N/A</c:v>
                </c:pt>
                <c:pt idx="220">
                  <c:v>#N/A</c:v>
                </c:pt>
                <c:pt idx="221">
                  <c:v>0.21049999999999999</c:v>
                </c:pt>
                <c:pt idx="222">
                  <c:v>#N/A</c:v>
                </c:pt>
                <c:pt idx="223">
                  <c:v>#N/A</c:v>
                </c:pt>
                <c:pt idx="224">
                  <c:v>#N/A</c:v>
                </c:pt>
                <c:pt idx="225">
                  <c:v>#N/A</c:v>
                </c:pt>
                <c:pt idx="226">
                  <c:v>#N/A</c:v>
                </c:pt>
                <c:pt idx="227">
                  <c:v>#N/A</c:v>
                </c:pt>
                <c:pt idx="228">
                  <c:v>0.22059999999999999</c:v>
                </c:pt>
                <c:pt idx="229">
                  <c:v>#N/A</c:v>
                </c:pt>
                <c:pt idx="230">
                  <c:v>#N/A</c:v>
                </c:pt>
                <c:pt idx="231">
                  <c:v>#N/A</c:v>
                </c:pt>
                <c:pt idx="232">
                  <c:v>#N/A</c:v>
                </c:pt>
                <c:pt idx="233">
                  <c:v>#N/A</c:v>
                </c:pt>
                <c:pt idx="234">
                  <c:v>#N/A</c:v>
                </c:pt>
                <c:pt idx="235">
                  <c:v>0.2228</c:v>
                </c:pt>
                <c:pt idx="236">
                  <c:v>#N/A</c:v>
                </c:pt>
                <c:pt idx="237">
                  <c:v>#N/A</c:v>
                </c:pt>
                <c:pt idx="238">
                  <c:v>#N/A</c:v>
                </c:pt>
                <c:pt idx="239">
                  <c:v>#N/A</c:v>
                </c:pt>
                <c:pt idx="240">
                  <c:v>#N/A</c:v>
                </c:pt>
                <c:pt idx="241">
                  <c:v>#N/A</c:v>
                </c:pt>
                <c:pt idx="242">
                  <c:v>0.2228</c:v>
                </c:pt>
                <c:pt idx="243">
                  <c:v>#N/A</c:v>
                </c:pt>
                <c:pt idx="244">
                  <c:v>#N/A</c:v>
                </c:pt>
                <c:pt idx="245">
                  <c:v>#N/A</c:v>
                </c:pt>
                <c:pt idx="246">
                  <c:v>#N/A</c:v>
                </c:pt>
                <c:pt idx="247">
                  <c:v>#N/A</c:v>
                </c:pt>
                <c:pt idx="248">
                  <c:v>#N/A</c:v>
                </c:pt>
                <c:pt idx="249">
                  <c:v>0.2228</c:v>
                </c:pt>
                <c:pt idx="250">
                  <c:v>#N/A</c:v>
                </c:pt>
                <c:pt idx="251">
                  <c:v>#N/A</c:v>
                </c:pt>
                <c:pt idx="252">
                  <c:v>#N/A</c:v>
                </c:pt>
                <c:pt idx="253">
                  <c:v>#N/A</c:v>
                </c:pt>
                <c:pt idx="254">
                  <c:v>#N/A</c:v>
                </c:pt>
                <c:pt idx="255">
                  <c:v>#N/A</c:v>
                </c:pt>
                <c:pt idx="256">
                  <c:v>0.2228</c:v>
                </c:pt>
                <c:pt idx="257">
                  <c:v>#N/A</c:v>
                </c:pt>
                <c:pt idx="258">
                  <c:v>#N/A</c:v>
                </c:pt>
                <c:pt idx="259">
                  <c:v>#N/A</c:v>
                </c:pt>
                <c:pt idx="260">
                  <c:v>#N/A</c:v>
                </c:pt>
                <c:pt idx="261">
                  <c:v>#N/A</c:v>
                </c:pt>
                <c:pt idx="262">
                  <c:v>#N/A</c:v>
                </c:pt>
                <c:pt idx="263">
                  <c:v>0.2233</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0.2233</c:v>
                </c:pt>
                <c:pt idx="285">
                  <c:v>#N/A</c:v>
                </c:pt>
                <c:pt idx="286">
                  <c:v>#N/A</c:v>
                </c:pt>
                <c:pt idx="287">
                  <c:v>#N/A</c:v>
                </c:pt>
                <c:pt idx="288">
                  <c:v>#N/A</c:v>
                </c:pt>
                <c:pt idx="289">
                  <c:v>#N/A</c:v>
                </c:pt>
                <c:pt idx="290">
                  <c:v>#N/A</c:v>
                </c:pt>
                <c:pt idx="291">
                  <c:v>0.2233</c:v>
                </c:pt>
                <c:pt idx="292">
                  <c:v>#N/A</c:v>
                </c:pt>
                <c:pt idx="293">
                  <c:v>#N/A</c:v>
                </c:pt>
                <c:pt idx="294">
                  <c:v>#N/A</c:v>
                </c:pt>
                <c:pt idx="295">
                  <c:v>#N/A</c:v>
                </c:pt>
                <c:pt idx="296">
                  <c:v>#N/A</c:v>
                </c:pt>
                <c:pt idx="297">
                  <c:v>#N/A</c:v>
                </c:pt>
                <c:pt idx="298">
                  <c:v>0.2233</c:v>
                </c:pt>
                <c:pt idx="299">
                  <c:v>#N/A</c:v>
                </c:pt>
                <c:pt idx="300">
                  <c:v>#N/A</c:v>
                </c:pt>
                <c:pt idx="301">
                  <c:v>#N/A</c:v>
                </c:pt>
                <c:pt idx="302">
                  <c:v>#N/A</c:v>
                </c:pt>
                <c:pt idx="303">
                  <c:v>#N/A</c:v>
                </c:pt>
                <c:pt idx="304">
                  <c:v>#N/A</c:v>
                </c:pt>
                <c:pt idx="305">
                  <c:v>0.2233</c:v>
                </c:pt>
                <c:pt idx="306">
                  <c:v>#N/A</c:v>
                </c:pt>
                <c:pt idx="307">
                  <c:v>#N/A</c:v>
                </c:pt>
                <c:pt idx="308">
                  <c:v>#N/A</c:v>
                </c:pt>
                <c:pt idx="309">
                  <c:v>#N/A</c:v>
                </c:pt>
                <c:pt idx="310">
                  <c:v>#N/A</c:v>
                </c:pt>
                <c:pt idx="311">
                  <c:v>#N/A</c:v>
                </c:pt>
                <c:pt idx="312">
                  <c:v>0.22509999999999999</c:v>
                </c:pt>
                <c:pt idx="313">
                  <c:v>#N/A</c:v>
                </c:pt>
                <c:pt idx="314">
                  <c:v>#N/A</c:v>
                </c:pt>
                <c:pt idx="315">
                  <c:v>#N/A</c:v>
                </c:pt>
                <c:pt idx="316">
                  <c:v>#N/A</c:v>
                </c:pt>
                <c:pt idx="317">
                  <c:v>#N/A</c:v>
                </c:pt>
                <c:pt idx="318">
                  <c:v>#N/A</c:v>
                </c:pt>
                <c:pt idx="319">
                  <c:v>0.22509999999999999</c:v>
                </c:pt>
                <c:pt idx="320">
                  <c:v>#N/A</c:v>
                </c:pt>
                <c:pt idx="321">
                  <c:v>#N/A</c:v>
                </c:pt>
                <c:pt idx="322">
                  <c:v>#N/A</c:v>
                </c:pt>
                <c:pt idx="323">
                  <c:v>#N/A</c:v>
                </c:pt>
                <c:pt idx="324">
                  <c:v>#N/A</c:v>
                </c:pt>
                <c:pt idx="325">
                  <c:v>#N/A</c:v>
                </c:pt>
                <c:pt idx="326">
                  <c:v>0.22509999999999999</c:v>
                </c:pt>
                <c:pt idx="327">
                  <c:v>#N/A</c:v>
                </c:pt>
                <c:pt idx="328">
                  <c:v>#N/A</c:v>
                </c:pt>
                <c:pt idx="329">
                  <c:v>#N/A</c:v>
                </c:pt>
                <c:pt idx="330">
                  <c:v>#N/A</c:v>
                </c:pt>
                <c:pt idx="331">
                  <c:v>#N/A</c:v>
                </c:pt>
                <c:pt idx="332">
                  <c:v>#N/A</c:v>
                </c:pt>
                <c:pt idx="333">
                  <c:v>0.22509999999999999</c:v>
                </c:pt>
                <c:pt idx="334">
                  <c:v>#N/A</c:v>
                </c:pt>
                <c:pt idx="335">
                  <c:v>#N/A</c:v>
                </c:pt>
                <c:pt idx="336">
                  <c:v>#N/A</c:v>
                </c:pt>
                <c:pt idx="337">
                  <c:v>#N/A</c:v>
                </c:pt>
                <c:pt idx="338">
                  <c:v>#N/A</c:v>
                </c:pt>
                <c:pt idx="339">
                  <c:v>#N/A</c:v>
                </c:pt>
                <c:pt idx="340">
                  <c:v>0.22509999999999999</c:v>
                </c:pt>
                <c:pt idx="341">
                  <c:v>#N/A</c:v>
                </c:pt>
                <c:pt idx="342">
                  <c:v>#N/A</c:v>
                </c:pt>
                <c:pt idx="343">
                  <c:v>#N/A</c:v>
                </c:pt>
                <c:pt idx="344">
                  <c:v>#N/A</c:v>
                </c:pt>
                <c:pt idx="345">
                  <c:v>#N/A</c:v>
                </c:pt>
                <c:pt idx="346">
                  <c:v>#N/A</c:v>
                </c:pt>
                <c:pt idx="347">
                  <c:v>0.22509999999999999</c:v>
                </c:pt>
                <c:pt idx="348">
                  <c:v>#N/A</c:v>
                </c:pt>
                <c:pt idx="349">
                  <c:v>#N/A</c:v>
                </c:pt>
                <c:pt idx="350">
                  <c:v>#N/A</c:v>
                </c:pt>
                <c:pt idx="351">
                  <c:v>#N/A</c:v>
                </c:pt>
                <c:pt idx="352">
                  <c:v>#N/A</c:v>
                </c:pt>
                <c:pt idx="353">
                  <c:v>#N/A</c:v>
                </c:pt>
                <c:pt idx="354">
                  <c:v>0.216</c:v>
                </c:pt>
                <c:pt idx="355">
                  <c:v>#N/A</c:v>
                </c:pt>
                <c:pt idx="356">
                  <c:v>#N/A</c:v>
                </c:pt>
                <c:pt idx="357">
                  <c:v>#N/A</c:v>
                </c:pt>
                <c:pt idx="358">
                  <c:v>#N/A</c:v>
                </c:pt>
                <c:pt idx="359">
                  <c:v>#N/A</c:v>
                </c:pt>
                <c:pt idx="360">
                  <c:v>#N/A</c:v>
                </c:pt>
                <c:pt idx="361">
                  <c:v>0.216</c:v>
                </c:pt>
                <c:pt idx="362">
                  <c:v>#N/A</c:v>
                </c:pt>
                <c:pt idx="363">
                  <c:v>#N/A</c:v>
                </c:pt>
                <c:pt idx="364">
                  <c:v>#N/A</c:v>
                </c:pt>
              </c:numCache>
            </c:numRef>
          </c:val>
          <c:smooth val="0"/>
          <c:extLst>
            <c:ext xmlns:c16="http://schemas.microsoft.com/office/drawing/2014/chart" uri="{C3380CC4-5D6E-409C-BE32-E72D297353CC}">
              <c16:uniqueId val="{00000003-6F8B-499E-9970-7E3BC2B04879}"/>
            </c:ext>
          </c:extLst>
        </c:ser>
        <c:ser>
          <c:idx val="0"/>
          <c:order val="4"/>
          <c:tx>
            <c:strRef>
              <c:f>轻碱数据!$AF$14</c:f>
              <c:strCache>
                <c:ptCount val="1"/>
                <c:pt idx="0">
                  <c:v>2024</c:v>
                </c:pt>
              </c:strCache>
            </c:strRef>
          </c:tx>
          <c:spPr>
            <a:ln w="28575" cap="rnd">
              <a:solidFill>
                <a:srgbClr val="FF0000"/>
              </a:solidFill>
              <a:round/>
            </a:ln>
            <a:effectLst/>
          </c:spPr>
          <c:marker>
            <c:symbol val="none"/>
          </c:marker>
          <c:cat>
            <c:numRef>
              <c:f>轻碱数据!$Z$15:$Z$379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轻碱数据!$AF$15:$AF$379</c:f>
              <c:numCache>
                <c:formatCode>General</c:formatCode>
                <c:ptCount val="365"/>
                <c:pt idx="0">
                  <c:v>0.216</c:v>
                </c:pt>
                <c:pt idx="1">
                  <c:v>#N/A</c:v>
                </c:pt>
                <c:pt idx="2">
                  <c:v>#N/A</c:v>
                </c:pt>
                <c:pt idx="3">
                  <c:v>0.216</c:v>
                </c:pt>
                <c:pt idx="4">
                  <c:v>#N/A</c:v>
                </c:pt>
                <c:pt idx="5">
                  <c:v>#N/A</c:v>
                </c:pt>
                <c:pt idx="6">
                  <c:v>#N/A</c:v>
                </c:pt>
                <c:pt idx="7">
                  <c:v>#N/A</c:v>
                </c:pt>
                <c:pt idx="8">
                  <c:v>#N/A</c:v>
                </c:pt>
                <c:pt idx="9">
                  <c:v>#N/A</c:v>
                </c:pt>
                <c:pt idx="10">
                  <c:v>0.216</c:v>
                </c:pt>
                <c:pt idx="11">
                  <c:v>#N/A</c:v>
                </c:pt>
                <c:pt idx="12">
                  <c:v>#N/A</c:v>
                </c:pt>
                <c:pt idx="13">
                  <c:v>#N/A</c:v>
                </c:pt>
                <c:pt idx="14">
                  <c:v>#N/A</c:v>
                </c:pt>
                <c:pt idx="15">
                  <c:v>#N/A</c:v>
                </c:pt>
                <c:pt idx="16">
                  <c:v>#N/A</c:v>
                </c:pt>
                <c:pt idx="17">
                  <c:v>0.216</c:v>
                </c:pt>
                <c:pt idx="18">
                  <c:v>#N/A</c:v>
                </c:pt>
                <c:pt idx="19">
                  <c:v>#N/A</c:v>
                </c:pt>
                <c:pt idx="20">
                  <c:v>#N/A</c:v>
                </c:pt>
                <c:pt idx="21">
                  <c:v>#N/A</c:v>
                </c:pt>
                <c:pt idx="22">
                  <c:v>#N/A</c:v>
                </c:pt>
                <c:pt idx="23">
                  <c:v>#N/A</c:v>
                </c:pt>
                <c:pt idx="24">
                  <c:v>0.216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0.19320000000000001</c:v>
                </c:pt>
                <c:pt idx="53">
                  <c:v>#N/A</c:v>
                </c:pt>
                <c:pt idx="54">
                  <c:v>#N/A</c:v>
                </c:pt>
                <c:pt idx="55">
                  <c:v>#N/A</c:v>
                </c:pt>
                <c:pt idx="56">
                  <c:v>#N/A</c:v>
                </c:pt>
                <c:pt idx="57">
                  <c:v>#N/A</c:v>
                </c:pt>
                <c:pt idx="58">
                  <c:v>#N/A</c:v>
                </c:pt>
                <c:pt idx="59">
                  <c:v>0.19320000000000001</c:v>
                </c:pt>
                <c:pt idx="60">
                  <c:v>#N/A</c:v>
                </c:pt>
                <c:pt idx="61">
                  <c:v>#N/A</c:v>
                </c:pt>
                <c:pt idx="62">
                  <c:v>#N/A</c:v>
                </c:pt>
                <c:pt idx="63">
                  <c:v>#N/A</c:v>
                </c:pt>
                <c:pt idx="64">
                  <c:v>#N/A</c:v>
                </c:pt>
                <c:pt idx="65">
                  <c:v>#N/A</c:v>
                </c:pt>
                <c:pt idx="66">
                  <c:v>0.19320000000000001</c:v>
                </c:pt>
                <c:pt idx="67">
                  <c:v>#N/A</c:v>
                </c:pt>
                <c:pt idx="68">
                  <c:v>#N/A</c:v>
                </c:pt>
                <c:pt idx="69">
                  <c:v>#N/A</c:v>
                </c:pt>
                <c:pt idx="70">
                  <c:v>#N/A</c:v>
                </c:pt>
                <c:pt idx="71">
                  <c:v>#N/A</c:v>
                </c:pt>
                <c:pt idx="72">
                  <c:v>#N/A</c:v>
                </c:pt>
                <c:pt idx="73">
                  <c:v>0.19320000000000001</c:v>
                </c:pt>
                <c:pt idx="74">
                  <c:v>#N/A</c:v>
                </c:pt>
                <c:pt idx="75">
                  <c:v>#N/A</c:v>
                </c:pt>
                <c:pt idx="76">
                  <c:v>#N/A</c:v>
                </c:pt>
                <c:pt idx="77">
                  <c:v>#N/A</c:v>
                </c:pt>
                <c:pt idx="78">
                  <c:v>#N/A</c:v>
                </c:pt>
                <c:pt idx="79">
                  <c:v>#N/A</c:v>
                </c:pt>
                <c:pt idx="80">
                  <c:v>0.19320000000000001</c:v>
                </c:pt>
                <c:pt idx="81">
                  <c:v>#N/A</c:v>
                </c:pt>
                <c:pt idx="82">
                  <c:v>#N/A</c:v>
                </c:pt>
                <c:pt idx="83">
                  <c:v>#N/A</c:v>
                </c:pt>
                <c:pt idx="84">
                  <c:v>#N/A</c:v>
                </c:pt>
                <c:pt idx="85">
                  <c:v>#N/A</c:v>
                </c:pt>
                <c:pt idx="86">
                  <c:v>#N/A</c:v>
                </c:pt>
                <c:pt idx="87">
                  <c:v>0.19320000000000001</c:v>
                </c:pt>
                <c:pt idx="88">
                  <c:v>#N/A</c:v>
                </c:pt>
                <c:pt idx="89">
                  <c:v>#N/A</c:v>
                </c:pt>
                <c:pt idx="90">
                  <c:v>#N/A</c:v>
                </c:pt>
                <c:pt idx="91">
                  <c:v>#N/A</c:v>
                </c:pt>
                <c:pt idx="92">
                  <c:v>#N/A</c:v>
                </c:pt>
                <c:pt idx="93">
                  <c:v>#N/A</c:v>
                </c:pt>
                <c:pt idx="94">
                  <c:v>0.19320000000000001</c:v>
                </c:pt>
                <c:pt idx="95">
                  <c:v>#N/A</c:v>
                </c:pt>
                <c:pt idx="96">
                  <c:v>#N/A</c:v>
                </c:pt>
                <c:pt idx="97">
                  <c:v>#N/A</c:v>
                </c:pt>
                <c:pt idx="98">
                  <c:v>#N/A</c:v>
                </c:pt>
                <c:pt idx="99">
                  <c:v>#N/A</c:v>
                </c:pt>
                <c:pt idx="100">
                  <c:v>#N/A</c:v>
                </c:pt>
                <c:pt idx="101">
                  <c:v>0.19320000000000001</c:v>
                </c:pt>
                <c:pt idx="102">
                  <c:v>#N/A</c:v>
                </c:pt>
                <c:pt idx="103">
                  <c:v>#N/A</c:v>
                </c:pt>
                <c:pt idx="104">
                  <c:v>#N/A</c:v>
                </c:pt>
                <c:pt idx="105">
                  <c:v>#N/A</c:v>
                </c:pt>
                <c:pt idx="106">
                  <c:v>#N/A</c:v>
                </c:pt>
                <c:pt idx="107">
                  <c:v>#N/A</c:v>
                </c:pt>
                <c:pt idx="108">
                  <c:v>0.19320000000000001</c:v>
                </c:pt>
                <c:pt idx="109">
                  <c:v>#N/A</c:v>
                </c:pt>
                <c:pt idx="110">
                  <c:v>#N/A</c:v>
                </c:pt>
                <c:pt idx="111">
                  <c:v>#N/A</c:v>
                </c:pt>
                <c:pt idx="112">
                  <c:v>#N/A</c:v>
                </c:pt>
                <c:pt idx="113">
                  <c:v>#N/A</c:v>
                </c:pt>
                <c:pt idx="114">
                  <c:v>#N/A</c:v>
                </c:pt>
                <c:pt idx="115">
                  <c:v>0.19320000000000001</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0.19320000000000001</c:v>
                </c:pt>
                <c:pt idx="130">
                  <c:v>#N/A</c:v>
                </c:pt>
                <c:pt idx="131">
                  <c:v>#N/A</c:v>
                </c:pt>
                <c:pt idx="132">
                  <c:v>#N/A</c:v>
                </c:pt>
                <c:pt idx="133">
                  <c:v>#N/A</c:v>
                </c:pt>
                <c:pt idx="134">
                  <c:v>#N/A</c:v>
                </c:pt>
                <c:pt idx="135">
                  <c:v>#N/A</c:v>
                </c:pt>
                <c:pt idx="136">
                  <c:v>0.19320000000000001</c:v>
                </c:pt>
                <c:pt idx="137">
                  <c:v>#N/A</c:v>
                </c:pt>
                <c:pt idx="138">
                  <c:v>#N/A</c:v>
                </c:pt>
                <c:pt idx="139">
                  <c:v>#N/A</c:v>
                </c:pt>
                <c:pt idx="140">
                  <c:v>#N/A</c:v>
                </c:pt>
                <c:pt idx="141">
                  <c:v>#N/A</c:v>
                </c:pt>
                <c:pt idx="142">
                  <c:v>#N/A</c:v>
                </c:pt>
                <c:pt idx="143">
                  <c:v>#N/A</c:v>
                </c:pt>
                <c:pt idx="144">
                  <c:v>0.19320000000000001</c:v>
                </c:pt>
                <c:pt idx="145">
                  <c:v>#N/A</c:v>
                </c:pt>
                <c:pt idx="146">
                  <c:v>#N/A</c:v>
                </c:pt>
                <c:pt idx="147">
                  <c:v>#N/A</c:v>
                </c:pt>
                <c:pt idx="148">
                  <c:v>#N/A</c:v>
                </c:pt>
                <c:pt idx="149">
                  <c:v>#N/A</c:v>
                </c:pt>
                <c:pt idx="150">
                  <c:v>0.19320000000000001</c:v>
                </c:pt>
                <c:pt idx="151">
                  <c:v>#N/A</c:v>
                </c:pt>
                <c:pt idx="152">
                  <c:v>#N/A</c:v>
                </c:pt>
                <c:pt idx="153">
                  <c:v>#N/A</c:v>
                </c:pt>
                <c:pt idx="154">
                  <c:v>#N/A</c:v>
                </c:pt>
                <c:pt idx="155">
                  <c:v>#N/A</c:v>
                </c:pt>
                <c:pt idx="156">
                  <c:v>#N/A</c:v>
                </c:pt>
                <c:pt idx="157">
                  <c:v>0.19320000000000001</c:v>
                </c:pt>
                <c:pt idx="158">
                  <c:v>#N/A</c:v>
                </c:pt>
                <c:pt idx="159">
                  <c:v>#N/A</c:v>
                </c:pt>
                <c:pt idx="160">
                  <c:v>#N/A</c:v>
                </c:pt>
                <c:pt idx="161">
                  <c:v>#N/A</c:v>
                </c:pt>
                <c:pt idx="162">
                  <c:v>#N/A</c:v>
                </c:pt>
                <c:pt idx="163">
                  <c:v>#N/A</c:v>
                </c:pt>
                <c:pt idx="164">
                  <c:v>0.19320000000000001</c:v>
                </c:pt>
                <c:pt idx="165">
                  <c:v>#N/A</c:v>
                </c:pt>
                <c:pt idx="166">
                  <c:v>#N/A</c:v>
                </c:pt>
                <c:pt idx="167">
                  <c:v>#N/A</c:v>
                </c:pt>
                <c:pt idx="168">
                  <c:v>#N/A</c:v>
                </c:pt>
                <c:pt idx="169">
                  <c:v>#N/A</c:v>
                </c:pt>
                <c:pt idx="170">
                  <c:v>#N/A</c:v>
                </c:pt>
                <c:pt idx="171">
                  <c:v>0.19320000000000001</c:v>
                </c:pt>
                <c:pt idx="172">
                  <c:v>#N/A</c:v>
                </c:pt>
                <c:pt idx="173">
                  <c:v>#N/A</c:v>
                </c:pt>
                <c:pt idx="174">
                  <c:v>#N/A</c:v>
                </c:pt>
                <c:pt idx="175">
                  <c:v>#N/A</c:v>
                </c:pt>
                <c:pt idx="176">
                  <c:v>#N/A</c:v>
                </c:pt>
                <c:pt idx="177">
                  <c:v>#N/A</c:v>
                </c:pt>
                <c:pt idx="178">
                  <c:v>0.22509999999999999</c:v>
                </c:pt>
                <c:pt idx="179">
                  <c:v>#N/A</c:v>
                </c:pt>
                <c:pt idx="180">
                  <c:v>#N/A</c:v>
                </c:pt>
                <c:pt idx="181">
                  <c:v>#N/A</c:v>
                </c:pt>
                <c:pt idx="182">
                  <c:v>#N/A</c:v>
                </c:pt>
                <c:pt idx="183">
                  <c:v>#N/A</c:v>
                </c:pt>
                <c:pt idx="184">
                  <c:v>#N/A</c:v>
                </c:pt>
                <c:pt idx="185">
                  <c:v>0.22509999999999999</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4-6F8B-499E-9970-7E3BC2B04879}"/>
            </c:ext>
          </c:extLst>
        </c:ser>
        <c:dLbls>
          <c:showLegendKey val="0"/>
          <c:showVal val="0"/>
          <c:showCatName val="0"/>
          <c:showSerName val="0"/>
          <c:showPercent val="0"/>
          <c:showBubbleSize val="0"/>
        </c:dLbls>
        <c:smooth val="0"/>
        <c:axId val="400748798"/>
        <c:axId val="169803326"/>
      </c:lineChart>
      <c:dateAx>
        <c:axId val="400748798"/>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69803326"/>
        <c:crosses val="autoZero"/>
        <c:auto val="1"/>
        <c:lblOffset val="100"/>
        <c:baseTimeUnit val="days"/>
      </c:dateAx>
      <c:valAx>
        <c:axId val="16980332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百分比</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00748798"/>
        <c:crosses val="autoZero"/>
        <c:crossBetween val="between"/>
      </c:valAx>
      <c:spPr>
        <a:noFill/>
        <a:ln>
          <a:noFill/>
        </a:ln>
        <a:effectLst/>
      </c:spPr>
    </c:plotArea>
    <c:legend>
      <c:legendPos val="b"/>
      <c:layout>
        <c:manualLayout>
          <c:xMode val="edge"/>
          <c:yMode val="edge"/>
          <c:x val="5.4751131221719498E-2"/>
          <c:y val="0.89532872527059804"/>
          <c:w val="0.9"/>
          <c:h val="8.6736474694589893E-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味精开工率</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4"/>
          <c:order val="0"/>
          <c:tx>
            <c:strRef>
              <c:f>轻碱数据!$AJ$14</c:f>
              <c:strCache>
                <c:ptCount val="1"/>
                <c:pt idx="0">
                  <c:v>2021</c:v>
                </c:pt>
              </c:strCache>
            </c:strRef>
          </c:tx>
          <c:spPr>
            <a:ln w="28575" cap="rnd">
              <a:solidFill>
                <a:srgbClr val="9BBB59">
                  <a:lumMod val="50000"/>
                </a:srgbClr>
              </a:solidFill>
              <a:round/>
            </a:ln>
            <a:effectLst/>
          </c:spPr>
          <c:marker>
            <c:symbol val="none"/>
          </c:marker>
          <c:cat>
            <c:numRef>
              <c:f>轻碱数据!$AH$15:$AH$379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轻碱数据!$AJ$15:$AJ$379</c:f>
              <c:numCache>
                <c:formatCode>General</c:formatCode>
                <c:ptCount val="365"/>
                <c:pt idx="0">
                  <c:v>#N/A</c:v>
                </c:pt>
                <c:pt idx="1">
                  <c:v>#N/A</c:v>
                </c:pt>
                <c:pt idx="2">
                  <c:v>#N/A</c:v>
                </c:pt>
                <c:pt idx="3">
                  <c:v>0.82590200000000003</c:v>
                </c:pt>
                <c:pt idx="4">
                  <c:v>#N/A</c:v>
                </c:pt>
                <c:pt idx="5">
                  <c:v>#N/A</c:v>
                </c:pt>
                <c:pt idx="6">
                  <c:v>#N/A</c:v>
                </c:pt>
                <c:pt idx="7">
                  <c:v>#N/A</c:v>
                </c:pt>
                <c:pt idx="8">
                  <c:v>#N/A</c:v>
                </c:pt>
                <c:pt idx="9">
                  <c:v>0.82294299999999998</c:v>
                </c:pt>
                <c:pt idx="10">
                  <c:v>#N/A</c:v>
                </c:pt>
                <c:pt idx="11">
                  <c:v>#N/A</c:v>
                </c:pt>
                <c:pt idx="12">
                  <c:v>#N/A</c:v>
                </c:pt>
                <c:pt idx="13">
                  <c:v>#N/A</c:v>
                </c:pt>
                <c:pt idx="14">
                  <c:v>#N/A</c:v>
                </c:pt>
                <c:pt idx="15">
                  <c:v>0.814388</c:v>
                </c:pt>
                <c:pt idx="16">
                  <c:v>#N/A</c:v>
                </c:pt>
                <c:pt idx="17">
                  <c:v>#N/A</c:v>
                </c:pt>
                <c:pt idx="18">
                  <c:v>0.801952</c:v>
                </c:pt>
                <c:pt idx="19">
                  <c:v>#N/A</c:v>
                </c:pt>
                <c:pt idx="20">
                  <c:v>0.78714300000000004</c:v>
                </c:pt>
                <c:pt idx="21">
                  <c:v>0.77103900000000003</c:v>
                </c:pt>
                <c:pt idx="22">
                  <c:v>#N/A</c:v>
                </c:pt>
                <c:pt idx="23">
                  <c:v>0.75558099999999995</c:v>
                </c:pt>
                <c:pt idx="24">
                  <c:v>#N/A</c:v>
                </c:pt>
                <c:pt idx="25">
                  <c:v>#N/A</c:v>
                </c:pt>
                <c:pt idx="26">
                  <c:v>0.74464799999999998</c:v>
                </c:pt>
                <c:pt idx="27">
                  <c:v>#N/A</c:v>
                </c:pt>
                <c:pt idx="28">
                  <c:v>#N/A</c:v>
                </c:pt>
                <c:pt idx="29">
                  <c:v>#N/A</c:v>
                </c:pt>
                <c:pt idx="30">
                  <c:v>#N/A</c:v>
                </c:pt>
                <c:pt idx="31">
                  <c:v>0.74017500000000003</c:v>
                </c:pt>
                <c:pt idx="32">
                  <c:v>#N/A</c:v>
                </c:pt>
                <c:pt idx="33">
                  <c:v>#N/A</c:v>
                </c:pt>
                <c:pt idx="34">
                  <c:v>#N/A</c:v>
                </c:pt>
                <c:pt idx="35">
                  <c:v>#N/A</c:v>
                </c:pt>
                <c:pt idx="36">
                  <c:v>#N/A</c:v>
                </c:pt>
                <c:pt idx="37">
                  <c:v>#N/A</c:v>
                </c:pt>
                <c:pt idx="38">
                  <c:v>0.73957799999999996</c:v>
                </c:pt>
                <c:pt idx="39">
                  <c:v>#N/A</c:v>
                </c:pt>
                <c:pt idx="40">
                  <c:v>#N/A</c:v>
                </c:pt>
                <c:pt idx="41">
                  <c:v>#N/A</c:v>
                </c:pt>
                <c:pt idx="42">
                  <c:v>#N/A</c:v>
                </c:pt>
                <c:pt idx="43">
                  <c:v>#N/A</c:v>
                </c:pt>
                <c:pt idx="44">
                  <c:v>0.739842</c:v>
                </c:pt>
                <c:pt idx="45">
                  <c:v>#N/A</c:v>
                </c:pt>
                <c:pt idx="46">
                  <c:v>#N/A</c:v>
                </c:pt>
                <c:pt idx="47">
                  <c:v>#N/A</c:v>
                </c:pt>
                <c:pt idx="48">
                  <c:v>#N/A</c:v>
                </c:pt>
                <c:pt idx="49">
                  <c:v>#N/A</c:v>
                </c:pt>
                <c:pt idx="50">
                  <c:v>#N/A</c:v>
                </c:pt>
                <c:pt idx="51">
                  <c:v>0.74032100000000001</c:v>
                </c:pt>
                <c:pt idx="52">
                  <c:v>#N/A</c:v>
                </c:pt>
                <c:pt idx="53">
                  <c:v>#N/A</c:v>
                </c:pt>
                <c:pt idx="54">
                  <c:v>#N/A</c:v>
                </c:pt>
                <c:pt idx="55">
                  <c:v>#N/A</c:v>
                </c:pt>
                <c:pt idx="56">
                  <c:v>#N/A</c:v>
                </c:pt>
                <c:pt idx="57">
                  <c:v>0.74015399999999998</c:v>
                </c:pt>
                <c:pt idx="58">
                  <c:v>#N/A</c:v>
                </c:pt>
                <c:pt idx="59">
                  <c:v>#N/A</c:v>
                </c:pt>
                <c:pt idx="60">
                  <c:v>#N/A</c:v>
                </c:pt>
                <c:pt idx="61">
                  <c:v>#N/A</c:v>
                </c:pt>
                <c:pt idx="62">
                  <c:v>#N/A</c:v>
                </c:pt>
                <c:pt idx="63">
                  <c:v>#N/A</c:v>
                </c:pt>
                <c:pt idx="64">
                  <c:v>0.73977400000000004</c:v>
                </c:pt>
                <c:pt idx="65">
                  <c:v>#N/A</c:v>
                </c:pt>
                <c:pt idx="66">
                  <c:v>#N/A</c:v>
                </c:pt>
                <c:pt idx="67">
                  <c:v>#N/A</c:v>
                </c:pt>
                <c:pt idx="68">
                  <c:v>#N/A</c:v>
                </c:pt>
                <c:pt idx="69">
                  <c:v>#N/A</c:v>
                </c:pt>
                <c:pt idx="70">
                  <c:v>0.740896</c:v>
                </c:pt>
                <c:pt idx="71">
                  <c:v>#N/A</c:v>
                </c:pt>
                <c:pt idx="72">
                  <c:v>#N/A</c:v>
                </c:pt>
                <c:pt idx="73">
                  <c:v>#N/A</c:v>
                </c:pt>
                <c:pt idx="74">
                  <c:v>#N/A</c:v>
                </c:pt>
                <c:pt idx="75">
                  <c:v>#N/A</c:v>
                </c:pt>
                <c:pt idx="76">
                  <c:v>0.74437900000000001</c:v>
                </c:pt>
                <c:pt idx="77">
                  <c:v>#N/A</c:v>
                </c:pt>
                <c:pt idx="78">
                  <c:v>#N/A</c:v>
                </c:pt>
                <c:pt idx="79">
                  <c:v>#N/A</c:v>
                </c:pt>
                <c:pt idx="80">
                  <c:v>#N/A</c:v>
                </c:pt>
                <c:pt idx="81">
                  <c:v>#N/A</c:v>
                </c:pt>
                <c:pt idx="82">
                  <c:v>0.74764600000000003</c:v>
                </c:pt>
                <c:pt idx="83">
                  <c:v>#N/A</c:v>
                </c:pt>
                <c:pt idx="84">
                  <c:v>#N/A</c:v>
                </c:pt>
                <c:pt idx="85">
                  <c:v>#N/A</c:v>
                </c:pt>
                <c:pt idx="86">
                  <c:v>#N/A</c:v>
                </c:pt>
                <c:pt idx="87">
                  <c:v>#N/A</c:v>
                </c:pt>
                <c:pt idx="88">
                  <c:v>0.74876699999999996</c:v>
                </c:pt>
                <c:pt idx="89">
                  <c:v>#N/A</c:v>
                </c:pt>
                <c:pt idx="90">
                  <c:v>#N/A</c:v>
                </c:pt>
                <c:pt idx="91">
                  <c:v>#N/A</c:v>
                </c:pt>
                <c:pt idx="92">
                  <c:v>#N/A</c:v>
                </c:pt>
                <c:pt idx="93">
                  <c:v>#N/A</c:v>
                </c:pt>
                <c:pt idx="94">
                  <c:v>0.74860099999999996</c:v>
                </c:pt>
                <c:pt idx="95">
                  <c:v>#N/A</c:v>
                </c:pt>
                <c:pt idx="96">
                  <c:v>#N/A</c:v>
                </c:pt>
                <c:pt idx="97">
                  <c:v>#N/A</c:v>
                </c:pt>
                <c:pt idx="98">
                  <c:v>#N/A</c:v>
                </c:pt>
                <c:pt idx="99">
                  <c:v>#N/A</c:v>
                </c:pt>
                <c:pt idx="100">
                  <c:v>#N/A</c:v>
                </c:pt>
                <c:pt idx="101">
                  <c:v>#N/A</c:v>
                </c:pt>
                <c:pt idx="102">
                  <c:v>0.746</c:v>
                </c:pt>
                <c:pt idx="103">
                  <c:v>#N/A</c:v>
                </c:pt>
                <c:pt idx="104">
                  <c:v>#N/A</c:v>
                </c:pt>
                <c:pt idx="105">
                  <c:v>#N/A</c:v>
                </c:pt>
                <c:pt idx="106">
                  <c:v>#N/A</c:v>
                </c:pt>
                <c:pt idx="107">
                  <c:v>#N/A</c:v>
                </c:pt>
                <c:pt idx="108">
                  <c:v>#N/A</c:v>
                </c:pt>
                <c:pt idx="109">
                  <c:v>0.73499999999999999</c:v>
                </c:pt>
                <c:pt idx="110">
                  <c:v>#N/A</c:v>
                </c:pt>
                <c:pt idx="111">
                  <c:v>#N/A</c:v>
                </c:pt>
                <c:pt idx="112">
                  <c:v>#N/A</c:v>
                </c:pt>
                <c:pt idx="113">
                  <c:v>#N/A</c:v>
                </c:pt>
                <c:pt idx="114">
                  <c:v>#N/A</c:v>
                </c:pt>
                <c:pt idx="115">
                  <c:v>#N/A</c:v>
                </c:pt>
                <c:pt idx="116">
                  <c:v>0.72799999999999998</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0.77</c:v>
                </c:pt>
                <c:pt idx="131">
                  <c:v>#N/A</c:v>
                </c:pt>
                <c:pt idx="132">
                  <c:v>#N/A</c:v>
                </c:pt>
                <c:pt idx="133">
                  <c:v>#N/A</c:v>
                </c:pt>
                <c:pt idx="134">
                  <c:v>#N/A</c:v>
                </c:pt>
                <c:pt idx="135">
                  <c:v>#N/A</c:v>
                </c:pt>
                <c:pt idx="136">
                  <c:v>#N/A</c:v>
                </c:pt>
                <c:pt idx="137">
                  <c:v>#N/A</c:v>
                </c:pt>
                <c:pt idx="138">
                  <c:v>#N/A</c:v>
                </c:pt>
                <c:pt idx="139">
                  <c:v>0.78800000000000003</c:v>
                </c:pt>
                <c:pt idx="140">
                  <c:v>#N/A</c:v>
                </c:pt>
                <c:pt idx="141">
                  <c:v>#N/A</c:v>
                </c:pt>
                <c:pt idx="142">
                  <c:v>#N/A</c:v>
                </c:pt>
                <c:pt idx="143">
                  <c:v>#N/A</c:v>
                </c:pt>
                <c:pt idx="144">
                  <c:v>#N/A</c:v>
                </c:pt>
                <c:pt idx="145">
                  <c:v>#N/A</c:v>
                </c:pt>
                <c:pt idx="146">
                  <c:v>0.78800000000000003</c:v>
                </c:pt>
                <c:pt idx="147">
                  <c:v>#N/A</c:v>
                </c:pt>
                <c:pt idx="148">
                  <c:v>#N/A</c:v>
                </c:pt>
                <c:pt idx="149">
                  <c:v>#N/A</c:v>
                </c:pt>
                <c:pt idx="150">
                  <c:v>#N/A</c:v>
                </c:pt>
                <c:pt idx="151">
                  <c:v>#N/A</c:v>
                </c:pt>
                <c:pt idx="152">
                  <c:v>#N/A</c:v>
                </c:pt>
                <c:pt idx="153">
                  <c:v>0.78800000000000003</c:v>
                </c:pt>
                <c:pt idx="154">
                  <c:v>#N/A</c:v>
                </c:pt>
                <c:pt idx="155">
                  <c:v>#N/A</c:v>
                </c:pt>
                <c:pt idx="156">
                  <c:v>#N/A</c:v>
                </c:pt>
                <c:pt idx="157">
                  <c:v>#N/A</c:v>
                </c:pt>
                <c:pt idx="158">
                  <c:v>#N/A</c:v>
                </c:pt>
                <c:pt idx="159">
                  <c:v>#N/A</c:v>
                </c:pt>
                <c:pt idx="160">
                  <c:v>0.75700000000000001</c:v>
                </c:pt>
                <c:pt idx="161">
                  <c:v>#N/A</c:v>
                </c:pt>
                <c:pt idx="162">
                  <c:v>#N/A</c:v>
                </c:pt>
                <c:pt idx="163">
                  <c:v>#N/A</c:v>
                </c:pt>
                <c:pt idx="164">
                  <c:v>#N/A</c:v>
                </c:pt>
                <c:pt idx="165">
                  <c:v>#N/A</c:v>
                </c:pt>
                <c:pt idx="166">
                  <c:v>#N/A</c:v>
                </c:pt>
                <c:pt idx="167">
                  <c:v>0.72299999999999998</c:v>
                </c:pt>
                <c:pt idx="168">
                  <c:v>#N/A</c:v>
                </c:pt>
                <c:pt idx="169">
                  <c:v>#N/A</c:v>
                </c:pt>
                <c:pt idx="170">
                  <c:v>#N/A</c:v>
                </c:pt>
                <c:pt idx="171">
                  <c:v>#N/A</c:v>
                </c:pt>
                <c:pt idx="172">
                  <c:v>#N/A</c:v>
                </c:pt>
                <c:pt idx="173">
                  <c:v>#N/A</c:v>
                </c:pt>
                <c:pt idx="174">
                  <c:v>0.65</c:v>
                </c:pt>
                <c:pt idx="175">
                  <c:v>#N/A</c:v>
                </c:pt>
                <c:pt idx="176">
                  <c:v>#N/A</c:v>
                </c:pt>
                <c:pt idx="177">
                  <c:v>#N/A</c:v>
                </c:pt>
                <c:pt idx="178">
                  <c:v>#N/A</c:v>
                </c:pt>
                <c:pt idx="179">
                  <c:v>#N/A</c:v>
                </c:pt>
                <c:pt idx="180">
                  <c:v>#N/A</c:v>
                </c:pt>
                <c:pt idx="181">
                  <c:v>0.70599999999999996</c:v>
                </c:pt>
                <c:pt idx="182">
                  <c:v>#N/A</c:v>
                </c:pt>
                <c:pt idx="183">
                  <c:v>#N/A</c:v>
                </c:pt>
                <c:pt idx="184">
                  <c:v>#N/A</c:v>
                </c:pt>
                <c:pt idx="185">
                  <c:v>#N/A</c:v>
                </c:pt>
                <c:pt idx="186">
                  <c:v>#N/A</c:v>
                </c:pt>
                <c:pt idx="187">
                  <c:v>#N/A</c:v>
                </c:pt>
                <c:pt idx="188">
                  <c:v>0.70599999999999996</c:v>
                </c:pt>
                <c:pt idx="189">
                  <c:v>#N/A</c:v>
                </c:pt>
                <c:pt idx="190">
                  <c:v>#N/A</c:v>
                </c:pt>
                <c:pt idx="191">
                  <c:v>#N/A</c:v>
                </c:pt>
                <c:pt idx="192">
                  <c:v>#N/A</c:v>
                </c:pt>
                <c:pt idx="193">
                  <c:v>#N/A</c:v>
                </c:pt>
                <c:pt idx="194">
                  <c:v>#N/A</c:v>
                </c:pt>
                <c:pt idx="195">
                  <c:v>0.70599999999999996</c:v>
                </c:pt>
                <c:pt idx="196">
                  <c:v>#N/A</c:v>
                </c:pt>
                <c:pt idx="197">
                  <c:v>#N/A</c:v>
                </c:pt>
                <c:pt idx="198">
                  <c:v>#N/A</c:v>
                </c:pt>
                <c:pt idx="199">
                  <c:v>#N/A</c:v>
                </c:pt>
                <c:pt idx="200">
                  <c:v>#N/A</c:v>
                </c:pt>
                <c:pt idx="201">
                  <c:v>#N/A</c:v>
                </c:pt>
                <c:pt idx="202">
                  <c:v>0.70599999999999996</c:v>
                </c:pt>
                <c:pt idx="203">
                  <c:v>#N/A</c:v>
                </c:pt>
                <c:pt idx="204">
                  <c:v>#N/A</c:v>
                </c:pt>
                <c:pt idx="205">
                  <c:v>#N/A</c:v>
                </c:pt>
                <c:pt idx="206">
                  <c:v>#N/A</c:v>
                </c:pt>
                <c:pt idx="207">
                  <c:v>#N/A</c:v>
                </c:pt>
                <c:pt idx="208">
                  <c:v>#N/A</c:v>
                </c:pt>
                <c:pt idx="209">
                  <c:v>0.70599999999999996</c:v>
                </c:pt>
                <c:pt idx="210">
                  <c:v>#N/A</c:v>
                </c:pt>
                <c:pt idx="211">
                  <c:v>#N/A</c:v>
                </c:pt>
                <c:pt idx="212">
                  <c:v>#N/A</c:v>
                </c:pt>
                <c:pt idx="213">
                  <c:v>#N/A</c:v>
                </c:pt>
                <c:pt idx="214">
                  <c:v>#N/A</c:v>
                </c:pt>
                <c:pt idx="215">
                  <c:v>#N/A</c:v>
                </c:pt>
                <c:pt idx="216">
                  <c:v>0.72299999999999998</c:v>
                </c:pt>
                <c:pt idx="217">
                  <c:v>#N/A</c:v>
                </c:pt>
                <c:pt idx="218">
                  <c:v>#N/A</c:v>
                </c:pt>
                <c:pt idx="219">
                  <c:v>#N/A</c:v>
                </c:pt>
                <c:pt idx="220">
                  <c:v>#N/A</c:v>
                </c:pt>
                <c:pt idx="221">
                  <c:v>#N/A</c:v>
                </c:pt>
                <c:pt idx="222">
                  <c:v>#N/A</c:v>
                </c:pt>
                <c:pt idx="223">
                  <c:v>0.63</c:v>
                </c:pt>
                <c:pt idx="224">
                  <c:v>#N/A</c:v>
                </c:pt>
                <c:pt idx="225">
                  <c:v>#N/A</c:v>
                </c:pt>
                <c:pt idx="226">
                  <c:v>#N/A</c:v>
                </c:pt>
                <c:pt idx="227">
                  <c:v>#N/A</c:v>
                </c:pt>
                <c:pt idx="228">
                  <c:v>#N/A</c:v>
                </c:pt>
                <c:pt idx="229">
                  <c:v>#N/A</c:v>
                </c:pt>
                <c:pt idx="230">
                  <c:v>0.60599999999999998</c:v>
                </c:pt>
                <c:pt idx="231">
                  <c:v>#N/A</c:v>
                </c:pt>
                <c:pt idx="232">
                  <c:v>#N/A</c:v>
                </c:pt>
                <c:pt idx="233">
                  <c:v>#N/A</c:v>
                </c:pt>
                <c:pt idx="234">
                  <c:v>#N/A</c:v>
                </c:pt>
                <c:pt idx="235">
                  <c:v>#N/A</c:v>
                </c:pt>
                <c:pt idx="236">
                  <c:v>#N/A</c:v>
                </c:pt>
                <c:pt idx="237">
                  <c:v>0.60599999999999998</c:v>
                </c:pt>
                <c:pt idx="238">
                  <c:v>#N/A</c:v>
                </c:pt>
                <c:pt idx="239">
                  <c:v>#N/A</c:v>
                </c:pt>
                <c:pt idx="240">
                  <c:v>#N/A</c:v>
                </c:pt>
                <c:pt idx="241">
                  <c:v>#N/A</c:v>
                </c:pt>
                <c:pt idx="242">
                  <c:v>#N/A</c:v>
                </c:pt>
                <c:pt idx="243">
                  <c:v>#N/A</c:v>
                </c:pt>
                <c:pt idx="244">
                  <c:v>0.63</c:v>
                </c:pt>
                <c:pt idx="245">
                  <c:v>#N/A</c:v>
                </c:pt>
                <c:pt idx="246">
                  <c:v>#N/A</c:v>
                </c:pt>
                <c:pt idx="247">
                  <c:v>#N/A</c:v>
                </c:pt>
                <c:pt idx="248">
                  <c:v>#N/A</c:v>
                </c:pt>
                <c:pt idx="249">
                  <c:v>#N/A</c:v>
                </c:pt>
                <c:pt idx="250">
                  <c:v>#N/A</c:v>
                </c:pt>
                <c:pt idx="251">
                  <c:v>0.60599999999999998</c:v>
                </c:pt>
                <c:pt idx="252">
                  <c:v>#N/A</c:v>
                </c:pt>
                <c:pt idx="253">
                  <c:v>#N/A</c:v>
                </c:pt>
                <c:pt idx="254">
                  <c:v>#N/A</c:v>
                </c:pt>
                <c:pt idx="255">
                  <c:v>#N/A</c:v>
                </c:pt>
                <c:pt idx="256">
                  <c:v>#N/A</c:v>
                </c:pt>
                <c:pt idx="257">
                  <c:v>#N/A</c:v>
                </c:pt>
                <c:pt idx="258">
                  <c:v>0.60599999999999998</c:v>
                </c:pt>
                <c:pt idx="259">
                  <c:v>#N/A</c:v>
                </c:pt>
                <c:pt idx="260">
                  <c:v>#N/A</c:v>
                </c:pt>
                <c:pt idx="261">
                  <c:v>#N/A</c:v>
                </c:pt>
                <c:pt idx="262">
                  <c:v>#N/A</c:v>
                </c:pt>
                <c:pt idx="263">
                  <c:v>#N/A</c:v>
                </c:pt>
                <c:pt idx="264">
                  <c:v>#N/A</c:v>
                </c:pt>
                <c:pt idx="265">
                  <c:v>0.59499999999999997</c:v>
                </c:pt>
                <c:pt idx="266">
                  <c:v>#N/A</c:v>
                </c:pt>
                <c:pt idx="267">
                  <c:v>#N/A</c:v>
                </c:pt>
                <c:pt idx="268">
                  <c:v>#N/A</c:v>
                </c:pt>
                <c:pt idx="269">
                  <c:v>#N/A</c:v>
                </c:pt>
                <c:pt idx="270">
                  <c:v>#N/A</c:v>
                </c:pt>
                <c:pt idx="271">
                  <c:v>#N/A</c:v>
                </c:pt>
                <c:pt idx="272">
                  <c:v>0.64</c:v>
                </c:pt>
                <c:pt idx="273">
                  <c:v>#N/A</c:v>
                </c:pt>
                <c:pt idx="274">
                  <c:v>#N/A</c:v>
                </c:pt>
                <c:pt idx="275">
                  <c:v>#N/A</c:v>
                </c:pt>
                <c:pt idx="276">
                  <c:v>#N/A</c:v>
                </c:pt>
                <c:pt idx="277">
                  <c:v>#N/A</c:v>
                </c:pt>
                <c:pt idx="278">
                  <c:v>#N/A</c:v>
                </c:pt>
                <c:pt idx="279">
                  <c:v>0.64</c:v>
                </c:pt>
                <c:pt idx="280">
                  <c:v>#N/A</c:v>
                </c:pt>
                <c:pt idx="281">
                  <c:v>#N/A</c:v>
                </c:pt>
                <c:pt idx="282">
                  <c:v>#N/A</c:v>
                </c:pt>
                <c:pt idx="283">
                  <c:v>#N/A</c:v>
                </c:pt>
                <c:pt idx="284">
                  <c:v>#N/A</c:v>
                </c:pt>
                <c:pt idx="285">
                  <c:v>#N/A</c:v>
                </c:pt>
                <c:pt idx="286">
                  <c:v>0.68799999999999994</c:v>
                </c:pt>
                <c:pt idx="287">
                  <c:v>#N/A</c:v>
                </c:pt>
                <c:pt idx="288">
                  <c:v>#N/A</c:v>
                </c:pt>
                <c:pt idx="289">
                  <c:v>#N/A</c:v>
                </c:pt>
                <c:pt idx="290">
                  <c:v>#N/A</c:v>
                </c:pt>
                <c:pt idx="291">
                  <c:v>#N/A</c:v>
                </c:pt>
                <c:pt idx="292">
                  <c:v>#N/A</c:v>
                </c:pt>
                <c:pt idx="293">
                  <c:v>0.73799999999999999</c:v>
                </c:pt>
                <c:pt idx="294">
                  <c:v>#N/A</c:v>
                </c:pt>
                <c:pt idx="295">
                  <c:v>#N/A</c:v>
                </c:pt>
                <c:pt idx="296">
                  <c:v>#N/A</c:v>
                </c:pt>
                <c:pt idx="297">
                  <c:v>#N/A</c:v>
                </c:pt>
                <c:pt idx="298">
                  <c:v>#N/A</c:v>
                </c:pt>
                <c:pt idx="299">
                  <c:v>#N/A</c:v>
                </c:pt>
                <c:pt idx="300">
                  <c:v>0.73799999999999999</c:v>
                </c:pt>
                <c:pt idx="301">
                  <c:v>#N/A</c:v>
                </c:pt>
                <c:pt idx="302">
                  <c:v>#N/A</c:v>
                </c:pt>
                <c:pt idx="303">
                  <c:v>#N/A</c:v>
                </c:pt>
                <c:pt idx="304">
                  <c:v>#N/A</c:v>
                </c:pt>
                <c:pt idx="305">
                  <c:v>#N/A</c:v>
                </c:pt>
                <c:pt idx="306">
                  <c:v>#N/A</c:v>
                </c:pt>
                <c:pt idx="307">
                  <c:v>0.73799999999999999</c:v>
                </c:pt>
                <c:pt idx="308">
                  <c:v>#N/A</c:v>
                </c:pt>
                <c:pt idx="309">
                  <c:v>#N/A</c:v>
                </c:pt>
                <c:pt idx="310">
                  <c:v>#N/A</c:v>
                </c:pt>
                <c:pt idx="311">
                  <c:v>#N/A</c:v>
                </c:pt>
                <c:pt idx="312">
                  <c:v>#N/A</c:v>
                </c:pt>
                <c:pt idx="313">
                  <c:v>#N/A</c:v>
                </c:pt>
                <c:pt idx="314">
                  <c:v>0.78800000000000003</c:v>
                </c:pt>
                <c:pt idx="315">
                  <c:v>#N/A</c:v>
                </c:pt>
                <c:pt idx="316">
                  <c:v>#N/A</c:v>
                </c:pt>
                <c:pt idx="317">
                  <c:v>#N/A</c:v>
                </c:pt>
                <c:pt idx="318">
                  <c:v>#N/A</c:v>
                </c:pt>
                <c:pt idx="319">
                  <c:v>#N/A</c:v>
                </c:pt>
                <c:pt idx="320">
                  <c:v>#N/A</c:v>
                </c:pt>
                <c:pt idx="321">
                  <c:v>0.78800000000000003</c:v>
                </c:pt>
                <c:pt idx="322">
                  <c:v>#N/A</c:v>
                </c:pt>
                <c:pt idx="323">
                  <c:v>#N/A</c:v>
                </c:pt>
                <c:pt idx="324">
                  <c:v>#N/A</c:v>
                </c:pt>
                <c:pt idx="325">
                  <c:v>#N/A</c:v>
                </c:pt>
                <c:pt idx="326">
                  <c:v>#N/A</c:v>
                </c:pt>
                <c:pt idx="327">
                  <c:v>#N/A</c:v>
                </c:pt>
                <c:pt idx="328">
                  <c:v>0.78800000000000003</c:v>
                </c:pt>
                <c:pt idx="329">
                  <c:v>#N/A</c:v>
                </c:pt>
                <c:pt idx="330">
                  <c:v>#N/A</c:v>
                </c:pt>
                <c:pt idx="331">
                  <c:v>#N/A</c:v>
                </c:pt>
                <c:pt idx="332">
                  <c:v>#N/A</c:v>
                </c:pt>
                <c:pt idx="333">
                  <c:v>#N/A</c:v>
                </c:pt>
                <c:pt idx="334">
                  <c:v>#N/A</c:v>
                </c:pt>
                <c:pt idx="335">
                  <c:v>0.83</c:v>
                </c:pt>
                <c:pt idx="336">
                  <c:v>#N/A</c:v>
                </c:pt>
                <c:pt idx="337">
                  <c:v>#N/A</c:v>
                </c:pt>
                <c:pt idx="338">
                  <c:v>#N/A</c:v>
                </c:pt>
                <c:pt idx="339">
                  <c:v>#N/A</c:v>
                </c:pt>
                <c:pt idx="340">
                  <c:v>#N/A</c:v>
                </c:pt>
                <c:pt idx="341">
                  <c:v>#N/A</c:v>
                </c:pt>
                <c:pt idx="342">
                  <c:v>0.83</c:v>
                </c:pt>
                <c:pt idx="343">
                  <c:v>#N/A</c:v>
                </c:pt>
                <c:pt idx="344">
                  <c:v>#N/A</c:v>
                </c:pt>
                <c:pt idx="345">
                  <c:v>#N/A</c:v>
                </c:pt>
                <c:pt idx="346">
                  <c:v>#N/A</c:v>
                </c:pt>
                <c:pt idx="347">
                  <c:v>#N/A</c:v>
                </c:pt>
                <c:pt idx="348">
                  <c:v>#N/A</c:v>
                </c:pt>
                <c:pt idx="349">
                  <c:v>0.83</c:v>
                </c:pt>
                <c:pt idx="350">
                  <c:v>#N/A</c:v>
                </c:pt>
                <c:pt idx="351">
                  <c:v>#N/A</c:v>
                </c:pt>
                <c:pt idx="352">
                  <c:v>#N/A</c:v>
                </c:pt>
                <c:pt idx="353">
                  <c:v>#N/A</c:v>
                </c:pt>
                <c:pt idx="354">
                  <c:v>#N/A</c:v>
                </c:pt>
                <c:pt idx="355">
                  <c:v>#N/A</c:v>
                </c:pt>
                <c:pt idx="356">
                  <c:v>0.83</c:v>
                </c:pt>
                <c:pt idx="357">
                  <c:v>#N/A</c:v>
                </c:pt>
                <c:pt idx="358">
                  <c:v>#N/A</c:v>
                </c:pt>
                <c:pt idx="359">
                  <c:v>#N/A</c:v>
                </c:pt>
                <c:pt idx="360">
                  <c:v>#N/A</c:v>
                </c:pt>
                <c:pt idx="361">
                  <c:v>#N/A</c:v>
                </c:pt>
                <c:pt idx="362">
                  <c:v>#N/A</c:v>
                </c:pt>
                <c:pt idx="363">
                  <c:v>0.83</c:v>
                </c:pt>
                <c:pt idx="364">
                  <c:v>#N/A</c:v>
                </c:pt>
              </c:numCache>
            </c:numRef>
          </c:val>
          <c:smooth val="0"/>
          <c:extLst>
            <c:ext xmlns:c16="http://schemas.microsoft.com/office/drawing/2014/chart" uri="{C3380CC4-5D6E-409C-BE32-E72D297353CC}">
              <c16:uniqueId val="{00000000-2B3A-44B8-BC18-05D3DDD9D956}"/>
            </c:ext>
          </c:extLst>
        </c:ser>
        <c:ser>
          <c:idx val="3"/>
          <c:order val="1"/>
          <c:tx>
            <c:strRef>
              <c:f>轻碱数据!$AK$14</c:f>
              <c:strCache>
                <c:ptCount val="1"/>
                <c:pt idx="0">
                  <c:v>2022</c:v>
                </c:pt>
              </c:strCache>
            </c:strRef>
          </c:tx>
          <c:spPr>
            <a:ln w="28575" cap="rnd">
              <a:solidFill>
                <a:srgbClr val="4BACC6">
                  <a:lumMod val="40000"/>
                  <a:lumOff val="60000"/>
                </a:srgbClr>
              </a:solidFill>
              <a:round/>
            </a:ln>
            <a:effectLst/>
          </c:spPr>
          <c:marker>
            <c:symbol val="none"/>
          </c:marker>
          <c:cat>
            <c:numRef>
              <c:f>轻碱数据!$AH$15:$AH$379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轻碱数据!$AK$15:$AK$379</c:f>
              <c:numCache>
                <c:formatCode>General</c:formatCode>
                <c:ptCount val="365"/>
                <c:pt idx="0">
                  <c:v>#N/A</c:v>
                </c:pt>
                <c:pt idx="1">
                  <c:v>#N/A</c:v>
                </c:pt>
                <c:pt idx="2">
                  <c:v>#N/A</c:v>
                </c:pt>
                <c:pt idx="3">
                  <c:v>#N/A</c:v>
                </c:pt>
                <c:pt idx="4">
                  <c:v>#N/A</c:v>
                </c:pt>
                <c:pt idx="5">
                  <c:v>0.83</c:v>
                </c:pt>
                <c:pt idx="6">
                  <c:v>#N/A</c:v>
                </c:pt>
                <c:pt idx="7">
                  <c:v>#N/A</c:v>
                </c:pt>
                <c:pt idx="8">
                  <c:v>#N/A</c:v>
                </c:pt>
                <c:pt idx="9">
                  <c:v>#N/A</c:v>
                </c:pt>
                <c:pt idx="10">
                  <c:v>#N/A</c:v>
                </c:pt>
                <c:pt idx="11">
                  <c:v>#N/A</c:v>
                </c:pt>
                <c:pt idx="12">
                  <c:v>0.83</c:v>
                </c:pt>
                <c:pt idx="13">
                  <c:v>#N/A</c:v>
                </c:pt>
                <c:pt idx="14">
                  <c:v>#N/A</c:v>
                </c:pt>
                <c:pt idx="15">
                  <c:v>#N/A</c:v>
                </c:pt>
                <c:pt idx="16">
                  <c:v>#N/A</c:v>
                </c:pt>
                <c:pt idx="17">
                  <c:v>#N/A</c:v>
                </c:pt>
                <c:pt idx="18">
                  <c:v>#N/A</c:v>
                </c:pt>
                <c:pt idx="19">
                  <c:v>0.83</c:v>
                </c:pt>
                <c:pt idx="20">
                  <c:v>#N/A</c:v>
                </c:pt>
                <c:pt idx="21">
                  <c:v>#N/A</c:v>
                </c:pt>
                <c:pt idx="22">
                  <c:v>#N/A</c:v>
                </c:pt>
                <c:pt idx="23">
                  <c:v>#N/A</c:v>
                </c:pt>
                <c:pt idx="24">
                  <c:v>#N/A</c:v>
                </c:pt>
                <c:pt idx="25">
                  <c:v>#N/A</c:v>
                </c:pt>
                <c:pt idx="26">
                  <c:v>0.83</c:v>
                </c:pt>
                <c:pt idx="27">
                  <c:v>#N/A</c:v>
                </c:pt>
                <c:pt idx="28">
                  <c:v>#N/A</c:v>
                </c:pt>
                <c:pt idx="29">
                  <c:v>#N/A</c:v>
                </c:pt>
                <c:pt idx="30">
                  <c:v>#N/A</c:v>
                </c:pt>
                <c:pt idx="31">
                  <c:v>#N/A</c:v>
                </c:pt>
                <c:pt idx="32">
                  <c:v>#N/A</c:v>
                </c:pt>
                <c:pt idx="33">
                  <c:v>0.83</c:v>
                </c:pt>
                <c:pt idx="34">
                  <c:v>#N/A</c:v>
                </c:pt>
                <c:pt idx="35">
                  <c:v>#N/A</c:v>
                </c:pt>
                <c:pt idx="36">
                  <c:v>#N/A</c:v>
                </c:pt>
                <c:pt idx="37">
                  <c:v>#N/A</c:v>
                </c:pt>
                <c:pt idx="38">
                  <c:v>#N/A</c:v>
                </c:pt>
                <c:pt idx="39">
                  <c:v>#N/A</c:v>
                </c:pt>
                <c:pt idx="40">
                  <c:v>0.81399999999999995</c:v>
                </c:pt>
                <c:pt idx="41">
                  <c:v>#N/A</c:v>
                </c:pt>
                <c:pt idx="42">
                  <c:v>#N/A</c:v>
                </c:pt>
                <c:pt idx="43">
                  <c:v>#N/A</c:v>
                </c:pt>
                <c:pt idx="44">
                  <c:v>#N/A</c:v>
                </c:pt>
                <c:pt idx="45">
                  <c:v>#N/A</c:v>
                </c:pt>
                <c:pt idx="46">
                  <c:v>#N/A</c:v>
                </c:pt>
                <c:pt idx="47">
                  <c:v>0.81399999999999995</c:v>
                </c:pt>
                <c:pt idx="48">
                  <c:v>#N/A</c:v>
                </c:pt>
                <c:pt idx="49">
                  <c:v>#N/A</c:v>
                </c:pt>
                <c:pt idx="50">
                  <c:v>#N/A</c:v>
                </c:pt>
                <c:pt idx="51">
                  <c:v>#N/A</c:v>
                </c:pt>
                <c:pt idx="52">
                  <c:v>#N/A</c:v>
                </c:pt>
                <c:pt idx="53">
                  <c:v>#N/A</c:v>
                </c:pt>
                <c:pt idx="54">
                  <c:v>0.81399999999999995</c:v>
                </c:pt>
                <c:pt idx="55">
                  <c:v>#N/A</c:v>
                </c:pt>
                <c:pt idx="56">
                  <c:v>#N/A</c:v>
                </c:pt>
                <c:pt idx="57">
                  <c:v>#N/A</c:v>
                </c:pt>
                <c:pt idx="58">
                  <c:v>#N/A</c:v>
                </c:pt>
                <c:pt idx="59">
                  <c:v>#N/A</c:v>
                </c:pt>
                <c:pt idx="60">
                  <c:v>#N/A</c:v>
                </c:pt>
                <c:pt idx="61">
                  <c:v>0.81399999999999995</c:v>
                </c:pt>
                <c:pt idx="62">
                  <c:v>#N/A</c:v>
                </c:pt>
                <c:pt idx="63">
                  <c:v>#N/A</c:v>
                </c:pt>
                <c:pt idx="64">
                  <c:v>#N/A</c:v>
                </c:pt>
                <c:pt idx="65">
                  <c:v>#N/A</c:v>
                </c:pt>
                <c:pt idx="66">
                  <c:v>#N/A</c:v>
                </c:pt>
                <c:pt idx="67">
                  <c:v>#N/A</c:v>
                </c:pt>
                <c:pt idx="68">
                  <c:v>0.81399999999999995</c:v>
                </c:pt>
                <c:pt idx="69">
                  <c:v>#N/A</c:v>
                </c:pt>
                <c:pt idx="70">
                  <c:v>#N/A</c:v>
                </c:pt>
                <c:pt idx="71">
                  <c:v>#N/A</c:v>
                </c:pt>
                <c:pt idx="72">
                  <c:v>#N/A</c:v>
                </c:pt>
                <c:pt idx="73">
                  <c:v>#N/A</c:v>
                </c:pt>
                <c:pt idx="74">
                  <c:v>#N/A</c:v>
                </c:pt>
                <c:pt idx="75">
                  <c:v>0.78</c:v>
                </c:pt>
                <c:pt idx="76">
                  <c:v>#N/A</c:v>
                </c:pt>
                <c:pt idx="77">
                  <c:v>#N/A</c:v>
                </c:pt>
                <c:pt idx="78">
                  <c:v>#N/A</c:v>
                </c:pt>
                <c:pt idx="79">
                  <c:v>#N/A</c:v>
                </c:pt>
                <c:pt idx="80">
                  <c:v>#N/A</c:v>
                </c:pt>
                <c:pt idx="81">
                  <c:v>#N/A</c:v>
                </c:pt>
                <c:pt idx="82">
                  <c:v>0.78</c:v>
                </c:pt>
                <c:pt idx="83">
                  <c:v>#N/A</c:v>
                </c:pt>
                <c:pt idx="84">
                  <c:v>#N/A</c:v>
                </c:pt>
                <c:pt idx="85">
                  <c:v>#N/A</c:v>
                </c:pt>
                <c:pt idx="86">
                  <c:v>#N/A</c:v>
                </c:pt>
                <c:pt idx="87">
                  <c:v>#N/A</c:v>
                </c:pt>
                <c:pt idx="88">
                  <c:v>#N/A</c:v>
                </c:pt>
                <c:pt idx="89">
                  <c:v>0.77400000000000002</c:v>
                </c:pt>
                <c:pt idx="90">
                  <c:v>#N/A</c:v>
                </c:pt>
                <c:pt idx="91">
                  <c:v>#N/A</c:v>
                </c:pt>
                <c:pt idx="92">
                  <c:v>#N/A</c:v>
                </c:pt>
                <c:pt idx="93">
                  <c:v>#N/A</c:v>
                </c:pt>
                <c:pt idx="94">
                  <c:v>#N/A</c:v>
                </c:pt>
                <c:pt idx="95">
                  <c:v>#N/A</c:v>
                </c:pt>
                <c:pt idx="96">
                  <c:v>0.77400000000000002</c:v>
                </c:pt>
                <c:pt idx="97">
                  <c:v>#N/A</c:v>
                </c:pt>
                <c:pt idx="98">
                  <c:v>#N/A</c:v>
                </c:pt>
                <c:pt idx="99">
                  <c:v>#N/A</c:v>
                </c:pt>
                <c:pt idx="100">
                  <c:v>#N/A</c:v>
                </c:pt>
                <c:pt idx="101">
                  <c:v>#N/A</c:v>
                </c:pt>
                <c:pt idx="102">
                  <c:v>#N/A</c:v>
                </c:pt>
                <c:pt idx="103">
                  <c:v>0.79100000000000004</c:v>
                </c:pt>
                <c:pt idx="104">
                  <c:v>#N/A</c:v>
                </c:pt>
                <c:pt idx="105">
                  <c:v>#N/A</c:v>
                </c:pt>
                <c:pt idx="106">
                  <c:v>#N/A</c:v>
                </c:pt>
                <c:pt idx="107">
                  <c:v>#N/A</c:v>
                </c:pt>
                <c:pt idx="108">
                  <c:v>#N/A</c:v>
                </c:pt>
                <c:pt idx="109">
                  <c:v>#N/A</c:v>
                </c:pt>
                <c:pt idx="110">
                  <c:v>0.79100000000000004</c:v>
                </c:pt>
                <c:pt idx="111">
                  <c:v>#N/A</c:v>
                </c:pt>
                <c:pt idx="112">
                  <c:v>#N/A</c:v>
                </c:pt>
                <c:pt idx="113">
                  <c:v>#N/A</c:v>
                </c:pt>
                <c:pt idx="114">
                  <c:v>#N/A</c:v>
                </c:pt>
                <c:pt idx="115">
                  <c:v>#N/A</c:v>
                </c:pt>
                <c:pt idx="116">
                  <c:v>#N/A</c:v>
                </c:pt>
                <c:pt idx="117">
                  <c:v>0.78400000000000003</c:v>
                </c:pt>
                <c:pt idx="118">
                  <c:v>#N/A</c:v>
                </c:pt>
                <c:pt idx="119">
                  <c:v>#N/A</c:v>
                </c:pt>
                <c:pt idx="120">
                  <c:v>#N/A</c:v>
                </c:pt>
                <c:pt idx="121">
                  <c:v>#N/A</c:v>
                </c:pt>
                <c:pt idx="122">
                  <c:v>#N/A</c:v>
                </c:pt>
                <c:pt idx="123">
                  <c:v>#N/A</c:v>
                </c:pt>
                <c:pt idx="124">
                  <c:v>0.78400000000000003</c:v>
                </c:pt>
                <c:pt idx="125">
                  <c:v>#N/A</c:v>
                </c:pt>
                <c:pt idx="126">
                  <c:v>#N/A</c:v>
                </c:pt>
                <c:pt idx="127">
                  <c:v>#N/A</c:v>
                </c:pt>
                <c:pt idx="128">
                  <c:v>#N/A</c:v>
                </c:pt>
                <c:pt idx="129">
                  <c:v>#N/A</c:v>
                </c:pt>
                <c:pt idx="130">
                  <c:v>#N/A</c:v>
                </c:pt>
                <c:pt idx="131">
                  <c:v>0.84899999999999998</c:v>
                </c:pt>
                <c:pt idx="132">
                  <c:v>#N/A</c:v>
                </c:pt>
                <c:pt idx="133">
                  <c:v>#N/A</c:v>
                </c:pt>
                <c:pt idx="134">
                  <c:v>#N/A</c:v>
                </c:pt>
                <c:pt idx="135">
                  <c:v>#N/A</c:v>
                </c:pt>
                <c:pt idx="136">
                  <c:v>#N/A</c:v>
                </c:pt>
                <c:pt idx="137">
                  <c:v>#N/A</c:v>
                </c:pt>
                <c:pt idx="138">
                  <c:v>0.84899999999999998</c:v>
                </c:pt>
                <c:pt idx="139">
                  <c:v>#N/A</c:v>
                </c:pt>
                <c:pt idx="140">
                  <c:v>#N/A</c:v>
                </c:pt>
                <c:pt idx="141">
                  <c:v>#N/A</c:v>
                </c:pt>
                <c:pt idx="142">
                  <c:v>#N/A</c:v>
                </c:pt>
                <c:pt idx="143">
                  <c:v>#N/A</c:v>
                </c:pt>
                <c:pt idx="144">
                  <c:v>#N/A</c:v>
                </c:pt>
                <c:pt idx="145">
                  <c:v>0.84899999999999998</c:v>
                </c:pt>
                <c:pt idx="146">
                  <c:v>#N/A</c:v>
                </c:pt>
                <c:pt idx="147">
                  <c:v>#N/A</c:v>
                </c:pt>
                <c:pt idx="148">
                  <c:v>#N/A</c:v>
                </c:pt>
                <c:pt idx="149">
                  <c:v>#N/A</c:v>
                </c:pt>
                <c:pt idx="150">
                  <c:v>#N/A</c:v>
                </c:pt>
                <c:pt idx="151">
                  <c:v>#N/A</c:v>
                </c:pt>
                <c:pt idx="152">
                  <c:v>0.84899999999999998</c:v>
                </c:pt>
                <c:pt idx="153">
                  <c:v>#N/A</c:v>
                </c:pt>
                <c:pt idx="154">
                  <c:v>#N/A</c:v>
                </c:pt>
                <c:pt idx="155">
                  <c:v>#N/A</c:v>
                </c:pt>
                <c:pt idx="156">
                  <c:v>#N/A</c:v>
                </c:pt>
                <c:pt idx="157">
                  <c:v>#N/A</c:v>
                </c:pt>
                <c:pt idx="158">
                  <c:v>#N/A</c:v>
                </c:pt>
                <c:pt idx="159">
                  <c:v>0.84899999999999998</c:v>
                </c:pt>
                <c:pt idx="160">
                  <c:v>#N/A</c:v>
                </c:pt>
                <c:pt idx="161">
                  <c:v>#N/A</c:v>
                </c:pt>
                <c:pt idx="162">
                  <c:v>#N/A</c:v>
                </c:pt>
                <c:pt idx="163">
                  <c:v>#N/A</c:v>
                </c:pt>
                <c:pt idx="164">
                  <c:v>#N/A</c:v>
                </c:pt>
                <c:pt idx="165">
                  <c:v>#N/A</c:v>
                </c:pt>
                <c:pt idx="166">
                  <c:v>0.84899999999999998</c:v>
                </c:pt>
                <c:pt idx="167">
                  <c:v>#N/A</c:v>
                </c:pt>
                <c:pt idx="168">
                  <c:v>#N/A</c:v>
                </c:pt>
                <c:pt idx="169">
                  <c:v>#N/A</c:v>
                </c:pt>
                <c:pt idx="170">
                  <c:v>#N/A</c:v>
                </c:pt>
                <c:pt idx="171">
                  <c:v>#N/A</c:v>
                </c:pt>
                <c:pt idx="172">
                  <c:v>#N/A</c:v>
                </c:pt>
                <c:pt idx="173">
                  <c:v>0.79100000000000004</c:v>
                </c:pt>
                <c:pt idx="174">
                  <c:v>#N/A</c:v>
                </c:pt>
                <c:pt idx="175">
                  <c:v>#N/A</c:v>
                </c:pt>
                <c:pt idx="176">
                  <c:v>#N/A</c:v>
                </c:pt>
                <c:pt idx="177">
                  <c:v>#N/A</c:v>
                </c:pt>
                <c:pt idx="178">
                  <c:v>#N/A</c:v>
                </c:pt>
                <c:pt idx="179">
                  <c:v>#N/A</c:v>
                </c:pt>
                <c:pt idx="180">
                  <c:v>0.79100000000000004</c:v>
                </c:pt>
                <c:pt idx="181">
                  <c:v>#N/A</c:v>
                </c:pt>
                <c:pt idx="182">
                  <c:v>#N/A</c:v>
                </c:pt>
                <c:pt idx="183">
                  <c:v>#N/A</c:v>
                </c:pt>
                <c:pt idx="184">
                  <c:v>#N/A</c:v>
                </c:pt>
                <c:pt idx="185">
                  <c:v>#N/A</c:v>
                </c:pt>
                <c:pt idx="186">
                  <c:v>#N/A</c:v>
                </c:pt>
                <c:pt idx="187">
                  <c:v>0.79100000000000004</c:v>
                </c:pt>
                <c:pt idx="188">
                  <c:v>#N/A</c:v>
                </c:pt>
                <c:pt idx="189">
                  <c:v>#N/A</c:v>
                </c:pt>
                <c:pt idx="190">
                  <c:v>#N/A</c:v>
                </c:pt>
                <c:pt idx="191">
                  <c:v>#N/A</c:v>
                </c:pt>
                <c:pt idx="192">
                  <c:v>#N/A</c:v>
                </c:pt>
                <c:pt idx="193">
                  <c:v>#N/A</c:v>
                </c:pt>
                <c:pt idx="194">
                  <c:v>0.84299999999999997</c:v>
                </c:pt>
                <c:pt idx="195">
                  <c:v>#N/A</c:v>
                </c:pt>
                <c:pt idx="196">
                  <c:v>#N/A</c:v>
                </c:pt>
                <c:pt idx="197">
                  <c:v>#N/A</c:v>
                </c:pt>
                <c:pt idx="198">
                  <c:v>#N/A</c:v>
                </c:pt>
                <c:pt idx="199">
                  <c:v>#N/A</c:v>
                </c:pt>
                <c:pt idx="200">
                  <c:v>#N/A</c:v>
                </c:pt>
                <c:pt idx="201">
                  <c:v>0.84299999999999997</c:v>
                </c:pt>
                <c:pt idx="202">
                  <c:v>#N/A</c:v>
                </c:pt>
                <c:pt idx="203">
                  <c:v>#N/A</c:v>
                </c:pt>
                <c:pt idx="204">
                  <c:v>#N/A</c:v>
                </c:pt>
                <c:pt idx="205">
                  <c:v>#N/A</c:v>
                </c:pt>
                <c:pt idx="206">
                  <c:v>#N/A</c:v>
                </c:pt>
                <c:pt idx="207">
                  <c:v>#N/A</c:v>
                </c:pt>
                <c:pt idx="208">
                  <c:v>0.84299999999999997</c:v>
                </c:pt>
                <c:pt idx="209">
                  <c:v>#N/A</c:v>
                </c:pt>
                <c:pt idx="210">
                  <c:v>#N/A</c:v>
                </c:pt>
                <c:pt idx="211">
                  <c:v>#N/A</c:v>
                </c:pt>
                <c:pt idx="212">
                  <c:v>#N/A</c:v>
                </c:pt>
                <c:pt idx="213">
                  <c:v>#N/A</c:v>
                </c:pt>
                <c:pt idx="214">
                  <c:v>#N/A</c:v>
                </c:pt>
                <c:pt idx="215">
                  <c:v>0.84299999999999997</c:v>
                </c:pt>
                <c:pt idx="216">
                  <c:v>#N/A</c:v>
                </c:pt>
                <c:pt idx="217">
                  <c:v>#N/A</c:v>
                </c:pt>
                <c:pt idx="218">
                  <c:v>#N/A</c:v>
                </c:pt>
                <c:pt idx="219">
                  <c:v>#N/A</c:v>
                </c:pt>
                <c:pt idx="220">
                  <c:v>#N/A</c:v>
                </c:pt>
                <c:pt idx="221">
                  <c:v>#N/A</c:v>
                </c:pt>
                <c:pt idx="222">
                  <c:v>0.878</c:v>
                </c:pt>
                <c:pt idx="223">
                  <c:v>#N/A</c:v>
                </c:pt>
                <c:pt idx="224">
                  <c:v>#N/A</c:v>
                </c:pt>
                <c:pt idx="225">
                  <c:v>#N/A</c:v>
                </c:pt>
                <c:pt idx="226">
                  <c:v>#N/A</c:v>
                </c:pt>
                <c:pt idx="227">
                  <c:v>#N/A</c:v>
                </c:pt>
                <c:pt idx="228">
                  <c:v>#N/A</c:v>
                </c:pt>
                <c:pt idx="229">
                  <c:v>0.878</c:v>
                </c:pt>
                <c:pt idx="230">
                  <c:v>#N/A</c:v>
                </c:pt>
                <c:pt idx="231">
                  <c:v>#N/A</c:v>
                </c:pt>
                <c:pt idx="232">
                  <c:v>#N/A</c:v>
                </c:pt>
                <c:pt idx="233">
                  <c:v>#N/A</c:v>
                </c:pt>
                <c:pt idx="234">
                  <c:v>#N/A</c:v>
                </c:pt>
                <c:pt idx="235">
                  <c:v>#N/A</c:v>
                </c:pt>
                <c:pt idx="236">
                  <c:v>0.86099999999999999</c:v>
                </c:pt>
                <c:pt idx="237">
                  <c:v>#N/A</c:v>
                </c:pt>
                <c:pt idx="238">
                  <c:v>#N/A</c:v>
                </c:pt>
                <c:pt idx="239">
                  <c:v>#N/A</c:v>
                </c:pt>
                <c:pt idx="240">
                  <c:v>#N/A</c:v>
                </c:pt>
                <c:pt idx="241">
                  <c:v>#N/A</c:v>
                </c:pt>
                <c:pt idx="242">
                  <c:v>#N/A</c:v>
                </c:pt>
                <c:pt idx="243">
                  <c:v>0.86099999999999999</c:v>
                </c:pt>
                <c:pt idx="244">
                  <c:v>#N/A</c:v>
                </c:pt>
                <c:pt idx="245">
                  <c:v>#N/A</c:v>
                </c:pt>
                <c:pt idx="246">
                  <c:v>#N/A</c:v>
                </c:pt>
                <c:pt idx="247">
                  <c:v>#N/A</c:v>
                </c:pt>
                <c:pt idx="248">
                  <c:v>#N/A</c:v>
                </c:pt>
                <c:pt idx="249">
                  <c:v>#N/A</c:v>
                </c:pt>
                <c:pt idx="250">
                  <c:v>0.86099999999999999</c:v>
                </c:pt>
                <c:pt idx="251">
                  <c:v>#N/A</c:v>
                </c:pt>
                <c:pt idx="252">
                  <c:v>#N/A</c:v>
                </c:pt>
                <c:pt idx="253">
                  <c:v>#N/A</c:v>
                </c:pt>
                <c:pt idx="254">
                  <c:v>#N/A</c:v>
                </c:pt>
                <c:pt idx="255">
                  <c:v>#N/A</c:v>
                </c:pt>
                <c:pt idx="256">
                  <c:v>#N/A</c:v>
                </c:pt>
                <c:pt idx="257">
                  <c:v>0.86099999999999999</c:v>
                </c:pt>
                <c:pt idx="258">
                  <c:v>#N/A</c:v>
                </c:pt>
                <c:pt idx="259">
                  <c:v>#N/A</c:v>
                </c:pt>
                <c:pt idx="260">
                  <c:v>#N/A</c:v>
                </c:pt>
                <c:pt idx="261">
                  <c:v>#N/A</c:v>
                </c:pt>
                <c:pt idx="262">
                  <c:v>#N/A</c:v>
                </c:pt>
                <c:pt idx="263">
                  <c:v>#N/A</c:v>
                </c:pt>
                <c:pt idx="264">
                  <c:v>0.84899999999999998</c:v>
                </c:pt>
                <c:pt idx="265">
                  <c:v>#N/A</c:v>
                </c:pt>
                <c:pt idx="266">
                  <c:v>#N/A</c:v>
                </c:pt>
                <c:pt idx="267">
                  <c:v>#N/A</c:v>
                </c:pt>
                <c:pt idx="268">
                  <c:v>#N/A</c:v>
                </c:pt>
                <c:pt idx="269">
                  <c:v>#N/A</c:v>
                </c:pt>
                <c:pt idx="270">
                  <c:v>#N/A</c:v>
                </c:pt>
                <c:pt idx="271">
                  <c:v>0.84899999999999998</c:v>
                </c:pt>
                <c:pt idx="272">
                  <c:v>#N/A</c:v>
                </c:pt>
                <c:pt idx="273">
                  <c:v>#N/A</c:v>
                </c:pt>
                <c:pt idx="274">
                  <c:v>#N/A</c:v>
                </c:pt>
                <c:pt idx="275">
                  <c:v>#N/A</c:v>
                </c:pt>
                <c:pt idx="276">
                  <c:v>#N/A</c:v>
                </c:pt>
                <c:pt idx="277">
                  <c:v>#N/A</c:v>
                </c:pt>
                <c:pt idx="278">
                  <c:v>0.84899999999999998</c:v>
                </c:pt>
                <c:pt idx="279">
                  <c:v>#N/A</c:v>
                </c:pt>
                <c:pt idx="280">
                  <c:v>#N/A</c:v>
                </c:pt>
                <c:pt idx="281">
                  <c:v>#N/A</c:v>
                </c:pt>
                <c:pt idx="282">
                  <c:v>#N/A</c:v>
                </c:pt>
                <c:pt idx="283">
                  <c:v>#N/A</c:v>
                </c:pt>
                <c:pt idx="284">
                  <c:v>#N/A</c:v>
                </c:pt>
                <c:pt idx="285">
                  <c:v>0.84899999999999998</c:v>
                </c:pt>
                <c:pt idx="286">
                  <c:v>#N/A</c:v>
                </c:pt>
                <c:pt idx="287">
                  <c:v>#N/A</c:v>
                </c:pt>
                <c:pt idx="288">
                  <c:v>#N/A</c:v>
                </c:pt>
                <c:pt idx="289">
                  <c:v>#N/A</c:v>
                </c:pt>
                <c:pt idx="290">
                  <c:v>#N/A</c:v>
                </c:pt>
                <c:pt idx="291">
                  <c:v>#N/A</c:v>
                </c:pt>
                <c:pt idx="292">
                  <c:v>0.83199999999999996</c:v>
                </c:pt>
                <c:pt idx="293">
                  <c:v>#N/A</c:v>
                </c:pt>
                <c:pt idx="294">
                  <c:v>#N/A</c:v>
                </c:pt>
                <c:pt idx="295">
                  <c:v>#N/A</c:v>
                </c:pt>
                <c:pt idx="296">
                  <c:v>#N/A</c:v>
                </c:pt>
                <c:pt idx="297">
                  <c:v>#N/A</c:v>
                </c:pt>
                <c:pt idx="298">
                  <c:v>#N/A</c:v>
                </c:pt>
                <c:pt idx="299">
                  <c:v>0.84</c:v>
                </c:pt>
                <c:pt idx="300">
                  <c:v>#N/A</c:v>
                </c:pt>
                <c:pt idx="301">
                  <c:v>#N/A</c:v>
                </c:pt>
                <c:pt idx="302">
                  <c:v>#N/A</c:v>
                </c:pt>
                <c:pt idx="303">
                  <c:v>#N/A</c:v>
                </c:pt>
                <c:pt idx="304">
                  <c:v>#N/A</c:v>
                </c:pt>
                <c:pt idx="305">
                  <c:v>#N/A</c:v>
                </c:pt>
                <c:pt idx="306">
                  <c:v>0.84</c:v>
                </c:pt>
                <c:pt idx="307">
                  <c:v>#N/A</c:v>
                </c:pt>
                <c:pt idx="308">
                  <c:v>#N/A</c:v>
                </c:pt>
                <c:pt idx="309">
                  <c:v>#N/A</c:v>
                </c:pt>
                <c:pt idx="310">
                  <c:v>#N/A</c:v>
                </c:pt>
                <c:pt idx="311">
                  <c:v>#N/A</c:v>
                </c:pt>
                <c:pt idx="312">
                  <c:v>#N/A</c:v>
                </c:pt>
                <c:pt idx="313">
                  <c:v>0.84</c:v>
                </c:pt>
                <c:pt idx="314">
                  <c:v>#N/A</c:v>
                </c:pt>
                <c:pt idx="315">
                  <c:v>#N/A</c:v>
                </c:pt>
                <c:pt idx="316">
                  <c:v>#N/A</c:v>
                </c:pt>
                <c:pt idx="317">
                  <c:v>#N/A</c:v>
                </c:pt>
                <c:pt idx="318">
                  <c:v>#N/A</c:v>
                </c:pt>
                <c:pt idx="319">
                  <c:v>#N/A</c:v>
                </c:pt>
                <c:pt idx="320">
                  <c:v>0.86899999999999999</c:v>
                </c:pt>
                <c:pt idx="321">
                  <c:v>#N/A</c:v>
                </c:pt>
                <c:pt idx="322">
                  <c:v>#N/A</c:v>
                </c:pt>
                <c:pt idx="323">
                  <c:v>#N/A</c:v>
                </c:pt>
                <c:pt idx="324">
                  <c:v>#N/A</c:v>
                </c:pt>
                <c:pt idx="325">
                  <c:v>#N/A</c:v>
                </c:pt>
                <c:pt idx="326">
                  <c:v>#N/A</c:v>
                </c:pt>
                <c:pt idx="327">
                  <c:v>0.86899999999999999</c:v>
                </c:pt>
                <c:pt idx="328">
                  <c:v>#N/A</c:v>
                </c:pt>
                <c:pt idx="329">
                  <c:v>#N/A</c:v>
                </c:pt>
                <c:pt idx="330">
                  <c:v>#N/A</c:v>
                </c:pt>
                <c:pt idx="331">
                  <c:v>#N/A</c:v>
                </c:pt>
                <c:pt idx="332">
                  <c:v>#N/A</c:v>
                </c:pt>
                <c:pt idx="333">
                  <c:v>#N/A</c:v>
                </c:pt>
                <c:pt idx="334">
                  <c:v>0.8</c:v>
                </c:pt>
                <c:pt idx="335">
                  <c:v>#N/A</c:v>
                </c:pt>
                <c:pt idx="336">
                  <c:v>#N/A</c:v>
                </c:pt>
                <c:pt idx="337">
                  <c:v>#N/A</c:v>
                </c:pt>
                <c:pt idx="338">
                  <c:v>#N/A</c:v>
                </c:pt>
                <c:pt idx="339">
                  <c:v>#N/A</c:v>
                </c:pt>
                <c:pt idx="340">
                  <c:v>#N/A</c:v>
                </c:pt>
                <c:pt idx="341">
                  <c:v>0.8</c:v>
                </c:pt>
                <c:pt idx="342">
                  <c:v>#N/A</c:v>
                </c:pt>
                <c:pt idx="343">
                  <c:v>#N/A</c:v>
                </c:pt>
                <c:pt idx="344">
                  <c:v>#N/A</c:v>
                </c:pt>
                <c:pt idx="345">
                  <c:v>#N/A</c:v>
                </c:pt>
                <c:pt idx="346">
                  <c:v>#N/A</c:v>
                </c:pt>
                <c:pt idx="347">
                  <c:v>#N/A</c:v>
                </c:pt>
                <c:pt idx="348">
                  <c:v>0.8</c:v>
                </c:pt>
                <c:pt idx="349">
                  <c:v>#N/A</c:v>
                </c:pt>
                <c:pt idx="350">
                  <c:v>#N/A</c:v>
                </c:pt>
                <c:pt idx="351">
                  <c:v>#N/A</c:v>
                </c:pt>
                <c:pt idx="352">
                  <c:v>#N/A</c:v>
                </c:pt>
                <c:pt idx="353">
                  <c:v>#N/A</c:v>
                </c:pt>
                <c:pt idx="354">
                  <c:v>#N/A</c:v>
                </c:pt>
                <c:pt idx="355">
                  <c:v>0.8</c:v>
                </c:pt>
                <c:pt idx="356">
                  <c:v>#N/A</c:v>
                </c:pt>
                <c:pt idx="357">
                  <c:v>#N/A</c:v>
                </c:pt>
                <c:pt idx="358">
                  <c:v>#N/A</c:v>
                </c:pt>
                <c:pt idx="359">
                  <c:v>#N/A</c:v>
                </c:pt>
                <c:pt idx="360">
                  <c:v>#N/A</c:v>
                </c:pt>
                <c:pt idx="361">
                  <c:v>#N/A</c:v>
                </c:pt>
                <c:pt idx="362">
                  <c:v>0.8</c:v>
                </c:pt>
                <c:pt idx="363">
                  <c:v>#N/A</c:v>
                </c:pt>
                <c:pt idx="364">
                  <c:v>#N/A</c:v>
                </c:pt>
              </c:numCache>
            </c:numRef>
          </c:val>
          <c:smooth val="0"/>
          <c:extLst>
            <c:ext xmlns:c16="http://schemas.microsoft.com/office/drawing/2014/chart" uri="{C3380CC4-5D6E-409C-BE32-E72D297353CC}">
              <c16:uniqueId val="{00000001-2B3A-44B8-BC18-05D3DDD9D956}"/>
            </c:ext>
          </c:extLst>
        </c:ser>
        <c:ser>
          <c:idx val="2"/>
          <c:order val="2"/>
          <c:tx>
            <c:strRef>
              <c:f>轻碱数据!$AL$14</c:f>
              <c:strCache>
                <c:ptCount val="1"/>
                <c:pt idx="0">
                  <c:v>2023</c:v>
                </c:pt>
              </c:strCache>
            </c:strRef>
          </c:tx>
          <c:spPr>
            <a:ln w="28575" cap="rnd">
              <a:solidFill>
                <a:srgbClr val="0070C0"/>
              </a:solidFill>
              <a:round/>
            </a:ln>
            <a:effectLst/>
          </c:spPr>
          <c:marker>
            <c:symbol val="none"/>
          </c:marker>
          <c:cat>
            <c:numRef>
              <c:f>轻碱数据!$AH$15:$AH$379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轻碱数据!$AL$15:$AL$379</c:f>
              <c:numCache>
                <c:formatCode>General</c:formatCode>
                <c:ptCount val="365"/>
                <c:pt idx="0">
                  <c:v>#N/A</c:v>
                </c:pt>
                <c:pt idx="1">
                  <c:v>#N/A</c:v>
                </c:pt>
                <c:pt idx="2">
                  <c:v>#N/A</c:v>
                </c:pt>
                <c:pt idx="3">
                  <c:v>#N/A</c:v>
                </c:pt>
                <c:pt idx="4">
                  <c:v>0.8</c:v>
                </c:pt>
                <c:pt idx="5">
                  <c:v>#N/A</c:v>
                </c:pt>
                <c:pt idx="6">
                  <c:v>#N/A</c:v>
                </c:pt>
                <c:pt idx="7">
                  <c:v>#N/A</c:v>
                </c:pt>
                <c:pt idx="8">
                  <c:v>#N/A</c:v>
                </c:pt>
                <c:pt idx="9">
                  <c:v>#N/A</c:v>
                </c:pt>
                <c:pt idx="10">
                  <c:v>#N/A</c:v>
                </c:pt>
                <c:pt idx="11">
                  <c:v>0.8</c:v>
                </c:pt>
                <c:pt idx="12">
                  <c:v>#N/A</c:v>
                </c:pt>
                <c:pt idx="13">
                  <c:v>#N/A</c:v>
                </c:pt>
                <c:pt idx="14">
                  <c:v>#N/A</c:v>
                </c:pt>
                <c:pt idx="15">
                  <c:v>#N/A</c:v>
                </c:pt>
                <c:pt idx="16">
                  <c:v>#N/A</c:v>
                </c:pt>
                <c:pt idx="17">
                  <c:v>#N/A</c:v>
                </c:pt>
                <c:pt idx="18">
                  <c:v>0.8</c:v>
                </c:pt>
                <c:pt idx="19">
                  <c:v>#N/A</c:v>
                </c:pt>
                <c:pt idx="20">
                  <c:v>#N/A</c:v>
                </c:pt>
                <c:pt idx="21">
                  <c:v>#N/A</c:v>
                </c:pt>
                <c:pt idx="22">
                  <c:v>#N/A</c:v>
                </c:pt>
                <c:pt idx="23">
                  <c:v>#N/A</c:v>
                </c:pt>
                <c:pt idx="24">
                  <c:v>#N/A</c:v>
                </c:pt>
                <c:pt idx="25">
                  <c:v>0.8</c:v>
                </c:pt>
                <c:pt idx="26">
                  <c:v>#N/A</c:v>
                </c:pt>
                <c:pt idx="27">
                  <c:v>#N/A</c:v>
                </c:pt>
                <c:pt idx="28">
                  <c:v>#N/A</c:v>
                </c:pt>
                <c:pt idx="29">
                  <c:v>#N/A</c:v>
                </c:pt>
                <c:pt idx="30">
                  <c:v>#N/A</c:v>
                </c:pt>
                <c:pt idx="31">
                  <c:v>#N/A</c:v>
                </c:pt>
                <c:pt idx="32">
                  <c:v>0.8</c:v>
                </c:pt>
                <c:pt idx="33">
                  <c:v>#N/A</c:v>
                </c:pt>
                <c:pt idx="34">
                  <c:v>#N/A</c:v>
                </c:pt>
                <c:pt idx="35">
                  <c:v>#N/A</c:v>
                </c:pt>
                <c:pt idx="36">
                  <c:v>#N/A</c:v>
                </c:pt>
                <c:pt idx="37">
                  <c:v>#N/A</c:v>
                </c:pt>
                <c:pt idx="38">
                  <c:v>#N/A</c:v>
                </c:pt>
                <c:pt idx="39">
                  <c:v>0.79700000000000004</c:v>
                </c:pt>
                <c:pt idx="40">
                  <c:v>#N/A</c:v>
                </c:pt>
                <c:pt idx="41">
                  <c:v>#N/A</c:v>
                </c:pt>
                <c:pt idx="42">
                  <c:v>#N/A</c:v>
                </c:pt>
                <c:pt idx="43">
                  <c:v>#N/A</c:v>
                </c:pt>
                <c:pt idx="44">
                  <c:v>#N/A</c:v>
                </c:pt>
                <c:pt idx="45">
                  <c:v>#N/A</c:v>
                </c:pt>
                <c:pt idx="46">
                  <c:v>0.79700000000000004</c:v>
                </c:pt>
                <c:pt idx="47">
                  <c:v>#N/A</c:v>
                </c:pt>
                <c:pt idx="48">
                  <c:v>#N/A</c:v>
                </c:pt>
                <c:pt idx="49">
                  <c:v>#N/A</c:v>
                </c:pt>
                <c:pt idx="50">
                  <c:v>#N/A</c:v>
                </c:pt>
                <c:pt idx="51">
                  <c:v>#N/A</c:v>
                </c:pt>
                <c:pt idx="52">
                  <c:v>#N/A</c:v>
                </c:pt>
                <c:pt idx="53">
                  <c:v>0.79700000000000004</c:v>
                </c:pt>
                <c:pt idx="54">
                  <c:v>#N/A</c:v>
                </c:pt>
                <c:pt idx="55">
                  <c:v>#N/A</c:v>
                </c:pt>
                <c:pt idx="56">
                  <c:v>#N/A</c:v>
                </c:pt>
                <c:pt idx="57">
                  <c:v>#N/A</c:v>
                </c:pt>
                <c:pt idx="58">
                  <c:v>#N/A</c:v>
                </c:pt>
                <c:pt idx="59">
                  <c:v>#N/A</c:v>
                </c:pt>
                <c:pt idx="60">
                  <c:v>0.79700000000000004</c:v>
                </c:pt>
                <c:pt idx="61">
                  <c:v>#N/A</c:v>
                </c:pt>
                <c:pt idx="62">
                  <c:v>#N/A</c:v>
                </c:pt>
                <c:pt idx="63">
                  <c:v>#N/A</c:v>
                </c:pt>
                <c:pt idx="64">
                  <c:v>#N/A</c:v>
                </c:pt>
                <c:pt idx="65">
                  <c:v>#N/A</c:v>
                </c:pt>
                <c:pt idx="66">
                  <c:v>#N/A</c:v>
                </c:pt>
                <c:pt idx="67">
                  <c:v>#N/A</c:v>
                </c:pt>
                <c:pt idx="68">
                  <c:v>0.79700000000000004</c:v>
                </c:pt>
                <c:pt idx="69">
                  <c:v>#N/A</c:v>
                </c:pt>
                <c:pt idx="70">
                  <c:v>#N/A</c:v>
                </c:pt>
                <c:pt idx="71">
                  <c:v>#N/A</c:v>
                </c:pt>
                <c:pt idx="72">
                  <c:v>#N/A</c:v>
                </c:pt>
                <c:pt idx="73">
                  <c:v>#N/A</c:v>
                </c:pt>
                <c:pt idx="74">
                  <c:v>0.79700000000000004</c:v>
                </c:pt>
                <c:pt idx="75">
                  <c:v>#N/A</c:v>
                </c:pt>
                <c:pt idx="76">
                  <c:v>#N/A</c:v>
                </c:pt>
                <c:pt idx="77">
                  <c:v>#N/A</c:v>
                </c:pt>
                <c:pt idx="78">
                  <c:v>#N/A</c:v>
                </c:pt>
                <c:pt idx="79">
                  <c:v>#N/A</c:v>
                </c:pt>
                <c:pt idx="80">
                  <c:v>#N/A</c:v>
                </c:pt>
                <c:pt idx="81">
                  <c:v>0.78600000000000003</c:v>
                </c:pt>
                <c:pt idx="82">
                  <c:v>#N/A</c:v>
                </c:pt>
                <c:pt idx="83">
                  <c:v>#N/A</c:v>
                </c:pt>
                <c:pt idx="84">
                  <c:v>#N/A</c:v>
                </c:pt>
                <c:pt idx="85">
                  <c:v>#N/A</c:v>
                </c:pt>
                <c:pt idx="86">
                  <c:v>#N/A</c:v>
                </c:pt>
                <c:pt idx="87">
                  <c:v>#N/A</c:v>
                </c:pt>
                <c:pt idx="88">
                  <c:v>0.80800000000000005</c:v>
                </c:pt>
                <c:pt idx="89">
                  <c:v>#N/A</c:v>
                </c:pt>
                <c:pt idx="90">
                  <c:v>#N/A</c:v>
                </c:pt>
                <c:pt idx="91">
                  <c:v>#N/A</c:v>
                </c:pt>
                <c:pt idx="92">
                  <c:v>#N/A</c:v>
                </c:pt>
                <c:pt idx="93">
                  <c:v>#N/A</c:v>
                </c:pt>
                <c:pt idx="94">
                  <c:v>#N/A</c:v>
                </c:pt>
                <c:pt idx="95">
                  <c:v>0.78600000000000003</c:v>
                </c:pt>
                <c:pt idx="96">
                  <c:v>#N/A</c:v>
                </c:pt>
                <c:pt idx="97">
                  <c:v>#N/A</c:v>
                </c:pt>
                <c:pt idx="98">
                  <c:v>#N/A</c:v>
                </c:pt>
                <c:pt idx="99">
                  <c:v>#N/A</c:v>
                </c:pt>
                <c:pt idx="100">
                  <c:v>#N/A</c:v>
                </c:pt>
                <c:pt idx="101">
                  <c:v>#N/A</c:v>
                </c:pt>
                <c:pt idx="102">
                  <c:v>0.78600000000000003</c:v>
                </c:pt>
                <c:pt idx="103">
                  <c:v>#N/A</c:v>
                </c:pt>
                <c:pt idx="104">
                  <c:v>#N/A</c:v>
                </c:pt>
                <c:pt idx="105">
                  <c:v>#N/A</c:v>
                </c:pt>
                <c:pt idx="106">
                  <c:v>#N/A</c:v>
                </c:pt>
                <c:pt idx="107">
                  <c:v>#N/A</c:v>
                </c:pt>
                <c:pt idx="108">
                  <c:v>#N/A</c:v>
                </c:pt>
                <c:pt idx="109">
                  <c:v>0.79100000000000004</c:v>
                </c:pt>
                <c:pt idx="110">
                  <c:v>#N/A</c:v>
                </c:pt>
                <c:pt idx="111">
                  <c:v>#N/A</c:v>
                </c:pt>
                <c:pt idx="112">
                  <c:v>#N/A</c:v>
                </c:pt>
                <c:pt idx="113">
                  <c:v>#N/A</c:v>
                </c:pt>
                <c:pt idx="114">
                  <c:v>#N/A</c:v>
                </c:pt>
                <c:pt idx="115">
                  <c:v>#N/A</c:v>
                </c:pt>
                <c:pt idx="116">
                  <c:v>0.79100000000000004</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0.84099999999999997</c:v>
                </c:pt>
                <c:pt idx="131">
                  <c:v>#N/A</c:v>
                </c:pt>
                <c:pt idx="132">
                  <c:v>#N/A</c:v>
                </c:pt>
                <c:pt idx="133">
                  <c:v>#N/A</c:v>
                </c:pt>
                <c:pt idx="134">
                  <c:v>#N/A</c:v>
                </c:pt>
                <c:pt idx="135">
                  <c:v>#N/A</c:v>
                </c:pt>
                <c:pt idx="136">
                  <c:v>#N/A</c:v>
                </c:pt>
                <c:pt idx="137">
                  <c:v>0.80800000000000005</c:v>
                </c:pt>
                <c:pt idx="138">
                  <c:v>#N/A</c:v>
                </c:pt>
                <c:pt idx="139">
                  <c:v>#N/A</c:v>
                </c:pt>
                <c:pt idx="140">
                  <c:v>#N/A</c:v>
                </c:pt>
                <c:pt idx="141">
                  <c:v>#N/A</c:v>
                </c:pt>
                <c:pt idx="142">
                  <c:v>#N/A</c:v>
                </c:pt>
                <c:pt idx="143">
                  <c:v>#N/A</c:v>
                </c:pt>
                <c:pt idx="144">
                  <c:v>0.80800000000000005</c:v>
                </c:pt>
                <c:pt idx="145">
                  <c:v>#N/A</c:v>
                </c:pt>
                <c:pt idx="146">
                  <c:v>#N/A</c:v>
                </c:pt>
                <c:pt idx="147">
                  <c:v>#N/A</c:v>
                </c:pt>
                <c:pt idx="148">
                  <c:v>#N/A</c:v>
                </c:pt>
                <c:pt idx="149">
                  <c:v>#N/A</c:v>
                </c:pt>
                <c:pt idx="150">
                  <c:v>#N/A</c:v>
                </c:pt>
                <c:pt idx="151">
                  <c:v>0.80800000000000005</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0.80300000000000005</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0.78100000000000003</c:v>
                </c:pt>
                <c:pt idx="180">
                  <c:v>#N/A</c:v>
                </c:pt>
                <c:pt idx="181">
                  <c:v>#N/A</c:v>
                </c:pt>
                <c:pt idx="182">
                  <c:v>#N/A</c:v>
                </c:pt>
                <c:pt idx="183">
                  <c:v>#N/A</c:v>
                </c:pt>
                <c:pt idx="184">
                  <c:v>#N/A</c:v>
                </c:pt>
                <c:pt idx="185">
                  <c:v>#N/A</c:v>
                </c:pt>
                <c:pt idx="186">
                  <c:v>0.80300000000000005</c:v>
                </c:pt>
                <c:pt idx="187">
                  <c:v>#N/A</c:v>
                </c:pt>
                <c:pt idx="188">
                  <c:v>#N/A</c:v>
                </c:pt>
                <c:pt idx="189">
                  <c:v>#N/A</c:v>
                </c:pt>
                <c:pt idx="190">
                  <c:v>#N/A</c:v>
                </c:pt>
                <c:pt idx="191">
                  <c:v>#N/A</c:v>
                </c:pt>
                <c:pt idx="192">
                  <c:v>#N/A</c:v>
                </c:pt>
                <c:pt idx="193">
                  <c:v>0.75</c:v>
                </c:pt>
                <c:pt idx="194">
                  <c:v>#N/A</c:v>
                </c:pt>
                <c:pt idx="195">
                  <c:v>#N/A</c:v>
                </c:pt>
                <c:pt idx="196">
                  <c:v>#N/A</c:v>
                </c:pt>
                <c:pt idx="197">
                  <c:v>#N/A</c:v>
                </c:pt>
                <c:pt idx="198">
                  <c:v>#N/A</c:v>
                </c:pt>
                <c:pt idx="199">
                  <c:v>#N/A</c:v>
                </c:pt>
                <c:pt idx="200">
                  <c:v>0.73299999999999998</c:v>
                </c:pt>
                <c:pt idx="201">
                  <c:v>#N/A</c:v>
                </c:pt>
                <c:pt idx="202">
                  <c:v>#N/A</c:v>
                </c:pt>
                <c:pt idx="203">
                  <c:v>#N/A</c:v>
                </c:pt>
                <c:pt idx="204">
                  <c:v>#N/A</c:v>
                </c:pt>
                <c:pt idx="205">
                  <c:v>#N/A</c:v>
                </c:pt>
                <c:pt idx="206">
                  <c:v>#N/A</c:v>
                </c:pt>
                <c:pt idx="207">
                  <c:v>0.73299999999999998</c:v>
                </c:pt>
                <c:pt idx="208">
                  <c:v>#N/A</c:v>
                </c:pt>
                <c:pt idx="209">
                  <c:v>#N/A</c:v>
                </c:pt>
                <c:pt idx="210">
                  <c:v>#N/A</c:v>
                </c:pt>
                <c:pt idx="211">
                  <c:v>#N/A</c:v>
                </c:pt>
                <c:pt idx="212">
                  <c:v>#N/A</c:v>
                </c:pt>
                <c:pt idx="213">
                  <c:v>#N/A</c:v>
                </c:pt>
                <c:pt idx="214">
                  <c:v>0.76900000000000002</c:v>
                </c:pt>
                <c:pt idx="215">
                  <c:v>#N/A</c:v>
                </c:pt>
                <c:pt idx="216">
                  <c:v>#N/A</c:v>
                </c:pt>
                <c:pt idx="217">
                  <c:v>#N/A</c:v>
                </c:pt>
                <c:pt idx="218">
                  <c:v>#N/A</c:v>
                </c:pt>
                <c:pt idx="219">
                  <c:v>#N/A</c:v>
                </c:pt>
                <c:pt idx="220">
                  <c:v>#N/A</c:v>
                </c:pt>
                <c:pt idx="221">
                  <c:v>0.75</c:v>
                </c:pt>
                <c:pt idx="222">
                  <c:v>#N/A</c:v>
                </c:pt>
                <c:pt idx="223">
                  <c:v>#N/A</c:v>
                </c:pt>
                <c:pt idx="224">
                  <c:v>#N/A</c:v>
                </c:pt>
                <c:pt idx="225">
                  <c:v>#N/A</c:v>
                </c:pt>
                <c:pt idx="226">
                  <c:v>#N/A</c:v>
                </c:pt>
                <c:pt idx="227">
                  <c:v>#N/A</c:v>
                </c:pt>
                <c:pt idx="228">
                  <c:v>0.75</c:v>
                </c:pt>
                <c:pt idx="229">
                  <c:v>#N/A</c:v>
                </c:pt>
                <c:pt idx="230">
                  <c:v>#N/A</c:v>
                </c:pt>
                <c:pt idx="231">
                  <c:v>#N/A</c:v>
                </c:pt>
                <c:pt idx="232">
                  <c:v>#N/A</c:v>
                </c:pt>
                <c:pt idx="233">
                  <c:v>#N/A</c:v>
                </c:pt>
                <c:pt idx="234">
                  <c:v>#N/A</c:v>
                </c:pt>
                <c:pt idx="235">
                  <c:v>0.77</c:v>
                </c:pt>
                <c:pt idx="236">
                  <c:v>#N/A</c:v>
                </c:pt>
                <c:pt idx="237">
                  <c:v>#N/A</c:v>
                </c:pt>
                <c:pt idx="238">
                  <c:v>#N/A</c:v>
                </c:pt>
                <c:pt idx="239">
                  <c:v>#N/A</c:v>
                </c:pt>
                <c:pt idx="240">
                  <c:v>#N/A</c:v>
                </c:pt>
                <c:pt idx="241">
                  <c:v>#N/A</c:v>
                </c:pt>
                <c:pt idx="242">
                  <c:v>0.77500000000000002</c:v>
                </c:pt>
                <c:pt idx="243">
                  <c:v>#N/A</c:v>
                </c:pt>
                <c:pt idx="244">
                  <c:v>#N/A</c:v>
                </c:pt>
                <c:pt idx="245">
                  <c:v>#N/A</c:v>
                </c:pt>
                <c:pt idx="246">
                  <c:v>#N/A</c:v>
                </c:pt>
                <c:pt idx="247">
                  <c:v>#N/A</c:v>
                </c:pt>
                <c:pt idx="248">
                  <c:v>#N/A</c:v>
                </c:pt>
                <c:pt idx="249">
                  <c:v>0.77500000000000002</c:v>
                </c:pt>
                <c:pt idx="250">
                  <c:v>#N/A</c:v>
                </c:pt>
                <c:pt idx="251">
                  <c:v>#N/A</c:v>
                </c:pt>
                <c:pt idx="252">
                  <c:v>#N/A</c:v>
                </c:pt>
                <c:pt idx="253">
                  <c:v>#N/A</c:v>
                </c:pt>
                <c:pt idx="254">
                  <c:v>#N/A</c:v>
                </c:pt>
                <c:pt idx="255">
                  <c:v>#N/A</c:v>
                </c:pt>
                <c:pt idx="256">
                  <c:v>0.78600000000000003</c:v>
                </c:pt>
                <c:pt idx="257">
                  <c:v>#N/A</c:v>
                </c:pt>
                <c:pt idx="258">
                  <c:v>#N/A</c:v>
                </c:pt>
                <c:pt idx="259">
                  <c:v>#N/A</c:v>
                </c:pt>
                <c:pt idx="260">
                  <c:v>#N/A</c:v>
                </c:pt>
                <c:pt idx="261">
                  <c:v>#N/A</c:v>
                </c:pt>
                <c:pt idx="262">
                  <c:v>#N/A</c:v>
                </c:pt>
                <c:pt idx="263">
                  <c:v>0.78600000000000003</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0.79200000000000004</c:v>
                </c:pt>
                <c:pt idx="285">
                  <c:v>#N/A</c:v>
                </c:pt>
                <c:pt idx="286">
                  <c:v>#N/A</c:v>
                </c:pt>
                <c:pt idx="287">
                  <c:v>#N/A</c:v>
                </c:pt>
                <c:pt idx="288">
                  <c:v>#N/A</c:v>
                </c:pt>
                <c:pt idx="289">
                  <c:v>#N/A</c:v>
                </c:pt>
                <c:pt idx="290">
                  <c:v>#N/A</c:v>
                </c:pt>
                <c:pt idx="291">
                  <c:v>0.81399999999999995</c:v>
                </c:pt>
                <c:pt idx="292">
                  <c:v>#N/A</c:v>
                </c:pt>
                <c:pt idx="293">
                  <c:v>#N/A</c:v>
                </c:pt>
                <c:pt idx="294">
                  <c:v>#N/A</c:v>
                </c:pt>
                <c:pt idx="295">
                  <c:v>#N/A</c:v>
                </c:pt>
                <c:pt idx="296">
                  <c:v>#N/A</c:v>
                </c:pt>
                <c:pt idx="297">
                  <c:v>#N/A</c:v>
                </c:pt>
                <c:pt idx="298">
                  <c:v>0.83</c:v>
                </c:pt>
                <c:pt idx="299">
                  <c:v>#N/A</c:v>
                </c:pt>
                <c:pt idx="300">
                  <c:v>#N/A</c:v>
                </c:pt>
                <c:pt idx="301">
                  <c:v>#N/A</c:v>
                </c:pt>
                <c:pt idx="302">
                  <c:v>#N/A</c:v>
                </c:pt>
                <c:pt idx="303">
                  <c:v>#N/A</c:v>
                </c:pt>
                <c:pt idx="304">
                  <c:v>#N/A</c:v>
                </c:pt>
                <c:pt idx="305">
                  <c:v>0.83</c:v>
                </c:pt>
                <c:pt idx="306">
                  <c:v>#N/A</c:v>
                </c:pt>
                <c:pt idx="307">
                  <c:v>#N/A</c:v>
                </c:pt>
                <c:pt idx="308">
                  <c:v>#N/A</c:v>
                </c:pt>
                <c:pt idx="309">
                  <c:v>#N/A</c:v>
                </c:pt>
                <c:pt idx="310">
                  <c:v>#N/A</c:v>
                </c:pt>
                <c:pt idx="311">
                  <c:v>#N/A</c:v>
                </c:pt>
                <c:pt idx="312">
                  <c:v>0.84099999999999997</c:v>
                </c:pt>
                <c:pt idx="313">
                  <c:v>#N/A</c:v>
                </c:pt>
                <c:pt idx="314">
                  <c:v>#N/A</c:v>
                </c:pt>
                <c:pt idx="315">
                  <c:v>#N/A</c:v>
                </c:pt>
                <c:pt idx="316">
                  <c:v>#N/A</c:v>
                </c:pt>
                <c:pt idx="317">
                  <c:v>#N/A</c:v>
                </c:pt>
                <c:pt idx="318">
                  <c:v>#N/A</c:v>
                </c:pt>
                <c:pt idx="319">
                  <c:v>0.84099999999999997</c:v>
                </c:pt>
                <c:pt idx="320">
                  <c:v>#N/A</c:v>
                </c:pt>
                <c:pt idx="321">
                  <c:v>#N/A</c:v>
                </c:pt>
                <c:pt idx="322">
                  <c:v>#N/A</c:v>
                </c:pt>
                <c:pt idx="323">
                  <c:v>#N/A</c:v>
                </c:pt>
                <c:pt idx="324">
                  <c:v>#N/A</c:v>
                </c:pt>
                <c:pt idx="325">
                  <c:v>#N/A</c:v>
                </c:pt>
                <c:pt idx="326">
                  <c:v>0.84099999999999997</c:v>
                </c:pt>
                <c:pt idx="327">
                  <c:v>#N/A</c:v>
                </c:pt>
                <c:pt idx="328">
                  <c:v>#N/A</c:v>
                </c:pt>
                <c:pt idx="329">
                  <c:v>#N/A</c:v>
                </c:pt>
                <c:pt idx="330">
                  <c:v>#N/A</c:v>
                </c:pt>
                <c:pt idx="331">
                  <c:v>#N/A</c:v>
                </c:pt>
                <c:pt idx="332">
                  <c:v>#N/A</c:v>
                </c:pt>
                <c:pt idx="333">
                  <c:v>0.84099999999999997</c:v>
                </c:pt>
                <c:pt idx="334">
                  <c:v>#N/A</c:v>
                </c:pt>
                <c:pt idx="335">
                  <c:v>#N/A</c:v>
                </c:pt>
                <c:pt idx="336">
                  <c:v>#N/A</c:v>
                </c:pt>
                <c:pt idx="337">
                  <c:v>#N/A</c:v>
                </c:pt>
                <c:pt idx="338">
                  <c:v>#N/A</c:v>
                </c:pt>
                <c:pt idx="339">
                  <c:v>#N/A</c:v>
                </c:pt>
                <c:pt idx="340">
                  <c:v>0.84399999999999997</c:v>
                </c:pt>
                <c:pt idx="341">
                  <c:v>#N/A</c:v>
                </c:pt>
                <c:pt idx="342">
                  <c:v>#N/A</c:v>
                </c:pt>
                <c:pt idx="343">
                  <c:v>#N/A</c:v>
                </c:pt>
                <c:pt idx="344">
                  <c:v>#N/A</c:v>
                </c:pt>
                <c:pt idx="345">
                  <c:v>#N/A</c:v>
                </c:pt>
                <c:pt idx="346">
                  <c:v>#N/A</c:v>
                </c:pt>
                <c:pt idx="347">
                  <c:v>0.84399999999999997</c:v>
                </c:pt>
                <c:pt idx="348">
                  <c:v>#N/A</c:v>
                </c:pt>
                <c:pt idx="349">
                  <c:v>#N/A</c:v>
                </c:pt>
                <c:pt idx="350">
                  <c:v>#N/A</c:v>
                </c:pt>
                <c:pt idx="351">
                  <c:v>#N/A</c:v>
                </c:pt>
                <c:pt idx="352">
                  <c:v>#N/A</c:v>
                </c:pt>
                <c:pt idx="353">
                  <c:v>#N/A</c:v>
                </c:pt>
                <c:pt idx="354">
                  <c:v>0.84399999999999997</c:v>
                </c:pt>
                <c:pt idx="355">
                  <c:v>#N/A</c:v>
                </c:pt>
                <c:pt idx="356">
                  <c:v>#N/A</c:v>
                </c:pt>
                <c:pt idx="357">
                  <c:v>#N/A</c:v>
                </c:pt>
                <c:pt idx="358">
                  <c:v>#N/A</c:v>
                </c:pt>
                <c:pt idx="359">
                  <c:v>#N/A</c:v>
                </c:pt>
                <c:pt idx="360">
                  <c:v>#N/A</c:v>
                </c:pt>
                <c:pt idx="361">
                  <c:v>0.84099999999999997</c:v>
                </c:pt>
                <c:pt idx="362">
                  <c:v>#N/A</c:v>
                </c:pt>
                <c:pt idx="363">
                  <c:v>#N/A</c:v>
                </c:pt>
                <c:pt idx="364">
                  <c:v>#N/A</c:v>
                </c:pt>
              </c:numCache>
            </c:numRef>
          </c:val>
          <c:smooth val="0"/>
          <c:extLst>
            <c:ext xmlns:c16="http://schemas.microsoft.com/office/drawing/2014/chart" uri="{C3380CC4-5D6E-409C-BE32-E72D297353CC}">
              <c16:uniqueId val="{00000002-2B3A-44B8-BC18-05D3DDD9D956}"/>
            </c:ext>
          </c:extLst>
        </c:ser>
        <c:ser>
          <c:idx val="1"/>
          <c:order val="3"/>
          <c:tx>
            <c:strRef>
              <c:f>轻碱数据!$AM$14</c:f>
              <c:strCache>
                <c:ptCount val="1"/>
                <c:pt idx="0">
                  <c:v>2024</c:v>
                </c:pt>
              </c:strCache>
            </c:strRef>
          </c:tx>
          <c:spPr>
            <a:ln w="28575" cap="rnd">
              <a:solidFill>
                <a:srgbClr val="FF0000"/>
              </a:solidFill>
              <a:round/>
            </a:ln>
            <a:effectLst/>
          </c:spPr>
          <c:marker>
            <c:symbol val="none"/>
          </c:marker>
          <c:cat>
            <c:numRef>
              <c:f>轻碱数据!$AH$15:$AH$379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轻碱数据!$AM$15:$AM$379</c:f>
              <c:numCache>
                <c:formatCode>General</c:formatCode>
                <c:ptCount val="365"/>
                <c:pt idx="0">
                  <c:v>0.88400000000000001</c:v>
                </c:pt>
                <c:pt idx="1">
                  <c:v>#N/A</c:v>
                </c:pt>
                <c:pt idx="2">
                  <c:v>#N/A</c:v>
                </c:pt>
                <c:pt idx="3">
                  <c:v>0.88400000000000001</c:v>
                </c:pt>
                <c:pt idx="4">
                  <c:v>#N/A</c:v>
                </c:pt>
                <c:pt idx="5">
                  <c:v>#N/A</c:v>
                </c:pt>
                <c:pt idx="6">
                  <c:v>#N/A</c:v>
                </c:pt>
                <c:pt idx="7">
                  <c:v>#N/A</c:v>
                </c:pt>
                <c:pt idx="8">
                  <c:v>#N/A</c:v>
                </c:pt>
                <c:pt idx="9">
                  <c:v>#N/A</c:v>
                </c:pt>
                <c:pt idx="10">
                  <c:v>0.89500000000000002</c:v>
                </c:pt>
                <c:pt idx="11">
                  <c:v>#N/A</c:v>
                </c:pt>
                <c:pt idx="12">
                  <c:v>#N/A</c:v>
                </c:pt>
                <c:pt idx="13">
                  <c:v>#N/A</c:v>
                </c:pt>
                <c:pt idx="14">
                  <c:v>#N/A</c:v>
                </c:pt>
                <c:pt idx="15">
                  <c:v>#N/A</c:v>
                </c:pt>
                <c:pt idx="16">
                  <c:v>#N/A</c:v>
                </c:pt>
                <c:pt idx="17">
                  <c:v>0.89500000000000002</c:v>
                </c:pt>
                <c:pt idx="18">
                  <c:v>#N/A</c:v>
                </c:pt>
                <c:pt idx="19">
                  <c:v>#N/A</c:v>
                </c:pt>
                <c:pt idx="20">
                  <c:v>#N/A</c:v>
                </c:pt>
                <c:pt idx="21">
                  <c:v>#N/A</c:v>
                </c:pt>
                <c:pt idx="22">
                  <c:v>#N/A</c:v>
                </c:pt>
                <c:pt idx="23">
                  <c:v>#N/A</c:v>
                </c:pt>
                <c:pt idx="24">
                  <c:v>0.88700000000000001</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0.88700000000000001</c:v>
                </c:pt>
                <c:pt idx="53">
                  <c:v>#N/A</c:v>
                </c:pt>
                <c:pt idx="54">
                  <c:v>#N/A</c:v>
                </c:pt>
                <c:pt idx="55">
                  <c:v>#N/A</c:v>
                </c:pt>
                <c:pt idx="56">
                  <c:v>#N/A</c:v>
                </c:pt>
                <c:pt idx="57">
                  <c:v>#N/A</c:v>
                </c:pt>
                <c:pt idx="58">
                  <c:v>#N/A</c:v>
                </c:pt>
                <c:pt idx="59">
                  <c:v>0.86499999999999999</c:v>
                </c:pt>
                <c:pt idx="60">
                  <c:v>#N/A</c:v>
                </c:pt>
                <c:pt idx="61">
                  <c:v>#N/A</c:v>
                </c:pt>
                <c:pt idx="62">
                  <c:v>#N/A</c:v>
                </c:pt>
                <c:pt idx="63">
                  <c:v>#N/A</c:v>
                </c:pt>
                <c:pt idx="64">
                  <c:v>#N/A</c:v>
                </c:pt>
                <c:pt idx="65">
                  <c:v>#N/A</c:v>
                </c:pt>
                <c:pt idx="66">
                  <c:v>0.89800000000000002</c:v>
                </c:pt>
                <c:pt idx="67">
                  <c:v>#N/A</c:v>
                </c:pt>
                <c:pt idx="68">
                  <c:v>#N/A</c:v>
                </c:pt>
                <c:pt idx="69">
                  <c:v>#N/A</c:v>
                </c:pt>
                <c:pt idx="70">
                  <c:v>#N/A</c:v>
                </c:pt>
                <c:pt idx="71">
                  <c:v>#N/A</c:v>
                </c:pt>
                <c:pt idx="72">
                  <c:v>#N/A</c:v>
                </c:pt>
                <c:pt idx="73">
                  <c:v>0.92</c:v>
                </c:pt>
                <c:pt idx="74">
                  <c:v>#N/A</c:v>
                </c:pt>
                <c:pt idx="75">
                  <c:v>#N/A</c:v>
                </c:pt>
                <c:pt idx="76">
                  <c:v>#N/A</c:v>
                </c:pt>
                <c:pt idx="77">
                  <c:v>#N/A</c:v>
                </c:pt>
                <c:pt idx="78">
                  <c:v>#N/A</c:v>
                </c:pt>
                <c:pt idx="79">
                  <c:v>#N/A</c:v>
                </c:pt>
                <c:pt idx="80">
                  <c:v>0.92</c:v>
                </c:pt>
                <c:pt idx="81">
                  <c:v>#N/A</c:v>
                </c:pt>
                <c:pt idx="82">
                  <c:v>#N/A</c:v>
                </c:pt>
                <c:pt idx="83">
                  <c:v>#N/A</c:v>
                </c:pt>
                <c:pt idx="84">
                  <c:v>#N/A</c:v>
                </c:pt>
                <c:pt idx="85">
                  <c:v>#N/A</c:v>
                </c:pt>
                <c:pt idx="86">
                  <c:v>#N/A</c:v>
                </c:pt>
                <c:pt idx="87">
                  <c:v>0.92</c:v>
                </c:pt>
                <c:pt idx="88">
                  <c:v>#N/A</c:v>
                </c:pt>
                <c:pt idx="89">
                  <c:v>#N/A</c:v>
                </c:pt>
                <c:pt idx="90">
                  <c:v>#N/A</c:v>
                </c:pt>
                <c:pt idx="91">
                  <c:v>#N/A</c:v>
                </c:pt>
                <c:pt idx="92">
                  <c:v>#N/A</c:v>
                </c:pt>
                <c:pt idx="93">
                  <c:v>#N/A</c:v>
                </c:pt>
                <c:pt idx="94">
                  <c:v>0.92</c:v>
                </c:pt>
                <c:pt idx="95">
                  <c:v>#N/A</c:v>
                </c:pt>
                <c:pt idx="96">
                  <c:v>#N/A</c:v>
                </c:pt>
                <c:pt idx="97">
                  <c:v>#N/A</c:v>
                </c:pt>
                <c:pt idx="98">
                  <c:v>#N/A</c:v>
                </c:pt>
                <c:pt idx="99">
                  <c:v>#N/A</c:v>
                </c:pt>
                <c:pt idx="100">
                  <c:v>#N/A</c:v>
                </c:pt>
                <c:pt idx="101">
                  <c:v>0.85099999999999998</c:v>
                </c:pt>
                <c:pt idx="102">
                  <c:v>#N/A</c:v>
                </c:pt>
                <c:pt idx="103">
                  <c:v>#N/A</c:v>
                </c:pt>
                <c:pt idx="104">
                  <c:v>#N/A</c:v>
                </c:pt>
                <c:pt idx="105">
                  <c:v>#N/A</c:v>
                </c:pt>
                <c:pt idx="106">
                  <c:v>#N/A</c:v>
                </c:pt>
                <c:pt idx="107">
                  <c:v>#N/A</c:v>
                </c:pt>
                <c:pt idx="108">
                  <c:v>0.85099999999999998</c:v>
                </c:pt>
                <c:pt idx="109">
                  <c:v>#N/A</c:v>
                </c:pt>
                <c:pt idx="110">
                  <c:v>#N/A</c:v>
                </c:pt>
                <c:pt idx="111">
                  <c:v>#N/A</c:v>
                </c:pt>
                <c:pt idx="112">
                  <c:v>#N/A</c:v>
                </c:pt>
                <c:pt idx="113">
                  <c:v>#N/A</c:v>
                </c:pt>
                <c:pt idx="114">
                  <c:v>#N/A</c:v>
                </c:pt>
                <c:pt idx="115">
                  <c:v>0.85099999999999998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0.88</c:v>
                </c:pt>
                <c:pt idx="130">
                  <c:v>#N/A</c:v>
                </c:pt>
                <c:pt idx="131">
                  <c:v>#N/A</c:v>
                </c:pt>
                <c:pt idx="132">
                  <c:v>#N/A</c:v>
                </c:pt>
                <c:pt idx="133">
                  <c:v>#N/A</c:v>
                </c:pt>
                <c:pt idx="134">
                  <c:v>#N/A</c:v>
                </c:pt>
                <c:pt idx="135">
                  <c:v>#N/A</c:v>
                </c:pt>
                <c:pt idx="136">
                  <c:v>0.88</c:v>
                </c:pt>
                <c:pt idx="137">
                  <c:v>#N/A</c:v>
                </c:pt>
                <c:pt idx="138">
                  <c:v>#N/A</c:v>
                </c:pt>
                <c:pt idx="139">
                  <c:v>#N/A</c:v>
                </c:pt>
                <c:pt idx="140">
                  <c:v>#N/A</c:v>
                </c:pt>
                <c:pt idx="141">
                  <c:v>#N/A</c:v>
                </c:pt>
                <c:pt idx="142">
                  <c:v>#N/A</c:v>
                </c:pt>
                <c:pt idx="143">
                  <c:v>#N/A</c:v>
                </c:pt>
                <c:pt idx="144">
                  <c:v>0.871</c:v>
                </c:pt>
                <c:pt idx="145">
                  <c:v>#N/A</c:v>
                </c:pt>
                <c:pt idx="146">
                  <c:v>#N/A</c:v>
                </c:pt>
                <c:pt idx="147">
                  <c:v>#N/A</c:v>
                </c:pt>
                <c:pt idx="148">
                  <c:v>#N/A</c:v>
                </c:pt>
                <c:pt idx="149">
                  <c:v>#N/A</c:v>
                </c:pt>
                <c:pt idx="150">
                  <c:v>0.871</c:v>
                </c:pt>
                <c:pt idx="151">
                  <c:v>#N/A</c:v>
                </c:pt>
                <c:pt idx="152">
                  <c:v>#N/A</c:v>
                </c:pt>
                <c:pt idx="153">
                  <c:v>#N/A</c:v>
                </c:pt>
                <c:pt idx="154">
                  <c:v>#N/A</c:v>
                </c:pt>
                <c:pt idx="155">
                  <c:v>#N/A</c:v>
                </c:pt>
                <c:pt idx="156">
                  <c:v>#N/A</c:v>
                </c:pt>
                <c:pt idx="157">
                  <c:v>0.91</c:v>
                </c:pt>
                <c:pt idx="158">
                  <c:v>#N/A</c:v>
                </c:pt>
                <c:pt idx="159">
                  <c:v>#N/A</c:v>
                </c:pt>
                <c:pt idx="160">
                  <c:v>#N/A</c:v>
                </c:pt>
                <c:pt idx="161">
                  <c:v>#N/A</c:v>
                </c:pt>
                <c:pt idx="162">
                  <c:v>#N/A</c:v>
                </c:pt>
                <c:pt idx="163">
                  <c:v>#N/A</c:v>
                </c:pt>
                <c:pt idx="164">
                  <c:v>0.88800000000000001</c:v>
                </c:pt>
                <c:pt idx="165">
                  <c:v>#N/A</c:v>
                </c:pt>
                <c:pt idx="166">
                  <c:v>#N/A</c:v>
                </c:pt>
                <c:pt idx="167">
                  <c:v>#N/A</c:v>
                </c:pt>
                <c:pt idx="168">
                  <c:v>#N/A</c:v>
                </c:pt>
                <c:pt idx="169">
                  <c:v>#N/A</c:v>
                </c:pt>
                <c:pt idx="170">
                  <c:v>#N/A</c:v>
                </c:pt>
                <c:pt idx="171">
                  <c:v>0.88</c:v>
                </c:pt>
                <c:pt idx="172">
                  <c:v>#N/A</c:v>
                </c:pt>
                <c:pt idx="173">
                  <c:v>#N/A</c:v>
                </c:pt>
                <c:pt idx="174">
                  <c:v>#N/A</c:v>
                </c:pt>
                <c:pt idx="175">
                  <c:v>#N/A</c:v>
                </c:pt>
                <c:pt idx="176">
                  <c:v>#N/A</c:v>
                </c:pt>
                <c:pt idx="177">
                  <c:v>#N/A</c:v>
                </c:pt>
                <c:pt idx="178">
                  <c:v>0.88</c:v>
                </c:pt>
                <c:pt idx="179">
                  <c:v>#N/A</c:v>
                </c:pt>
                <c:pt idx="180">
                  <c:v>#N/A</c:v>
                </c:pt>
                <c:pt idx="181">
                  <c:v>#N/A</c:v>
                </c:pt>
                <c:pt idx="182">
                  <c:v>#N/A</c:v>
                </c:pt>
                <c:pt idx="183">
                  <c:v>#N/A</c:v>
                </c:pt>
                <c:pt idx="184">
                  <c:v>#N/A</c:v>
                </c:pt>
                <c:pt idx="185">
                  <c:v>0.84599999999999997</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3-2B3A-44B8-BC18-05D3DDD9D956}"/>
            </c:ext>
          </c:extLst>
        </c:ser>
        <c:dLbls>
          <c:showLegendKey val="0"/>
          <c:showVal val="0"/>
          <c:showCatName val="0"/>
          <c:showSerName val="0"/>
          <c:showPercent val="0"/>
          <c:showBubbleSize val="0"/>
        </c:dLbls>
        <c:smooth val="0"/>
        <c:axId val="330639690"/>
        <c:axId val="856917023"/>
      </c:lineChart>
      <c:dateAx>
        <c:axId val="330639690"/>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56917023"/>
        <c:crosses val="autoZero"/>
        <c:auto val="1"/>
        <c:lblOffset val="100"/>
        <c:baseTimeUnit val="days"/>
      </c:dateAx>
      <c:valAx>
        <c:axId val="856917023"/>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百分比</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30639690"/>
        <c:crosses val="autoZero"/>
        <c:crossBetween val="between"/>
      </c:valAx>
      <c:spPr>
        <a:noFill/>
        <a:ln>
          <a:noFill/>
        </a:ln>
        <a:effectLst/>
      </c:spPr>
    </c:plotArea>
    <c:legend>
      <c:legendPos val="b"/>
      <c:layout>
        <c:manualLayout>
          <c:xMode val="edge"/>
          <c:yMode val="edge"/>
          <c:x val="0.18944044904402699"/>
          <c:y val="0.900846763179459"/>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t>小苏打开工率</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4"/>
          <c:order val="0"/>
          <c:tx>
            <c:strRef>
              <c:f>轻碱数据!$AQ$14</c:f>
              <c:strCache>
                <c:ptCount val="1"/>
                <c:pt idx="0">
                  <c:v>2021</c:v>
                </c:pt>
              </c:strCache>
            </c:strRef>
          </c:tx>
          <c:spPr>
            <a:ln w="28575" cap="rnd">
              <a:solidFill>
                <a:srgbClr val="9BBB59">
                  <a:lumMod val="50000"/>
                </a:srgbClr>
              </a:solidFill>
              <a:round/>
            </a:ln>
            <a:effectLst/>
          </c:spPr>
          <c:marker>
            <c:symbol val="none"/>
          </c:marker>
          <c:cat>
            <c:numRef>
              <c:f>轻碱数据!$AO$15:$AO$379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轻碱数据!$AQ$15:$AQ$379</c:f>
              <c:numCache>
                <c:formatCode>General</c:formatCode>
                <c:ptCount val="365"/>
                <c:pt idx="0">
                  <c:v>#N/A</c:v>
                </c:pt>
                <c:pt idx="1">
                  <c:v>0.63236199999999998</c:v>
                </c:pt>
                <c:pt idx="2">
                  <c:v>#N/A</c:v>
                </c:pt>
                <c:pt idx="3">
                  <c:v>#N/A</c:v>
                </c:pt>
                <c:pt idx="4">
                  <c:v>#N/A</c:v>
                </c:pt>
                <c:pt idx="5">
                  <c:v>0.64937900000000004</c:v>
                </c:pt>
                <c:pt idx="6">
                  <c:v>#N/A</c:v>
                </c:pt>
                <c:pt idx="7">
                  <c:v>0.65280199999999999</c:v>
                </c:pt>
                <c:pt idx="8">
                  <c:v>#N/A</c:v>
                </c:pt>
                <c:pt idx="9">
                  <c:v>#N/A</c:v>
                </c:pt>
                <c:pt idx="10">
                  <c:v>#N/A</c:v>
                </c:pt>
                <c:pt idx="11">
                  <c:v>#N/A</c:v>
                </c:pt>
                <c:pt idx="12">
                  <c:v>0.65288500000000005</c:v>
                </c:pt>
                <c:pt idx="13">
                  <c:v>#N/A</c:v>
                </c:pt>
                <c:pt idx="14">
                  <c:v>0.64613900000000002</c:v>
                </c:pt>
                <c:pt idx="15">
                  <c:v>#N/A</c:v>
                </c:pt>
                <c:pt idx="16">
                  <c:v>#N/A</c:v>
                </c:pt>
                <c:pt idx="17">
                  <c:v>0.632629</c:v>
                </c:pt>
                <c:pt idx="18">
                  <c:v>#N/A</c:v>
                </c:pt>
                <c:pt idx="19">
                  <c:v>#N/A</c:v>
                </c:pt>
                <c:pt idx="20">
                  <c:v>0.62250899999999998</c:v>
                </c:pt>
                <c:pt idx="21">
                  <c:v>#N/A</c:v>
                </c:pt>
                <c:pt idx="22">
                  <c:v>#N/A</c:v>
                </c:pt>
                <c:pt idx="23">
                  <c:v>#N/A</c:v>
                </c:pt>
                <c:pt idx="24">
                  <c:v>#N/A</c:v>
                </c:pt>
                <c:pt idx="25">
                  <c:v>0.64630500000000002</c:v>
                </c:pt>
                <c:pt idx="26">
                  <c:v>#N/A</c:v>
                </c:pt>
                <c:pt idx="27">
                  <c:v>0.65311900000000001</c:v>
                </c:pt>
                <c:pt idx="28">
                  <c:v>0.64296500000000001</c:v>
                </c:pt>
                <c:pt idx="29">
                  <c:v>#N/A</c:v>
                </c:pt>
                <c:pt idx="30">
                  <c:v>0.62943800000000005</c:v>
                </c:pt>
                <c:pt idx="31">
                  <c:v>#N/A</c:v>
                </c:pt>
                <c:pt idx="32">
                  <c:v>#N/A</c:v>
                </c:pt>
                <c:pt idx="33">
                  <c:v>#N/A</c:v>
                </c:pt>
                <c:pt idx="34">
                  <c:v>0.61933499999999997</c:v>
                </c:pt>
                <c:pt idx="35">
                  <c:v>0.609182</c:v>
                </c:pt>
                <c:pt idx="36">
                  <c:v>#N/A</c:v>
                </c:pt>
                <c:pt idx="37">
                  <c:v>#N/A</c:v>
                </c:pt>
                <c:pt idx="38">
                  <c:v>0.64313200000000004</c:v>
                </c:pt>
                <c:pt idx="39">
                  <c:v>#N/A</c:v>
                </c:pt>
                <c:pt idx="40">
                  <c:v>#N/A</c:v>
                </c:pt>
                <c:pt idx="41">
                  <c:v>#N/A</c:v>
                </c:pt>
                <c:pt idx="42">
                  <c:v>#N/A</c:v>
                </c:pt>
                <c:pt idx="43">
                  <c:v>0.66355500000000001</c:v>
                </c:pt>
                <c:pt idx="44">
                  <c:v>#N/A</c:v>
                </c:pt>
                <c:pt idx="45">
                  <c:v>#N/A</c:v>
                </c:pt>
                <c:pt idx="46">
                  <c:v>0.68055500000000002</c:v>
                </c:pt>
                <c:pt idx="47">
                  <c:v>#N/A</c:v>
                </c:pt>
                <c:pt idx="48">
                  <c:v>0.66363899999999998</c:v>
                </c:pt>
                <c:pt idx="49">
                  <c:v>#N/A</c:v>
                </c:pt>
                <c:pt idx="50">
                  <c:v>#N/A</c:v>
                </c:pt>
                <c:pt idx="51">
                  <c:v>0.65012800000000004</c:v>
                </c:pt>
                <c:pt idx="52">
                  <c:v>#N/A</c:v>
                </c:pt>
                <c:pt idx="53">
                  <c:v>#N/A</c:v>
                </c:pt>
                <c:pt idx="54">
                  <c:v>0.62983800000000001</c:v>
                </c:pt>
                <c:pt idx="55">
                  <c:v>#N/A</c:v>
                </c:pt>
                <c:pt idx="56">
                  <c:v>0.65021200000000001</c:v>
                </c:pt>
                <c:pt idx="57">
                  <c:v>#N/A</c:v>
                </c:pt>
                <c:pt idx="58">
                  <c:v>0.67058499999999999</c:v>
                </c:pt>
                <c:pt idx="59">
                  <c:v>0.69772199999999995</c:v>
                </c:pt>
                <c:pt idx="60">
                  <c:v>#N/A</c:v>
                </c:pt>
                <c:pt idx="61">
                  <c:v>0.71470500000000003</c:v>
                </c:pt>
                <c:pt idx="62">
                  <c:v>#N/A</c:v>
                </c:pt>
                <c:pt idx="63">
                  <c:v>0.72489199999999998</c:v>
                </c:pt>
                <c:pt idx="64">
                  <c:v>#N/A</c:v>
                </c:pt>
                <c:pt idx="65">
                  <c:v>#N/A</c:v>
                </c:pt>
                <c:pt idx="66">
                  <c:v>0.73850199999999999</c:v>
                </c:pt>
                <c:pt idx="67">
                  <c:v>#N/A</c:v>
                </c:pt>
                <c:pt idx="68">
                  <c:v>#N/A</c:v>
                </c:pt>
                <c:pt idx="69">
                  <c:v>0.74533199999999999</c:v>
                </c:pt>
                <c:pt idx="70">
                  <c:v>#N/A</c:v>
                </c:pt>
                <c:pt idx="71">
                  <c:v>#N/A</c:v>
                </c:pt>
                <c:pt idx="72">
                  <c:v>#N/A</c:v>
                </c:pt>
                <c:pt idx="73">
                  <c:v>#N/A</c:v>
                </c:pt>
                <c:pt idx="74">
                  <c:v>#N/A</c:v>
                </c:pt>
                <c:pt idx="75">
                  <c:v>#N/A</c:v>
                </c:pt>
                <c:pt idx="76">
                  <c:v>0.74544900000000003</c:v>
                </c:pt>
                <c:pt idx="77">
                  <c:v>#N/A</c:v>
                </c:pt>
                <c:pt idx="78">
                  <c:v>#N/A</c:v>
                </c:pt>
                <c:pt idx="79">
                  <c:v>#N/A</c:v>
                </c:pt>
                <c:pt idx="80">
                  <c:v>#N/A</c:v>
                </c:pt>
                <c:pt idx="81">
                  <c:v>0.74553199999999997</c:v>
                </c:pt>
                <c:pt idx="82">
                  <c:v>#N/A</c:v>
                </c:pt>
                <c:pt idx="83">
                  <c:v>#N/A</c:v>
                </c:pt>
                <c:pt idx="84">
                  <c:v>#N/A</c:v>
                </c:pt>
                <c:pt idx="85">
                  <c:v>#N/A</c:v>
                </c:pt>
                <c:pt idx="86">
                  <c:v>0.75578500000000004</c:v>
                </c:pt>
                <c:pt idx="87">
                  <c:v>#N/A</c:v>
                </c:pt>
                <c:pt idx="88">
                  <c:v>#N/A</c:v>
                </c:pt>
                <c:pt idx="89">
                  <c:v>0.76600500000000005</c:v>
                </c:pt>
                <c:pt idx="90">
                  <c:v>#N/A</c:v>
                </c:pt>
                <c:pt idx="91">
                  <c:v>#N/A</c:v>
                </c:pt>
                <c:pt idx="92">
                  <c:v>#N/A</c:v>
                </c:pt>
                <c:pt idx="93">
                  <c:v>#N/A</c:v>
                </c:pt>
                <c:pt idx="94">
                  <c:v>#N/A</c:v>
                </c:pt>
                <c:pt idx="95">
                  <c:v>0.76271500000000003</c:v>
                </c:pt>
                <c:pt idx="96">
                  <c:v>#N/A</c:v>
                </c:pt>
                <c:pt idx="97">
                  <c:v>#N/A</c:v>
                </c:pt>
                <c:pt idx="98">
                  <c:v>0.76</c:v>
                </c:pt>
                <c:pt idx="99">
                  <c:v>#N/A</c:v>
                </c:pt>
                <c:pt idx="100">
                  <c:v>#N/A</c:v>
                </c:pt>
                <c:pt idx="101">
                  <c:v>#N/A</c:v>
                </c:pt>
                <c:pt idx="102">
                  <c:v>0.76</c:v>
                </c:pt>
                <c:pt idx="103">
                  <c:v>#N/A</c:v>
                </c:pt>
                <c:pt idx="104">
                  <c:v>#N/A</c:v>
                </c:pt>
                <c:pt idx="105">
                  <c:v>#N/A</c:v>
                </c:pt>
                <c:pt idx="106">
                  <c:v>#N/A</c:v>
                </c:pt>
                <c:pt idx="107">
                  <c:v>#N/A</c:v>
                </c:pt>
                <c:pt idx="108">
                  <c:v>#N/A</c:v>
                </c:pt>
                <c:pt idx="109">
                  <c:v>0.76</c:v>
                </c:pt>
                <c:pt idx="110">
                  <c:v>#N/A</c:v>
                </c:pt>
                <c:pt idx="111">
                  <c:v>#N/A</c:v>
                </c:pt>
                <c:pt idx="112">
                  <c:v>#N/A</c:v>
                </c:pt>
                <c:pt idx="113">
                  <c:v>#N/A</c:v>
                </c:pt>
                <c:pt idx="114">
                  <c:v>#N/A</c:v>
                </c:pt>
                <c:pt idx="115">
                  <c:v>#N/A</c:v>
                </c:pt>
                <c:pt idx="116">
                  <c:v>0.7</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0.8</c:v>
                </c:pt>
                <c:pt idx="131">
                  <c:v>#N/A</c:v>
                </c:pt>
                <c:pt idx="132">
                  <c:v>#N/A</c:v>
                </c:pt>
                <c:pt idx="133">
                  <c:v>#N/A</c:v>
                </c:pt>
                <c:pt idx="134">
                  <c:v>#N/A</c:v>
                </c:pt>
                <c:pt idx="135">
                  <c:v>#N/A</c:v>
                </c:pt>
                <c:pt idx="136">
                  <c:v>#N/A</c:v>
                </c:pt>
                <c:pt idx="137">
                  <c:v>#N/A</c:v>
                </c:pt>
                <c:pt idx="138">
                  <c:v>#N/A</c:v>
                </c:pt>
                <c:pt idx="139">
                  <c:v>0.8</c:v>
                </c:pt>
                <c:pt idx="140">
                  <c:v>#N/A</c:v>
                </c:pt>
                <c:pt idx="141">
                  <c:v>#N/A</c:v>
                </c:pt>
                <c:pt idx="142">
                  <c:v>#N/A</c:v>
                </c:pt>
                <c:pt idx="143">
                  <c:v>#N/A</c:v>
                </c:pt>
                <c:pt idx="144">
                  <c:v>#N/A</c:v>
                </c:pt>
                <c:pt idx="145">
                  <c:v>#N/A</c:v>
                </c:pt>
                <c:pt idx="146">
                  <c:v>0.85</c:v>
                </c:pt>
                <c:pt idx="147">
                  <c:v>#N/A</c:v>
                </c:pt>
                <c:pt idx="148">
                  <c:v>#N/A</c:v>
                </c:pt>
                <c:pt idx="149">
                  <c:v>#N/A</c:v>
                </c:pt>
                <c:pt idx="150">
                  <c:v>#N/A</c:v>
                </c:pt>
                <c:pt idx="151">
                  <c:v>#N/A</c:v>
                </c:pt>
                <c:pt idx="152">
                  <c:v>#N/A</c:v>
                </c:pt>
                <c:pt idx="153">
                  <c:v>0.85</c:v>
                </c:pt>
                <c:pt idx="154">
                  <c:v>#N/A</c:v>
                </c:pt>
                <c:pt idx="155">
                  <c:v>#N/A</c:v>
                </c:pt>
                <c:pt idx="156">
                  <c:v>#N/A</c:v>
                </c:pt>
                <c:pt idx="157">
                  <c:v>#N/A</c:v>
                </c:pt>
                <c:pt idx="158">
                  <c:v>#N/A</c:v>
                </c:pt>
                <c:pt idx="159">
                  <c:v>#N/A</c:v>
                </c:pt>
                <c:pt idx="160">
                  <c:v>0.85</c:v>
                </c:pt>
                <c:pt idx="161">
                  <c:v>#N/A</c:v>
                </c:pt>
                <c:pt idx="162">
                  <c:v>#N/A</c:v>
                </c:pt>
                <c:pt idx="163">
                  <c:v>#N/A</c:v>
                </c:pt>
                <c:pt idx="164">
                  <c:v>#N/A</c:v>
                </c:pt>
                <c:pt idx="165">
                  <c:v>#N/A</c:v>
                </c:pt>
                <c:pt idx="166">
                  <c:v>#N/A</c:v>
                </c:pt>
                <c:pt idx="167">
                  <c:v>0.9</c:v>
                </c:pt>
                <c:pt idx="168">
                  <c:v>#N/A</c:v>
                </c:pt>
                <c:pt idx="169">
                  <c:v>#N/A</c:v>
                </c:pt>
                <c:pt idx="170">
                  <c:v>#N/A</c:v>
                </c:pt>
                <c:pt idx="171">
                  <c:v>#N/A</c:v>
                </c:pt>
                <c:pt idx="172">
                  <c:v>#N/A</c:v>
                </c:pt>
                <c:pt idx="173">
                  <c:v>#N/A</c:v>
                </c:pt>
                <c:pt idx="174">
                  <c:v>0.9</c:v>
                </c:pt>
                <c:pt idx="175">
                  <c:v>#N/A</c:v>
                </c:pt>
                <c:pt idx="176">
                  <c:v>#N/A</c:v>
                </c:pt>
                <c:pt idx="177">
                  <c:v>#N/A</c:v>
                </c:pt>
                <c:pt idx="178">
                  <c:v>#N/A</c:v>
                </c:pt>
                <c:pt idx="179">
                  <c:v>#N/A</c:v>
                </c:pt>
                <c:pt idx="180">
                  <c:v>#N/A</c:v>
                </c:pt>
                <c:pt idx="181">
                  <c:v>0.85</c:v>
                </c:pt>
                <c:pt idx="182">
                  <c:v>#N/A</c:v>
                </c:pt>
                <c:pt idx="183">
                  <c:v>#N/A</c:v>
                </c:pt>
                <c:pt idx="184">
                  <c:v>#N/A</c:v>
                </c:pt>
                <c:pt idx="185">
                  <c:v>#N/A</c:v>
                </c:pt>
                <c:pt idx="186">
                  <c:v>#N/A</c:v>
                </c:pt>
                <c:pt idx="187">
                  <c:v>#N/A</c:v>
                </c:pt>
                <c:pt idx="188">
                  <c:v>0.85</c:v>
                </c:pt>
                <c:pt idx="189">
                  <c:v>#N/A</c:v>
                </c:pt>
                <c:pt idx="190">
                  <c:v>#N/A</c:v>
                </c:pt>
                <c:pt idx="191">
                  <c:v>#N/A</c:v>
                </c:pt>
                <c:pt idx="192">
                  <c:v>#N/A</c:v>
                </c:pt>
                <c:pt idx="193">
                  <c:v>#N/A</c:v>
                </c:pt>
                <c:pt idx="194">
                  <c:v>#N/A</c:v>
                </c:pt>
                <c:pt idx="195">
                  <c:v>0.8</c:v>
                </c:pt>
                <c:pt idx="196">
                  <c:v>#N/A</c:v>
                </c:pt>
                <c:pt idx="197">
                  <c:v>#N/A</c:v>
                </c:pt>
                <c:pt idx="198">
                  <c:v>#N/A</c:v>
                </c:pt>
                <c:pt idx="199">
                  <c:v>#N/A</c:v>
                </c:pt>
                <c:pt idx="200">
                  <c:v>#N/A</c:v>
                </c:pt>
                <c:pt idx="201">
                  <c:v>#N/A</c:v>
                </c:pt>
                <c:pt idx="202">
                  <c:v>0.75</c:v>
                </c:pt>
                <c:pt idx="203">
                  <c:v>#N/A</c:v>
                </c:pt>
                <c:pt idx="204">
                  <c:v>#N/A</c:v>
                </c:pt>
                <c:pt idx="205">
                  <c:v>#N/A</c:v>
                </c:pt>
                <c:pt idx="206">
                  <c:v>#N/A</c:v>
                </c:pt>
                <c:pt idx="207">
                  <c:v>#N/A</c:v>
                </c:pt>
                <c:pt idx="208">
                  <c:v>#N/A</c:v>
                </c:pt>
                <c:pt idx="209">
                  <c:v>0.8</c:v>
                </c:pt>
                <c:pt idx="210">
                  <c:v>#N/A</c:v>
                </c:pt>
                <c:pt idx="211">
                  <c:v>#N/A</c:v>
                </c:pt>
                <c:pt idx="212">
                  <c:v>#N/A</c:v>
                </c:pt>
                <c:pt idx="213">
                  <c:v>#N/A</c:v>
                </c:pt>
                <c:pt idx="214">
                  <c:v>#N/A</c:v>
                </c:pt>
                <c:pt idx="215">
                  <c:v>#N/A</c:v>
                </c:pt>
                <c:pt idx="216">
                  <c:v>0.75</c:v>
                </c:pt>
                <c:pt idx="217">
                  <c:v>#N/A</c:v>
                </c:pt>
                <c:pt idx="218">
                  <c:v>#N/A</c:v>
                </c:pt>
                <c:pt idx="219">
                  <c:v>#N/A</c:v>
                </c:pt>
                <c:pt idx="220">
                  <c:v>#N/A</c:v>
                </c:pt>
                <c:pt idx="221">
                  <c:v>#N/A</c:v>
                </c:pt>
                <c:pt idx="222">
                  <c:v>#N/A</c:v>
                </c:pt>
                <c:pt idx="223">
                  <c:v>0.71</c:v>
                </c:pt>
                <c:pt idx="224">
                  <c:v>#N/A</c:v>
                </c:pt>
                <c:pt idx="225">
                  <c:v>#N/A</c:v>
                </c:pt>
                <c:pt idx="226">
                  <c:v>#N/A</c:v>
                </c:pt>
                <c:pt idx="227">
                  <c:v>#N/A</c:v>
                </c:pt>
                <c:pt idx="228">
                  <c:v>#N/A</c:v>
                </c:pt>
                <c:pt idx="229">
                  <c:v>#N/A</c:v>
                </c:pt>
                <c:pt idx="230">
                  <c:v>0.8</c:v>
                </c:pt>
                <c:pt idx="231">
                  <c:v>#N/A</c:v>
                </c:pt>
                <c:pt idx="232">
                  <c:v>#N/A</c:v>
                </c:pt>
                <c:pt idx="233">
                  <c:v>#N/A</c:v>
                </c:pt>
                <c:pt idx="234">
                  <c:v>#N/A</c:v>
                </c:pt>
                <c:pt idx="235">
                  <c:v>#N/A</c:v>
                </c:pt>
                <c:pt idx="236">
                  <c:v>#N/A</c:v>
                </c:pt>
                <c:pt idx="237">
                  <c:v>0.9</c:v>
                </c:pt>
                <c:pt idx="238">
                  <c:v>#N/A</c:v>
                </c:pt>
                <c:pt idx="239">
                  <c:v>#N/A</c:v>
                </c:pt>
                <c:pt idx="240">
                  <c:v>#N/A</c:v>
                </c:pt>
                <c:pt idx="241">
                  <c:v>#N/A</c:v>
                </c:pt>
                <c:pt idx="242">
                  <c:v>#N/A</c:v>
                </c:pt>
                <c:pt idx="243">
                  <c:v>#N/A</c:v>
                </c:pt>
                <c:pt idx="244">
                  <c:v>0.9</c:v>
                </c:pt>
                <c:pt idx="245">
                  <c:v>#N/A</c:v>
                </c:pt>
                <c:pt idx="246">
                  <c:v>#N/A</c:v>
                </c:pt>
                <c:pt idx="247">
                  <c:v>#N/A</c:v>
                </c:pt>
                <c:pt idx="248">
                  <c:v>#N/A</c:v>
                </c:pt>
                <c:pt idx="249">
                  <c:v>#N/A</c:v>
                </c:pt>
                <c:pt idx="250">
                  <c:v>#N/A</c:v>
                </c:pt>
                <c:pt idx="251">
                  <c:v>0.9</c:v>
                </c:pt>
                <c:pt idx="252">
                  <c:v>#N/A</c:v>
                </c:pt>
                <c:pt idx="253">
                  <c:v>#N/A</c:v>
                </c:pt>
                <c:pt idx="254">
                  <c:v>#N/A</c:v>
                </c:pt>
                <c:pt idx="255">
                  <c:v>#N/A</c:v>
                </c:pt>
                <c:pt idx="256">
                  <c:v>#N/A</c:v>
                </c:pt>
                <c:pt idx="257">
                  <c:v>#N/A</c:v>
                </c:pt>
                <c:pt idx="258">
                  <c:v>0.9</c:v>
                </c:pt>
                <c:pt idx="259">
                  <c:v>#N/A</c:v>
                </c:pt>
                <c:pt idx="260">
                  <c:v>#N/A</c:v>
                </c:pt>
                <c:pt idx="261">
                  <c:v>#N/A</c:v>
                </c:pt>
                <c:pt idx="262">
                  <c:v>#N/A</c:v>
                </c:pt>
                <c:pt idx="263">
                  <c:v>#N/A</c:v>
                </c:pt>
                <c:pt idx="264">
                  <c:v>#N/A</c:v>
                </c:pt>
                <c:pt idx="265">
                  <c:v>0.85</c:v>
                </c:pt>
                <c:pt idx="266">
                  <c:v>#N/A</c:v>
                </c:pt>
                <c:pt idx="267">
                  <c:v>#N/A</c:v>
                </c:pt>
                <c:pt idx="268">
                  <c:v>#N/A</c:v>
                </c:pt>
                <c:pt idx="269">
                  <c:v>#N/A</c:v>
                </c:pt>
                <c:pt idx="270">
                  <c:v>#N/A</c:v>
                </c:pt>
                <c:pt idx="271">
                  <c:v>#N/A</c:v>
                </c:pt>
                <c:pt idx="272">
                  <c:v>0.9</c:v>
                </c:pt>
                <c:pt idx="273">
                  <c:v>#N/A</c:v>
                </c:pt>
                <c:pt idx="274">
                  <c:v>#N/A</c:v>
                </c:pt>
                <c:pt idx="275">
                  <c:v>#N/A</c:v>
                </c:pt>
                <c:pt idx="276">
                  <c:v>#N/A</c:v>
                </c:pt>
                <c:pt idx="277">
                  <c:v>#N/A</c:v>
                </c:pt>
                <c:pt idx="278">
                  <c:v>#N/A</c:v>
                </c:pt>
                <c:pt idx="279">
                  <c:v>0.9</c:v>
                </c:pt>
                <c:pt idx="280">
                  <c:v>#N/A</c:v>
                </c:pt>
                <c:pt idx="281">
                  <c:v>#N/A</c:v>
                </c:pt>
                <c:pt idx="282">
                  <c:v>#N/A</c:v>
                </c:pt>
                <c:pt idx="283">
                  <c:v>#N/A</c:v>
                </c:pt>
                <c:pt idx="284">
                  <c:v>#N/A</c:v>
                </c:pt>
                <c:pt idx="285">
                  <c:v>#N/A</c:v>
                </c:pt>
                <c:pt idx="286">
                  <c:v>0.8</c:v>
                </c:pt>
                <c:pt idx="287">
                  <c:v>#N/A</c:v>
                </c:pt>
                <c:pt idx="288">
                  <c:v>#N/A</c:v>
                </c:pt>
                <c:pt idx="289">
                  <c:v>#N/A</c:v>
                </c:pt>
                <c:pt idx="290">
                  <c:v>#N/A</c:v>
                </c:pt>
                <c:pt idx="291">
                  <c:v>#N/A</c:v>
                </c:pt>
                <c:pt idx="292">
                  <c:v>#N/A</c:v>
                </c:pt>
                <c:pt idx="293">
                  <c:v>0.83</c:v>
                </c:pt>
                <c:pt idx="294">
                  <c:v>#N/A</c:v>
                </c:pt>
                <c:pt idx="295">
                  <c:v>#N/A</c:v>
                </c:pt>
                <c:pt idx="296">
                  <c:v>#N/A</c:v>
                </c:pt>
                <c:pt idx="297">
                  <c:v>#N/A</c:v>
                </c:pt>
                <c:pt idx="298">
                  <c:v>#N/A</c:v>
                </c:pt>
                <c:pt idx="299">
                  <c:v>#N/A</c:v>
                </c:pt>
                <c:pt idx="300">
                  <c:v>0.83799999999999997</c:v>
                </c:pt>
                <c:pt idx="301">
                  <c:v>#N/A</c:v>
                </c:pt>
                <c:pt idx="302">
                  <c:v>#N/A</c:v>
                </c:pt>
                <c:pt idx="303">
                  <c:v>#N/A</c:v>
                </c:pt>
                <c:pt idx="304">
                  <c:v>#N/A</c:v>
                </c:pt>
                <c:pt idx="305">
                  <c:v>#N/A</c:v>
                </c:pt>
                <c:pt idx="306">
                  <c:v>#N/A</c:v>
                </c:pt>
                <c:pt idx="307">
                  <c:v>0.82</c:v>
                </c:pt>
                <c:pt idx="308">
                  <c:v>#N/A</c:v>
                </c:pt>
                <c:pt idx="309">
                  <c:v>#N/A</c:v>
                </c:pt>
                <c:pt idx="310">
                  <c:v>#N/A</c:v>
                </c:pt>
                <c:pt idx="311">
                  <c:v>#N/A</c:v>
                </c:pt>
                <c:pt idx="312">
                  <c:v>#N/A</c:v>
                </c:pt>
                <c:pt idx="313">
                  <c:v>#N/A</c:v>
                </c:pt>
                <c:pt idx="314">
                  <c:v>0.9</c:v>
                </c:pt>
                <c:pt idx="315">
                  <c:v>#N/A</c:v>
                </c:pt>
                <c:pt idx="316">
                  <c:v>#N/A</c:v>
                </c:pt>
                <c:pt idx="317">
                  <c:v>#N/A</c:v>
                </c:pt>
                <c:pt idx="318">
                  <c:v>#N/A</c:v>
                </c:pt>
                <c:pt idx="319">
                  <c:v>#N/A</c:v>
                </c:pt>
                <c:pt idx="320">
                  <c:v>#N/A</c:v>
                </c:pt>
                <c:pt idx="321">
                  <c:v>0.85499999999999998</c:v>
                </c:pt>
                <c:pt idx="322">
                  <c:v>#N/A</c:v>
                </c:pt>
                <c:pt idx="323">
                  <c:v>#N/A</c:v>
                </c:pt>
                <c:pt idx="324">
                  <c:v>#N/A</c:v>
                </c:pt>
                <c:pt idx="325">
                  <c:v>#N/A</c:v>
                </c:pt>
                <c:pt idx="326">
                  <c:v>#N/A</c:v>
                </c:pt>
                <c:pt idx="327">
                  <c:v>#N/A</c:v>
                </c:pt>
                <c:pt idx="328">
                  <c:v>0.85799999999999998</c:v>
                </c:pt>
                <c:pt idx="329">
                  <c:v>#N/A</c:v>
                </c:pt>
                <c:pt idx="330">
                  <c:v>#N/A</c:v>
                </c:pt>
                <c:pt idx="331">
                  <c:v>#N/A</c:v>
                </c:pt>
                <c:pt idx="332">
                  <c:v>#N/A</c:v>
                </c:pt>
                <c:pt idx="333">
                  <c:v>#N/A</c:v>
                </c:pt>
                <c:pt idx="334">
                  <c:v>#N/A</c:v>
                </c:pt>
                <c:pt idx="335">
                  <c:v>0.78</c:v>
                </c:pt>
                <c:pt idx="336">
                  <c:v>#N/A</c:v>
                </c:pt>
                <c:pt idx="337">
                  <c:v>#N/A</c:v>
                </c:pt>
                <c:pt idx="338">
                  <c:v>#N/A</c:v>
                </c:pt>
                <c:pt idx="339">
                  <c:v>#N/A</c:v>
                </c:pt>
                <c:pt idx="340">
                  <c:v>#N/A</c:v>
                </c:pt>
                <c:pt idx="341">
                  <c:v>#N/A</c:v>
                </c:pt>
                <c:pt idx="342">
                  <c:v>0.78</c:v>
                </c:pt>
                <c:pt idx="343">
                  <c:v>#N/A</c:v>
                </c:pt>
                <c:pt idx="344">
                  <c:v>#N/A</c:v>
                </c:pt>
                <c:pt idx="345">
                  <c:v>#N/A</c:v>
                </c:pt>
                <c:pt idx="346">
                  <c:v>#N/A</c:v>
                </c:pt>
                <c:pt idx="347">
                  <c:v>#N/A</c:v>
                </c:pt>
                <c:pt idx="348">
                  <c:v>#N/A</c:v>
                </c:pt>
                <c:pt idx="349">
                  <c:v>0.77</c:v>
                </c:pt>
                <c:pt idx="350">
                  <c:v>#N/A</c:v>
                </c:pt>
                <c:pt idx="351">
                  <c:v>#N/A</c:v>
                </c:pt>
                <c:pt idx="352">
                  <c:v>#N/A</c:v>
                </c:pt>
                <c:pt idx="353">
                  <c:v>#N/A</c:v>
                </c:pt>
                <c:pt idx="354">
                  <c:v>#N/A</c:v>
                </c:pt>
                <c:pt idx="355">
                  <c:v>#N/A</c:v>
                </c:pt>
                <c:pt idx="356">
                  <c:v>0.7</c:v>
                </c:pt>
                <c:pt idx="357">
                  <c:v>#N/A</c:v>
                </c:pt>
                <c:pt idx="358">
                  <c:v>#N/A</c:v>
                </c:pt>
                <c:pt idx="359">
                  <c:v>#N/A</c:v>
                </c:pt>
                <c:pt idx="360">
                  <c:v>#N/A</c:v>
                </c:pt>
                <c:pt idx="361">
                  <c:v>#N/A</c:v>
                </c:pt>
                <c:pt idx="362">
                  <c:v>#N/A</c:v>
                </c:pt>
                <c:pt idx="363">
                  <c:v>0.7</c:v>
                </c:pt>
                <c:pt idx="364">
                  <c:v>#N/A</c:v>
                </c:pt>
              </c:numCache>
            </c:numRef>
          </c:val>
          <c:smooth val="0"/>
          <c:extLst>
            <c:ext xmlns:c16="http://schemas.microsoft.com/office/drawing/2014/chart" uri="{C3380CC4-5D6E-409C-BE32-E72D297353CC}">
              <c16:uniqueId val="{00000000-48A8-4AB9-8B18-095F15EB77EA}"/>
            </c:ext>
          </c:extLst>
        </c:ser>
        <c:ser>
          <c:idx val="3"/>
          <c:order val="1"/>
          <c:tx>
            <c:strRef>
              <c:f>轻碱数据!$AR$14</c:f>
              <c:strCache>
                <c:ptCount val="1"/>
                <c:pt idx="0">
                  <c:v>2022</c:v>
                </c:pt>
              </c:strCache>
            </c:strRef>
          </c:tx>
          <c:spPr>
            <a:ln w="28575" cap="rnd">
              <a:solidFill>
                <a:srgbClr val="4BACC6">
                  <a:lumMod val="40000"/>
                  <a:lumOff val="60000"/>
                </a:srgbClr>
              </a:solidFill>
              <a:round/>
            </a:ln>
            <a:effectLst/>
          </c:spPr>
          <c:marker>
            <c:symbol val="none"/>
          </c:marker>
          <c:cat>
            <c:numRef>
              <c:f>轻碱数据!$AO$15:$AO$379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轻碱数据!$AR$15:$AR$379</c:f>
              <c:numCache>
                <c:formatCode>General</c:formatCode>
                <c:ptCount val="365"/>
                <c:pt idx="0">
                  <c:v>#N/A</c:v>
                </c:pt>
                <c:pt idx="1">
                  <c:v>#N/A</c:v>
                </c:pt>
                <c:pt idx="2">
                  <c:v>#N/A</c:v>
                </c:pt>
                <c:pt idx="3">
                  <c:v>#N/A</c:v>
                </c:pt>
                <c:pt idx="4">
                  <c:v>#N/A</c:v>
                </c:pt>
                <c:pt idx="5">
                  <c:v>0.77</c:v>
                </c:pt>
                <c:pt idx="6">
                  <c:v>#N/A</c:v>
                </c:pt>
                <c:pt idx="7">
                  <c:v>#N/A</c:v>
                </c:pt>
                <c:pt idx="8">
                  <c:v>#N/A</c:v>
                </c:pt>
                <c:pt idx="9">
                  <c:v>#N/A</c:v>
                </c:pt>
                <c:pt idx="10">
                  <c:v>#N/A</c:v>
                </c:pt>
                <c:pt idx="11">
                  <c:v>#N/A</c:v>
                </c:pt>
                <c:pt idx="12">
                  <c:v>0.60899999999999999</c:v>
                </c:pt>
                <c:pt idx="13">
                  <c:v>#N/A</c:v>
                </c:pt>
                <c:pt idx="14">
                  <c:v>#N/A</c:v>
                </c:pt>
                <c:pt idx="15">
                  <c:v>#N/A</c:v>
                </c:pt>
                <c:pt idx="16">
                  <c:v>#N/A</c:v>
                </c:pt>
                <c:pt idx="17">
                  <c:v>#N/A</c:v>
                </c:pt>
                <c:pt idx="18">
                  <c:v>#N/A</c:v>
                </c:pt>
                <c:pt idx="19">
                  <c:v>0.60899999999999999</c:v>
                </c:pt>
                <c:pt idx="20">
                  <c:v>#N/A</c:v>
                </c:pt>
                <c:pt idx="21">
                  <c:v>#N/A</c:v>
                </c:pt>
                <c:pt idx="22">
                  <c:v>#N/A</c:v>
                </c:pt>
                <c:pt idx="23">
                  <c:v>#N/A</c:v>
                </c:pt>
                <c:pt idx="24">
                  <c:v>#N/A</c:v>
                </c:pt>
                <c:pt idx="25">
                  <c:v>#N/A</c:v>
                </c:pt>
                <c:pt idx="26">
                  <c:v>0.69599999999999995</c:v>
                </c:pt>
                <c:pt idx="27">
                  <c:v>#N/A</c:v>
                </c:pt>
                <c:pt idx="28">
                  <c:v>#N/A</c:v>
                </c:pt>
                <c:pt idx="29">
                  <c:v>#N/A</c:v>
                </c:pt>
                <c:pt idx="30">
                  <c:v>#N/A</c:v>
                </c:pt>
                <c:pt idx="31">
                  <c:v>#N/A</c:v>
                </c:pt>
                <c:pt idx="32">
                  <c:v>#N/A</c:v>
                </c:pt>
                <c:pt idx="33">
                  <c:v>0.69599999999999995</c:v>
                </c:pt>
                <c:pt idx="34">
                  <c:v>#N/A</c:v>
                </c:pt>
                <c:pt idx="35">
                  <c:v>#N/A</c:v>
                </c:pt>
                <c:pt idx="36">
                  <c:v>#N/A</c:v>
                </c:pt>
                <c:pt idx="37">
                  <c:v>#N/A</c:v>
                </c:pt>
                <c:pt idx="38">
                  <c:v>#N/A</c:v>
                </c:pt>
                <c:pt idx="39">
                  <c:v>#N/A</c:v>
                </c:pt>
                <c:pt idx="40">
                  <c:v>0.68</c:v>
                </c:pt>
                <c:pt idx="41">
                  <c:v>#N/A</c:v>
                </c:pt>
                <c:pt idx="42">
                  <c:v>#N/A</c:v>
                </c:pt>
                <c:pt idx="43">
                  <c:v>#N/A</c:v>
                </c:pt>
                <c:pt idx="44">
                  <c:v>#N/A</c:v>
                </c:pt>
                <c:pt idx="45">
                  <c:v>#N/A</c:v>
                </c:pt>
                <c:pt idx="46">
                  <c:v>#N/A</c:v>
                </c:pt>
                <c:pt idx="47">
                  <c:v>0.69</c:v>
                </c:pt>
                <c:pt idx="48">
                  <c:v>#N/A</c:v>
                </c:pt>
                <c:pt idx="49">
                  <c:v>#N/A</c:v>
                </c:pt>
                <c:pt idx="50">
                  <c:v>#N/A</c:v>
                </c:pt>
                <c:pt idx="51">
                  <c:v>#N/A</c:v>
                </c:pt>
                <c:pt idx="52">
                  <c:v>#N/A</c:v>
                </c:pt>
                <c:pt idx="53">
                  <c:v>#N/A</c:v>
                </c:pt>
                <c:pt idx="54">
                  <c:v>0.7</c:v>
                </c:pt>
                <c:pt idx="55">
                  <c:v>#N/A</c:v>
                </c:pt>
                <c:pt idx="56">
                  <c:v>#N/A</c:v>
                </c:pt>
                <c:pt idx="57">
                  <c:v>#N/A</c:v>
                </c:pt>
                <c:pt idx="58">
                  <c:v>#N/A</c:v>
                </c:pt>
                <c:pt idx="59">
                  <c:v>#N/A</c:v>
                </c:pt>
                <c:pt idx="60">
                  <c:v>#N/A</c:v>
                </c:pt>
                <c:pt idx="61">
                  <c:v>0.75</c:v>
                </c:pt>
                <c:pt idx="62">
                  <c:v>#N/A</c:v>
                </c:pt>
                <c:pt idx="63">
                  <c:v>#N/A</c:v>
                </c:pt>
                <c:pt idx="64">
                  <c:v>#N/A</c:v>
                </c:pt>
                <c:pt idx="65">
                  <c:v>#N/A</c:v>
                </c:pt>
                <c:pt idx="66">
                  <c:v>#N/A</c:v>
                </c:pt>
                <c:pt idx="67">
                  <c:v>#N/A</c:v>
                </c:pt>
                <c:pt idx="68">
                  <c:v>0.75</c:v>
                </c:pt>
                <c:pt idx="69">
                  <c:v>#N/A</c:v>
                </c:pt>
                <c:pt idx="70">
                  <c:v>#N/A</c:v>
                </c:pt>
                <c:pt idx="71">
                  <c:v>#N/A</c:v>
                </c:pt>
                <c:pt idx="72">
                  <c:v>#N/A</c:v>
                </c:pt>
                <c:pt idx="73">
                  <c:v>#N/A</c:v>
                </c:pt>
                <c:pt idx="74">
                  <c:v>#N/A</c:v>
                </c:pt>
                <c:pt idx="75">
                  <c:v>0.69</c:v>
                </c:pt>
                <c:pt idx="76">
                  <c:v>#N/A</c:v>
                </c:pt>
                <c:pt idx="77">
                  <c:v>#N/A</c:v>
                </c:pt>
                <c:pt idx="78">
                  <c:v>#N/A</c:v>
                </c:pt>
                <c:pt idx="79">
                  <c:v>#N/A</c:v>
                </c:pt>
                <c:pt idx="80">
                  <c:v>#N/A</c:v>
                </c:pt>
                <c:pt idx="81">
                  <c:v>#N/A</c:v>
                </c:pt>
                <c:pt idx="82">
                  <c:v>0.67</c:v>
                </c:pt>
                <c:pt idx="83">
                  <c:v>#N/A</c:v>
                </c:pt>
                <c:pt idx="84">
                  <c:v>#N/A</c:v>
                </c:pt>
                <c:pt idx="85">
                  <c:v>#N/A</c:v>
                </c:pt>
                <c:pt idx="86">
                  <c:v>#N/A</c:v>
                </c:pt>
                <c:pt idx="87">
                  <c:v>#N/A</c:v>
                </c:pt>
                <c:pt idx="88">
                  <c:v>#N/A</c:v>
                </c:pt>
                <c:pt idx="89">
                  <c:v>0.67</c:v>
                </c:pt>
                <c:pt idx="90">
                  <c:v>#N/A</c:v>
                </c:pt>
                <c:pt idx="91">
                  <c:v>#N/A</c:v>
                </c:pt>
                <c:pt idx="92">
                  <c:v>#N/A</c:v>
                </c:pt>
                <c:pt idx="93">
                  <c:v>#N/A</c:v>
                </c:pt>
                <c:pt idx="94">
                  <c:v>#N/A</c:v>
                </c:pt>
                <c:pt idx="95">
                  <c:v>#N/A</c:v>
                </c:pt>
                <c:pt idx="96">
                  <c:v>0.68</c:v>
                </c:pt>
                <c:pt idx="97">
                  <c:v>#N/A</c:v>
                </c:pt>
                <c:pt idx="98">
                  <c:v>#N/A</c:v>
                </c:pt>
                <c:pt idx="99">
                  <c:v>#N/A</c:v>
                </c:pt>
                <c:pt idx="100">
                  <c:v>#N/A</c:v>
                </c:pt>
                <c:pt idx="101">
                  <c:v>#N/A</c:v>
                </c:pt>
                <c:pt idx="102">
                  <c:v>#N/A</c:v>
                </c:pt>
                <c:pt idx="103">
                  <c:v>0.72</c:v>
                </c:pt>
                <c:pt idx="104">
                  <c:v>#N/A</c:v>
                </c:pt>
                <c:pt idx="105">
                  <c:v>#N/A</c:v>
                </c:pt>
                <c:pt idx="106">
                  <c:v>#N/A</c:v>
                </c:pt>
                <c:pt idx="107">
                  <c:v>#N/A</c:v>
                </c:pt>
                <c:pt idx="108">
                  <c:v>#N/A</c:v>
                </c:pt>
                <c:pt idx="109">
                  <c:v>#N/A</c:v>
                </c:pt>
                <c:pt idx="110">
                  <c:v>0.86</c:v>
                </c:pt>
                <c:pt idx="111">
                  <c:v>#N/A</c:v>
                </c:pt>
                <c:pt idx="112">
                  <c:v>#N/A</c:v>
                </c:pt>
                <c:pt idx="113">
                  <c:v>#N/A</c:v>
                </c:pt>
                <c:pt idx="114">
                  <c:v>#N/A</c:v>
                </c:pt>
                <c:pt idx="115">
                  <c:v>#N/A</c:v>
                </c:pt>
                <c:pt idx="116">
                  <c:v>#N/A</c:v>
                </c:pt>
                <c:pt idx="117">
                  <c:v>0.87</c:v>
                </c:pt>
                <c:pt idx="118">
                  <c:v>#N/A</c:v>
                </c:pt>
                <c:pt idx="119">
                  <c:v>#N/A</c:v>
                </c:pt>
                <c:pt idx="120">
                  <c:v>#N/A</c:v>
                </c:pt>
                <c:pt idx="121">
                  <c:v>#N/A</c:v>
                </c:pt>
                <c:pt idx="122">
                  <c:v>#N/A</c:v>
                </c:pt>
                <c:pt idx="123">
                  <c:v>#N/A</c:v>
                </c:pt>
                <c:pt idx="124">
                  <c:v>0.87</c:v>
                </c:pt>
                <c:pt idx="125">
                  <c:v>#N/A</c:v>
                </c:pt>
                <c:pt idx="126">
                  <c:v>#N/A</c:v>
                </c:pt>
                <c:pt idx="127">
                  <c:v>#N/A</c:v>
                </c:pt>
                <c:pt idx="128">
                  <c:v>#N/A</c:v>
                </c:pt>
                <c:pt idx="129">
                  <c:v>#N/A</c:v>
                </c:pt>
                <c:pt idx="130">
                  <c:v>#N/A</c:v>
                </c:pt>
                <c:pt idx="131">
                  <c:v>0.9</c:v>
                </c:pt>
                <c:pt idx="132">
                  <c:v>#N/A</c:v>
                </c:pt>
                <c:pt idx="133">
                  <c:v>#N/A</c:v>
                </c:pt>
                <c:pt idx="134">
                  <c:v>#N/A</c:v>
                </c:pt>
                <c:pt idx="135">
                  <c:v>#N/A</c:v>
                </c:pt>
                <c:pt idx="136">
                  <c:v>#N/A</c:v>
                </c:pt>
                <c:pt idx="137">
                  <c:v>#N/A</c:v>
                </c:pt>
                <c:pt idx="138">
                  <c:v>0.94</c:v>
                </c:pt>
                <c:pt idx="139">
                  <c:v>#N/A</c:v>
                </c:pt>
                <c:pt idx="140">
                  <c:v>#N/A</c:v>
                </c:pt>
                <c:pt idx="141">
                  <c:v>#N/A</c:v>
                </c:pt>
                <c:pt idx="142">
                  <c:v>#N/A</c:v>
                </c:pt>
                <c:pt idx="143">
                  <c:v>#N/A</c:v>
                </c:pt>
                <c:pt idx="144">
                  <c:v>#N/A</c:v>
                </c:pt>
                <c:pt idx="145">
                  <c:v>0.94</c:v>
                </c:pt>
                <c:pt idx="146">
                  <c:v>#N/A</c:v>
                </c:pt>
                <c:pt idx="147">
                  <c:v>#N/A</c:v>
                </c:pt>
                <c:pt idx="148">
                  <c:v>#N/A</c:v>
                </c:pt>
                <c:pt idx="149">
                  <c:v>#N/A</c:v>
                </c:pt>
                <c:pt idx="150">
                  <c:v>#N/A</c:v>
                </c:pt>
                <c:pt idx="151">
                  <c:v>#N/A</c:v>
                </c:pt>
                <c:pt idx="152">
                  <c:v>0.94</c:v>
                </c:pt>
                <c:pt idx="153">
                  <c:v>#N/A</c:v>
                </c:pt>
                <c:pt idx="154">
                  <c:v>#N/A</c:v>
                </c:pt>
                <c:pt idx="155">
                  <c:v>#N/A</c:v>
                </c:pt>
                <c:pt idx="156">
                  <c:v>#N/A</c:v>
                </c:pt>
                <c:pt idx="157">
                  <c:v>#N/A</c:v>
                </c:pt>
                <c:pt idx="158">
                  <c:v>#N/A</c:v>
                </c:pt>
                <c:pt idx="159">
                  <c:v>0.95</c:v>
                </c:pt>
                <c:pt idx="160">
                  <c:v>#N/A</c:v>
                </c:pt>
                <c:pt idx="161">
                  <c:v>#N/A</c:v>
                </c:pt>
                <c:pt idx="162">
                  <c:v>#N/A</c:v>
                </c:pt>
                <c:pt idx="163">
                  <c:v>#N/A</c:v>
                </c:pt>
                <c:pt idx="164">
                  <c:v>#N/A</c:v>
                </c:pt>
                <c:pt idx="165">
                  <c:v>#N/A</c:v>
                </c:pt>
                <c:pt idx="166">
                  <c:v>0.87</c:v>
                </c:pt>
                <c:pt idx="167">
                  <c:v>#N/A</c:v>
                </c:pt>
                <c:pt idx="168">
                  <c:v>#N/A</c:v>
                </c:pt>
                <c:pt idx="169">
                  <c:v>#N/A</c:v>
                </c:pt>
                <c:pt idx="170">
                  <c:v>#N/A</c:v>
                </c:pt>
                <c:pt idx="171">
                  <c:v>#N/A</c:v>
                </c:pt>
                <c:pt idx="172">
                  <c:v>#N/A</c:v>
                </c:pt>
                <c:pt idx="173">
                  <c:v>0.87</c:v>
                </c:pt>
                <c:pt idx="174">
                  <c:v>#N/A</c:v>
                </c:pt>
                <c:pt idx="175">
                  <c:v>#N/A</c:v>
                </c:pt>
                <c:pt idx="176">
                  <c:v>#N/A</c:v>
                </c:pt>
                <c:pt idx="177">
                  <c:v>#N/A</c:v>
                </c:pt>
                <c:pt idx="178">
                  <c:v>#N/A</c:v>
                </c:pt>
                <c:pt idx="179">
                  <c:v>#N/A</c:v>
                </c:pt>
                <c:pt idx="180">
                  <c:v>0.95</c:v>
                </c:pt>
                <c:pt idx="181">
                  <c:v>#N/A</c:v>
                </c:pt>
                <c:pt idx="182">
                  <c:v>#N/A</c:v>
                </c:pt>
                <c:pt idx="183">
                  <c:v>#N/A</c:v>
                </c:pt>
                <c:pt idx="184">
                  <c:v>#N/A</c:v>
                </c:pt>
                <c:pt idx="185">
                  <c:v>#N/A</c:v>
                </c:pt>
                <c:pt idx="186">
                  <c:v>#N/A</c:v>
                </c:pt>
                <c:pt idx="187">
                  <c:v>0.95</c:v>
                </c:pt>
                <c:pt idx="188">
                  <c:v>#N/A</c:v>
                </c:pt>
                <c:pt idx="189">
                  <c:v>#N/A</c:v>
                </c:pt>
                <c:pt idx="190">
                  <c:v>#N/A</c:v>
                </c:pt>
                <c:pt idx="191">
                  <c:v>#N/A</c:v>
                </c:pt>
                <c:pt idx="192">
                  <c:v>#N/A</c:v>
                </c:pt>
                <c:pt idx="193">
                  <c:v>#N/A</c:v>
                </c:pt>
                <c:pt idx="194">
                  <c:v>0.95</c:v>
                </c:pt>
                <c:pt idx="195">
                  <c:v>#N/A</c:v>
                </c:pt>
                <c:pt idx="196">
                  <c:v>#N/A</c:v>
                </c:pt>
                <c:pt idx="197">
                  <c:v>#N/A</c:v>
                </c:pt>
                <c:pt idx="198">
                  <c:v>#N/A</c:v>
                </c:pt>
                <c:pt idx="199">
                  <c:v>#N/A</c:v>
                </c:pt>
                <c:pt idx="200">
                  <c:v>#N/A</c:v>
                </c:pt>
                <c:pt idx="201">
                  <c:v>0.87</c:v>
                </c:pt>
                <c:pt idx="202">
                  <c:v>#N/A</c:v>
                </c:pt>
                <c:pt idx="203">
                  <c:v>#N/A</c:v>
                </c:pt>
                <c:pt idx="204">
                  <c:v>#N/A</c:v>
                </c:pt>
                <c:pt idx="205">
                  <c:v>#N/A</c:v>
                </c:pt>
                <c:pt idx="206">
                  <c:v>#N/A</c:v>
                </c:pt>
                <c:pt idx="207">
                  <c:v>#N/A</c:v>
                </c:pt>
                <c:pt idx="208">
                  <c:v>0.79</c:v>
                </c:pt>
                <c:pt idx="209">
                  <c:v>#N/A</c:v>
                </c:pt>
                <c:pt idx="210">
                  <c:v>#N/A</c:v>
                </c:pt>
                <c:pt idx="211">
                  <c:v>#N/A</c:v>
                </c:pt>
                <c:pt idx="212">
                  <c:v>#N/A</c:v>
                </c:pt>
                <c:pt idx="213">
                  <c:v>#N/A</c:v>
                </c:pt>
                <c:pt idx="214">
                  <c:v>#N/A</c:v>
                </c:pt>
                <c:pt idx="215">
                  <c:v>0.81</c:v>
                </c:pt>
                <c:pt idx="216">
                  <c:v>#N/A</c:v>
                </c:pt>
                <c:pt idx="217">
                  <c:v>#N/A</c:v>
                </c:pt>
                <c:pt idx="218">
                  <c:v>#N/A</c:v>
                </c:pt>
                <c:pt idx="219">
                  <c:v>#N/A</c:v>
                </c:pt>
                <c:pt idx="220">
                  <c:v>#N/A</c:v>
                </c:pt>
                <c:pt idx="221">
                  <c:v>#N/A</c:v>
                </c:pt>
                <c:pt idx="222">
                  <c:v>0.7</c:v>
                </c:pt>
                <c:pt idx="223">
                  <c:v>#N/A</c:v>
                </c:pt>
                <c:pt idx="224">
                  <c:v>#N/A</c:v>
                </c:pt>
                <c:pt idx="225">
                  <c:v>#N/A</c:v>
                </c:pt>
                <c:pt idx="226">
                  <c:v>#N/A</c:v>
                </c:pt>
                <c:pt idx="227">
                  <c:v>#N/A</c:v>
                </c:pt>
                <c:pt idx="228">
                  <c:v>#N/A</c:v>
                </c:pt>
                <c:pt idx="229">
                  <c:v>0.69</c:v>
                </c:pt>
                <c:pt idx="230">
                  <c:v>#N/A</c:v>
                </c:pt>
                <c:pt idx="231">
                  <c:v>#N/A</c:v>
                </c:pt>
                <c:pt idx="232">
                  <c:v>#N/A</c:v>
                </c:pt>
                <c:pt idx="233">
                  <c:v>#N/A</c:v>
                </c:pt>
                <c:pt idx="234">
                  <c:v>#N/A</c:v>
                </c:pt>
                <c:pt idx="235">
                  <c:v>#N/A</c:v>
                </c:pt>
                <c:pt idx="236">
                  <c:v>0.62</c:v>
                </c:pt>
                <c:pt idx="237">
                  <c:v>#N/A</c:v>
                </c:pt>
                <c:pt idx="238">
                  <c:v>#N/A</c:v>
                </c:pt>
                <c:pt idx="239">
                  <c:v>#N/A</c:v>
                </c:pt>
                <c:pt idx="240">
                  <c:v>#N/A</c:v>
                </c:pt>
                <c:pt idx="241">
                  <c:v>#N/A</c:v>
                </c:pt>
                <c:pt idx="242">
                  <c:v>#N/A</c:v>
                </c:pt>
                <c:pt idx="243">
                  <c:v>0.8</c:v>
                </c:pt>
                <c:pt idx="244">
                  <c:v>#N/A</c:v>
                </c:pt>
                <c:pt idx="245">
                  <c:v>#N/A</c:v>
                </c:pt>
                <c:pt idx="246">
                  <c:v>#N/A</c:v>
                </c:pt>
                <c:pt idx="247">
                  <c:v>#N/A</c:v>
                </c:pt>
                <c:pt idx="248">
                  <c:v>#N/A</c:v>
                </c:pt>
                <c:pt idx="249">
                  <c:v>#N/A</c:v>
                </c:pt>
                <c:pt idx="250">
                  <c:v>0.9</c:v>
                </c:pt>
                <c:pt idx="251">
                  <c:v>#N/A</c:v>
                </c:pt>
                <c:pt idx="252">
                  <c:v>#N/A</c:v>
                </c:pt>
                <c:pt idx="253">
                  <c:v>#N/A</c:v>
                </c:pt>
                <c:pt idx="254">
                  <c:v>#N/A</c:v>
                </c:pt>
                <c:pt idx="255">
                  <c:v>#N/A</c:v>
                </c:pt>
                <c:pt idx="256">
                  <c:v>#N/A</c:v>
                </c:pt>
                <c:pt idx="257">
                  <c:v>0.89</c:v>
                </c:pt>
                <c:pt idx="258">
                  <c:v>#N/A</c:v>
                </c:pt>
                <c:pt idx="259">
                  <c:v>#N/A</c:v>
                </c:pt>
                <c:pt idx="260">
                  <c:v>#N/A</c:v>
                </c:pt>
                <c:pt idx="261">
                  <c:v>#N/A</c:v>
                </c:pt>
                <c:pt idx="262">
                  <c:v>#N/A</c:v>
                </c:pt>
                <c:pt idx="263">
                  <c:v>#N/A</c:v>
                </c:pt>
                <c:pt idx="264">
                  <c:v>0.86</c:v>
                </c:pt>
                <c:pt idx="265">
                  <c:v>#N/A</c:v>
                </c:pt>
                <c:pt idx="266">
                  <c:v>#N/A</c:v>
                </c:pt>
                <c:pt idx="267">
                  <c:v>#N/A</c:v>
                </c:pt>
                <c:pt idx="268">
                  <c:v>#N/A</c:v>
                </c:pt>
                <c:pt idx="269">
                  <c:v>#N/A</c:v>
                </c:pt>
                <c:pt idx="270">
                  <c:v>#N/A</c:v>
                </c:pt>
                <c:pt idx="271">
                  <c:v>0.86599999999999999</c:v>
                </c:pt>
                <c:pt idx="272">
                  <c:v>#N/A</c:v>
                </c:pt>
                <c:pt idx="273">
                  <c:v>#N/A</c:v>
                </c:pt>
                <c:pt idx="274">
                  <c:v>#N/A</c:v>
                </c:pt>
                <c:pt idx="275">
                  <c:v>#N/A</c:v>
                </c:pt>
                <c:pt idx="276">
                  <c:v>#N/A</c:v>
                </c:pt>
                <c:pt idx="277">
                  <c:v>#N/A</c:v>
                </c:pt>
                <c:pt idx="278">
                  <c:v>0.86599999999999999</c:v>
                </c:pt>
                <c:pt idx="279">
                  <c:v>#N/A</c:v>
                </c:pt>
                <c:pt idx="280">
                  <c:v>#N/A</c:v>
                </c:pt>
                <c:pt idx="281">
                  <c:v>#N/A</c:v>
                </c:pt>
                <c:pt idx="282">
                  <c:v>#N/A</c:v>
                </c:pt>
                <c:pt idx="283">
                  <c:v>#N/A</c:v>
                </c:pt>
                <c:pt idx="284">
                  <c:v>#N/A</c:v>
                </c:pt>
                <c:pt idx="285">
                  <c:v>0.92</c:v>
                </c:pt>
                <c:pt idx="286">
                  <c:v>#N/A</c:v>
                </c:pt>
                <c:pt idx="287">
                  <c:v>#N/A</c:v>
                </c:pt>
                <c:pt idx="288">
                  <c:v>#N/A</c:v>
                </c:pt>
                <c:pt idx="289">
                  <c:v>#N/A</c:v>
                </c:pt>
                <c:pt idx="290">
                  <c:v>#N/A</c:v>
                </c:pt>
                <c:pt idx="291">
                  <c:v>#N/A</c:v>
                </c:pt>
                <c:pt idx="292">
                  <c:v>0.93</c:v>
                </c:pt>
                <c:pt idx="293">
                  <c:v>#N/A</c:v>
                </c:pt>
                <c:pt idx="294">
                  <c:v>#N/A</c:v>
                </c:pt>
                <c:pt idx="295">
                  <c:v>#N/A</c:v>
                </c:pt>
                <c:pt idx="296">
                  <c:v>#N/A</c:v>
                </c:pt>
                <c:pt idx="297">
                  <c:v>#N/A</c:v>
                </c:pt>
                <c:pt idx="298">
                  <c:v>#N/A</c:v>
                </c:pt>
                <c:pt idx="299">
                  <c:v>0.94</c:v>
                </c:pt>
                <c:pt idx="300">
                  <c:v>#N/A</c:v>
                </c:pt>
                <c:pt idx="301">
                  <c:v>#N/A</c:v>
                </c:pt>
                <c:pt idx="302">
                  <c:v>#N/A</c:v>
                </c:pt>
                <c:pt idx="303">
                  <c:v>#N/A</c:v>
                </c:pt>
                <c:pt idx="304">
                  <c:v>#N/A</c:v>
                </c:pt>
                <c:pt idx="305">
                  <c:v>#N/A</c:v>
                </c:pt>
                <c:pt idx="306">
                  <c:v>0.94</c:v>
                </c:pt>
                <c:pt idx="307">
                  <c:v>#N/A</c:v>
                </c:pt>
                <c:pt idx="308">
                  <c:v>#N/A</c:v>
                </c:pt>
                <c:pt idx="309">
                  <c:v>#N/A</c:v>
                </c:pt>
                <c:pt idx="310">
                  <c:v>#N/A</c:v>
                </c:pt>
                <c:pt idx="311">
                  <c:v>#N/A</c:v>
                </c:pt>
                <c:pt idx="312">
                  <c:v>#N/A</c:v>
                </c:pt>
                <c:pt idx="313">
                  <c:v>0.92</c:v>
                </c:pt>
                <c:pt idx="314">
                  <c:v>#N/A</c:v>
                </c:pt>
                <c:pt idx="315">
                  <c:v>#N/A</c:v>
                </c:pt>
                <c:pt idx="316">
                  <c:v>#N/A</c:v>
                </c:pt>
                <c:pt idx="317">
                  <c:v>#N/A</c:v>
                </c:pt>
                <c:pt idx="318">
                  <c:v>#N/A</c:v>
                </c:pt>
                <c:pt idx="319">
                  <c:v>#N/A</c:v>
                </c:pt>
                <c:pt idx="320">
                  <c:v>0.92</c:v>
                </c:pt>
                <c:pt idx="321">
                  <c:v>#N/A</c:v>
                </c:pt>
                <c:pt idx="322">
                  <c:v>#N/A</c:v>
                </c:pt>
                <c:pt idx="323">
                  <c:v>#N/A</c:v>
                </c:pt>
                <c:pt idx="324">
                  <c:v>#N/A</c:v>
                </c:pt>
                <c:pt idx="325">
                  <c:v>#N/A</c:v>
                </c:pt>
                <c:pt idx="326">
                  <c:v>#N/A</c:v>
                </c:pt>
                <c:pt idx="327">
                  <c:v>0.91</c:v>
                </c:pt>
                <c:pt idx="328">
                  <c:v>#N/A</c:v>
                </c:pt>
                <c:pt idx="329">
                  <c:v>#N/A</c:v>
                </c:pt>
                <c:pt idx="330">
                  <c:v>#N/A</c:v>
                </c:pt>
                <c:pt idx="331">
                  <c:v>#N/A</c:v>
                </c:pt>
                <c:pt idx="332">
                  <c:v>#N/A</c:v>
                </c:pt>
                <c:pt idx="333">
                  <c:v>#N/A</c:v>
                </c:pt>
                <c:pt idx="334">
                  <c:v>0.88</c:v>
                </c:pt>
                <c:pt idx="335">
                  <c:v>#N/A</c:v>
                </c:pt>
                <c:pt idx="336">
                  <c:v>#N/A</c:v>
                </c:pt>
                <c:pt idx="337">
                  <c:v>#N/A</c:v>
                </c:pt>
                <c:pt idx="338">
                  <c:v>#N/A</c:v>
                </c:pt>
                <c:pt idx="339">
                  <c:v>#N/A</c:v>
                </c:pt>
                <c:pt idx="340">
                  <c:v>#N/A</c:v>
                </c:pt>
                <c:pt idx="341">
                  <c:v>0.85</c:v>
                </c:pt>
                <c:pt idx="342">
                  <c:v>#N/A</c:v>
                </c:pt>
                <c:pt idx="343">
                  <c:v>#N/A</c:v>
                </c:pt>
                <c:pt idx="344">
                  <c:v>#N/A</c:v>
                </c:pt>
                <c:pt idx="345">
                  <c:v>#N/A</c:v>
                </c:pt>
                <c:pt idx="346">
                  <c:v>#N/A</c:v>
                </c:pt>
                <c:pt idx="347">
                  <c:v>#N/A</c:v>
                </c:pt>
                <c:pt idx="348">
                  <c:v>0.85</c:v>
                </c:pt>
                <c:pt idx="349">
                  <c:v>#N/A</c:v>
                </c:pt>
                <c:pt idx="350">
                  <c:v>#N/A</c:v>
                </c:pt>
                <c:pt idx="351">
                  <c:v>#N/A</c:v>
                </c:pt>
                <c:pt idx="352">
                  <c:v>#N/A</c:v>
                </c:pt>
                <c:pt idx="353">
                  <c:v>#N/A</c:v>
                </c:pt>
                <c:pt idx="354">
                  <c:v>#N/A</c:v>
                </c:pt>
                <c:pt idx="355">
                  <c:v>0.69</c:v>
                </c:pt>
                <c:pt idx="356">
                  <c:v>#N/A</c:v>
                </c:pt>
                <c:pt idx="357">
                  <c:v>#N/A</c:v>
                </c:pt>
                <c:pt idx="358">
                  <c:v>#N/A</c:v>
                </c:pt>
                <c:pt idx="359">
                  <c:v>#N/A</c:v>
                </c:pt>
                <c:pt idx="360">
                  <c:v>#N/A</c:v>
                </c:pt>
                <c:pt idx="361">
                  <c:v>#N/A</c:v>
                </c:pt>
                <c:pt idx="362">
                  <c:v>0.67</c:v>
                </c:pt>
                <c:pt idx="363">
                  <c:v>#N/A</c:v>
                </c:pt>
                <c:pt idx="364">
                  <c:v>#N/A</c:v>
                </c:pt>
              </c:numCache>
            </c:numRef>
          </c:val>
          <c:smooth val="0"/>
          <c:extLst>
            <c:ext xmlns:c16="http://schemas.microsoft.com/office/drawing/2014/chart" uri="{C3380CC4-5D6E-409C-BE32-E72D297353CC}">
              <c16:uniqueId val="{00000001-48A8-4AB9-8B18-095F15EB77EA}"/>
            </c:ext>
          </c:extLst>
        </c:ser>
        <c:ser>
          <c:idx val="2"/>
          <c:order val="2"/>
          <c:tx>
            <c:strRef>
              <c:f>轻碱数据!$AS$14</c:f>
              <c:strCache>
                <c:ptCount val="1"/>
                <c:pt idx="0">
                  <c:v>2023</c:v>
                </c:pt>
              </c:strCache>
            </c:strRef>
          </c:tx>
          <c:spPr>
            <a:ln w="28575" cap="rnd">
              <a:solidFill>
                <a:srgbClr val="0070C0"/>
              </a:solidFill>
              <a:round/>
            </a:ln>
            <a:effectLst/>
          </c:spPr>
          <c:marker>
            <c:symbol val="none"/>
          </c:marker>
          <c:cat>
            <c:numRef>
              <c:f>轻碱数据!$AO$15:$AO$379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轻碱数据!$AS$15:$AS$379</c:f>
              <c:numCache>
                <c:formatCode>General</c:formatCode>
                <c:ptCount val="365"/>
                <c:pt idx="0">
                  <c:v>#N/A</c:v>
                </c:pt>
                <c:pt idx="1">
                  <c:v>#N/A</c:v>
                </c:pt>
                <c:pt idx="2">
                  <c:v>#N/A</c:v>
                </c:pt>
                <c:pt idx="3">
                  <c:v>#N/A</c:v>
                </c:pt>
                <c:pt idx="4">
                  <c:v>0.67</c:v>
                </c:pt>
                <c:pt idx="5">
                  <c:v>#N/A</c:v>
                </c:pt>
                <c:pt idx="6">
                  <c:v>#N/A</c:v>
                </c:pt>
                <c:pt idx="7">
                  <c:v>#N/A</c:v>
                </c:pt>
                <c:pt idx="8">
                  <c:v>#N/A</c:v>
                </c:pt>
                <c:pt idx="9">
                  <c:v>#N/A</c:v>
                </c:pt>
                <c:pt idx="10">
                  <c:v>#N/A</c:v>
                </c:pt>
                <c:pt idx="11">
                  <c:v>0.67</c:v>
                </c:pt>
                <c:pt idx="12">
                  <c:v>#N/A</c:v>
                </c:pt>
                <c:pt idx="13">
                  <c:v>#N/A</c:v>
                </c:pt>
                <c:pt idx="14">
                  <c:v>#N/A</c:v>
                </c:pt>
                <c:pt idx="15">
                  <c:v>#N/A</c:v>
                </c:pt>
                <c:pt idx="16">
                  <c:v>#N/A</c:v>
                </c:pt>
                <c:pt idx="17">
                  <c:v>#N/A</c:v>
                </c:pt>
                <c:pt idx="18">
                  <c:v>0.67</c:v>
                </c:pt>
                <c:pt idx="19">
                  <c:v>#N/A</c:v>
                </c:pt>
                <c:pt idx="20">
                  <c:v>#N/A</c:v>
                </c:pt>
                <c:pt idx="21">
                  <c:v>#N/A</c:v>
                </c:pt>
                <c:pt idx="22">
                  <c:v>#N/A</c:v>
                </c:pt>
                <c:pt idx="23">
                  <c:v>#N/A</c:v>
                </c:pt>
                <c:pt idx="24">
                  <c:v>#N/A</c:v>
                </c:pt>
                <c:pt idx="25">
                  <c:v>0.67</c:v>
                </c:pt>
                <c:pt idx="26">
                  <c:v>#N/A</c:v>
                </c:pt>
                <c:pt idx="27">
                  <c:v>#N/A</c:v>
                </c:pt>
                <c:pt idx="28">
                  <c:v>#N/A</c:v>
                </c:pt>
                <c:pt idx="29">
                  <c:v>#N/A</c:v>
                </c:pt>
                <c:pt idx="30">
                  <c:v>#N/A</c:v>
                </c:pt>
                <c:pt idx="31">
                  <c:v>#N/A</c:v>
                </c:pt>
                <c:pt idx="32">
                  <c:v>0.67</c:v>
                </c:pt>
                <c:pt idx="33">
                  <c:v>#N/A</c:v>
                </c:pt>
                <c:pt idx="34">
                  <c:v>#N/A</c:v>
                </c:pt>
                <c:pt idx="35">
                  <c:v>#N/A</c:v>
                </c:pt>
                <c:pt idx="36">
                  <c:v>#N/A</c:v>
                </c:pt>
                <c:pt idx="37">
                  <c:v>#N/A</c:v>
                </c:pt>
                <c:pt idx="38">
                  <c:v>#N/A</c:v>
                </c:pt>
                <c:pt idx="39">
                  <c:v>0.8</c:v>
                </c:pt>
                <c:pt idx="40">
                  <c:v>#N/A</c:v>
                </c:pt>
                <c:pt idx="41">
                  <c:v>#N/A</c:v>
                </c:pt>
                <c:pt idx="42">
                  <c:v>#N/A</c:v>
                </c:pt>
                <c:pt idx="43">
                  <c:v>#N/A</c:v>
                </c:pt>
                <c:pt idx="44">
                  <c:v>#N/A</c:v>
                </c:pt>
                <c:pt idx="45">
                  <c:v>#N/A</c:v>
                </c:pt>
                <c:pt idx="46">
                  <c:v>0.8</c:v>
                </c:pt>
                <c:pt idx="47">
                  <c:v>#N/A</c:v>
                </c:pt>
                <c:pt idx="48">
                  <c:v>#N/A</c:v>
                </c:pt>
                <c:pt idx="49">
                  <c:v>#N/A</c:v>
                </c:pt>
                <c:pt idx="50">
                  <c:v>#N/A</c:v>
                </c:pt>
                <c:pt idx="51">
                  <c:v>#N/A</c:v>
                </c:pt>
                <c:pt idx="52">
                  <c:v>#N/A</c:v>
                </c:pt>
                <c:pt idx="53">
                  <c:v>0.79</c:v>
                </c:pt>
                <c:pt idx="54">
                  <c:v>#N/A</c:v>
                </c:pt>
                <c:pt idx="55">
                  <c:v>#N/A</c:v>
                </c:pt>
                <c:pt idx="56">
                  <c:v>#N/A</c:v>
                </c:pt>
                <c:pt idx="57">
                  <c:v>#N/A</c:v>
                </c:pt>
                <c:pt idx="58">
                  <c:v>#N/A</c:v>
                </c:pt>
                <c:pt idx="59">
                  <c:v>#N/A</c:v>
                </c:pt>
                <c:pt idx="60">
                  <c:v>0.81</c:v>
                </c:pt>
                <c:pt idx="61">
                  <c:v>#N/A</c:v>
                </c:pt>
                <c:pt idx="62">
                  <c:v>#N/A</c:v>
                </c:pt>
                <c:pt idx="63">
                  <c:v>#N/A</c:v>
                </c:pt>
                <c:pt idx="64">
                  <c:v>#N/A</c:v>
                </c:pt>
                <c:pt idx="65">
                  <c:v>#N/A</c:v>
                </c:pt>
                <c:pt idx="66">
                  <c:v>#N/A</c:v>
                </c:pt>
                <c:pt idx="67">
                  <c:v>#N/A</c:v>
                </c:pt>
                <c:pt idx="68">
                  <c:v>0.75</c:v>
                </c:pt>
                <c:pt idx="69">
                  <c:v>#N/A</c:v>
                </c:pt>
                <c:pt idx="70">
                  <c:v>#N/A</c:v>
                </c:pt>
                <c:pt idx="71">
                  <c:v>#N/A</c:v>
                </c:pt>
                <c:pt idx="72">
                  <c:v>#N/A</c:v>
                </c:pt>
                <c:pt idx="73">
                  <c:v>#N/A</c:v>
                </c:pt>
                <c:pt idx="74">
                  <c:v>0.76</c:v>
                </c:pt>
                <c:pt idx="75">
                  <c:v>#N/A</c:v>
                </c:pt>
                <c:pt idx="76">
                  <c:v>#N/A</c:v>
                </c:pt>
                <c:pt idx="77">
                  <c:v>#N/A</c:v>
                </c:pt>
                <c:pt idx="78">
                  <c:v>#N/A</c:v>
                </c:pt>
                <c:pt idx="79">
                  <c:v>#N/A</c:v>
                </c:pt>
                <c:pt idx="80">
                  <c:v>#N/A</c:v>
                </c:pt>
                <c:pt idx="81">
                  <c:v>0.72</c:v>
                </c:pt>
                <c:pt idx="82">
                  <c:v>#N/A</c:v>
                </c:pt>
                <c:pt idx="83">
                  <c:v>#N/A</c:v>
                </c:pt>
                <c:pt idx="84">
                  <c:v>#N/A</c:v>
                </c:pt>
                <c:pt idx="85">
                  <c:v>#N/A</c:v>
                </c:pt>
                <c:pt idx="86">
                  <c:v>#N/A</c:v>
                </c:pt>
                <c:pt idx="87">
                  <c:v>#N/A</c:v>
                </c:pt>
                <c:pt idx="88">
                  <c:v>0.71</c:v>
                </c:pt>
                <c:pt idx="89">
                  <c:v>#N/A</c:v>
                </c:pt>
                <c:pt idx="90">
                  <c:v>#N/A</c:v>
                </c:pt>
                <c:pt idx="91">
                  <c:v>#N/A</c:v>
                </c:pt>
                <c:pt idx="92">
                  <c:v>#N/A</c:v>
                </c:pt>
                <c:pt idx="93">
                  <c:v>#N/A</c:v>
                </c:pt>
                <c:pt idx="94">
                  <c:v>#N/A</c:v>
                </c:pt>
                <c:pt idx="95">
                  <c:v>0.69</c:v>
                </c:pt>
                <c:pt idx="96">
                  <c:v>#N/A</c:v>
                </c:pt>
                <c:pt idx="97">
                  <c:v>#N/A</c:v>
                </c:pt>
                <c:pt idx="98">
                  <c:v>#N/A</c:v>
                </c:pt>
                <c:pt idx="99">
                  <c:v>#N/A</c:v>
                </c:pt>
                <c:pt idx="100">
                  <c:v>#N/A</c:v>
                </c:pt>
                <c:pt idx="101">
                  <c:v>#N/A</c:v>
                </c:pt>
                <c:pt idx="102">
                  <c:v>0.74</c:v>
                </c:pt>
                <c:pt idx="103">
                  <c:v>#N/A</c:v>
                </c:pt>
                <c:pt idx="104">
                  <c:v>#N/A</c:v>
                </c:pt>
                <c:pt idx="105">
                  <c:v>#N/A</c:v>
                </c:pt>
                <c:pt idx="106">
                  <c:v>#N/A</c:v>
                </c:pt>
                <c:pt idx="107">
                  <c:v>#N/A</c:v>
                </c:pt>
                <c:pt idx="108">
                  <c:v>#N/A</c:v>
                </c:pt>
                <c:pt idx="109">
                  <c:v>0.73</c:v>
                </c:pt>
                <c:pt idx="110">
                  <c:v>#N/A</c:v>
                </c:pt>
                <c:pt idx="111">
                  <c:v>#N/A</c:v>
                </c:pt>
                <c:pt idx="112">
                  <c:v>#N/A</c:v>
                </c:pt>
                <c:pt idx="113">
                  <c:v>#N/A</c:v>
                </c:pt>
                <c:pt idx="114">
                  <c:v>#N/A</c:v>
                </c:pt>
                <c:pt idx="115">
                  <c:v>#N/A</c:v>
                </c:pt>
                <c:pt idx="116">
                  <c:v>0.76</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0.81</c:v>
                </c:pt>
                <c:pt idx="131">
                  <c:v>#N/A</c:v>
                </c:pt>
                <c:pt idx="132">
                  <c:v>#N/A</c:v>
                </c:pt>
                <c:pt idx="133">
                  <c:v>#N/A</c:v>
                </c:pt>
                <c:pt idx="134">
                  <c:v>#N/A</c:v>
                </c:pt>
                <c:pt idx="135">
                  <c:v>#N/A</c:v>
                </c:pt>
                <c:pt idx="136">
                  <c:v>#N/A</c:v>
                </c:pt>
                <c:pt idx="137">
                  <c:v>0.84</c:v>
                </c:pt>
                <c:pt idx="138">
                  <c:v>#N/A</c:v>
                </c:pt>
                <c:pt idx="139">
                  <c:v>#N/A</c:v>
                </c:pt>
                <c:pt idx="140">
                  <c:v>#N/A</c:v>
                </c:pt>
                <c:pt idx="141">
                  <c:v>#N/A</c:v>
                </c:pt>
                <c:pt idx="142">
                  <c:v>#N/A</c:v>
                </c:pt>
                <c:pt idx="143">
                  <c:v>#N/A</c:v>
                </c:pt>
                <c:pt idx="144">
                  <c:v>0.86</c:v>
                </c:pt>
                <c:pt idx="145">
                  <c:v>#N/A</c:v>
                </c:pt>
                <c:pt idx="146">
                  <c:v>#N/A</c:v>
                </c:pt>
                <c:pt idx="147">
                  <c:v>#N/A</c:v>
                </c:pt>
                <c:pt idx="148">
                  <c:v>#N/A</c:v>
                </c:pt>
                <c:pt idx="149">
                  <c:v>#N/A</c:v>
                </c:pt>
                <c:pt idx="150">
                  <c:v>#N/A</c:v>
                </c:pt>
                <c:pt idx="151">
                  <c:v>0.88</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0.9</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0.91</c:v>
                </c:pt>
                <c:pt idx="180">
                  <c:v>#N/A</c:v>
                </c:pt>
                <c:pt idx="181">
                  <c:v>#N/A</c:v>
                </c:pt>
                <c:pt idx="182">
                  <c:v>#N/A</c:v>
                </c:pt>
                <c:pt idx="183">
                  <c:v>#N/A</c:v>
                </c:pt>
                <c:pt idx="184">
                  <c:v>#N/A</c:v>
                </c:pt>
                <c:pt idx="185">
                  <c:v>#N/A</c:v>
                </c:pt>
                <c:pt idx="186">
                  <c:v>0.89</c:v>
                </c:pt>
                <c:pt idx="187">
                  <c:v>#N/A</c:v>
                </c:pt>
                <c:pt idx="188">
                  <c:v>#N/A</c:v>
                </c:pt>
                <c:pt idx="189">
                  <c:v>#N/A</c:v>
                </c:pt>
                <c:pt idx="190">
                  <c:v>#N/A</c:v>
                </c:pt>
                <c:pt idx="191">
                  <c:v>#N/A</c:v>
                </c:pt>
                <c:pt idx="192">
                  <c:v>#N/A</c:v>
                </c:pt>
                <c:pt idx="193">
                  <c:v>0.91</c:v>
                </c:pt>
                <c:pt idx="194">
                  <c:v>#N/A</c:v>
                </c:pt>
                <c:pt idx="195">
                  <c:v>#N/A</c:v>
                </c:pt>
                <c:pt idx="196">
                  <c:v>#N/A</c:v>
                </c:pt>
                <c:pt idx="197">
                  <c:v>#N/A</c:v>
                </c:pt>
                <c:pt idx="198">
                  <c:v>#N/A</c:v>
                </c:pt>
                <c:pt idx="199">
                  <c:v>#N/A</c:v>
                </c:pt>
                <c:pt idx="200">
                  <c:v>0.93</c:v>
                </c:pt>
                <c:pt idx="201">
                  <c:v>#N/A</c:v>
                </c:pt>
                <c:pt idx="202">
                  <c:v>#N/A</c:v>
                </c:pt>
                <c:pt idx="203">
                  <c:v>#N/A</c:v>
                </c:pt>
                <c:pt idx="204">
                  <c:v>#N/A</c:v>
                </c:pt>
                <c:pt idx="205">
                  <c:v>#N/A</c:v>
                </c:pt>
                <c:pt idx="206">
                  <c:v>#N/A</c:v>
                </c:pt>
                <c:pt idx="207">
                  <c:v>0.93</c:v>
                </c:pt>
                <c:pt idx="208">
                  <c:v>#N/A</c:v>
                </c:pt>
                <c:pt idx="209">
                  <c:v>#N/A</c:v>
                </c:pt>
                <c:pt idx="210">
                  <c:v>#N/A</c:v>
                </c:pt>
                <c:pt idx="211">
                  <c:v>#N/A</c:v>
                </c:pt>
                <c:pt idx="212">
                  <c:v>#N/A</c:v>
                </c:pt>
                <c:pt idx="213">
                  <c:v>#N/A</c:v>
                </c:pt>
                <c:pt idx="214">
                  <c:v>0.88</c:v>
                </c:pt>
                <c:pt idx="215">
                  <c:v>#N/A</c:v>
                </c:pt>
                <c:pt idx="216">
                  <c:v>#N/A</c:v>
                </c:pt>
                <c:pt idx="217">
                  <c:v>#N/A</c:v>
                </c:pt>
                <c:pt idx="218">
                  <c:v>#N/A</c:v>
                </c:pt>
                <c:pt idx="219">
                  <c:v>#N/A</c:v>
                </c:pt>
                <c:pt idx="220">
                  <c:v>#N/A</c:v>
                </c:pt>
                <c:pt idx="221">
                  <c:v>0.92</c:v>
                </c:pt>
                <c:pt idx="222">
                  <c:v>#N/A</c:v>
                </c:pt>
                <c:pt idx="223">
                  <c:v>#N/A</c:v>
                </c:pt>
                <c:pt idx="224">
                  <c:v>#N/A</c:v>
                </c:pt>
                <c:pt idx="225">
                  <c:v>#N/A</c:v>
                </c:pt>
                <c:pt idx="226">
                  <c:v>#N/A</c:v>
                </c:pt>
                <c:pt idx="227">
                  <c:v>#N/A</c:v>
                </c:pt>
                <c:pt idx="228">
                  <c:v>0.85</c:v>
                </c:pt>
                <c:pt idx="229">
                  <c:v>#N/A</c:v>
                </c:pt>
                <c:pt idx="230">
                  <c:v>#N/A</c:v>
                </c:pt>
                <c:pt idx="231">
                  <c:v>#N/A</c:v>
                </c:pt>
                <c:pt idx="232">
                  <c:v>#N/A</c:v>
                </c:pt>
                <c:pt idx="233">
                  <c:v>#N/A</c:v>
                </c:pt>
                <c:pt idx="234">
                  <c:v>#N/A</c:v>
                </c:pt>
                <c:pt idx="235">
                  <c:v>0.86</c:v>
                </c:pt>
                <c:pt idx="236">
                  <c:v>#N/A</c:v>
                </c:pt>
                <c:pt idx="237">
                  <c:v>#N/A</c:v>
                </c:pt>
                <c:pt idx="238">
                  <c:v>#N/A</c:v>
                </c:pt>
                <c:pt idx="239">
                  <c:v>#N/A</c:v>
                </c:pt>
                <c:pt idx="240">
                  <c:v>#N/A</c:v>
                </c:pt>
                <c:pt idx="241">
                  <c:v>#N/A</c:v>
                </c:pt>
                <c:pt idx="242">
                  <c:v>0.9</c:v>
                </c:pt>
                <c:pt idx="243">
                  <c:v>#N/A</c:v>
                </c:pt>
                <c:pt idx="244">
                  <c:v>#N/A</c:v>
                </c:pt>
                <c:pt idx="245">
                  <c:v>#N/A</c:v>
                </c:pt>
                <c:pt idx="246">
                  <c:v>#N/A</c:v>
                </c:pt>
                <c:pt idx="247">
                  <c:v>#N/A</c:v>
                </c:pt>
                <c:pt idx="248">
                  <c:v>#N/A</c:v>
                </c:pt>
                <c:pt idx="249">
                  <c:v>0.9</c:v>
                </c:pt>
                <c:pt idx="250">
                  <c:v>#N/A</c:v>
                </c:pt>
                <c:pt idx="251">
                  <c:v>#N/A</c:v>
                </c:pt>
                <c:pt idx="252">
                  <c:v>#N/A</c:v>
                </c:pt>
                <c:pt idx="253">
                  <c:v>#N/A</c:v>
                </c:pt>
                <c:pt idx="254">
                  <c:v>#N/A</c:v>
                </c:pt>
                <c:pt idx="255">
                  <c:v>#N/A</c:v>
                </c:pt>
                <c:pt idx="256">
                  <c:v>0.89</c:v>
                </c:pt>
                <c:pt idx="257">
                  <c:v>#N/A</c:v>
                </c:pt>
                <c:pt idx="258">
                  <c:v>#N/A</c:v>
                </c:pt>
                <c:pt idx="259">
                  <c:v>#N/A</c:v>
                </c:pt>
                <c:pt idx="260">
                  <c:v>#N/A</c:v>
                </c:pt>
                <c:pt idx="261">
                  <c:v>#N/A</c:v>
                </c:pt>
                <c:pt idx="262">
                  <c:v>#N/A</c:v>
                </c:pt>
                <c:pt idx="263">
                  <c:v>0.92</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0.92</c:v>
                </c:pt>
                <c:pt idx="285">
                  <c:v>#N/A</c:v>
                </c:pt>
                <c:pt idx="286">
                  <c:v>#N/A</c:v>
                </c:pt>
                <c:pt idx="287">
                  <c:v>#N/A</c:v>
                </c:pt>
                <c:pt idx="288">
                  <c:v>#N/A</c:v>
                </c:pt>
                <c:pt idx="289">
                  <c:v>#N/A</c:v>
                </c:pt>
                <c:pt idx="290">
                  <c:v>#N/A</c:v>
                </c:pt>
                <c:pt idx="291">
                  <c:v>0.92</c:v>
                </c:pt>
                <c:pt idx="292">
                  <c:v>#N/A</c:v>
                </c:pt>
                <c:pt idx="293">
                  <c:v>#N/A</c:v>
                </c:pt>
                <c:pt idx="294">
                  <c:v>#N/A</c:v>
                </c:pt>
                <c:pt idx="295">
                  <c:v>#N/A</c:v>
                </c:pt>
                <c:pt idx="296">
                  <c:v>#N/A</c:v>
                </c:pt>
                <c:pt idx="297">
                  <c:v>#N/A</c:v>
                </c:pt>
                <c:pt idx="298">
                  <c:v>0.91</c:v>
                </c:pt>
                <c:pt idx="299">
                  <c:v>#N/A</c:v>
                </c:pt>
                <c:pt idx="300">
                  <c:v>#N/A</c:v>
                </c:pt>
                <c:pt idx="301">
                  <c:v>#N/A</c:v>
                </c:pt>
                <c:pt idx="302">
                  <c:v>#N/A</c:v>
                </c:pt>
                <c:pt idx="303">
                  <c:v>#N/A</c:v>
                </c:pt>
                <c:pt idx="304">
                  <c:v>#N/A</c:v>
                </c:pt>
                <c:pt idx="305">
                  <c:v>0.92</c:v>
                </c:pt>
                <c:pt idx="306">
                  <c:v>#N/A</c:v>
                </c:pt>
                <c:pt idx="307">
                  <c:v>#N/A</c:v>
                </c:pt>
                <c:pt idx="308">
                  <c:v>#N/A</c:v>
                </c:pt>
                <c:pt idx="309">
                  <c:v>#N/A</c:v>
                </c:pt>
                <c:pt idx="310">
                  <c:v>#N/A</c:v>
                </c:pt>
                <c:pt idx="311">
                  <c:v>#N/A</c:v>
                </c:pt>
                <c:pt idx="312">
                  <c:v>0.9</c:v>
                </c:pt>
                <c:pt idx="313">
                  <c:v>#N/A</c:v>
                </c:pt>
                <c:pt idx="314">
                  <c:v>#N/A</c:v>
                </c:pt>
                <c:pt idx="315">
                  <c:v>#N/A</c:v>
                </c:pt>
                <c:pt idx="316">
                  <c:v>#N/A</c:v>
                </c:pt>
                <c:pt idx="317">
                  <c:v>#N/A</c:v>
                </c:pt>
                <c:pt idx="318">
                  <c:v>#N/A</c:v>
                </c:pt>
                <c:pt idx="319">
                  <c:v>0.83</c:v>
                </c:pt>
                <c:pt idx="320">
                  <c:v>#N/A</c:v>
                </c:pt>
                <c:pt idx="321">
                  <c:v>#N/A</c:v>
                </c:pt>
                <c:pt idx="322">
                  <c:v>#N/A</c:v>
                </c:pt>
                <c:pt idx="323">
                  <c:v>#N/A</c:v>
                </c:pt>
                <c:pt idx="324">
                  <c:v>#N/A</c:v>
                </c:pt>
                <c:pt idx="325">
                  <c:v>#N/A</c:v>
                </c:pt>
                <c:pt idx="326">
                  <c:v>0.81</c:v>
                </c:pt>
                <c:pt idx="327">
                  <c:v>#N/A</c:v>
                </c:pt>
                <c:pt idx="328">
                  <c:v>#N/A</c:v>
                </c:pt>
                <c:pt idx="329">
                  <c:v>#N/A</c:v>
                </c:pt>
                <c:pt idx="330">
                  <c:v>#N/A</c:v>
                </c:pt>
                <c:pt idx="331">
                  <c:v>#N/A</c:v>
                </c:pt>
                <c:pt idx="332">
                  <c:v>#N/A</c:v>
                </c:pt>
                <c:pt idx="333">
                  <c:v>0.8</c:v>
                </c:pt>
                <c:pt idx="334">
                  <c:v>#N/A</c:v>
                </c:pt>
                <c:pt idx="335">
                  <c:v>#N/A</c:v>
                </c:pt>
                <c:pt idx="336">
                  <c:v>#N/A</c:v>
                </c:pt>
                <c:pt idx="337">
                  <c:v>#N/A</c:v>
                </c:pt>
                <c:pt idx="338">
                  <c:v>#N/A</c:v>
                </c:pt>
                <c:pt idx="339">
                  <c:v>#N/A</c:v>
                </c:pt>
                <c:pt idx="340">
                  <c:v>0.81</c:v>
                </c:pt>
                <c:pt idx="341">
                  <c:v>#N/A</c:v>
                </c:pt>
                <c:pt idx="342">
                  <c:v>#N/A</c:v>
                </c:pt>
                <c:pt idx="343">
                  <c:v>#N/A</c:v>
                </c:pt>
                <c:pt idx="344">
                  <c:v>#N/A</c:v>
                </c:pt>
                <c:pt idx="345">
                  <c:v>#N/A</c:v>
                </c:pt>
                <c:pt idx="346">
                  <c:v>#N/A</c:v>
                </c:pt>
                <c:pt idx="347">
                  <c:v>0.81</c:v>
                </c:pt>
                <c:pt idx="348">
                  <c:v>#N/A</c:v>
                </c:pt>
                <c:pt idx="349">
                  <c:v>#N/A</c:v>
                </c:pt>
                <c:pt idx="350">
                  <c:v>#N/A</c:v>
                </c:pt>
                <c:pt idx="351">
                  <c:v>#N/A</c:v>
                </c:pt>
                <c:pt idx="352">
                  <c:v>#N/A</c:v>
                </c:pt>
                <c:pt idx="353">
                  <c:v>#N/A</c:v>
                </c:pt>
                <c:pt idx="354">
                  <c:v>0.81</c:v>
                </c:pt>
                <c:pt idx="355">
                  <c:v>#N/A</c:v>
                </c:pt>
                <c:pt idx="356">
                  <c:v>#N/A</c:v>
                </c:pt>
                <c:pt idx="357">
                  <c:v>#N/A</c:v>
                </c:pt>
                <c:pt idx="358">
                  <c:v>#N/A</c:v>
                </c:pt>
                <c:pt idx="359">
                  <c:v>#N/A</c:v>
                </c:pt>
                <c:pt idx="360">
                  <c:v>#N/A</c:v>
                </c:pt>
                <c:pt idx="361">
                  <c:v>0.8</c:v>
                </c:pt>
                <c:pt idx="362">
                  <c:v>#N/A</c:v>
                </c:pt>
                <c:pt idx="363">
                  <c:v>#N/A</c:v>
                </c:pt>
                <c:pt idx="364">
                  <c:v>#N/A</c:v>
                </c:pt>
              </c:numCache>
            </c:numRef>
          </c:val>
          <c:smooth val="0"/>
          <c:extLst>
            <c:ext xmlns:c16="http://schemas.microsoft.com/office/drawing/2014/chart" uri="{C3380CC4-5D6E-409C-BE32-E72D297353CC}">
              <c16:uniqueId val="{00000002-48A8-4AB9-8B18-095F15EB77EA}"/>
            </c:ext>
          </c:extLst>
        </c:ser>
        <c:ser>
          <c:idx val="1"/>
          <c:order val="3"/>
          <c:tx>
            <c:strRef>
              <c:f>轻碱数据!$AT$14</c:f>
              <c:strCache>
                <c:ptCount val="1"/>
                <c:pt idx="0">
                  <c:v>2024</c:v>
                </c:pt>
              </c:strCache>
            </c:strRef>
          </c:tx>
          <c:spPr>
            <a:ln w="28575" cap="rnd">
              <a:solidFill>
                <a:srgbClr val="FF0000"/>
              </a:solidFill>
              <a:round/>
            </a:ln>
            <a:effectLst/>
          </c:spPr>
          <c:marker>
            <c:symbol val="none"/>
          </c:marker>
          <c:cat>
            <c:numRef>
              <c:f>轻碱数据!$AO$15:$AO$379</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轻碱数据!$AT$15:$AT$379</c:f>
              <c:numCache>
                <c:formatCode>General</c:formatCode>
                <c:ptCount val="365"/>
                <c:pt idx="0">
                  <c:v>0.79</c:v>
                </c:pt>
                <c:pt idx="1">
                  <c:v>#N/A</c:v>
                </c:pt>
                <c:pt idx="2">
                  <c:v>#N/A</c:v>
                </c:pt>
                <c:pt idx="3">
                  <c:v>0.79</c:v>
                </c:pt>
                <c:pt idx="4">
                  <c:v>#N/A</c:v>
                </c:pt>
                <c:pt idx="5">
                  <c:v>#N/A</c:v>
                </c:pt>
                <c:pt idx="6">
                  <c:v>#N/A</c:v>
                </c:pt>
                <c:pt idx="7">
                  <c:v>#N/A</c:v>
                </c:pt>
                <c:pt idx="8">
                  <c:v>#N/A</c:v>
                </c:pt>
                <c:pt idx="9">
                  <c:v>#N/A</c:v>
                </c:pt>
                <c:pt idx="10">
                  <c:v>0.79</c:v>
                </c:pt>
                <c:pt idx="11">
                  <c:v>#N/A</c:v>
                </c:pt>
                <c:pt idx="12">
                  <c:v>#N/A</c:v>
                </c:pt>
                <c:pt idx="13">
                  <c:v>#N/A</c:v>
                </c:pt>
                <c:pt idx="14">
                  <c:v>#N/A</c:v>
                </c:pt>
                <c:pt idx="15">
                  <c:v>#N/A</c:v>
                </c:pt>
                <c:pt idx="16">
                  <c:v>#N/A</c:v>
                </c:pt>
                <c:pt idx="17">
                  <c:v>0.78</c:v>
                </c:pt>
                <c:pt idx="18">
                  <c:v>#N/A</c:v>
                </c:pt>
                <c:pt idx="19">
                  <c:v>#N/A</c:v>
                </c:pt>
                <c:pt idx="20">
                  <c:v>#N/A</c:v>
                </c:pt>
                <c:pt idx="21">
                  <c:v>#N/A</c:v>
                </c:pt>
                <c:pt idx="22">
                  <c:v>#N/A</c:v>
                </c:pt>
                <c:pt idx="23">
                  <c:v>#N/A</c:v>
                </c:pt>
                <c:pt idx="24">
                  <c:v>0.76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0.75</c:v>
                </c:pt>
                <c:pt idx="53">
                  <c:v>#N/A</c:v>
                </c:pt>
                <c:pt idx="54">
                  <c:v>#N/A</c:v>
                </c:pt>
                <c:pt idx="55">
                  <c:v>#N/A</c:v>
                </c:pt>
                <c:pt idx="56">
                  <c:v>#N/A</c:v>
                </c:pt>
                <c:pt idx="57">
                  <c:v>#N/A</c:v>
                </c:pt>
                <c:pt idx="58">
                  <c:v>#N/A</c:v>
                </c:pt>
                <c:pt idx="59">
                  <c:v>0.77</c:v>
                </c:pt>
                <c:pt idx="60">
                  <c:v>#N/A</c:v>
                </c:pt>
                <c:pt idx="61">
                  <c:v>#N/A</c:v>
                </c:pt>
                <c:pt idx="62">
                  <c:v>#N/A</c:v>
                </c:pt>
                <c:pt idx="63">
                  <c:v>#N/A</c:v>
                </c:pt>
                <c:pt idx="64">
                  <c:v>#N/A</c:v>
                </c:pt>
                <c:pt idx="65">
                  <c:v>#N/A</c:v>
                </c:pt>
                <c:pt idx="66">
                  <c:v>0.78</c:v>
                </c:pt>
                <c:pt idx="67">
                  <c:v>#N/A</c:v>
                </c:pt>
                <c:pt idx="68">
                  <c:v>#N/A</c:v>
                </c:pt>
                <c:pt idx="69">
                  <c:v>#N/A</c:v>
                </c:pt>
                <c:pt idx="70">
                  <c:v>#N/A</c:v>
                </c:pt>
                <c:pt idx="71">
                  <c:v>#N/A</c:v>
                </c:pt>
                <c:pt idx="72">
                  <c:v>#N/A</c:v>
                </c:pt>
                <c:pt idx="73">
                  <c:v>0.78</c:v>
                </c:pt>
                <c:pt idx="74">
                  <c:v>#N/A</c:v>
                </c:pt>
                <c:pt idx="75">
                  <c:v>#N/A</c:v>
                </c:pt>
                <c:pt idx="76">
                  <c:v>#N/A</c:v>
                </c:pt>
                <c:pt idx="77">
                  <c:v>#N/A</c:v>
                </c:pt>
                <c:pt idx="78">
                  <c:v>#N/A</c:v>
                </c:pt>
                <c:pt idx="79">
                  <c:v>#N/A</c:v>
                </c:pt>
                <c:pt idx="80">
                  <c:v>0.78</c:v>
                </c:pt>
                <c:pt idx="81">
                  <c:v>#N/A</c:v>
                </c:pt>
                <c:pt idx="82">
                  <c:v>#N/A</c:v>
                </c:pt>
                <c:pt idx="83">
                  <c:v>#N/A</c:v>
                </c:pt>
                <c:pt idx="84">
                  <c:v>#N/A</c:v>
                </c:pt>
                <c:pt idx="85">
                  <c:v>#N/A</c:v>
                </c:pt>
                <c:pt idx="86">
                  <c:v>#N/A</c:v>
                </c:pt>
                <c:pt idx="87">
                  <c:v>0.78</c:v>
                </c:pt>
                <c:pt idx="88">
                  <c:v>#N/A</c:v>
                </c:pt>
                <c:pt idx="89">
                  <c:v>#N/A</c:v>
                </c:pt>
                <c:pt idx="90">
                  <c:v>#N/A</c:v>
                </c:pt>
                <c:pt idx="91">
                  <c:v>#N/A</c:v>
                </c:pt>
                <c:pt idx="92">
                  <c:v>#N/A</c:v>
                </c:pt>
                <c:pt idx="93">
                  <c:v>#N/A</c:v>
                </c:pt>
                <c:pt idx="94">
                  <c:v>0.8</c:v>
                </c:pt>
                <c:pt idx="95">
                  <c:v>#N/A</c:v>
                </c:pt>
                <c:pt idx="96">
                  <c:v>#N/A</c:v>
                </c:pt>
                <c:pt idx="97">
                  <c:v>#N/A</c:v>
                </c:pt>
                <c:pt idx="98">
                  <c:v>#N/A</c:v>
                </c:pt>
                <c:pt idx="99">
                  <c:v>#N/A</c:v>
                </c:pt>
                <c:pt idx="100">
                  <c:v>#N/A</c:v>
                </c:pt>
                <c:pt idx="101">
                  <c:v>0.82</c:v>
                </c:pt>
                <c:pt idx="102">
                  <c:v>#N/A</c:v>
                </c:pt>
                <c:pt idx="103">
                  <c:v>#N/A</c:v>
                </c:pt>
                <c:pt idx="104">
                  <c:v>#N/A</c:v>
                </c:pt>
                <c:pt idx="105">
                  <c:v>#N/A</c:v>
                </c:pt>
                <c:pt idx="106">
                  <c:v>#N/A</c:v>
                </c:pt>
                <c:pt idx="107">
                  <c:v>#N/A</c:v>
                </c:pt>
                <c:pt idx="108">
                  <c:v>0.8</c:v>
                </c:pt>
                <c:pt idx="109">
                  <c:v>#N/A</c:v>
                </c:pt>
                <c:pt idx="110">
                  <c:v>#N/A</c:v>
                </c:pt>
                <c:pt idx="111">
                  <c:v>#N/A</c:v>
                </c:pt>
                <c:pt idx="112">
                  <c:v>#N/A</c:v>
                </c:pt>
                <c:pt idx="113">
                  <c:v>#N/A</c:v>
                </c:pt>
                <c:pt idx="114">
                  <c:v>#N/A</c:v>
                </c:pt>
                <c:pt idx="115">
                  <c:v>0.83</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0.88</c:v>
                </c:pt>
                <c:pt idx="130">
                  <c:v>#N/A</c:v>
                </c:pt>
                <c:pt idx="131">
                  <c:v>#N/A</c:v>
                </c:pt>
                <c:pt idx="132">
                  <c:v>#N/A</c:v>
                </c:pt>
                <c:pt idx="133">
                  <c:v>#N/A</c:v>
                </c:pt>
                <c:pt idx="134">
                  <c:v>#N/A</c:v>
                </c:pt>
                <c:pt idx="135">
                  <c:v>#N/A</c:v>
                </c:pt>
                <c:pt idx="136">
                  <c:v>0.88</c:v>
                </c:pt>
                <c:pt idx="137">
                  <c:v>#N/A</c:v>
                </c:pt>
                <c:pt idx="138">
                  <c:v>#N/A</c:v>
                </c:pt>
                <c:pt idx="139">
                  <c:v>#N/A</c:v>
                </c:pt>
                <c:pt idx="140">
                  <c:v>#N/A</c:v>
                </c:pt>
                <c:pt idx="141">
                  <c:v>#N/A</c:v>
                </c:pt>
                <c:pt idx="142">
                  <c:v>#N/A</c:v>
                </c:pt>
                <c:pt idx="143">
                  <c:v>#N/A</c:v>
                </c:pt>
                <c:pt idx="144">
                  <c:v>0.87</c:v>
                </c:pt>
                <c:pt idx="145">
                  <c:v>#N/A</c:v>
                </c:pt>
                <c:pt idx="146">
                  <c:v>#N/A</c:v>
                </c:pt>
                <c:pt idx="147">
                  <c:v>#N/A</c:v>
                </c:pt>
                <c:pt idx="148">
                  <c:v>#N/A</c:v>
                </c:pt>
                <c:pt idx="149">
                  <c:v>#N/A</c:v>
                </c:pt>
                <c:pt idx="150">
                  <c:v>0.93</c:v>
                </c:pt>
                <c:pt idx="151">
                  <c:v>#N/A</c:v>
                </c:pt>
                <c:pt idx="152">
                  <c:v>#N/A</c:v>
                </c:pt>
                <c:pt idx="153">
                  <c:v>#N/A</c:v>
                </c:pt>
                <c:pt idx="154">
                  <c:v>#N/A</c:v>
                </c:pt>
                <c:pt idx="155">
                  <c:v>#N/A</c:v>
                </c:pt>
                <c:pt idx="156">
                  <c:v>#N/A</c:v>
                </c:pt>
                <c:pt idx="157">
                  <c:v>0.89</c:v>
                </c:pt>
                <c:pt idx="158">
                  <c:v>#N/A</c:v>
                </c:pt>
                <c:pt idx="159">
                  <c:v>#N/A</c:v>
                </c:pt>
                <c:pt idx="160">
                  <c:v>#N/A</c:v>
                </c:pt>
                <c:pt idx="161">
                  <c:v>#N/A</c:v>
                </c:pt>
                <c:pt idx="162">
                  <c:v>#N/A</c:v>
                </c:pt>
                <c:pt idx="163">
                  <c:v>#N/A</c:v>
                </c:pt>
                <c:pt idx="164">
                  <c:v>0.95</c:v>
                </c:pt>
                <c:pt idx="165">
                  <c:v>#N/A</c:v>
                </c:pt>
                <c:pt idx="166">
                  <c:v>#N/A</c:v>
                </c:pt>
                <c:pt idx="167">
                  <c:v>#N/A</c:v>
                </c:pt>
                <c:pt idx="168">
                  <c:v>#N/A</c:v>
                </c:pt>
                <c:pt idx="169">
                  <c:v>#N/A</c:v>
                </c:pt>
                <c:pt idx="170">
                  <c:v>#N/A</c:v>
                </c:pt>
                <c:pt idx="171">
                  <c:v>0.97</c:v>
                </c:pt>
                <c:pt idx="172">
                  <c:v>#N/A</c:v>
                </c:pt>
                <c:pt idx="173">
                  <c:v>#N/A</c:v>
                </c:pt>
                <c:pt idx="174">
                  <c:v>#N/A</c:v>
                </c:pt>
                <c:pt idx="175">
                  <c:v>#N/A</c:v>
                </c:pt>
                <c:pt idx="176">
                  <c:v>#N/A</c:v>
                </c:pt>
                <c:pt idx="177">
                  <c:v>#N/A</c:v>
                </c:pt>
                <c:pt idx="178">
                  <c:v>0.97</c:v>
                </c:pt>
                <c:pt idx="179">
                  <c:v>#N/A</c:v>
                </c:pt>
                <c:pt idx="180">
                  <c:v>#N/A</c:v>
                </c:pt>
                <c:pt idx="181">
                  <c:v>#N/A</c:v>
                </c:pt>
                <c:pt idx="182">
                  <c:v>#N/A</c:v>
                </c:pt>
                <c:pt idx="183">
                  <c:v>#N/A</c:v>
                </c:pt>
                <c:pt idx="184">
                  <c:v>#N/A</c:v>
                </c:pt>
                <c:pt idx="185">
                  <c:v>0.97</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3-48A8-4AB9-8B18-095F15EB77EA}"/>
            </c:ext>
          </c:extLst>
        </c:ser>
        <c:dLbls>
          <c:showLegendKey val="0"/>
          <c:showVal val="0"/>
          <c:showCatName val="0"/>
          <c:showSerName val="0"/>
          <c:showPercent val="0"/>
          <c:showBubbleSize val="0"/>
        </c:dLbls>
        <c:smooth val="0"/>
        <c:axId val="400748798"/>
        <c:axId val="169803326"/>
      </c:lineChart>
      <c:dateAx>
        <c:axId val="400748798"/>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69803326"/>
        <c:crosses val="autoZero"/>
        <c:auto val="1"/>
        <c:lblOffset val="100"/>
        <c:baseTimeUnit val="days"/>
      </c:dateAx>
      <c:valAx>
        <c:axId val="169803326"/>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百分比</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00748798"/>
        <c:crosses val="autoZero"/>
        <c:crossBetween val="between"/>
      </c:valAx>
      <c:spPr>
        <a:noFill/>
        <a:ln>
          <a:noFill/>
        </a:ln>
        <a:effectLst/>
      </c:spPr>
    </c:plotArea>
    <c:legend>
      <c:legendPos val="b"/>
      <c:layout>
        <c:manualLayout>
          <c:xMode val="edge"/>
          <c:yMode val="edge"/>
          <c:x val="5.4751131221719498E-2"/>
          <c:y val="0.89532872527059804"/>
          <c:w val="0.9"/>
          <c:h val="8.6736474694589893E-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dirty="0">
                <a:latin typeface="楷体" panose="02010609060101010101" pitchFamily="49" charset="-122"/>
                <a:ea typeface="楷体" panose="02010609060101010101" pitchFamily="49" charset="-122"/>
              </a:rPr>
              <a:t>重碱厂库库存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4"/>
          <c:order val="0"/>
          <c:tx>
            <c:strRef>
              <c:f>纯碱月度周度图表!$BV$18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纯碱月度周度图表!$BQ$19:$BQ$383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纯碱月度周度图表!$BV$19:$BV$383</c:f>
              <c:numCache>
                <c:formatCode>General</c:formatCode>
                <c:ptCount val="365"/>
                <c:pt idx="0">
                  <c:v>#N/A</c:v>
                </c:pt>
                <c:pt idx="1">
                  <c:v>#N/A</c:v>
                </c:pt>
                <c:pt idx="2">
                  <c:v>#N/A</c:v>
                </c:pt>
                <c:pt idx="3">
                  <c:v>#N/A</c:v>
                </c:pt>
                <c:pt idx="4">
                  <c:v>#N/A</c:v>
                </c:pt>
                <c:pt idx="5">
                  <c:v>#N/A</c:v>
                </c:pt>
                <c:pt idx="6">
                  <c:v>120.71</c:v>
                </c:pt>
                <c:pt idx="7">
                  <c:v>#N/A</c:v>
                </c:pt>
                <c:pt idx="8">
                  <c:v>#N/A</c:v>
                </c:pt>
                <c:pt idx="9">
                  <c:v>#N/A</c:v>
                </c:pt>
                <c:pt idx="10">
                  <c:v>#N/A</c:v>
                </c:pt>
                <c:pt idx="11">
                  <c:v>#N/A</c:v>
                </c:pt>
                <c:pt idx="12">
                  <c:v>#N/A</c:v>
                </c:pt>
                <c:pt idx="13">
                  <c:v>135.12</c:v>
                </c:pt>
                <c:pt idx="14">
                  <c:v>#N/A</c:v>
                </c:pt>
                <c:pt idx="15">
                  <c:v>#N/A</c:v>
                </c:pt>
                <c:pt idx="16">
                  <c:v>#N/A</c:v>
                </c:pt>
                <c:pt idx="17">
                  <c:v>#N/A</c:v>
                </c:pt>
                <c:pt idx="18">
                  <c:v>#N/A</c:v>
                </c:pt>
                <c:pt idx="19">
                  <c:v>#N/A</c:v>
                </c:pt>
                <c:pt idx="20">
                  <c:v>141.66</c:v>
                </c:pt>
                <c:pt idx="21">
                  <c:v>#N/A</c:v>
                </c:pt>
                <c:pt idx="22">
                  <c:v>#N/A</c:v>
                </c:pt>
                <c:pt idx="23">
                  <c:v>#N/A</c:v>
                </c:pt>
                <c:pt idx="24">
                  <c:v>#N/A</c:v>
                </c:pt>
                <c:pt idx="25">
                  <c:v>#N/A</c:v>
                </c:pt>
                <c:pt idx="26">
                  <c:v>#N/A</c:v>
                </c:pt>
                <c:pt idx="27">
                  <c:v>142</c:v>
                </c:pt>
                <c:pt idx="28">
                  <c:v>#N/A</c:v>
                </c:pt>
                <c:pt idx="29">
                  <c:v>#N/A</c:v>
                </c:pt>
                <c:pt idx="30">
                  <c:v>#N/A</c:v>
                </c:pt>
                <c:pt idx="31">
                  <c:v>#N/A</c:v>
                </c:pt>
                <c:pt idx="32">
                  <c:v>#N/A</c:v>
                </c:pt>
                <c:pt idx="33">
                  <c:v>#N/A</c:v>
                </c:pt>
                <c:pt idx="34">
                  <c:v>135.83000000000001</c:v>
                </c:pt>
                <c:pt idx="35">
                  <c:v>#N/A</c:v>
                </c:pt>
                <c:pt idx="36">
                  <c:v>#N/A</c:v>
                </c:pt>
                <c:pt idx="37">
                  <c:v>#N/A</c:v>
                </c:pt>
                <c:pt idx="38">
                  <c:v>#N/A</c:v>
                </c:pt>
                <c:pt idx="39">
                  <c:v>#N/A</c:v>
                </c:pt>
                <c:pt idx="40">
                  <c:v>#N/A</c:v>
                </c:pt>
                <c:pt idx="41">
                  <c:v>127.83</c:v>
                </c:pt>
                <c:pt idx="42">
                  <c:v>#N/A</c:v>
                </c:pt>
                <c:pt idx="43">
                  <c:v>#N/A</c:v>
                </c:pt>
                <c:pt idx="44">
                  <c:v>#N/A</c:v>
                </c:pt>
                <c:pt idx="45">
                  <c:v>#N/A</c:v>
                </c:pt>
                <c:pt idx="46">
                  <c:v>#N/A</c:v>
                </c:pt>
                <c:pt idx="47">
                  <c:v>#N/A</c:v>
                </c:pt>
                <c:pt idx="48">
                  <c:v>118.27</c:v>
                </c:pt>
                <c:pt idx="49">
                  <c:v>#N/A</c:v>
                </c:pt>
                <c:pt idx="50">
                  <c:v>#N/A</c:v>
                </c:pt>
                <c:pt idx="51">
                  <c:v>#N/A</c:v>
                </c:pt>
                <c:pt idx="52">
                  <c:v>#N/A</c:v>
                </c:pt>
                <c:pt idx="53">
                  <c:v>#N/A</c:v>
                </c:pt>
                <c:pt idx="54">
                  <c:v>#N/A</c:v>
                </c:pt>
                <c:pt idx="55">
                  <c:v>105.08</c:v>
                </c:pt>
                <c:pt idx="56">
                  <c:v>#N/A</c:v>
                </c:pt>
                <c:pt idx="57">
                  <c:v>#N/A</c:v>
                </c:pt>
                <c:pt idx="58">
                  <c:v>#N/A</c:v>
                </c:pt>
                <c:pt idx="59">
                  <c:v>#N/A</c:v>
                </c:pt>
                <c:pt idx="60">
                  <c:v>#N/A</c:v>
                </c:pt>
                <c:pt idx="61">
                  <c:v>#N/A</c:v>
                </c:pt>
                <c:pt idx="62">
                  <c:v>95.16</c:v>
                </c:pt>
                <c:pt idx="63">
                  <c:v>#N/A</c:v>
                </c:pt>
                <c:pt idx="64">
                  <c:v>#N/A</c:v>
                </c:pt>
                <c:pt idx="65">
                  <c:v>#N/A</c:v>
                </c:pt>
                <c:pt idx="66">
                  <c:v>#N/A</c:v>
                </c:pt>
                <c:pt idx="67">
                  <c:v>#N/A</c:v>
                </c:pt>
                <c:pt idx="68">
                  <c:v>#N/A</c:v>
                </c:pt>
                <c:pt idx="69">
                  <c:v>85.08</c:v>
                </c:pt>
                <c:pt idx="70">
                  <c:v>#N/A</c:v>
                </c:pt>
                <c:pt idx="71">
                  <c:v>#N/A</c:v>
                </c:pt>
                <c:pt idx="72">
                  <c:v>#N/A</c:v>
                </c:pt>
                <c:pt idx="73">
                  <c:v>#N/A</c:v>
                </c:pt>
                <c:pt idx="74">
                  <c:v>#N/A</c:v>
                </c:pt>
                <c:pt idx="75">
                  <c:v>#N/A</c:v>
                </c:pt>
                <c:pt idx="76">
                  <c:v>71.760000000000005</c:v>
                </c:pt>
                <c:pt idx="77">
                  <c:v>#N/A</c:v>
                </c:pt>
                <c:pt idx="78">
                  <c:v>#N/A</c:v>
                </c:pt>
                <c:pt idx="79">
                  <c:v>#N/A</c:v>
                </c:pt>
                <c:pt idx="80">
                  <c:v>#N/A</c:v>
                </c:pt>
                <c:pt idx="81">
                  <c:v>#N/A</c:v>
                </c:pt>
                <c:pt idx="82">
                  <c:v>#N/A</c:v>
                </c:pt>
                <c:pt idx="83">
                  <c:v>60.53</c:v>
                </c:pt>
                <c:pt idx="84">
                  <c:v>#N/A</c:v>
                </c:pt>
                <c:pt idx="85">
                  <c:v>#N/A</c:v>
                </c:pt>
                <c:pt idx="86">
                  <c:v>#N/A</c:v>
                </c:pt>
                <c:pt idx="87">
                  <c:v>#N/A</c:v>
                </c:pt>
                <c:pt idx="88">
                  <c:v>#N/A</c:v>
                </c:pt>
                <c:pt idx="89">
                  <c:v>#N/A</c:v>
                </c:pt>
                <c:pt idx="90">
                  <c:v>50.52</c:v>
                </c:pt>
                <c:pt idx="91">
                  <c:v>#N/A</c:v>
                </c:pt>
                <c:pt idx="92">
                  <c:v>#N/A</c:v>
                </c:pt>
                <c:pt idx="93">
                  <c:v>#N/A</c:v>
                </c:pt>
                <c:pt idx="94">
                  <c:v>#N/A</c:v>
                </c:pt>
                <c:pt idx="95">
                  <c:v>#N/A</c:v>
                </c:pt>
                <c:pt idx="96">
                  <c:v>#N/A</c:v>
                </c:pt>
                <c:pt idx="97">
                  <c:v>51.73</c:v>
                </c:pt>
                <c:pt idx="98">
                  <c:v>#N/A</c:v>
                </c:pt>
                <c:pt idx="99">
                  <c:v>#N/A</c:v>
                </c:pt>
                <c:pt idx="100">
                  <c:v>#N/A</c:v>
                </c:pt>
                <c:pt idx="101">
                  <c:v>#N/A</c:v>
                </c:pt>
                <c:pt idx="102">
                  <c:v>#N/A</c:v>
                </c:pt>
                <c:pt idx="103">
                  <c:v>#N/A</c:v>
                </c:pt>
                <c:pt idx="104">
                  <c:v>59.4</c:v>
                </c:pt>
                <c:pt idx="105">
                  <c:v>#N/A</c:v>
                </c:pt>
                <c:pt idx="106">
                  <c:v>#N/A</c:v>
                </c:pt>
                <c:pt idx="107">
                  <c:v>#N/A</c:v>
                </c:pt>
                <c:pt idx="108">
                  <c:v>#N/A</c:v>
                </c:pt>
                <c:pt idx="109">
                  <c:v>#N/A</c:v>
                </c:pt>
                <c:pt idx="110">
                  <c:v>#N/A</c:v>
                </c:pt>
                <c:pt idx="111">
                  <c:v>64.489999999999995</c:v>
                </c:pt>
                <c:pt idx="112">
                  <c:v>#N/A</c:v>
                </c:pt>
                <c:pt idx="113">
                  <c:v>#N/A</c:v>
                </c:pt>
                <c:pt idx="114">
                  <c:v>#N/A</c:v>
                </c:pt>
                <c:pt idx="115">
                  <c:v>#N/A</c:v>
                </c:pt>
                <c:pt idx="116">
                  <c:v>#N/A</c:v>
                </c:pt>
                <c:pt idx="117">
                  <c:v>#N/A</c:v>
                </c:pt>
                <c:pt idx="118">
                  <c:v>73.62</c:v>
                </c:pt>
                <c:pt idx="119">
                  <c:v>#N/A</c:v>
                </c:pt>
                <c:pt idx="120">
                  <c:v>#N/A</c:v>
                </c:pt>
                <c:pt idx="121">
                  <c:v>#N/A</c:v>
                </c:pt>
                <c:pt idx="122">
                  <c:v>#N/A</c:v>
                </c:pt>
                <c:pt idx="123">
                  <c:v>#N/A</c:v>
                </c:pt>
                <c:pt idx="124">
                  <c:v>#N/A</c:v>
                </c:pt>
                <c:pt idx="125">
                  <c:v>84.21</c:v>
                </c:pt>
                <c:pt idx="126">
                  <c:v>#N/A</c:v>
                </c:pt>
                <c:pt idx="127">
                  <c:v>#N/A</c:v>
                </c:pt>
                <c:pt idx="128">
                  <c:v>#N/A</c:v>
                </c:pt>
                <c:pt idx="129">
                  <c:v>#N/A</c:v>
                </c:pt>
                <c:pt idx="130">
                  <c:v>#N/A</c:v>
                </c:pt>
                <c:pt idx="131">
                  <c:v>#N/A</c:v>
                </c:pt>
                <c:pt idx="132">
                  <c:v>93.25</c:v>
                </c:pt>
                <c:pt idx="133">
                  <c:v>#N/A</c:v>
                </c:pt>
                <c:pt idx="134">
                  <c:v>#N/A</c:v>
                </c:pt>
                <c:pt idx="135">
                  <c:v>#N/A</c:v>
                </c:pt>
                <c:pt idx="136">
                  <c:v>#N/A</c:v>
                </c:pt>
                <c:pt idx="137">
                  <c:v>#N/A</c:v>
                </c:pt>
                <c:pt idx="138">
                  <c:v>#N/A</c:v>
                </c:pt>
                <c:pt idx="139">
                  <c:v>100.84</c:v>
                </c:pt>
                <c:pt idx="140">
                  <c:v>#N/A</c:v>
                </c:pt>
                <c:pt idx="141">
                  <c:v>#N/A</c:v>
                </c:pt>
                <c:pt idx="142">
                  <c:v>#N/A</c:v>
                </c:pt>
                <c:pt idx="143">
                  <c:v>#N/A</c:v>
                </c:pt>
                <c:pt idx="144">
                  <c:v>#N/A</c:v>
                </c:pt>
                <c:pt idx="145">
                  <c:v>#N/A</c:v>
                </c:pt>
                <c:pt idx="146">
                  <c:v>104.19</c:v>
                </c:pt>
                <c:pt idx="147">
                  <c:v>#N/A</c:v>
                </c:pt>
                <c:pt idx="148">
                  <c:v>#N/A</c:v>
                </c:pt>
                <c:pt idx="149">
                  <c:v>#N/A</c:v>
                </c:pt>
                <c:pt idx="150">
                  <c:v>#N/A</c:v>
                </c:pt>
                <c:pt idx="151">
                  <c:v>#N/A</c:v>
                </c:pt>
                <c:pt idx="152">
                  <c:v>#N/A</c:v>
                </c:pt>
                <c:pt idx="153">
                  <c:v>102.33</c:v>
                </c:pt>
                <c:pt idx="154">
                  <c:v>#N/A</c:v>
                </c:pt>
                <c:pt idx="155">
                  <c:v>#N/A</c:v>
                </c:pt>
                <c:pt idx="156">
                  <c:v>#N/A</c:v>
                </c:pt>
                <c:pt idx="157">
                  <c:v>#N/A</c:v>
                </c:pt>
                <c:pt idx="158">
                  <c:v>#N/A</c:v>
                </c:pt>
                <c:pt idx="159">
                  <c:v>#N/A</c:v>
                </c:pt>
                <c:pt idx="160">
                  <c:v>112.54</c:v>
                </c:pt>
                <c:pt idx="161">
                  <c:v>#N/A</c:v>
                </c:pt>
                <c:pt idx="162">
                  <c:v>#N/A</c:v>
                </c:pt>
                <c:pt idx="163">
                  <c:v>#N/A</c:v>
                </c:pt>
                <c:pt idx="164">
                  <c:v>#N/A</c:v>
                </c:pt>
                <c:pt idx="165">
                  <c:v>#N/A</c:v>
                </c:pt>
                <c:pt idx="166">
                  <c:v>#N/A</c:v>
                </c:pt>
                <c:pt idx="167">
                  <c:v>114.57</c:v>
                </c:pt>
                <c:pt idx="168">
                  <c:v>#N/A</c:v>
                </c:pt>
                <c:pt idx="169">
                  <c:v>#N/A</c:v>
                </c:pt>
                <c:pt idx="170">
                  <c:v>#N/A</c:v>
                </c:pt>
                <c:pt idx="171">
                  <c:v>#N/A</c:v>
                </c:pt>
                <c:pt idx="172">
                  <c:v>#N/A</c:v>
                </c:pt>
                <c:pt idx="173">
                  <c:v>#N/A</c:v>
                </c:pt>
                <c:pt idx="174">
                  <c:v>114.24</c:v>
                </c:pt>
                <c:pt idx="175">
                  <c:v>#N/A</c:v>
                </c:pt>
                <c:pt idx="176">
                  <c:v>#N/A</c:v>
                </c:pt>
                <c:pt idx="177">
                  <c:v>#N/A</c:v>
                </c:pt>
                <c:pt idx="178">
                  <c:v>#N/A</c:v>
                </c:pt>
                <c:pt idx="179">
                  <c:v>#N/A</c:v>
                </c:pt>
                <c:pt idx="180">
                  <c:v>#N/A</c:v>
                </c:pt>
                <c:pt idx="181">
                  <c:v>125.01</c:v>
                </c:pt>
                <c:pt idx="182">
                  <c:v>#N/A</c:v>
                </c:pt>
                <c:pt idx="183">
                  <c:v>#N/A</c:v>
                </c:pt>
                <c:pt idx="184">
                  <c:v>#N/A</c:v>
                </c:pt>
                <c:pt idx="185">
                  <c:v>#N/A</c:v>
                </c:pt>
                <c:pt idx="186">
                  <c:v>#N/A</c:v>
                </c:pt>
                <c:pt idx="187">
                  <c:v>#N/A</c:v>
                </c:pt>
                <c:pt idx="188">
                  <c:v>133.99</c:v>
                </c:pt>
                <c:pt idx="189">
                  <c:v>#N/A</c:v>
                </c:pt>
                <c:pt idx="190">
                  <c:v>#N/A</c:v>
                </c:pt>
                <c:pt idx="191">
                  <c:v>#N/A</c:v>
                </c:pt>
                <c:pt idx="192">
                  <c:v>#N/A</c:v>
                </c:pt>
                <c:pt idx="193">
                  <c:v>#N/A</c:v>
                </c:pt>
                <c:pt idx="194">
                  <c:v>#N/A</c:v>
                </c:pt>
                <c:pt idx="195">
                  <c:v>142.06</c:v>
                </c:pt>
                <c:pt idx="196">
                  <c:v>#N/A</c:v>
                </c:pt>
                <c:pt idx="197">
                  <c:v>#N/A</c:v>
                </c:pt>
                <c:pt idx="198">
                  <c:v>#N/A</c:v>
                </c:pt>
                <c:pt idx="199">
                  <c:v>#N/A</c:v>
                </c:pt>
                <c:pt idx="200">
                  <c:v>#N/A</c:v>
                </c:pt>
                <c:pt idx="201">
                  <c:v>#N/A</c:v>
                </c:pt>
                <c:pt idx="202">
                  <c:v>149.57</c:v>
                </c:pt>
                <c:pt idx="203">
                  <c:v>#N/A</c:v>
                </c:pt>
                <c:pt idx="204">
                  <c:v>#N/A</c:v>
                </c:pt>
                <c:pt idx="205">
                  <c:v>#N/A</c:v>
                </c:pt>
                <c:pt idx="206">
                  <c:v>#N/A</c:v>
                </c:pt>
                <c:pt idx="207">
                  <c:v>#N/A</c:v>
                </c:pt>
                <c:pt idx="208">
                  <c:v>#N/A</c:v>
                </c:pt>
                <c:pt idx="209">
                  <c:v>158.49</c:v>
                </c:pt>
                <c:pt idx="210">
                  <c:v>#N/A</c:v>
                </c:pt>
                <c:pt idx="211">
                  <c:v>#N/A</c:v>
                </c:pt>
                <c:pt idx="212">
                  <c:v>#N/A</c:v>
                </c:pt>
                <c:pt idx="213">
                  <c:v>#N/A</c:v>
                </c:pt>
                <c:pt idx="214">
                  <c:v>#N/A</c:v>
                </c:pt>
                <c:pt idx="215">
                  <c:v>#N/A</c:v>
                </c:pt>
                <c:pt idx="216">
                  <c:v>164.82</c:v>
                </c:pt>
                <c:pt idx="217">
                  <c:v>#N/A</c:v>
                </c:pt>
                <c:pt idx="218">
                  <c:v>#N/A</c:v>
                </c:pt>
                <c:pt idx="219">
                  <c:v>#N/A</c:v>
                </c:pt>
                <c:pt idx="220">
                  <c:v>#N/A</c:v>
                </c:pt>
                <c:pt idx="221">
                  <c:v>#N/A</c:v>
                </c:pt>
                <c:pt idx="222">
                  <c:v>#N/A</c:v>
                </c:pt>
                <c:pt idx="223">
                  <c:v>171.19</c:v>
                </c:pt>
                <c:pt idx="224">
                  <c:v>#N/A</c:v>
                </c:pt>
                <c:pt idx="225">
                  <c:v>#N/A</c:v>
                </c:pt>
                <c:pt idx="226">
                  <c:v>#N/A</c:v>
                </c:pt>
                <c:pt idx="227">
                  <c:v>#N/A</c:v>
                </c:pt>
                <c:pt idx="228">
                  <c:v>#N/A</c:v>
                </c:pt>
                <c:pt idx="229">
                  <c:v>#N/A</c:v>
                </c:pt>
                <c:pt idx="230">
                  <c:v>171.07</c:v>
                </c:pt>
                <c:pt idx="231">
                  <c:v>#N/A</c:v>
                </c:pt>
                <c:pt idx="232">
                  <c:v>#N/A</c:v>
                </c:pt>
                <c:pt idx="233">
                  <c:v>#N/A</c:v>
                </c:pt>
                <c:pt idx="234">
                  <c:v>#N/A</c:v>
                </c:pt>
                <c:pt idx="235">
                  <c:v>#N/A</c:v>
                </c:pt>
                <c:pt idx="236">
                  <c:v>#N/A</c:v>
                </c:pt>
                <c:pt idx="237">
                  <c:v>161.07</c:v>
                </c:pt>
                <c:pt idx="238">
                  <c:v>#N/A</c:v>
                </c:pt>
                <c:pt idx="239">
                  <c:v>#N/A</c:v>
                </c:pt>
                <c:pt idx="240">
                  <c:v>#N/A</c:v>
                </c:pt>
                <c:pt idx="241">
                  <c:v>#N/A</c:v>
                </c:pt>
                <c:pt idx="242">
                  <c:v>#N/A</c:v>
                </c:pt>
                <c:pt idx="243">
                  <c:v>#N/A</c:v>
                </c:pt>
                <c:pt idx="244">
                  <c:v>156.88</c:v>
                </c:pt>
                <c:pt idx="245">
                  <c:v>#N/A</c:v>
                </c:pt>
                <c:pt idx="246">
                  <c:v>#N/A</c:v>
                </c:pt>
                <c:pt idx="247">
                  <c:v>#N/A</c:v>
                </c:pt>
                <c:pt idx="248">
                  <c:v>#N/A</c:v>
                </c:pt>
                <c:pt idx="249">
                  <c:v>#N/A</c:v>
                </c:pt>
                <c:pt idx="250">
                  <c:v>#N/A</c:v>
                </c:pt>
                <c:pt idx="251">
                  <c:v>155.09</c:v>
                </c:pt>
                <c:pt idx="252">
                  <c:v>#N/A</c:v>
                </c:pt>
                <c:pt idx="253">
                  <c:v>#N/A</c:v>
                </c:pt>
                <c:pt idx="254">
                  <c:v>#N/A</c:v>
                </c:pt>
                <c:pt idx="255">
                  <c:v>#N/A</c:v>
                </c:pt>
                <c:pt idx="256">
                  <c:v>#N/A</c:v>
                </c:pt>
                <c:pt idx="257">
                  <c:v>#N/A</c:v>
                </c:pt>
                <c:pt idx="258">
                  <c:v>149.81</c:v>
                </c:pt>
                <c:pt idx="259">
                  <c:v>#N/A</c:v>
                </c:pt>
                <c:pt idx="260">
                  <c:v>#N/A</c:v>
                </c:pt>
                <c:pt idx="261">
                  <c:v>#N/A</c:v>
                </c:pt>
                <c:pt idx="262">
                  <c:v>#N/A</c:v>
                </c:pt>
                <c:pt idx="263">
                  <c:v>#N/A</c:v>
                </c:pt>
                <c:pt idx="264">
                  <c:v>#N/A</c:v>
                </c:pt>
                <c:pt idx="265">
                  <c:v>140.99</c:v>
                </c:pt>
                <c:pt idx="266">
                  <c:v>#N/A</c:v>
                </c:pt>
                <c:pt idx="267">
                  <c:v>#N/A</c:v>
                </c:pt>
                <c:pt idx="268">
                  <c:v>#N/A</c:v>
                </c:pt>
                <c:pt idx="269">
                  <c:v>#N/A</c:v>
                </c:pt>
                <c:pt idx="270">
                  <c:v>#N/A</c:v>
                </c:pt>
                <c:pt idx="271">
                  <c:v>#N/A</c:v>
                </c:pt>
                <c:pt idx="272">
                  <c:v>125.65</c:v>
                </c:pt>
                <c:pt idx="273">
                  <c:v>#N/A</c:v>
                </c:pt>
                <c:pt idx="274">
                  <c:v>#N/A</c:v>
                </c:pt>
                <c:pt idx="275">
                  <c:v>#N/A</c:v>
                </c:pt>
                <c:pt idx="276">
                  <c:v>#N/A</c:v>
                </c:pt>
                <c:pt idx="277">
                  <c:v>#N/A</c:v>
                </c:pt>
                <c:pt idx="278">
                  <c:v>#N/A</c:v>
                </c:pt>
                <c:pt idx="279">
                  <c:v>116.42</c:v>
                </c:pt>
                <c:pt idx="280">
                  <c:v>#N/A</c:v>
                </c:pt>
                <c:pt idx="281">
                  <c:v>#N/A</c:v>
                </c:pt>
                <c:pt idx="282">
                  <c:v>#N/A</c:v>
                </c:pt>
                <c:pt idx="283">
                  <c:v>#N/A</c:v>
                </c:pt>
                <c:pt idx="284">
                  <c:v>#N/A</c:v>
                </c:pt>
                <c:pt idx="285">
                  <c:v>#N/A</c:v>
                </c:pt>
                <c:pt idx="286">
                  <c:v>114.62</c:v>
                </c:pt>
                <c:pt idx="287">
                  <c:v>#N/A</c:v>
                </c:pt>
                <c:pt idx="288">
                  <c:v>#N/A</c:v>
                </c:pt>
                <c:pt idx="289">
                  <c:v>#N/A</c:v>
                </c:pt>
                <c:pt idx="290">
                  <c:v>#N/A</c:v>
                </c:pt>
                <c:pt idx="291">
                  <c:v>#N/A</c:v>
                </c:pt>
                <c:pt idx="292">
                  <c:v>#N/A</c:v>
                </c:pt>
                <c:pt idx="293">
                  <c:v>113.66</c:v>
                </c:pt>
                <c:pt idx="294">
                  <c:v>#N/A</c:v>
                </c:pt>
                <c:pt idx="295">
                  <c:v>#N/A</c:v>
                </c:pt>
                <c:pt idx="296">
                  <c:v>#N/A</c:v>
                </c:pt>
                <c:pt idx="297">
                  <c:v>#N/A</c:v>
                </c:pt>
                <c:pt idx="298">
                  <c:v>#N/A</c:v>
                </c:pt>
                <c:pt idx="299">
                  <c:v>#N/A</c:v>
                </c:pt>
                <c:pt idx="300">
                  <c:v>111.72</c:v>
                </c:pt>
                <c:pt idx="301">
                  <c:v>#N/A</c:v>
                </c:pt>
                <c:pt idx="302">
                  <c:v>#N/A</c:v>
                </c:pt>
                <c:pt idx="303">
                  <c:v>#N/A</c:v>
                </c:pt>
                <c:pt idx="304">
                  <c:v>#N/A</c:v>
                </c:pt>
                <c:pt idx="305">
                  <c:v>#N/A</c:v>
                </c:pt>
                <c:pt idx="306">
                  <c:v>105.5</c:v>
                </c:pt>
                <c:pt idx="307">
                  <c:v>#N/A</c:v>
                </c:pt>
                <c:pt idx="308">
                  <c:v>#N/A</c:v>
                </c:pt>
                <c:pt idx="309">
                  <c:v>#N/A</c:v>
                </c:pt>
                <c:pt idx="310">
                  <c:v>#N/A</c:v>
                </c:pt>
                <c:pt idx="311">
                  <c:v>#N/A</c:v>
                </c:pt>
                <c:pt idx="312">
                  <c:v>#N/A</c:v>
                </c:pt>
                <c:pt idx="313">
                  <c:v>112.39</c:v>
                </c:pt>
                <c:pt idx="314">
                  <c:v>#N/A</c:v>
                </c:pt>
                <c:pt idx="315">
                  <c:v>#N/A</c:v>
                </c:pt>
                <c:pt idx="316">
                  <c:v>#N/A</c:v>
                </c:pt>
                <c:pt idx="317">
                  <c:v>#N/A</c:v>
                </c:pt>
                <c:pt idx="318">
                  <c:v>#N/A</c:v>
                </c:pt>
                <c:pt idx="319">
                  <c:v>#N/A</c:v>
                </c:pt>
                <c:pt idx="320">
                  <c:v>109.02</c:v>
                </c:pt>
                <c:pt idx="321">
                  <c:v>#N/A</c:v>
                </c:pt>
                <c:pt idx="322">
                  <c:v>#N/A</c:v>
                </c:pt>
                <c:pt idx="323">
                  <c:v>#N/A</c:v>
                </c:pt>
                <c:pt idx="324">
                  <c:v>#N/A</c:v>
                </c:pt>
                <c:pt idx="325">
                  <c:v>#N/A</c:v>
                </c:pt>
                <c:pt idx="326">
                  <c:v>#N/A</c:v>
                </c:pt>
                <c:pt idx="327">
                  <c:v>99.75</c:v>
                </c:pt>
                <c:pt idx="328">
                  <c:v>#N/A</c:v>
                </c:pt>
                <c:pt idx="329">
                  <c:v>#N/A</c:v>
                </c:pt>
                <c:pt idx="330">
                  <c:v>#N/A</c:v>
                </c:pt>
                <c:pt idx="331">
                  <c:v>#N/A</c:v>
                </c:pt>
                <c:pt idx="332">
                  <c:v>#N/A</c:v>
                </c:pt>
                <c:pt idx="333">
                  <c:v>#N/A</c:v>
                </c:pt>
                <c:pt idx="334">
                  <c:v>89.07</c:v>
                </c:pt>
                <c:pt idx="335">
                  <c:v>#N/A</c:v>
                </c:pt>
                <c:pt idx="336">
                  <c:v>#N/A</c:v>
                </c:pt>
                <c:pt idx="337">
                  <c:v>#N/A</c:v>
                </c:pt>
                <c:pt idx="338">
                  <c:v>#N/A</c:v>
                </c:pt>
                <c:pt idx="339">
                  <c:v>#N/A</c:v>
                </c:pt>
                <c:pt idx="340">
                  <c:v>#N/A</c:v>
                </c:pt>
                <c:pt idx="341">
                  <c:v>58.99</c:v>
                </c:pt>
                <c:pt idx="342">
                  <c:v>#N/A</c:v>
                </c:pt>
                <c:pt idx="343">
                  <c:v>#N/A</c:v>
                </c:pt>
                <c:pt idx="344">
                  <c:v>#N/A</c:v>
                </c:pt>
                <c:pt idx="345">
                  <c:v>#N/A</c:v>
                </c:pt>
                <c:pt idx="346">
                  <c:v>#N/A</c:v>
                </c:pt>
                <c:pt idx="347">
                  <c:v>#N/A</c:v>
                </c:pt>
                <c:pt idx="348">
                  <c:v>58.53</c:v>
                </c:pt>
                <c:pt idx="349">
                  <c:v>#N/A</c:v>
                </c:pt>
                <c:pt idx="350">
                  <c:v>#N/A</c:v>
                </c:pt>
                <c:pt idx="351">
                  <c:v>#N/A</c:v>
                </c:pt>
                <c:pt idx="352">
                  <c:v>#N/A</c:v>
                </c:pt>
                <c:pt idx="353">
                  <c:v>#N/A</c:v>
                </c:pt>
                <c:pt idx="354">
                  <c:v>#N/A</c:v>
                </c:pt>
                <c:pt idx="355">
                  <c:v>67.11</c:v>
                </c:pt>
                <c:pt idx="356">
                  <c:v>#N/A</c:v>
                </c:pt>
                <c:pt idx="357">
                  <c:v>#N/A</c:v>
                </c:pt>
                <c:pt idx="358">
                  <c:v>#N/A</c:v>
                </c:pt>
                <c:pt idx="359">
                  <c:v>#N/A</c:v>
                </c:pt>
                <c:pt idx="360">
                  <c:v>#N/A</c:v>
                </c:pt>
                <c:pt idx="361">
                  <c:v>#N/A</c:v>
                </c:pt>
                <c:pt idx="362">
                  <c:v>70.349999999999994</c:v>
                </c:pt>
                <c:pt idx="363">
                  <c:v>#N/A</c:v>
                </c:pt>
                <c:pt idx="364">
                  <c:v>#N/A</c:v>
                </c:pt>
              </c:numCache>
            </c:numRef>
          </c:val>
          <c:smooth val="0"/>
          <c:extLst>
            <c:ext xmlns:c16="http://schemas.microsoft.com/office/drawing/2014/chart" uri="{C3380CC4-5D6E-409C-BE32-E72D297353CC}">
              <c16:uniqueId val="{00000000-FACE-447A-B6B4-6323527F8BB2}"/>
            </c:ext>
          </c:extLst>
        </c:ser>
        <c:ser>
          <c:idx val="3"/>
          <c:order val="1"/>
          <c:tx>
            <c:strRef>
              <c:f>纯碱月度周度图表!$BU$18</c:f>
              <c:strCache>
                <c:ptCount val="1"/>
                <c:pt idx="0">
                  <c:v>2021</c:v>
                </c:pt>
              </c:strCache>
            </c:strRef>
          </c:tx>
          <c:spPr>
            <a:ln w="28575" cap="rnd">
              <a:solidFill>
                <a:srgbClr val="9BBB59">
                  <a:lumMod val="50000"/>
                </a:srgbClr>
              </a:solidFill>
              <a:round/>
            </a:ln>
            <a:effectLst/>
          </c:spPr>
          <c:marker>
            <c:symbol val="none"/>
          </c:marker>
          <c:cat>
            <c:numRef>
              <c:f>纯碱月度周度图表!$BQ$19:$BQ$383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纯碱月度周度图表!$BU$19:$BU$383</c:f>
              <c:numCache>
                <c:formatCode>General</c:formatCode>
                <c:ptCount val="365"/>
                <c:pt idx="0">
                  <c:v>181.89</c:v>
                </c:pt>
                <c:pt idx="1">
                  <c:v>#N/A</c:v>
                </c:pt>
                <c:pt idx="2">
                  <c:v>#N/A</c:v>
                </c:pt>
                <c:pt idx="3">
                  <c:v>#N/A</c:v>
                </c:pt>
                <c:pt idx="4">
                  <c:v>#N/A</c:v>
                </c:pt>
                <c:pt idx="5">
                  <c:v>#N/A</c:v>
                </c:pt>
                <c:pt idx="6">
                  <c:v>#N/A</c:v>
                </c:pt>
                <c:pt idx="7">
                  <c:v>171.47</c:v>
                </c:pt>
                <c:pt idx="8">
                  <c:v>#N/A</c:v>
                </c:pt>
                <c:pt idx="9">
                  <c:v>#N/A</c:v>
                </c:pt>
                <c:pt idx="10">
                  <c:v>#N/A</c:v>
                </c:pt>
                <c:pt idx="11">
                  <c:v>#N/A</c:v>
                </c:pt>
                <c:pt idx="12">
                  <c:v>#N/A</c:v>
                </c:pt>
                <c:pt idx="13">
                  <c:v>#N/A</c:v>
                </c:pt>
                <c:pt idx="14">
                  <c:v>160.88999999999999</c:v>
                </c:pt>
                <c:pt idx="15">
                  <c:v>#N/A</c:v>
                </c:pt>
                <c:pt idx="16">
                  <c:v>#N/A</c:v>
                </c:pt>
                <c:pt idx="17">
                  <c:v>#N/A</c:v>
                </c:pt>
                <c:pt idx="18">
                  <c:v>#N/A</c:v>
                </c:pt>
                <c:pt idx="19">
                  <c:v>#N/A</c:v>
                </c:pt>
                <c:pt idx="20">
                  <c:v>#N/A</c:v>
                </c:pt>
                <c:pt idx="21">
                  <c:v>146.79</c:v>
                </c:pt>
                <c:pt idx="22">
                  <c:v>#N/A</c:v>
                </c:pt>
                <c:pt idx="23">
                  <c:v>#N/A</c:v>
                </c:pt>
                <c:pt idx="24">
                  <c:v>#N/A</c:v>
                </c:pt>
                <c:pt idx="25">
                  <c:v>#N/A</c:v>
                </c:pt>
                <c:pt idx="26">
                  <c:v>#N/A</c:v>
                </c:pt>
                <c:pt idx="27">
                  <c:v>#N/A</c:v>
                </c:pt>
                <c:pt idx="28">
                  <c:v>126.08</c:v>
                </c:pt>
                <c:pt idx="29">
                  <c:v>#N/A</c:v>
                </c:pt>
                <c:pt idx="30">
                  <c:v>#N/A</c:v>
                </c:pt>
                <c:pt idx="31">
                  <c:v>#N/A</c:v>
                </c:pt>
                <c:pt idx="32">
                  <c:v>#N/A</c:v>
                </c:pt>
                <c:pt idx="33">
                  <c:v>#N/A</c:v>
                </c:pt>
                <c:pt idx="34">
                  <c:v>#N/A</c:v>
                </c:pt>
                <c:pt idx="35">
                  <c:v>99.58</c:v>
                </c:pt>
                <c:pt idx="36">
                  <c:v>#N/A</c:v>
                </c:pt>
                <c:pt idx="37">
                  <c:v>#N/A</c:v>
                </c:pt>
                <c:pt idx="38">
                  <c:v>#N/A</c:v>
                </c:pt>
                <c:pt idx="39">
                  <c:v>#N/A</c:v>
                </c:pt>
                <c:pt idx="40">
                  <c:v>#N/A</c:v>
                </c:pt>
                <c:pt idx="41">
                  <c:v>#N/A</c:v>
                </c:pt>
                <c:pt idx="42">
                  <c:v>75.53</c:v>
                </c:pt>
                <c:pt idx="43">
                  <c:v>#N/A</c:v>
                </c:pt>
                <c:pt idx="44">
                  <c:v>#N/A</c:v>
                </c:pt>
                <c:pt idx="45">
                  <c:v>#N/A</c:v>
                </c:pt>
                <c:pt idx="46">
                  <c:v>#N/A</c:v>
                </c:pt>
                <c:pt idx="47">
                  <c:v>#N/A</c:v>
                </c:pt>
                <c:pt idx="48">
                  <c:v>#N/A</c:v>
                </c:pt>
                <c:pt idx="49">
                  <c:v>58.81</c:v>
                </c:pt>
                <c:pt idx="50">
                  <c:v>#N/A</c:v>
                </c:pt>
                <c:pt idx="51">
                  <c:v>#N/A</c:v>
                </c:pt>
                <c:pt idx="52">
                  <c:v>#N/A</c:v>
                </c:pt>
                <c:pt idx="53">
                  <c:v>#N/A</c:v>
                </c:pt>
                <c:pt idx="54">
                  <c:v>#N/A</c:v>
                </c:pt>
                <c:pt idx="55">
                  <c:v>#N/A</c:v>
                </c:pt>
                <c:pt idx="56">
                  <c:v>40.799999999999997</c:v>
                </c:pt>
                <c:pt idx="57">
                  <c:v>#N/A</c:v>
                </c:pt>
                <c:pt idx="58">
                  <c:v>#N/A</c:v>
                </c:pt>
                <c:pt idx="59">
                  <c:v>#N/A</c:v>
                </c:pt>
                <c:pt idx="60">
                  <c:v>#N/A</c:v>
                </c:pt>
                <c:pt idx="61">
                  <c:v>#N/A</c:v>
                </c:pt>
                <c:pt idx="62">
                  <c:v>#N/A</c:v>
                </c:pt>
                <c:pt idx="63">
                  <c:v>35.85</c:v>
                </c:pt>
                <c:pt idx="64">
                  <c:v>#N/A</c:v>
                </c:pt>
                <c:pt idx="65">
                  <c:v>#N/A</c:v>
                </c:pt>
                <c:pt idx="66">
                  <c:v>#N/A</c:v>
                </c:pt>
                <c:pt idx="67">
                  <c:v>#N/A</c:v>
                </c:pt>
                <c:pt idx="68">
                  <c:v>#N/A</c:v>
                </c:pt>
                <c:pt idx="69">
                  <c:v>#N/A</c:v>
                </c:pt>
                <c:pt idx="70">
                  <c:v>33.630000000000003</c:v>
                </c:pt>
                <c:pt idx="71">
                  <c:v>#N/A</c:v>
                </c:pt>
                <c:pt idx="72">
                  <c:v>#N/A</c:v>
                </c:pt>
                <c:pt idx="73">
                  <c:v>#N/A</c:v>
                </c:pt>
                <c:pt idx="74">
                  <c:v>#N/A</c:v>
                </c:pt>
                <c:pt idx="75">
                  <c:v>#N/A</c:v>
                </c:pt>
                <c:pt idx="76">
                  <c:v>#N/A</c:v>
                </c:pt>
                <c:pt idx="77">
                  <c:v>29.3</c:v>
                </c:pt>
                <c:pt idx="78">
                  <c:v>#N/A</c:v>
                </c:pt>
                <c:pt idx="79">
                  <c:v>#N/A</c:v>
                </c:pt>
                <c:pt idx="80">
                  <c:v>#N/A</c:v>
                </c:pt>
                <c:pt idx="81">
                  <c:v>#N/A</c:v>
                </c:pt>
                <c:pt idx="82">
                  <c:v>#N/A</c:v>
                </c:pt>
                <c:pt idx="83">
                  <c:v>#N/A</c:v>
                </c:pt>
                <c:pt idx="84">
                  <c:v>29.35</c:v>
                </c:pt>
                <c:pt idx="85">
                  <c:v>#N/A</c:v>
                </c:pt>
                <c:pt idx="86">
                  <c:v>#N/A</c:v>
                </c:pt>
                <c:pt idx="87">
                  <c:v>#N/A</c:v>
                </c:pt>
                <c:pt idx="88">
                  <c:v>#N/A</c:v>
                </c:pt>
                <c:pt idx="89">
                  <c:v>#N/A</c:v>
                </c:pt>
                <c:pt idx="90">
                  <c:v>#N/A</c:v>
                </c:pt>
                <c:pt idx="91">
                  <c:v>26.58</c:v>
                </c:pt>
                <c:pt idx="92">
                  <c:v>#N/A</c:v>
                </c:pt>
                <c:pt idx="93">
                  <c:v>#N/A</c:v>
                </c:pt>
                <c:pt idx="94">
                  <c:v>#N/A</c:v>
                </c:pt>
                <c:pt idx="95">
                  <c:v>#N/A</c:v>
                </c:pt>
                <c:pt idx="96">
                  <c:v>#N/A</c:v>
                </c:pt>
                <c:pt idx="97">
                  <c:v>#N/A</c:v>
                </c:pt>
                <c:pt idx="98">
                  <c:v>26.56</c:v>
                </c:pt>
                <c:pt idx="99">
                  <c:v>#N/A</c:v>
                </c:pt>
                <c:pt idx="100">
                  <c:v>#N/A</c:v>
                </c:pt>
                <c:pt idx="101">
                  <c:v>#N/A</c:v>
                </c:pt>
                <c:pt idx="102">
                  <c:v>#N/A</c:v>
                </c:pt>
                <c:pt idx="103">
                  <c:v>#N/A</c:v>
                </c:pt>
                <c:pt idx="104">
                  <c:v>#N/A</c:v>
                </c:pt>
                <c:pt idx="105">
                  <c:v>30.22</c:v>
                </c:pt>
                <c:pt idx="106">
                  <c:v>#N/A</c:v>
                </c:pt>
                <c:pt idx="107">
                  <c:v>#N/A</c:v>
                </c:pt>
                <c:pt idx="108">
                  <c:v>#N/A</c:v>
                </c:pt>
                <c:pt idx="109">
                  <c:v>#N/A</c:v>
                </c:pt>
                <c:pt idx="110">
                  <c:v>#N/A</c:v>
                </c:pt>
                <c:pt idx="111">
                  <c:v>#N/A</c:v>
                </c:pt>
                <c:pt idx="112">
                  <c:v>34.299999999999997</c:v>
                </c:pt>
                <c:pt idx="113">
                  <c:v>#N/A</c:v>
                </c:pt>
                <c:pt idx="114">
                  <c:v>#N/A</c:v>
                </c:pt>
                <c:pt idx="115">
                  <c:v>#N/A</c:v>
                </c:pt>
                <c:pt idx="116">
                  <c:v>#N/A</c:v>
                </c:pt>
                <c:pt idx="117">
                  <c:v>#N/A</c:v>
                </c:pt>
                <c:pt idx="118">
                  <c:v>#N/A</c:v>
                </c:pt>
                <c:pt idx="119">
                  <c:v>34.85</c:v>
                </c:pt>
                <c:pt idx="120">
                  <c:v>#N/A</c:v>
                </c:pt>
                <c:pt idx="121">
                  <c:v>#N/A</c:v>
                </c:pt>
                <c:pt idx="122">
                  <c:v>#N/A</c:v>
                </c:pt>
                <c:pt idx="123">
                  <c:v>#N/A</c:v>
                </c:pt>
                <c:pt idx="124">
                  <c:v>#N/A</c:v>
                </c:pt>
                <c:pt idx="125">
                  <c:v>#N/A</c:v>
                </c:pt>
                <c:pt idx="126">
                  <c:v>33.75</c:v>
                </c:pt>
                <c:pt idx="127">
                  <c:v>#N/A</c:v>
                </c:pt>
                <c:pt idx="128">
                  <c:v>#N/A</c:v>
                </c:pt>
                <c:pt idx="129">
                  <c:v>#N/A</c:v>
                </c:pt>
                <c:pt idx="130">
                  <c:v>#N/A</c:v>
                </c:pt>
                <c:pt idx="131">
                  <c:v>#N/A</c:v>
                </c:pt>
                <c:pt idx="132">
                  <c:v>#N/A</c:v>
                </c:pt>
                <c:pt idx="133">
                  <c:v>33.159999999999997</c:v>
                </c:pt>
                <c:pt idx="134">
                  <c:v>#N/A</c:v>
                </c:pt>
                <c:pt idx="135">
                  <c:v>#N/A</c:v>
                </c:pt>
                <c:pt idx="136">
                  <c:v>#N/A</c:v>
                </c:pt>
                <c:pt idx="137">
                  <c:v>#N/A</c:v>
                </c:pt>
                <c:pt idx="138">
                  <c:v>#N/A</c:v>
                </c:pt>
                <c:pt idx="139">
                  <c:v>#N/A</c:v>
                </c:pt>
                <c:pt idx="140">
                  <c:v>34.520000000000003</c:v>
                </c:pt>
                <c:pt idx="141">
                  <c:v>#N/A</c:v>
                </c:pt>
                <c:pt idx="142">
                  <c:v>#N/A</c:v>
                </c:pt>
                <c:pt idx="143">
                  <c:v>#N/A</c:v>
                </c:pt>
                <c:pt idx="144">
                  <c:v>#N/A</c:v>
                </c:pt>
                <c:pt idx="145">
                  <c:v>#N/A</c:v>
                </c:pt>
                <c:pt idx="146">
                  <c:v>#N/A</c:v>
                </c:pt>
                <c:pt idx="147">
                  <c:v>33.020000000000003</c:v>
                </c:pt>
                <c:pt idx="148">
                  <c:v>#N/A</c:v>
                </c:pt>
                <c:pt idx="149">
                  <c:v>#N/A</c:v>
                </c:pt>
                <c:pt idx="150">
                  <c:v>#N/A</c:v>
                </c:pt>
                <c:pt idx="151">
                  <c:v>#N/A</c:v>
                </c:pt>
                <c:pt idx="152">
                  <c:v>#N/A</c:v>
                </c:pt>
                <c:pt idx="153">
                  <c:v>#N/A</c:v>
                </c:pt>
                <c:pt idx="154">
                  <c:v>32.97</c:v>
                </c:pt>
                <c:pt idx="155">
                  <c:v>#N/A</c:v>
                </c:pt>
                <c:pt idx="156">
                  <c:v>#N/A</c:v>
                </c:pt>
                <c:pt idx="157">
                  <c:v>#N/A</c:v>
                </c:pt>
                <c:pt idx="158">
                  <c:v>#N/A</c:v>
                </c:pt>
                <c:pt idx="159">
                  <c:v>#N/A</c:v>
                </c:pt>
                <c:pt idx="160">
                  <c:v>#N/A</c:v>
                </c:pt>
                <c:pt idx="161">
                  <c:v>37.56</c:v>
                </c:pt>
                <c:pt idx="162">
                  <c:v>#N/A</c:v>
                </c:pt>
                <c:pt idx="163">
                  <c:v>#N/A</c:v>
                </c:pt>
                <c:pt idx="164">
                  <c:v>#N/A</c:v>
                </c:pt>
                <c:pt idx="165">
                  <c:v>#N/A</c:v>
                </c:pt>
                <c:pt idx="166">
                  <c:v>#N/A</c:v>
                </c:pt>
                <c:pt idx="167">
                  <c:v>#N/A</c:v>
                </c:pt>
                <c:pt idx="168">
                  <c:v>43.56</c:v>
                </c:pt>
                <c:pt idx="169">
                  <c:v>#N/A</c:v>
                </c:pt>
                <c:pt idx="170">
                  <c:v>#N/A</c:v>
                </c:pt>
                <c:pt idx="171">
                  <c:v>#N/A</c:v>
                </c:pt>
                <c:pt idx="172">
                  <c:v>#N/A</c:v>
                </c:pt>
                <c:pt idx="173">
                  <c:v>#N/A</c:v>
                </c:pt>
                <c:pt idx="174">
                  <c:v>#N/A</c:v>
                </c:pt>
                <c:pt idx="175">
                  <c:v>49.48</c:v>
                </c:pt>
                <c:pt idx="176">
                  <c:v>#N/A</c:v>
                </c:pt>
                <c:pt idx="177">
                  <c:v>#N/A</c:v>
                </c:pt>
                <c:pt idx="178">
                  <c:v>#N/A</c:v>
                </c:pt>
                <c:pt idx="179">
                  <c:v>#N/A</c:v>
                </c:pt>
                <c:pt idx="180">
                  <c:v>#N/A</c:v>
                </c:pt>
                <c:pt idx="181">
                  <c:v>#N/A</c:v>
                </c:pt>
                <c:pt idx="182">
                  <c:v>49.3</c:v>
                </c:pt>
                <c:pt idx="183">
                  <c:v>#N/A</c:v>
                </c:pt>
                <c:pt idx="184">
                  <c:v>#N/A</c:v>
                </c:pt>
                <c:pt idx="185">
                  <c:v>#N/A</c:v>
                </c:pt>
                <c:pt idx="186">
                  <c:v>#N/A</c:v>
                </c:pt>
                <c:pt idx="187">
                  <c:v>#N/A</c:v>
                </c:pt>
                <c:pt idx="188">
                  <c:v>#N/A</c:v>
                </c:pt>
                <c:pt idx="189">
                  <c:v>55.32</c:v>
                </c:pt>
                <c:pt idx="190">
                  <c:v>#N/A</c:v>
                </c:pt>
                <c:pt idx="191">
                  <c:v>#N/A</c:v>
                </c:pt>
                <c:pt idx="192">
                  <c:v>#N/A</c:v>
                </c:pt>
                <c:pt idx="193">
                  <c:v>#N/A</c:v>
                </c:pt>
                <c:pt idx="194">
                  <c:v>#N/A</c:v>
                </c:pt>
                <c:pt idx="195">
                  <c:v>#N/A</c:v>
                </c:pt>
                <c:pt idx="196">
                  <c:v>61.96</c:v>
                </c:pt>
                <c:pt idx="197">
                  <c:v>#N/A</c:v>
                </c:pt>
                <c:pt idx="198">
                  <c:v>#N/A</c:v>
                </c:pt>
                <c:pt idx="199">
                  <c:v>#N/A</c:v>
                </c:pt>
                <c:pt idx="200">
                  <c:v>#N/A</c:v>
                </c:pt>
                <c:pt idx="201">
                  <c:v>#N/A</c:v>
                </c:pt>
                <c:pt idx="202">
                  <c:v>#N/A</c:v>
                </c:pt>
                <c:pt idx="203">
                  <c:v>67.89</c:v>
                </c:pt>
                <c:pt idx="204">
                  <c:v>#N/A</c:v>
                </c:pt>
                <c:pt idx="205">
                  <c:v>#N/A</c:v>
                </c:pt>
                <c:pt idx="206">
                  <c:v>#N/A</c:v>
                </c:pt>
                <c:pt idx="207">
                  <c:v>#N/A</c:v>
                </c:pt>
                <c:pt idx="208">
                  <c:v>#N/A</c:v>
                </c:pt>
                <c:pt idx="209">
                  <c:v>#N/A</c:v>
                </c:pt>
                <c:pt idx="210">
                  <c:v>72.099999999999994</c:v>
                </c:pt>
                <c:pt idx="211">
                  <c:v>#N/A</c:v>
                </c:pt>
                <c:pt idx="212">
                  <c:v>#N/A</c:v>
                </c:pt>
                <c:pt idx="213">
                  <c:v>#N/A</c:v>
                </c:pt>
                <c:pt idx="214">
                  <c:v>#N/A</c:v>
                </c:pt>
                <c:pt idx="215">
                  <c:v>#N/A</c:v>
                </c:pt>
                <c:pt idx="216">
                  <c:v>#N/A</c:v>
                </c:pt>
                <c:pt idx="217">
                  <c:v>79.760000000000005</c:v>
                </c:pt>
                <c:pt idx="218">
                  <c:v>#N/A</c:v>
                </c:pt>
                <c:pt idx="219">
                  <c:v>#N/A</c:v>
                </c:pt>
                <c:pt idx="220">
                  <c:v>#N/A</c:v>
                </c:pt>
                <c:pt idx="221">
                  <c:v>#N/A</c:v>
                </c:pt>
                <c:pt idx="222">
                  <c:v>#N/A</c:v>
                </c:pt>
                <c:pt idx="223">
                  <c:v>#N/A</c:v>
                </c:pt>
                <c:pt idx="224">
                  <c:v>86.35</c:v>
                </c:pt>
                <c:pt idx="225">
                  <c:v>#N/A</c:v>
                </c:pt>
                <c:pt idx="226">
                  <c:v>#N/A</c:v>
                </c:pt>
                <c:pt idx="227">
                  <c:v>#N/A</c:v>
                </c:pt>
                <c:pt idx="228">
                  <c:v>#N/A</c:v>
                </c:pt>
                <c:pt idx="229">
                  <c:v>#N/A</c:v>
                </c:pt>
                <c:pt idx="230">
                  <c:v>#N/A</c:v>
                </c:pt>
                <c:pt idx="231">
                  <c:v>91.72</c:v>
                </c:pt>
                <c:pt idx="232">
                  <c:v>#N/A</c:v>
                </c:pt>
                <c:pt idx="233">
                  <c:v>#N/A</c:v>
                </c:pt>
                <c:pt idx="234">
                  <c:v>#N/A</c:v>
                </c:pt>
                <c:pt idx="235">
                  <c:v>#N/A</c:v>
                </c:pt>
                <c:pt idx="236">
                  <c:v>#N/A</c:v>
                </c:pt>
                <c:pt idx="237">
                  <c:v>#N/A</c:v>
                </c:pt>
                <c:pt idx="238">
                  <c:v>94.76</c:v>
                </c:pt>
                <c:pt idx="239">
                  <c:v>#N/A</c:v>
                </c:pt>
                <c:pt idx="240">
                  <c:v>#N/A</c:v>
                </c:pt>
                <c:pt idx="241">
                  <c:v>#N/A</c:v>
                </c:pt>
                <c:pt idx="242">
                  <c:v>#N/A</c:v>
                </c:pt>
                <c:pt idx="243">
                  <c:v>#N/A</c:v>
                </c:pt>
                <c:pt idx="244">
                  <c:v>#N/A</c:v>
                </c:pt>
                <c:pt idx="245">
                  <c:v>90.36</c:v>
                </c:pt>
                <c:pt idx="246">
                  <c:v>#N/A</c:v>
                </c:pt>
                <c:pt idx="247">
                  <c:v>#N/A</c:v>
                </c:pt>
                <c:pt idx="248">
                  <c:v>#N/A</c:v>
                </c:pt>
                <c:pt idx="249">
                  <c:v>#N/A</c:v>
                </c:pt>
                <c:pt idx="250">
                  <c:v>#N/A</c:v>
                </c:pt>
                <c:pt idx="251">
                  <c:v>#N/A</c:v>
                </c:pt>
                <c:pt idx="252">
                  <c:v>86.76</c:v>
                </c:pt>
                <c:pt idx="253">
                  <c:v>#N/A</c:v>
                </c:pt>
                <c:pt idx="254">
                  <c:v>#N/A</c:v>
                </c:pt>
                <c:pt idx="255">
                  <c:v>#N/A</c:v>
                </c:pt>
                <c:pt idx="256">
                  <c:v>#N/A</c:v>
                </c:pt>
                <c:pt idx="257">
                  <c:v>#N/A</c:v>
                </c:pt>
                <c:pt idx="258">
                  <c:v>#N/A</c:v>
                </c:pt>
                <c:pt idx="259">
                  <c:v>80.7</c:v>
                </c:pt>
                <c:pt idx="260">
                  <c:v>#N/A</c:v>
                </c:pt>
                <c:pt idx="261">
                  <c:v>#N/A</c:v>
                </c:pt>
                <c:pt idx="262">
                  <c:v>#N/A</c:v>
                </c:pt>
                <c:pt idx="263">
                  <c:v>#N/A</c:v>
                </c:pt>
                <c:pt idx="264">
                  <c:v>#N/A</c:v>
                </c:pt>
                <c:pt idx="265">
                  <c:v>#N/A</c:v>
                </c:pt>
                <c:pt idx="266">
                  <c:v>83.79</c:v>
                </c:pt>
                <c:pt idx="267">
                  <c:v>#N/A</c:v>
                </c:pt>
                <c:pt idx="268">
                  <c:v>#N/A</c:v>
                </c:pt>
                <c:pt idx="269">
                  <c:v>#N/A</c:v>
                </c:pt>
                <c:pt idx="270">
                  <c:v>#N/A</c:v>
                </c:pt>
                <c:pt idx="271">
                  <c:v>#N/A</c:v>
                </c:pt>
                <c:pt idx="272">
                  <c:v>#N/A</c:v>
                </c:pt>
                <c:pt idx="273">
                  <c:v>82.77</c:v>
                </c:pt>
                <c:pt idx="274">
                  <c:v>#N/A</c:v>
                </c:pt>
                <c:pt idx="275">
                  <c:v>#N/A</c:v>
                </c:pt>
                <c:pt idx="276">
                  <c:v>#N/A</c:v>
                </c:pt>
                <c:pt idx="277">
                  <c:v>#N/A</c:v>
                </c:pt>
                <c:pt idx="278">
                  <c:v>#N/A</c:v>
                </c:pt>
                <c:pt idx="279">
                  <c:v>#N/A</c:v>
                </c:pt>
                <c:pt idx="280">
                  <c:v>88.16</c:v>
                </c:pt>
                <c:pt idx="281">
                  <c:v>#N/A</c:v>
                </c:pt>
                <c:pt idx="282">
                  <c:v>#N/A</c:v>
                </c:pt>
                <c:pt idx="283">
                  <c:v>#N/A</c:v>
                </c:pt>
                <c:pt idx="284">
                  <c:v>#N/A</c:v>
                </c:pt>
                <c:pt idx="285">
                  <c:v>#N/A</c:v>
                </c:pt>
                <c:pt idx="286">
                  <c:v>#N/A</c:v>
                </c:pt>
                <c:pt idx="287">
                  <c:v>95.11</c:v>
                </c:pt>
                <c:pt idx="288">
                  <c:v>#N/A</c:v>
                </c:pt>
                <c:pt idx="289">
                  <c:v>#N/A</c:v>
                </c:pt>
                <c:pt idx="290">
                  <c:v>#N/A</c:v>
                </c:pt>
                <c:pt idx="291">
                  <c:v>#N/A</c:v>
                </c:pt>
                <c:pt idx="292">
                  <c:v>#N/A</c:v>
                </c:pt>
                <c:pt idx="293">
                  <c:v>#N/A</c:v>
                </c:pt>
                <c:pt idx="294">
                  <c:v>103.08</c:v>
                </c:pt>
                <c:pt idx="295">
                  <c:v>#N/A</c:v>
                </c:pt>
                <c:pt idx="296">
                  <c:v>#N/A</c:v>
                </c:pt>
                <c:pt idx="297">
                  <c:v>#N/A</c:v>
                </c:pt>
                <c:pt idx="298">
                  <c:v>#N/A</c:v>
                </c:pt>
                <c:pt idx="299">
                  <c:v>#N/A</c:v>
                </c:pt>
                <c:pt idx="300">
                  <c:v>#N/A</c:v>
                </c:pt>
                <c:pt idx="301">
                  <c:v>105.53</c:v>
                </c:pt>
                <c:pt idx="302">
                  <c:v>#N/A</c:v>
                </c:pt>
                <c:pt idx="303">
                  <c:v>#N/A</c:v>
                </c:pt>
                <c:pt idx="304">
                  <c:v>#N/A</c:v>
                </c:pt>
                <c:pt idx="305">
                  <c:v>#N/A</c:v>
                </c:pt>
                <c:pt idx="306">
                  <c:v>#N/A</c:v>
                </c:pt>
                <c:pt idx="307">
                  <c:v>#N/A</c:v>
                </c:pt>
                <c:pt idx="308">
                  <c:v>101.28</c:v>
                </c:pt>
                <c:pt idx="309">
                  <c:v>#N/A</c:v>
                </c:pt>
                <c:pt idx="310">
                  <c:v>#N/A</c:v>
                </c:pt>
                <c:pt idx="311">
                  <c:v>#N/A</c:v>
                </c:pt>
                <c:pt idx="312">
                  <c:v>#N/A</c:v>
                </c:pt>
                <c:pt idx="313">
                  <c:v>#N/A</c:v>
                </c:pt>
                <c:pt idx="314">
                  <c:v>#N/A</c:v>
                </c:pt>
                <c:pt idx="315">
                  <c:v>108.12</c:v>
                </c:pt>
                <c:pt idx="316">
                  <c:v>#N/A</c:v>
                </c:pt>
                <c:pt idx="317">
                  <c:v>#N/A</c:v>
                </c:pt>
                <c:pt idx="318">
                  <c:v>#N/A</c:v>
                </c:pt>
                <c:pt idx="319">
                  <c:v>#N/A</c:v>
                </c:pt>
                <c:pt idx="320">
                  <c:v>#N/A</c:v>
                </c:pt>
                <c:pt idx="321">
                  <c:v>#N/A</c:v>
                </c:pt>
                <c:pt idx="322">
                  <c:v>81.22</c:v>
                </c:pt>
                <c:pt idx="323">
                  <c:v>#N/A</c:v>
                </c:pt>
                <c:pt idx="324">
                  <c:v>#N/A</c:v>
                </c:pt>
                <c:pt idx="325">
                  <c:v>#N/A</c:v>
                </c:pt>
                <c:pt idx="326">
                  <c:v>#N/A</c:v>
                </c:pt>
                <c:pt idx="327">
                  <c:v>#N/A</c:v>
                </c:pt>
                <c:pt idx="328">
                  <c:v>#N/A</c:v>
                </c:pt>
                <c:pt idx="329">
                  <c:v>77.930000000000007</c:v>
                </c:pt>
                <c:pt idx="330">
                  <c:v>#N/A</c:v>
                </c:pt>
                <c:pt idx="331">
                  <c:v>#N/A</c:v>
                </c:pt>
                <c:pt idx="332">
                  <c:v>#N/A</c:v>
                </c:pt>
                <c:pt idx="333">
                  <c:v>#N/A</c:v>
                </c:pt>
                <c:pt idx="334">
                  <c:v>#N/A</c:v>
                </c:pt>
                <c:pt idx="335">
                  <c:v>#N/A</c:v>
                </c:pt>
                <c:pt idx="336">
                  <c:v>80.33</c:v>
                </c:pt>
                <c:pt idx="337">
                  <c:v>#N/A</c:v>
                </c:pt>
                <c:pt idx="338">
                  <c:v>#N/A</c:v>
                </c:pt>
                <c:pt idx="339">
                  <c:v>#N/A</c:v>
                </c:pt>
                <c:pt idx="340">
                  <c:v>#N/A</c:v>
                </c:pt>
                <c:pt idx="341">
                  <c:v>#N/A</c:v>
                </c:pt>
                <c:pt idx="342">
                  <c:v>#N/A</c:v>
                </c:pt>
                <c:pt idx="343">
                  <c:v>86.99</c:v>
                </c:pt>
                <c:pt idx="344">
                  <c:v>#N/A</c:v>
                </c:pt>
                <c:pt idx="345">
                  <c:v>#N/A</c:v>
                </c:pt>
                <c:pt idx="346">
                  <c:v>#N/A</c:v>
                </c:pt>
                <c:pt idx="347">
                  <c:v>#N/A</c:v>
                </c:pt>
                <c:pt idx="348">
                  <c:v>#N/A</c:v>
                </c:pt>
                <c:pt idx="349">
                  <c:v>#N/A</c:v>
                </c:pt>
                <c:pt idx="350">
                  <c:v>91.43</c:v>
                </c:pt>
                <c:pt idx="351">
                  <c:v>#N/A</c:v>
                </c:pt>
                <c:pt idx="352">
                  <c:v>#N/A</c:v>
                </c:pt>
                <c:pt idx="353">
                  <c:v>#N/A</c:v>
                </c:pt>
                <c:pt idx="354">
                  <c:v>#N/A</c:v>
                </c:pt>
                <c:pt idx="355">
                  <c:v>#N/A</c:v>
                </c:pt>
                <c:pt idx="356">
                  <c:v>#N/A</c:v>
                </c:pt>
                <c:pt idx="357">
                  <c:v>94.98</c:v>
                </c:pt>
                <c:pt idx="358">
                  <c:v>#N/A</c:v>
                </c:pt>
                <c:pt idx="359">
                  <c:v>#N/A</c:v>
                </c:pt>
                <c:pt idx="360">
                  <c:v>#N/A</c:v>
                </c:pt>
                <c:pt idx="361">
                  <c:v>#N/A</c:v>
                </c:pt>
                <c:pt idx="362">
                  <c:v>#N/A</c:v>
                </c:pt>
                <c:pt idx="363">
                  <c:v>#N/A</c:v>
                </c:pt>
                <c:pt idx="364">
                  <c:v>99.89</c:v>
                </c:pt>
              </c:numCache>
            </c:numRef>
          </c:val>
          <c:smooth val="0"/>
          <c:extLst>
            <c:ext xmlns:c16="http://schemas.microsoft.com/office/drawing/2014/chart" uri="{C3380CC4-5D6E-409C-BE32-E72D297353CC}">
              <c16:uniqueId val="{00000001-FACE-447A-B6B4-6323527F8BB2}"/>
            </c:ext>
          </c:extLst>
        </c:ser>
        <c:ser>
          <c:idx val="2"/>
          <c:order val="2"/>
          <c:tx>
            <c:strRef>
              <c:f>纯碱月度周度图表!$BT$18</c:f>
              <c:strCache>
                <c:ptCount val="1"/>
                <c:pt idx="0">
                  <c:v>2022</c:v>
                </c:pt>
              </c:strCache>
            </c:strRef>
          </c:tx>
          <c:spPr>
            <a:ln w="28575" cap="rnd">
              <a:solidFill>
                <a:schemeClr val="accent5">
                  <a:lumMod val="40000"/>
                  <a:lumOff val="60000"/>
                </a:schemeClr>
              </a:solidFill>
              <a:round/>
            </a:ln>
            <a:effectLst/>
          </c:spPr>
          <c:marker>
            <c:symbol val="none"/>
          </c:marker>
          <c:cat>
            <c:numRef>
              <c:f>纯碱月度周度图表!$BQ$19:$BQ$383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纯碱月度周度图表!$BT$19:$BT$383</c:f>
              <c:numCache>
                <c:formatCode>General</c:formatCode>
                <c:ptCount val="365"/>
                <c:pt idx="0">
                  <c:v>#N/A</c:v>
                </c:pt>
                <c:pt idx="1">
                  <c:v>32.97</c:v>
                </c:pt>
                <c:pt idx="2">
                  <c:v>#N/A</c:v>
                </c:pt>
                <c:pt idx="3">
                  <c:v>#N/A</c:v>
                </c:pt>
                <c:pt idx="4">
                  <c:v>#N/A</c:v>
                </c:pt>
                <c:pt idx="5">
                  <c:v>#N/A</c:v>
                </c:pt>
                <c:pt idx="6">
                  <c:v>#N/A</c:v>
                </c:pt>
                <c:pt idx="7">
                  <c:v>#N/A</c:v>
                </c:pt>
                <c:pt idx="8">
                  <c:v>32.4</c:v>
                </c:pt>
                <c:pt idx="9">
                  <c:v>#N/A</c:v>
                </c:pt>
                <c:pt idx="10">
                  <c:v>#N/A</c:v>
                </c:pt>
                <c:pt idx="11">
                  <c:v>#N/A</c:v>
                </c:pt>
                <c:pt idx="12">
                  <c:v>#N/A</c:v>
                </c:pt>
                <c:pt idx="13">
                  <c:v>#N/A</c:v>
                </c:pt>
                <c:pt idx="14">
                  <c:v>#N/A</c:v>
                </c:pt>
                <c:pt idx="15">
                  <c:v>28.74</c:v>
                </c:pt>
                <c:pt idx="16">
                  <c:v>#N/A</c:v>
                </c:pt>
                <c:pt idx="17">
                  <c:v>#N/A</c:v>
                </c:pt>
                <c:pt idx="18">
                  <c:v>#N/A</c:v>
                </c:pt>
                <c:pt idx="19">
                  <c:v>#N/A</c:v>
                </c:pt>
                <c:pt idx="20">
                  <c:v>#N/A</c:v>
                </c:pt>
                <c:pt idx="21">
                  <c:v>#N/A</c:v>
                </c:pt>
                <c:pt idx="22">
                  <c:v>28.69</c:v>
                </c:pt>
                <c:pt idx="23">
                  <c:v>#N/A</c:v>
                </c:pt>
                <c:pt idx="24">
                  <c:v>#N/A</c:v>
                </c:pt>
                <c:pt idx="25">
                  <c:v>#N/A</c:v>
                </c:pt>
                <c:pt idx="26">
                  <c:v>#N/A</c:v>
                </c:pt>
                <c:pt idx="27">
                  <c:v>#N/A</c:v>
                </c:pt>
                <c:pt idx="28">
                  <c:v>#N/A</c:v>
                </c:pt>
                <c:pt idx="29">
                  <c:v>28.11</c:v>
                </c:pt>
                <c:pt idx="30">
                  <c:v>#N/A</c:v>
                </c:pt>
                <c:pt idx="31">
                  <c:v>#N/A</c:v>
                </c:pt>
                <c:pt idx="32">
                  <c:v>#N/A</c:v>
                </c:pt>
                <c:pt idx="33">
                  <c:v>#N/A</c:v>
                </c:pt>
                <c:pt idx="34">
                  <c:v>#N/A</c:v>
                </c:pt>
                <c:pt idx="35">
                  <c:v>#N/A</c:v>
                </c:pt>
                <c:pt idx="36">
                  <c:v>28.19</c:v>
                </c:pt>
                <c:pt idx="37">
                  <c:v>#N/A</c:v>
                </c:pt>
                <c:pt idx="38">
                  <c:v>#N/A</c:v>
                </c:pt>
                <c:pt idx="39">
                  <c:v>#N/A</c:v>
                </c:pt>
                <c:pt idx="40">
                  <c:v>#N/A</c:v>
                </c:pt>
                <c:pt idx="41">
                  <c:v>#N/A</c:v>
                </c:pt>
                <c:pt idx="42">
                  <c:v>#N/A</c:v>
                </c:pt>
                <c:pt idx="43">
                  <c:v>30.39</c:v>
                </c:pt>
                <c:pt idx="44">
                  <c:v>#N/A</c:v>
                </c:pt>
                <c:pt idx="45">
                  <c:v>#N/A</c:v>
                </c:pt>
                <c:pt idx="46">
                  <c:v>#N/A</c:v>
                </c:pt>
                <c:pt idx="47">
                  <c:v>#N/A</c:v>
                </c:pt>
                <c:pt idx="48">
                  <c:v>#N/A</c:v>
                </c:pt>
                <c:pt idx="49">
                  <c:v>#N/A</c:v>
                </c:pt>
                <c:pt idx="50">
                  <c:v>31.42</c:v>
                </c:pt>
                <c:pt idx="51">
                  <c:v>#N/A</c:v>
                </c:pt>
                <c:pt idx="52">
                  <c:v>#N/A</c:v>
                </c:pt>
                <c:pt idx="53">
                  <c:v>#N/A</c:v>
                </c:pt>
                <c:pt idx="54">
                  <c:v>#N/A</c:v>
                </c:pt>
                <c:pt idx="55">
                  <c:v>#N/A</c:v>
                </c:pt>
                <c:pt idx="56">
                  <c:v>#N/A</c:v>
                </c:pt>
                <c:pt idx="57">
                  <c:v>34.76</c:v>
                </c:pt>
                <c:pt idx="58">
                  <c:v>#N/A</c:v>
                </c:pt>
                <c:pt idx="59">
                  <c:v>#N/A</c:v>
                </c:pt>
                <c:pt idx="60">
                  <c:v>#N/A</c:v>
                </c:pt>
                <c:pt idx="61">
                  <c:v>#N/A</c:v>
                </c:pt>
                <c:pt idx="62">
                  <c:v>#N/A</c:v>
                </c:pt>
                <c:pt idx="63">
                  <c:v>#N/A</c:v>
                </c:pt>
                <c:pt idx="64">
                  <c:v>30.47</c:v>
                </c:pt>
                <c:pt idx="65">
                  <c:v>#N/A</c:v>
                </c:pt>
                <c:pt idx="66">
                  <c:v>#N/A</c:v>
                </c:pt>
                <c:pt idx="67">
                  <c:v>#N/A</c:v>
                </c:pt>
                <c:pt idx="68">
                  <c:v>#N/A</c:v>
                </c:pt>
                <c:pt idx="69">
                  <c:v>#N/A</c:v>
                </c:pt>
                <c:pt idx="70">
                  <c:v>#N/A</c:v>
                </c:pt>
                <c:pt idx="71">
                  <c:v>31.68</c:v>
                </c:pt>
                <c:pt idx="72">
                  <c:v>#N/A</c:v>
                </c:pt>
                <c:pt idx="73">
                  <c:v>#N/A</c:v>
                </c:pt>
                <c:pt idx="74">
                  <c:v>#N/A</c:v>
                </c:pt>
                <c:pt idx="75">
                  <c:v>#N/A</c:v>
                </c:pt>
                <c:pt idx="76">
                  <c:v>#N/A</c:v>
                </c:pt>
                <c:pt idx="77">
                  <c:v>#N/A</c:v>
                </c:pt>
                <c:pt idx="78">
                  <c:v>36.799999999999997</c:v>
                </c:pt>
                <c:pt idx="79">
                  <c:v>#N/A</c:v>
                </c:pt>
                <c:pt idx="80">
                  <c:v>#N/A</c:v>
                </c:pt>
                <c:pt idx="81">
                  <c:v>#N/A</c:v>
                </c:pt>
                <c:pt idx="82">
                  <c:v>#N/A</c:v>
                </c:pt>
                <c:pt idx="83">
                  <c:v>#N/A</c:v>
                </c:pt>
                <c:pt idx="84">
                  <c:v>#N/A</c:v>
                </c:pt>
                <c:pt idx="85">
                  <c:v>39.1</c:v>
                </c:pt>
                <c:pt idx="86">
                  <c:v>#N/A</c:v>
                </c:pt>
                <c:pt idx="87">
                  <c:v>#N/A</c:v>
                </c:pt>
                <c:pt idx="88">
                  <c:v>#N/A</c:v>
                </c:pt>
                <c:pt idx="89">
                  <c:v>#N/A</c:v>
                </c:pt>
                <c:pt idx="90">
                  <c:v>#N/A</c:v>
                </c:pt>
                <c:pt idx="91">
                  <c:v>#N/A</c:v>
                </c:pt>
                <c:pt idx="92">
                  <c:v>34.21</c:v>
                </c:pt>
                <c:pt idx="93">
                  <c:v>#N/A</c:v>
                </c:pt>
                <c:pt idx="94">
                  <c:v>#N/A</c:v>
                </c:pt>
                <c:pt idx="95">
                  <c:v>#N/A</c:v>
                </c:pt>
                <c:pt idx="96">
                  <c:v>#N/A</c:v>
                </c:pt>
                <c:pt idx="97">
                  <c:v>#N/A</c:v>
                </c:pt>
                <c:pt idx="98">
                  <c:v>#N/A</c:v>
                </c:pt>
                <c:pt idx="99">
                  <c:v>44.64</c:v>
                </c:pt>
                <c:pt idx="100">
                  <c:v>#N/A</c:v>
                </c:pt>
                <c:pt idx="101">
                  <c:v>#N/A</c:v>
                </c:pt>
                <c:pt idx="102">
                  <c:v>#N/A</c:v>
                </c:pt>
                <c:pt idx="103">
                  <c:v>#N/A</c:v>
                </c:pt>
                <c:pt idx="104">
                  <c:v>#N/A</c:v>
                </c:pt>
                <c:pt idx="105">
                  <c:v>#N/A</c:v>
                </c:pt>
                <c:pt idx="106">
                  <c:v>46.2</c:v>
                </c:pt>
                <c:pt idx="107">
                  <c:v>#N/A</c:v>
                </c:pt>
                <c:pt idx="108">
                  <c:v>#N/A</c:v>
                </c:pt>
                <c:pt idx="109">
                  <c:v>#N/A</c:v>
                </c:pt>
                <c:pt idx="110">
                  <c:v>#N/A</c:v>
                </c:pt>
                <c:pt idx="111">
                  <c:v>#N/A</c:v>
                </c:pt>
                <c:pt idx="112">
                  <c:v>#N/A</c:v>
                </c:pt>
                <c:pt idx="113">
                  <c:v>43.7</c:v>
                </c:pt>
                <c:pt idx="114">
                  <c:v>#N/A</c:v>
                </c:pt>
                <c:pt idx="115">
                  <c:v>#N/A</c:v>
                </c:pt>
                <c:pt idx="116">
                  <c:v>#N/A</c:v>
                </c:pt>
                <c:pt idx="117">
                  <c:v>#N/A</c:v>
                </c:pt>
                <c:pt idx="118">
                  <c:v>#N/A</c:v>
                </c:pt>
                <c:pt idx="119">
                  <c:v>#N/A</c:v>
                </c:pt>
                <c:pt idx="120">
                  <c:v>43.94</c:v>
                </c:pt>
                <c:pt idx="121">
                  <c:v>#N/A</c:v>
                </c:pt>
                <c:pt idx="122">
                  <c:v>#N/A</c:v>
                </c:pt>
                <c:pt idx="123">
                  <c:v>#N/A</c:v>
                </c:pt>
                <c:pt idx="124">
                  <c:v>#N/A</c:v>
                </c:pt>
                <c:pt idx="125">
                  <c:v>#N/A</c:v>
                </c:pt>
                <c:pt idx="126">
                  <c:v>#N/A</c:v>
                </c:pt>
                <c:pt idx="127">
                  <c:v>49.94</c:v>
                </c:pt>
                <c:pt idx="128">
                  <c:v>#N/A</c:v>
                </c:pt>
                <c:pt idx="129">
                  <c:v>#N/A</c:v>
                </c:pt>
                <c:pt idx="130">
                  <c:v>#N/A</c:v>
                </c:pt>
                <c:pt idx="131">
                  <c:v>#N/A</c:v>
                </c:pt>
                <c:pt idx="132">
                  <c:v>#N/A</c:v>
                </c:pt>
                <c:pt idx="133">
                  <c:v>#N/A</c:v>
                </c:pt>
                <c:pt idx="134">
                  <c:v>55.59</c:v>
                </c:pt>
                <c:pt idx="135">
                  <c:v>#N/A</c:v>
                </c:pt>
                <c:pt idx="136">
                  <c:v>#N/A</c:v>
                </c:pt>
                <c:pt idx="137">
                  <c:v>#N/A</c:v>
                </c:pt>
                <c:pt idx="138">
                  <c:v>#N/A</c:v>
                </c:pt>
                <c:pt idx="139">
                  <c:v>#N/A</c:v>
                </c:pt>
                <c:pt idx="140">
                  <c:v>#N/A</c:v>
                </c:pt>
                <c:pt idx="141">
                  <c:v>58.69</c:v>
                </c:pt>
                <c:pt idx="142">
                  <c:v>#N/A</c:v>
                </c:pt>
                <c:pt idx="143">
                  <c:v>#N/A</c:v>
                </c:pt>
                <c:pt idx="144">
                  <c:v>#N/A</c:v>
                </c:pt>
                <c:pt idx="145">
                  <c:v>#N/A</c:v>
                </c:pt>
                <c:pt idx="146">
                  <c:v>#N/A</c:v>
                </c:pt>
                <c:pt idx="147">
                  <c:v>#N/A</c:v>
                </c:pt>
                <c:pt idx="148">
                  <c:v>56.89</c:v>
                </c:pt>
                <c:pt idx="149">
                  <c:v>#N/A</c:v>
                </c:pt>
                <c:pt idx="150">
                  <c:v>#N/A</c:v>
                </c:pt>
                <c:pt idx="151">
                  <c:v>#N/A</c:v>
                </c:pt>
                <c:pt idx="152">
                  <c:v>#N/A</c:v>
                </c:pt>
                <c:pt idx="153">
                  <c:v>#N/A</c:v>
                </c:pt>
                <c:pt idx="154">
                  <c:v>#N/A</c:v>
                </c:pt>
                <c:pt idx="155">
                  <c:v>53.23</c:v>
                </c:pt>
                <c:pt idx="156">
                  <c:v>#N/A</c:v>
                </c:pt>
                <c:pt idx="157">
                  <c:v>#N/A</c:v>
                </c:pt>
                <c:pt idx="158">
                  <c:v>#N/A</c:v>
                </c:pt>
                <c:pt idx="159">
                  <c:v>#N/A</c:v>
                </c:pt>
                <c:pt idx="160">
                  <c:v>#N/A</c:v>
                </c:pt>
                <c:pt idx="161">
                  <c:v>#N/A</c:v>
                </c:pt>
                <c:pt idx="162">
                  <c:v>50.01</c:v>
                </c:pt>
                <c:pt idx="163">
                  <c:v>#N/A</c:v>
                </c:pt>
                <c:pt idx="164">
                  <c:v>#N/A</c:v>
                </c:pt>
                <c:pt idx="165">
                  <c:v>#N/A</c:v>
                </c:pt>
                <c:pt idx="166">
                  <c:v>#N/A</c:v>
                </c:pt>
                <c:pt idx="167">
                  <c:v>#N/A</c:v>
                </c:pt>
                <c:pt idx="168">
                  <c:v>#N/A</c:v>
                </c:pt>
                <c:pt idx="169">
                  <c:v>44.04</c:v>
                </c:pt>
                <c:pt idx="170">
                  <c:v>#N/A</c:v>
                </c:pt>
                <c:pt idx="171">
                  <c:v>#N/A</c:v>
                </c:pt>
                <c:pt idx="172">
                  <c:v>#N/A</c:v>
                </c:pt>
                <c:pt idx="173">
                  <c:v>#N/A</c:v>
                </c:pt>
                <c:pt idx="174">
                  <c:v>#N/A</c:v>
                </c:pt>
                <c:pt idx="175">
                  <c:v>#N/A</c:v>
                </c:pt>
                <c:pt idx="176">
                  <c:v>39.5</c:v>
                </c:pt>
                <c:pt idx="177">
                  <c:v>#N/A</c:v>
                </c:pt>
                <c:pt idx="178">
                  <c:v>#N/A</c:v>
                </c:pt>
                <c:pt idx="179">
                  <c:v>#N/A</c:v>
                </c:pt>
                <c:pt idx="180">
                  <c:v>#N/A</c:v>
                </c:pt>
                <c:pt idx="181">
                  <c:v>#N/A</c:v>
                </c:pt>
                <c:pt idx="182">
                  <c:v>#N/A</c:v>
                </c:pt>
                <c:pt idx="183">
                  <c:v>34.22</c:v>
                </c:pt>
                <c:pt idx="184">
                  <c:v>#N/A</c:v>
                </c:pt>
                <c:pt idx="185">
                  <c:v>#N/A</c:v>
                </c:pt>
                <c:pt idx="186">
                  <c:v>#N/A</c:v>
                </c:pt>
                <c:pt idx="187">
                  <c:v>#N/A</c:v>
                </c:pt>
                <c:pt idx="188">
                  <c:v>#N/A</c:v>
                </c:pt>
                <c:pt idx="189">
                  <c:v>#N/A</c:v>
                </c:pt>
                <c:pt idx="190">
                  <c:v>39.76</c:v>
                </c:pt>
                <c:pt idx="191">
                  <c:v>#N/A</c:v>
                </c:pt>
                <c:pt idx="192">
                  <c:v>#N/A</c:v>
                </c:pt>
                <c:pt idx="193">
                  <c:v>#N/A</c:v>
                </c:pt>
                <c:pt idx="194">
                  <c:v>#N/A</c:v>
                </c:pt>
                <c:pt idx="195">
                  <c:v>#N/A</c:v>
                </c:pt>
                <c:pt idx="196">
                  <c:v>#N/A</c:v>
                </c:pt>
                <c:pt idx="197">
                  <c:v>44.16</c:v>
                </c:pt>
                <c:pt idx="198">
                  <c:v>#N/A</c:v>
                </c:pt>
                <c:pt idx="199">
                  <c:v>#N/A</c:v>
                </c:pt>
                <c:pt idx="200">
                  <c:v>#N/A</c:v>
                </c:pt>
                <c:pt idx="201">
                  <c:v>#N/A</c:v>
                </c:pt>
                <c:pt idx="202">
                  <c:v>#N/A</c:v>
                </c:pt>
                <c:pt idx="203">
                  <c:v>#N/A</c:v>
                </c:pt>
                <c:pt idx="204">
                  <c:v>47.25</c:v>
                </c:pt>
                <c:pt idx="205">
                  <c:v>#N/A</c:v>
                </c:pt>
                <c:pt idx="206">
                  <c:v>#N/A</c:v>
                </c:pt>
                <c:pt idx="207">
                  <c:v>#N/A</c:v>
                </c:pt>
                <c:pt idx="208">
                  <c:v>#N/A</c:v>
                </c:pt>
                <c:pt idx="209">
                  <c:v>#N/A</c:v>
                </c:pt>
                <c:pt idx="210">
                  <c:v>#N/A</c:v>
                </c:pt>
                <c:pt idx="211">
                  <c:v>49.6</c:v>
                </c:pt>
                <c:pt idx="212">
                  <c:v>#N/A</c:v>
                </c:pt>
                <c:pt idx="213">
                  <c:v>#N/A</c:v>
                </c:pt>
                <c:pt idx="214">
                  <c:v>#N/A</c:v>
                </c:pt>
                <c:pt idx="215">
                  <c:v>#N/A</c:v>
                </c:pt>
                <c:pt idx="216">
                  <c:v>#N/A</c:v>
                </c:pt>
                <c:pt idx="217">
                  <c:v>#N/A</c:v>
                </c:pt>
                <c:pt idx="218">
                  <c:v>58.13</c:v>
                </c:pt>
                <c:pt idx="219">
                  <c:v>#N/A</c:v>
                </c:pt>
                <c:pt idx="220">
                  <c:v>#N/A</c:v>
                </c:pt>
                <c:pt idx="221">
                  <c:v>#N/A</c:v>
                </c:pt>
                <c:pt idx="222">
                  <c:v>#N/A</c:v>
                </c:pt>
                <c:pt idx="223">
                  <c:v>#N/A</c:v>
                </c:pt>
                <c:pt idx="224">
                  <c:v>#N/A</c:v>
                </c:pt>
                <c:pt idx="225">
                  <c:v>76.67</c:v>
                </c:pt>
                <c:pt idx="226">
                  <c:v>#N/A</c:v>
                </c:pt>
                <c:pt idx="227">
                  <c:v>#N/A</c:v>
                </c:pt>
                <c:pt idx="228">
                  <c:v>#N/A</c:v>
                </c:pt>
                <c:pt idx="229">
                  <c:v>#N/A</c:v>
                </c:pt>
                <c:pt idx="230">
                  <c:v>#N/A</c:v>
                </c:pt>
                <c:pt idx="231">
                  <c:v>#N/A</c:v>
                </c:pt>
                <c:pt idx="232">
                  <c:v>87.7</c:v>
                </c:pt>
                <c:pt idx="233">
                  <c:v>#N/A</c:v>
                </c:pt>
                <c:pt idx="234">
                  <c:v>#N/A</c:v>
                </c:pt>
                <c:pt idx="235">
                  <c:v>#N/A</c:v>
                </c:pt>
                <c:pt idx="236">
                  <c:v>#N/A</c:v>
                </c:pt>
                <c:pt idx="237">
                  <c:v>#N/A</c:v>
                </c:pt>
                <c:pt idx="238">
                  <c:v>#N/A</c:v>
                </c:pt>
                <c:pt idx="239">
                  <c:v>101.55</c:v>
                </c:pt>
                <c:pt idx="240">
                  <c:v>#N/A</c:v>
                </c:pt>
                <c:pt idx="241">
                  <c:v>#N/A</c:v>
                </c:pt>
                <c:pt idx="242">
                  <c:v>#N/A</c:v>
                </c:pt>
                <c:pt idx="243">
                  <c:v>#N/A</c:v>
                </c:pt>
                <c:pt idx="244">
                  <c:v>#N/A</c:v>
                </c:pt>
                <c:pt idx="245">
                  <c:v>#N/A</c:v>
                </c:pt>
                <c:pt idx="246">
                  <c:v>118.08</c:v>
                </c:pt>
                <c:pt idx="247">
                  <c:v>#N/A</c:v>
                </c:pt>
                <c:pt idx="248">
                  <c:v>#N/A</c:v>
                </c:pt>
                <c:pt idx="249">
                  <c:v>#N/A</c:v>
                </c:pt>
                <c:pt idx="250">
                  <c:v>#N/A</c:v>
                </c:pt>
                <c:pt idx="251">
                  <c:v>#N/A</c:v>
                </c:pt>
                <c:pt idx="252">
                  <c:v>#N/A</c:v>
                </c:pt>
                <c:pt idx="253">
                  <c:v>135.05000000000001</c:v>
                </c:pt>
                <c:pt idx="254">
                  <c:v>#N/A</c:v>
                </c:pt>
                <c:pt idx="255">
                  <c:v>#N/A</c:v>
                </c:pt>
                <c:pt idx="256">
                  <c:v>#N/A</c:v>
                </c:pt>
                <c:pt idx="257">
                  <c:v>#N/A</c:v>
                </c:pt>
                <c:pt idx="258">
                  <c:v>#N/A</c:v>
                </c:pt>
                <c:pt idx="259">
                  <c:v>#N/A</c:v>
                </c:pt>
                <c:pt idx="260">
                  <c:v>140.81</c:v>
                </c:pt>
                <c:pt idx="261">
                  <c:v>#N/A</c:v>
                </c:pt>
                <c:pt idx="262">
                  <c:v>#N/A</c:v>
                </c:pt>
                <c:pt idx="263">
                  <c:v>#N/A</c:v>
                </c:pt>
                <c:pt idx="264">
                  <c:v>#N/A</c:v>
                </c:pt>
                <c:pt idx="265">
                  <c:v>#N/A</c:v>
                </c:pt>
                <c:pt idx="266">
                  <c:v>#N/A</c:v>
                </c:pt>
                <c:pt idx="267">
                  <c:v>139.97999999999999</c:v>
                </c:pt>
                <c:pt idx="268">
                  <c:v>#N/A</c:v>
                </c:pt>
                <c:pt idx="269">
                  <c:v>#N/A</c:v>
                </c:pt>
                <c:pt idx="270">
                  <c:v>#N/A</c:v>
                </c:pt>
                <c:pt idx="271">
                  <c:v>#N/A</c:v>
                </c:pt>
                <c:pt idx="272">
                  <c:v>#N/A</c:v>
                </c:pt>
                <c:pt idx="273">
                  <c:v>#N/A</c:v>
                </c:pt>
                <c:pt idx="274">
                  <c:v>137.41</c:v>
                </c:pt>
                <c:pt idx="275">
                  <c:v>#N/A</c:v>
                </c:pt>
                <c:pt idx="276">
                  <c:v>#N/A</c:v>
                </c:pt>
                <c:pt idx="277">
                  <c:v>#N/A</c:v>
                </c:pt>
                <c:pt idx="278">
                  <c:v>#N/A</c:v>
                </c:pt>
                <c:pt idx="279">
                  <c:v>#N/A</c:v>
                </c:pt>
                <c:pt idx="280">
                  <c:v>#N/A</c:v>
                </c:pt>
                <c:pt idx="281">
                  <c:v>141.4</c:v>
                </c:pt>
                <c:pt idx="282">
                  <c:v>#N/A</c:v>
                </c:pt>
                <c:pt idx="283">
                  <c:v>#N/A</c:v>
                </c:pt>
                <c:pt idx="284">
                  <c:v>#N/A</c:v>
                </c:pt>
                <c:pt idx="285">
                  <c:v>#N/A</c:v>
                </c:pt>
                <c:pt idx="286">
                  <c:v>#N/A</c:v>
                </c:pt>
                <c:pt idx="287">
                  <c:v>#N/A</c:v>
                </c:pt>
                <c:pt idx="288">
                  <c:v>138.93</c:v>
                </c:pt>
                <c:pt idx="289">
                  <c:v>#N/A</c:v>
                </c:pt>
                <c:pt idx="290">
                  <c:v>#N/A</c:v>
                </c:pt>
                <c:pt idx="291">
                  <c:v>#N/A</c:v>
                </c:pt>
                <c:pt idx="292">
                  <c:v>#N/A</c:v>
                </c:pt>
                <c:pt idx="293">
                  <c:v>#N/A</c:v>
                </c:pt>
                <c:pt idx="294">
                  <c:v>#N/A</c:v>
                </c:pt>
                <c:pt idx="295">
                  <c:v>134.71</c:v>
                </c:pt>
                <c:pt idx="296">
                  <c:v>#N/A</c:v>
                </c:pt>
                <c:pt idx="297">
                  <c:v>#N/A</c:v>
                </c:pt>
                <c:pt idx="298">
                  <c:v>#N/A</c:v>
                </c:pt>
                <c:pt idx="299">
                  <c:v>#N/A</c:v>
                </c:pt>
                <c:pt idx="300">
                  <c:v>#N/A</c:v>
                </c:pt>
                <c:pt idx="301">
                  <c:v>#N/A</c:v>
                </c:pt>
                <c:pt idx="302">
                  <c:v>129.66</c:v>
                </c:pt>
                <c:pt idx="303">
                  <c:v>#N/A</c:v>
                </c:pt>
                <c:pt idx="304">
                  <c:v>#N/A</c:v>
                </c:pt>
                <c:pt idx="305">
                  <c:v>#N/A</c:v>
                </c:pt>
                <c:pt idx="306">
                  <c:v>#N/A</c:v>
                </c:pt>
                <c:pt idx="307">
                  <c:v>#N/A</c:v>
                </c:pt>
                <c:pt idx="308">
                  <c:v>#N/A</c:v>
                </c:pt>
                <c:pt idx="309">
                  <c:v>139.86000000000001</c:v>
                </c:pt>
                <c:pt idx="310">
                  <c:v>#N/A</c:v>
                </c:pt>
                <c:pt idx="311">
                  <c:v>#N/A</c:v>
                </c:pt>
                <c:pt idx="312">
                  <c:v>#N/A</c:v>
                </c:pt>
                <c:pt idx="313">
                  <c:v>#N/A</c:v>
                </c:pt>
                <c:pt idx="314">
                  <c:v>#N/A</c:v>
                </c:pt>
                <c:pt idx="315">
                  <c:v>#N/A</c:v>
                </c:pt>
                <c:pt idx="316">
                  <c:v>157.82</c:v>
                </c:pt>
                <c:pt idx="317">
                  <c:v>#N/A</c:v>
                </c:pt>
                <c:pt idx="318">
                  <c:v>#N/A</c:v>
                </c:pt>
                <c:pt idx="319">
                  <c:v>#N/A</c:v>
                </c:pt>
                <c:pt idx="320">
                  <c:v>#N/A</c:v>
                </c:pt>
                <c:pt idx="321">
                  <c:v>#N/A</c:v>
                </c:pt>
                <c:pt idx="322">
                  <c:v>#N/A</c:v>
                </c:pt>
                <c:pt idx="323">
                  <c:v>167.77</c:v>
                </c:pt>
                <c:pt idx="324">
                  <c:v>#N/A</c:v>
                </c:pt>
                <c:pt idx="325">
                  <c:v>#N/A</c:v>
                </c:pt>
                <c:pt idx="326">
                  <c:v>#N/A</c:v>
                </c:pt>
                <c:pt idx="327">
                  <c:v>#N/A</c:v>
                </c:pt>
                <c:pt idx="328">
                  <c:v>#N/A</c:v>
                </c:pt>
                <c:pt idx="329">
                  <c:v>#N/A</c:v>
                </c:pt>
                <c:pt idx="330">
                  <c:v>149.13999999999999</c:v>
                </c:pt>
                <c:pt idx="331">
                  <c:v>#N/A</c:v>
                </c:pt>
                <c:pt idx="332">
                  <c:v>#N/A</c:v>
                </c:pt>
                <c:pt idx="333">
                  <c:v>#N/A</c:v>
                </c:pt>
                <c:pt idx="334">
                  <c:v>#N/A</c:v>
                </c:pt>
                <c:pt idx="335">
                  <c:v>#N/A</c:v>
                </c:pt>
                <c:pt idx="336">
                  <c:v>#N/A</c:v>
                </c:pt>
                <c:pt idx="337">
                  <c:v>149.13999999999999</c:v>
                </c:pt>
                <c:pt idx="338">
                  <c:v>#N/A</c:v>
                </c:pt>
                <c:pt idx="339">
                  <c:v>#N/A</c:v>
                </c:pt>
                <c:pt idx="340">
                  <c:v>#N/A</c:v>
                </c:pt>
                <c:pt idx="341">
                  <c:v>#N/A</c:v>
                </c:pt>
                <c:pt idx="342">
                  <c:v>#N/A</c:v>
                </c:pt>
                <c:pt idx="343">
                  <c:v>#N/A</c:v>
                </c:pt>
                <c:pt idx="344">
                  <c:v>164</c:v>
                </c:pt>
                <c:pt idx="345">
                  <c:v>#N/A</c:v>
                </c:pt>
                <c:pt idx="346">
                  <c:v>#N/A</c:v>
                </c:pt>
                <c:pt idx="347">
                  <c:v>#N/A</c:v>
                </c:pt>
                <c:pt idx="348">
                  <c:v>#N/A</c:v>
                </c:pt>
                <c:pt idx="349">
                  <c:v>#N/A</c:v>
                </c:pt>
                <c:pt idx="350">
                  <c:v>#N/A</c:v>
                </c:pt>
                <c:pt idx="351">
                  <c:v>182.03</c:v>
                </c:pt>
                <c:pt idx="352">
                  <c:v>#N/A</c:v>
                </c:pt>
                <c:pt idx="353">
                  <c:v>#N/A</c:v>
                </c:pt>
                <c:pt idx="354">
                  <c:v>#N/A</c:v>
                </c:pt>
                <c:pt idx="355">
                  <c:v>#N/A</c:v>
                </c:pt>
                <c:pt idx="356">
                  <c:v>#N/A</c:v>
                </c:pt>
                <c:pt idx="357">
                  <c:v>#N/A</c:v>
                </c:pt>
                <c:pt idx="358">
                  <c:v>183.51</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FACE-447A-B6B4-6323527F8BB2}"/>
            </c:ext>
          </c:extLst>
        </c:ser>
        <c:ser>
          <c:idx val="1"/>
          <c:order val="3"/>
          <c:tx>
            <c:strRef>
              <c:f>纯碱月度周度图表!$BS$18</c:f>
              <c:strCache>
                <c:ptCount val="1"/>
                <c:pt idx="0">
                  <c:v>2023</c:v>
                </c:pt>
              </c:strCache>
            </c:strRef>
          </c:tx>
          <c:spPr>
            <a:ln w="28575" cap="rnd">
              <a:solidFill>
                <a:srgbClr val="0070C0"/>
              </a:solidFill>
              <a:round/>
            </a:ln>
            <a:effectLst/>
          </c:spPr>
          <c:marker>
            <c:symbol val="none"/>
          </c:marker>
          <c:cat>
            <c:numRef>
              <c:f>纯碱月度周度图表!$BQ$19:$BQ$383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纯碱月度周度图表!$BS$19:$BS$383</c:f>
              <c:numCache>
                <c:formatCode>General</c:formatCode>
                <c:ptCount val="365"/>
                <c:pt idx="0">
                  <c:v>#N/A</c:v>
                </c:pt>
                <c:pt idx="1">
                  <c:v>#N/A</c:v>
                </c:pt>
                <c:pt idx="2">
                  <c:v>34.01</c:v>
                </c:pt>
                <c:pt idx="3">
                  <c:v>#N/A</c:v>
                </c:pt>
                <c:pt idx="4">
                  <c:v>#N/A</c:v>
                </c:pt>
                <c:pt idx="5">
                  <c:v>#N/A</c:v>
                </c:pt>
                <c:pt idx="6">
                  <c:v>#N/A</c:v>
                </c:pt>
                <c:pt idx="7">
                  <c:v>#N/A</c:v>
                </c:pt>
                <c:pt idx="8">
                  <c:v>#N/A</c:v>
                </c:pt>
                <c:pt idx="9">
                  <c:v>35.39</c:v>
                </c:pt>
                <c:pt idx="10">
                  <c:v>#N/A</c:v>
                </c:pt>
                <c:pt idx="11">
                  <c:v>#N/A</c:v>
                </c:pt>
                <c:pt idx="12">
                  <c:v>#N/A</c:v>
                </c:pt>
                <c:pt idx="13">
                  <c:v>#N/A</c:v>
                </c:pt>
                <c:pt idx="14">
                  <c:v>#N/A</c:v>
                </c:pt>
                <c:pt idx="15">
                  <c:v>#N/A</c:v>
                </c:pt>
                <c:pt idx="16">
                  <c:v>34.1</c:v>
                </c:pt>
                <c:pt idx="17">
                  <c:v>#N/A</c:v>
                </c:pt>
                <c:pt idx="18">
                  <c:v>#N/A</c:v>
                </c:pt>
                <c:pt idx="19">
                  <c:v>#N/A</c:v>
                </c:pt>
                <c:pt idx="20">
                  <c:v>#N/A</c:v>
                </c:pt>
                <c:pt idx="21">
                  <c:v>#N/A</c:v>
                </c:pt>
                <c:pt idx="22">
                  <c:v>#N/A</c:v>
                </c:pt>
                <c:pt idx="23">
                  <c:v>36.700000000000003</c:v>
                </c:pt>
                <c:pt idx="24">
                  <c:v>#N/A</c:v>
                </c:pt>
                <c:pt idx="25">
                  <c:v>#N/A</c:v>
                </c:pt>
                <c:pt idx="26">
                  <c:v>#N/A</c:v>
                </c:pt>
                <c:pt idx="27">
                  <c:v>#N/A</c:v>
                </c:pt>
                <c:pt idx="28">
                  <c:v>#N/A</c:v>
                </c:pt>
                <c:pt idx="29">
                  <c:v>#N/A</c:v>
                </c:pt>
                <c:pt idx="30">
                  <c:v>38.049999999999997</c:v>
                </c:pt>
                <c:pt idx="31">
                  <c:v>#N/A</c:v>
                </c:pt>
                <c:pt idx="32">
                  <c:v>#N/A</c:v>
                </c:pt>
                <c:pt idx="33">
                  <c:v>#N/A</c:v>
                </c:pt>
                <c:pt idx="34">
                  <c:v>#N/A</c:v>
                </c:pt>
                <c:pt idx="35">
                  <c:v>#N/A</c:v>
                </c:pt>
                <c:pt idx="36">
                  <c:v>#N/A</c:v>
                </c:pt>
                <c:pt idx="37">
                  <c:v>40.590000000000003</c:v>
                </c:pt>
                <c:pt idx="38">
                  <c:v>#N/A</c:v>
                </c:pt>
                <c:pt idx="39">
                  <c:v>#N/A</c:v>
                </c:pt>
                <c:pt idx="40">
                  <c:v>#N/A</c:v>
                </c:pt>
                <c:pt idx="41">
                  <c:v>#N/A</c:v>
                </c:pt>
                <c:pt idx="42">
                  <c:v>#N/A</c:v>
                </c:pt>
                <c:pt idx="43">
                  <c:v>#N/A</c:v>
                </c:pt>
                <c:pt idx="44">
                  <c:v>44.3</c:v>
                </c:pt>
                <c:pt idx="45">
                  <c:v>#N/A</c:v>
                </c:pt>
                <c:pt idx="46">
                  <c:v>#N/A</c:v>
                </c:pt>
                <c:pt idx="47">
                  <c:v>#N/A</c:v>
                </c:pt>
                <c:pt idx="48">
                  <c:v>#N/A</c:v>
                </c:pt>
                <c:pt idx="49">
                  <c:v>#N/A</c:v>
                </c:pt>
                <c:pt idx="50">
                  <c:v>#N/A</c:v>
                </c:pt>
                <c:pt idx="51">
                  <c:v>53.4</c:v>
                </c:pt>
                <c:pt idx="52">
                  <c:v>#N/A</c:v>
                </c:pt>
                <c:pt idx="53">
                  <c:v>#N/A</c:v>
                </c:pt>
                <c:pt idx="54">
                  <c:v>#N/A</c:v>
                </c:pt>
                <c:pt idx="55">
                  <c:v>#N/A</c:v>
                </c:pt>
                <c:pt idx="56">
                  <c:v>#N/A</c:v>
                </c:pt>
                <c:pt idx="57">
                  <c:v>#N/A</c:v>
                </c:pt>
                <c:pt idx="58">
                  <c:v>51.31</c:v>
                </c:pt>
                <c:pt idx="59">
                  <c:v>#N/A</c:v>
                </c:pt>
                <c:pt idx="60">
                  <c:v>#N/A</c:v>
                </c:pt>
                <c:pt idx="61">
                  <c:v>#N/A</c:v>
                </c:pt>
                <c:pt idx="62">
                  <c:v>#N/A</c:v>
                </c:pt>
                <c:pt idx="63">
                  <c:v>#N/A</c:v>
                </c:pt>
                <c:pt idx="64">
                  <c:v>#N/A</c:v>
                </c:pt>
                <c:pt idx="65">
                  <c:v>45.38</c:v>
                </c:pt>
                <c:pt idx="66">
                  <c:v>#N/A</c:v>
                </c:pt>
                <c:pt idx="67">
                  <c:v>#N/A</c:v>
                </c:pt>
                <c:pt idx="68">
                  <c:v>#N/A</c:v>
                </c:pt>
                <c:pt idx="69">
                  <c:v>#N/A</c:v>
                </c:pt>
                <c:pt idx="70">
                  <c:v>#N/A</c:v>
                </c:pt>
                <c:pt idx="71">
                  <c:v>#N/A</c:v>
                </c:pt>
                <c:pt idx="72">
                  <c:v>37.729999999999997</c:v>
                </c:pt>
                <c:pt idx="73">
                  <c:v>#N/A</c:v>
                </c:pt>
                <c:pt idx="74">
                  <c:v>#N/A</c:v>
                </c:pt>
                <c:pt idx="75">
                  <c:v>#N/A</c:v>
                </c:pt>
                <c:pt idx="76">
                  <c:v>#N/A</c:v>
                </c:pt>
                <c:pt idx="77">
                  <c:v>#N/A</c:v>
                </c:pt>
                <c:pt idx="78">
                  <c:v>#N/A</c:v>
                </c:pt>
                <c:pt idx="79">
                  <c:v>31.47</c:v>
                </c:pt>
                <c:pt idx="80">
                  <c:v>#N/A</c:v>
                </c:pt>
                <c:pt idx="81">
                  <c:v>#N/A</c:v>
                </c:pt>
                <c:pt idx="82">
                  <c:v>#N/A</c:v>
                </c:pt>
                <c:pt idx="83">
                  <c:v>#N/A</c:v>
                </c:pt>
                <c:pt idx="84">
                  <c:v>#N/A</c:v>
                </c:pt>
                <c:pt idx="85">
                  <c:v>#N/A</c:v>
                </c:pt>
                <c:pt idx="86">
                  <c:v>27.5</c:v>
                </c:pt>
                <c:pt idx="87">
                  <c:v>#N/A</c:v>
                </c:pt>
                <c:pt idx="88">
                  <c:v>#N/A</c:v>
                </c:pt>
                <c:pt idx="89">
                  <c:v>#N/A</c:v>
                </c:pt>
                <c:pt idx="90">
                  <c:v>#N/A</c:v>
                </c:pt>
                <c:pt idx="91">
                  <c:v>#N/A</c:v>
                </c:pt>
                <c:pt idx="92">
                  <c:v>#N/A</c:v>
                </c:pt>
                <c:pt idx="93">
                  <c:v>21.29</c:v>
                </c:pt>
                <c:pt idx="94">
                  <c:v>#N/A</c:v>
                </c:pt>
                <c:pt idx="95">
                  <c:v>#N/A</c:v>
                </c:pt>
                <c:pt idx="96">
                  <c:v>#N/A</c:v>
                </c:pt>
                <c:pt idx="97">
                  <c:v>#N/A</c:v>
                </c:pt>
                <c:pt idx="98">
                  <c:v>#N/A</c:v>
                </c:pt>
                <c:pt idx="99">
                  <c:v>#N/A</c:v>
                </c:pt>
                <c:pt idx="100">
                  <c:v>17.12</c:v>
                </c:pt>
                <c:pt idx="101">
                  <c:v>#N/A</c:v>
                </c:pt>
                <c:pt idx="102">
                  <c:v>#N/A</c:v>
                </c:pt>
                <c:pt idx="103">
                  <c:v>#N/A</c:v>
                </c:pt>
                <c:pt idx="104">
                  <c:v>#N/A</c:v>
                </c:pt>
                <c:pt idx="105">
                  <c:v>#N/A</c:v>
                </c:pt>
                <c:pt idx="106">
                  <c:v>#N/A</c:v>
                </c:pt>
                <c:pt idx="107">
                  <c:v>13.52</c:v>
                </c:pt>
                <c:pt idx="108">
                  <c:v>#N/A</c:v>
                </c:pt>
                <c:pt idx="109">
                  <c:v>#N/A</c:v>
                </c:pt>
                <c:pt idx="110">
                  <c:v>#N/A</c:v>
                </c:pt>
                <c:pt idx="111">
                  <c:v>#N/A</c:v>
                </c:pt>
                <c:pt idx="112">
                  <c:v>#N/A</c:v>
                </c:pt>
                <c:pt idx="113">
                  <c:v>#N/A</c:v>
                </c:pt>
                <c:pt idx="114">
                  <c:v>12.47</c:v>
                </c:pt>
                <c:pt idx="115">
                  <c:v>#N/A</c:v>
                </c:pt>
                <c:pt idx="116">
                  <c:v>#N/A</c:v>
                </c:pt>
                <c:pt idx="117">
                  <c:v>#N/A</c:v>
                </c:pt>
                <c:pt idx="118">
                  <c:v>#N/A</c:v>
                </c:pt>
                <c:pt idx="119">
                  <c:v>#N/A</c:v>
                </c:pt>
                <c:pt idx="120">
                  <c:v>#N/A</c:v>
                </c:pt>
                <c:pt idx="121">
                  <c:v>14.13</c:v>
                </c:pt>
                <c:pt idx="122">
                  <c:v>#N/A</c:v>
                </c:pt>
                <c:pt idx="123">
                  <c:v>#N/A</c:v>
                </c:pt>
                <c:pt idx="124">
                  <c:v>#N/A</c:v>
                </c:pt>
                <c:pt idx="125">
                  <c:v>#N/A</c:v>
                </c:pt>
                <c:pt idx="126">
                  <c:v>#N/A</c:v>
                </c:pt>
                <c:pt idx="127">
                  <c:v>#N/A</c:v>
                </c:pt>
                <c:pt idx="128">
                  <c:v>14.6</c:v>
                </c:pt>
                <c:pt idx="129">
                  <c:v>#N/A</c:v>
                </c:pt>
                <c:pt idx="130">
                  <c:v>#N/A</c:v>
                </c:pt>
                <c:pt idx="131">
                  <c:v>#N/A</c:v>
                </c:pt>
                <c:pt idx="132">
                  <c:v>#N/A</c:v>
                </c:pt>
                <c:pt idx="133">
                  <c:v>#N/A</c:v>
                </c:pt>
                <c:pt idx="134">
                  <c:v>#N/A</c:v>
                </c:pt>
                <c:pt idx="135">
                  <c:v>16.47</c:v>
                </c:pt>
                <c:pt idx="136">
                  <c:v>#N/A</c:v>
                </c:pt>
                <c:pt idx="137">
                  <c:v>#N/A</c:v>
                </c:pt>
                <c:pt idx="138">
                  <c:v>#N/A</c:v>
                </c:pt>
                <c:pt idx="139">
                  <c:v>#N/A</c:v>
                </c:pt>
                <c:pt idx="140">
                  <c:v>#N/A</c:v>
                </c:pt>
                <c:pt idx="141">
                  <c:v>#N/A</c:v>
                </c:pt>
                <c:pt idx="142">
                  <c:v>20.77</c:v>
                </c:pt>
                <c:pt idx="143">
                  <c:v>#N/A</c:v>
                </c:pt>
                <c:pt idx="144">
                  <c:v>#N/A</c:v>
                </c:pt>
                <c:pt idx="145">
                  <c:v>#N/A</c:v>
                </c:pt>
                <c:pt idx="146">
                  <c:v>#N/A</c:v>
                </c:pt>
                <c:pt idx="147">
                  <c:v>#N/A</c:v>
                </c:pt>
                <c:pt idx="148">
                  <c:v>#N/A</c:v>
                </c:pt>
                <c:pt idx="149">
                  <c:v>23.92</c:v>
                </c:pt>
                <c:pt idx="150">
                  <c:v>#N/A</c:v>
                </c:pt>
                <c:pt idx="151">
                  <c:v>#N/A</c:v>
                </c:pt>
                <c:pt idx="152">
                  <c:v>#N/A</c:v>
                </c:pt>
                <c:pt idx="153">
                  <c:v>#N/A</c:v>
                </c:pt>
                <c:pt idx="154">
                  <c:v>#N/A</c:v>
                </c:pt>
                <c:pt idx="155">
                  <c:v>#N/A</c:v>
                </c:pt>
                <c:pt idx="156">
                  <c:v>24.83</c:v>
                </c:pt>
                <c:pt idx="157">
                  <c:v>#N/A</c:v>
                </c:pt>
                <c:pt idx="158">
                  <c:v>#N/A</c:v>
                </c:pt>
                <c:pt idx="159">
                  <c:v>#N/A</c:v>
                </c:pt>
                <c:pt idx="160">
                  <c:v>#N/A</c:v>
                </c:pt>
                <c:pt idx="161">
                  <c:v>#N/A</c:v>
                </c:pt>
                <c:pt idx="162">
                  <c:v>#N/A</c:v>
                </c:pt>
                <c:pt idx="163">
                  <c:v>31.3</c:v>
                </c:pt>
                <c:pt idx="164">
                  <c:v>#N/A</c:v>
                </c:pt>
                <c:pt idx="165">
                  <c:v>#N/A</c:v>
                </c:pt>
                <c:pt idx="166">
                  <c:v>#N/A</c:v>
                </c:pt>
                <c:pt idx="167">
                  <c:v>#N/A</c:v>
                </c:pt>
                <c:pt idx="168">
                  <c:v>#N/A</c:v>
                </c:pt>
                <c:pt idx="169">
                  <c:v>#N/A</c:v>
                </c:pt>
                <c:pt idx="170">
                  <c:v>36.53</c:v>
                </c:pt>
                <c:pt idx="171">
                  <c:v>#N/A</c:v>
                </c:pt>
                <c:pt idx="172">
                  <c:v>#N/A</c:v>
                </c:pt>
                <c:pt idx="173">
                  <c:v>#N/A</c:v>
                </c:pt>
                <c:pt idx="174">
                  <c:v>#N/A</c:v>
                </c:pt>
                <c:pt idx="175">
                  <c:v>#N/A</c:v>
                </c:pt>
                <c:pt idx="176">
                  <c:v>#N/A</c:v>
                </c:pt>
                <c:pt idx="177">
                  <c:v>39.58</c:v>
                </c:pt>
                <c:pt idx="178">
                  <c:v>#N/A</c:v>
                </c:pt>
                <c:pt idx="179">
                  <c:v>#N/A</c:v>
                </c:pt>
                <c:pt idx="180">
                  <c:v>#N/A</c:v>
                </c:pt>
                <c:pt idx="181">
                  <c:v>#N/A</c:v>
                </c:pt>
                <c:pt idx="182">
                  <c:v>#N/A</c:v>
                </c:pt>
                <c:pt idx="183">
                  <c:v>#N/A</c:v>
                </c:pt>
                <c:pt idx="184">
                  <c:v>42.85</c:v>
                </c:pt>
                <c:pt idx="185">
                  <c:v>#N/A</c:v>
                </c:pt>
                <c:pt idx="186">
                  <c:v>#N/A</c:v>
                </c:pt>
                <c:pt idx="187">
                  <c:v>#N/A</c:v>
                </c:pt>
                <c:pt idx="188">
                  <c:v>#N/A</c:v>
                </c:pt>
                <c:pt idx="189">
                  <c:v>#N/A</c:v>
                </c:pt>
                <c:pt idx="190">
                  <c:v>#N/A</c:v>
                </c:pt>
                <c:pt idx="191">
                  <c:v>43.73</c:v>
                </c:pt>
                <c:pt idx="192">
                  <c:v>#N/A</c:v>
                </c:pt>
                <c:pt idx="193">
                  <c:v>#N/A</c:v>
                </c:pt>
                <c:pt idx="194">
                  <c:v>#N/A</c:v>
                </c:pt>
                <c:pt idx="195">
                  <c:v>#N/A</c:v>
                </c:pt>
                <c:pt idx="196">
                  <c:v>#N/A</c:v>
                </c:pt>
                <c:pt idx="197">
                  <c:v>#N/A</c:v>
                </c:pt>
                <c:pt idx="198">
                  <c:v>42.65</c:v>
                </c:pt>
                <c:pt idx="199">
                  <c:v>#N/A</c:v>
                </c:pt>
                <c:pt idx="200">
                  <c:v>#N/A</c:v>
                </c:pt>
                <c:pt idx="201">
                  <c:v>#N/A</c:v>
                </c:pt>
                <c:pt idx="202">
                  <c:v>#N/A</c:v>
                </c:pt>
                <c:pt idx="203">
                  <c:v>#N/A</c:v>
                </c:pt>
                <c:pt idx="204">
                  <c:v>#N/A</c:v>
                </c:pt>
                <c:pt idx="205">
                  <c:v>47.01</c:v>
                </c:pt>
                <c:pt idx="206">
                  <c:v>#N/A</c:v>
                </c:pt>
                <c:pt idx="207">
                  <c:v>#N/A</c:v>
                </c:pt>
                <c:pt idx="208">
                  <c:v>#N/A</c:v>
                </c:pt>
                <c:pt idx="209">
                  <c:v>#N/A</c:v>
                </c:pt>
                <c:pt idx="210">
                  <c:v>#N/A</c:v>
                </c:pt>
                <c:pt idx="211">
                  <c:v>#N/A</c:v>
                </c:pt>
                <c:pt idx="212">
                  <c:v>52.26</c:v>
                </c:pt>
                <c:pt idx="213">
                  <c:v>#N/A</c:v>
                </c:pt>
                <c:pt idx="214">
                  <c:v>#N/A</c:v>
                </c:pt>
                <c:pt idx="215">
                  <c:v>#N/A</c:v>
                </c:pt>
                <c:pt idx="216">
                  <c:v>#N/A</c:v>
                </c:pt>
                <c:pt idx="217">
                  <c:v>#N/A</c:v>
                </c:pt>
                <c:pt idx="218">
                  <c:v>#N/A</c:v>
                </c:pt>
                <c:pt idx="219">
                  <c:v>54.44</c:v>
                </c:pt>
                <c:pt idx="220">
                  <c:v>#N/A</c:v>
                </c:pt>
                <c:pt idx="221">
                  <c:v>#N/A</c:v>
                </c:pt>
                <c:pt idx="222">
                  <c:v>#N/A</c:v>
                </c:pt>
                <c:pt idx="223">
                  <c:v>#N/A</c:v>
                </c:pt>
                <c:pt idx="224">
                  <c:v>#N/A</c:v>
                </c:pt>
                <c:pt idx="225">
                  <c:v>#N/A</c:v>
                </c:pt>
                <c:pt idx="226">
                  <c:v>54.42</c:v>
                </c:pt>
                <c:pt idx="227">
                  <c:v>#N/A</c:v>
                </c:pt>
                <c:pt idx="228">
                  <c:v>#N/A</c:v>
                </c:pt>
                <c:pt idx="229">
                  <c:v>#N/A</c:v>
                </c:pt>
                <c:pt idx="230">
                  <c:v>#N/A</c:v>
                </c:pt>
                <c:pt idx="231">
                  <c:v>#N/A</c:v>
                </c:pt>
                <c:pt idx="232">
                  <c:v>#N/A</c:v>
                </c:pt>
                <c:pt idx="233">
                  <c:v>52.56</c:v>
                </c:pt>
                <c:pt idx="234">
                  <c:v>#N/A</c:v>
                </c:pt>
                <c:pt idx="235">
                  <c:v>#N/A</c:v>
                </c:pt>
                <c:pt idx="236">
                  <c:v>#N/A</c:v>
                </c:pt>
                <c:pt idx="237">
                  <c:v>#N/A</c:v>
                </c:pt>
                <c:pt idx="238">
                  <c:v>#N/A</c:v>
                </c:pt>
                <c:pt idx="239">
                  <c:v>#N/A</c:v>
                </c:pt>
                <c:pt idx="240">
                  <c:v>52.79</c:v>
                </c:pt>
                <c:pt idx="241">
                  <c:v>#N/A</c:v>
                </c:pt>
                <c:pt idx="242">
                  <c:v>#N/A</c:v>
                </c:pt>
                <c:pt idx="243">
                  <c:v>#N/A</c:v>
                </c:pt>
                <c:pt idx="244">
                  <c:v>#N/A</c:v>
                </c:pt>
                <c:pt idx="245">
                  <c:v>#N/A</c:v>
                </c:pt>
                <c:pt idx="246">
                  <c:v>#N/A</c:v>
                </c:pt>
                <c:pt idx="247">
                  <c:v>44.42</c:v>
                </c:pt>
                <c:pt idx="248">
                  <c:v>#N/A</c:v>
                </c:pt>
                <c:pt idx="249">
                  <c:v>#N/A</c:v>
                </c:pt>
                <c:pt idx="250">
                  <c:v>#N/A</c:v>
                </c:pt>
                <c:pt idx="251">
                  <c:v>#N/A</c:v>
                </c:pt>
                <c:pt idx="252">
                  <c:v>#N/A</c:v>
                </c:pt>
                <c:pt idx="253">
                  <c:v>#N/A</c:v>
                </c:pt>
                <c:pt idx="254">
                  <c:v>38.68</c:v>
                </c:pt>
                <c:pt idx="255">
                  <c:v>#N/A</c:v>
                </c:pt>
                <c:pt idx="256">
                  <c:v>#N/A</c:v>
                </c:pt>
                <c:pt idx="257">
                  <c:v>#N/A</c:v>
                </c:pt>
                <c:pt idx="258">
                  <c:v>#N/A</c:v>
                </c:pt>
                <c:pt idx="259">
                  <c:v>#N/A</c:v>
                </c:pt>
                <c:pt idx="260">
                  <c:v>#N/A</c:v>
                </c:pt>
                <c:pt idx="261">
                  <c:v>32.450000000000003</c:v>
                </c:pt>
                <c:pt idx="262">
                  <c:v>#N/A</c:v>
                </c:pt>
                <c:pt idx="263">
                  <c:v>#N/A</c:v>
                </c:pt>
                <c:pt idx="264">
                  <c:v>#N/A</c:v>
                </c:pt>
                <c:pt idx="265">
                  <c:v>#N/A</c:v>
                </c:pt>
                <c:pt idx="266">
                  <c:v>#N/A</c:v>
                </c:pt>
                <c:pt idx="267">
                  <c:v>#N/A</c:v>
                </c:pt>
                <c:pt idx="268">
                  <c:v>31.25</c:v>
                </c:pt>
                <c:pt idx="269">
                  <c:v>#N/A</c:v>
                </c:pt>
                <c:pt idx="270">
                  <c:v>#N/A</c:v>
                </c:pt>
                <c:pt idx="271">
                  <c:v>#N/A</c:v>
                </c:pt>
                <c:pt idx="272">
                  <c:v>#N/A</c:v>
                </c:pt>
                <c:pt idx="273">
                  <c:v>#N/A</c:v>
                </c:pt>
                <c:pt idx="274">
                  <c:v>#N/A</c:v>
                </c:pt>
                <c:pt idx="275">
                  <c:v>25.23</c:v>
                </c:pt>
                <c:pt idx="276">
                  <c:v>#N/A</c:v>
                </c:pt>
                <c:pt idx="277">
                  <c:v>#N/A</c:v>
                </c:pt>
                <c:pt idx="278">
                  <c:v>#N/A</c:v>
                </c:pt>
                <c:pt idx="279">
                  <c:v>#N/A</c:v>
                </c:pt>
                <c:pt idx="280">
                  <c:v>#N/A</c:v>
                </c:pt>
                <c:pt idx="281">
                  <c:v>#N/A</c:v>
                </c:pt>
                <c:pt idx="282">
                  <c:v>27.12</c:v>
                </c:pt>
                <c:pt idx="283">
                  <c:v>#N/A</c:v>
                </c:pt>
                <c:pt idx="284">
                  <c:v>#N/A</c:v>
                </c:pt>
                <c:pt idx="285">
                  <c:v>#N/A</c:v>
                </c:pt>
                <c:pt idx="286">
                  <c:v>#N/A</c:v>
                </c:pt>
                <c:pt idx="287">
                  <c:v>#N/A</c:v>
                </c:pt>
                <c:pt idx="288">
                  <c:v>#N/A</c:v>
                </c:pt>
                <c:pt idx="289">
                  <c:v>27.95</c:v>
                </c:pt>
                <c:pt idx="290">
                  <c:v>#N/A</c:v>
                </c:pt>
                <c:pt idx="291">
                  <c:v>#N/A</c:v>
                </c:pt>
                <c:pt idx="292">
                  <c:v>#N/A</c:v>
                </c:pt>
                <c:pt idx="293">
                  <c:v>#N/A</c:v>
                </c:pt>
                <c:pt idx="294">
                  <c:v>#N/A</c:v>
                </c:pt>
                <c:pt idx="295">
                  <c:v>#N/A</c:v>
                </c:pt>
                <c:pt idx="296">
                  <c:v>25.57</c:v>
                </c:pt>
                <c:pt idx="297">
                  <c:v>#N/A</c:v>
                </c:pt>
                <c:pt idx="298">
                  <c:v>#N/A</c:v>
                </c:pt>
                <c:pt idx="299">
                  <c:v>#N/A</c:v>
                </c:pt>
                <c:pt idx="300">
                  <c:v>#N/A</c:v>
                </c:pt>
                <c:pt idx="301">
                  <c:v>#N/A</c:v>
                </c:pt>
                <c:pt idx="302">
                  <c:v>#N/A</c:v>
                </c:pt>
                <c:pt idx="303">
                  <c:v>25.25</c:v>
                </c:pt>
                <c:pt idx="304">
                  <c:v>#N/A</c:v>
                </c:pt>
                <c:pt idx="305">
                  <c:v>#N/A</c:v>
                </c:pt>
                <c:pt idx="306">
                  <c:v>#N/A</c:v>
                </c:pt>
                <c:pt idx="307">
                  <c:v>#N/A</c:v>
                </c:pt>
                <c:pt idx="308">
                  <c:v>#N/A</c:v>
                </c:pt>
                <c:pt idx="309">
                  <c:v>#N/A</c:v>
                </c:pt>
                <c:pt idx="310">
                  <c:v>29.25</c:v>
                </c:pt>
                <c:pt idx="311">
                  <c:v>#N/A</c:v>
                </c:pt>
                <c:pt idx="312">
                  <c:v>#N/A</c:v>
                </c:pt>
                <c:pt idx="313">
                  <c:v>#N/A</c:v>
                </c:pt>
                <c:pt idx="314">
                  <c:v>#N/A</c:v>
                </c:pt>
                <c:pt idx="315">
                  <c:v>#N/A</c:v>
                </c:pt>
                <c:pt idx="316">
                  <c:v>#N/A</c:v>
                </c:pt>
                <c:pt idx="317">
                  <c:v>29.35</c:v>
                </c:pt>
                <c:pt idx="318">
                  <c:v>#N/A</c:v>
                </c:pt>
                <c:pt idx="319">
                  <c:v>#N/A</c:v>
                </c:pt>
                <c:pt idx="320">
                  <c:v>#N/A</c:v>
                </c:pt>
                <c:pt idx="321">
                  <c:v>#N/A</c:v>
                </c:pt>
                <c:pt idx="322">
                  <c:v>#N/A</c:v>
                </c:pt>
                <c:pt idx="323">
                  <c:v>#N/A</c:v>
                </c:pt>
                <c:pt idx="324">
                  <c:v>29.48</c:v>
                </c:pt>
                <c:pt idx="325">
                  <c:v>#N/A</c:v>
                </c:pt>
                <c:pt idx="326">
                  <c:v>#N/A</c:v>
                </c:pt>
                <c:pt idx="327">
                  <c:v>#N/A</c:v>
                </c:pt>
                <c:pt idx="328">
                  <c:v>#N/A</c:v>
                </c:pt>
                <c:pt idx="329">
                  <c:v>#N/A</c:v>
                </c:pt>
                <c:pt idx="330">
                  <c:v>#N/A</c:v>
                </c:pt>
                <c:pt idx="331">
                  <c:v>31.67</c:v>
                </c:pt>
                <c:pt idx="332">
                  <c:v>#N/A</c:v>
                </c:pt>
                <c:pt idx="333">
                  <c:v>#N/A</c:v>
                </c:pt>
                <c:pt idx="334">
                  <c:v>#N/A</c:v>
                </c:pt>
                <c:pt idx="335">
                  <c:v>#N/A</c:v>
                </c:pt>
                <c:pt idx="336">
                  <c:v>#N/A</c:v>
                </c:pt>
                <c:pt idx="337">
                  <c:v>#N/A</c:v>
                </c:pt>
                <c:pt idx="338">
                  <c:v>34.6</c:v>
                </c:pt>
                <c:pt idx="339">
                  <c:v>#N/A</c:v>
                </c:pt>
                <c:pt idx="340">
                  <c:v>#N/A</c:v>
                </c:pt>
                <c:pt idx="341">
                  <c:v>#N/A</c:v>
                </c:pt>
                <c:pt idx="342">
                  <c:v>#N/A</c:v>
                </c:pt>
                <c:pt idx="343">
                  <c:v>#N/A</c:v>
                </c:pt>
                <c:pt idx="344">
                  <c:v>#N/A</c:v>
                </c:pt>
                <c:pt idx="345">
                  <c:v>24.12</c:v>
                </c:pt>
                <c:pt idx="346">
                  <c:v>#N/A</c:v>
                </c:pt>
                <c:pt idx="347">
                  <c:v>#N/A</c:v>
                </c:pt>
                <c:pt idx="348">
                  <c:v>#N/A</c:v>
                </c:pt>
                <c:pt idx="349">
                  <c:v>#N/A</c:v>
                </c:pt>
                <c:pt idx="350">
                  <c:v>#N/A</c:v>
                </c:pt>
                <c:pt idx="351">
                  <c:v>#N/A</c:v>
                </c:pt>
                <c:pt idx="352">
                  <c:v>27.04</c:v>
                </c:pt>
                <c:pt idx="353">
                  <c:v>#N/A</c:v>
                </c:pt>
                <c:pt idx="354">
                  <c:v>#N/A</c:v>
                </c:pt>
                <c:pt idx="355">
                  <c:v>#N/A</c:v>
                </c:pt>
                <c:pt idx="356">
                  <c:v>#N/A</c:v>
                </c:pt>
                <c:pt idx="357">
                  <c:v>#N/A</c:v>
                </c:pt>
                <c:pt idx="358">
                  <c:v>#N/A</c:v>
                </c:pt>
                <c:pt idx="359">
                  <c:v>29.59</c:v>
                </c:pt>
                <c:pt idx="360">
                  <c:v>#N/A</c:v>
                </c:pt>
                <c:pt idx="361">
                  <c:v>#N/A</c:v>
                </c:pt>
                <c:pt idx="362">
                  <c:v>#N/A</c:v>
                </c:pt>
                <c:pt idx="363">
                  <c:v>#N/A</c:v>
                </c:pt>
                <c:pt idx="364">
                  <c:v>#N/A</c:v>
                </c:pt>
              </c:numCache>
            </c:numRef>
          </c:val>
          <c:smooth val="0"/>
          <c:extLst>
            <c:ext xmlns:c16="http://schemas.microsoft.com/office/drawing/2014/chart" uri="{C3380CC4-5D6E-409C-BE32-E72D297353CC}">
              <c16:uniqueId val="{00000003-FACE-447A-B6B4-6323527F8BB2}"/>
            </c:ext>
          </c:extLst>
        </c:ser>
        <c:ser>
          <c:idx val="0"/>
          <c:order val="4"/>
          <c:tx>
            <c:strRef>
              <c:f>纯碱月度周度图表!$BR$18</c:f>
              <c:strCache>
                <c:ptCount val="1"/>
                <c:pt idx="0">
                  <c:v>2024</c:v>
                </c:pt>
              </c:strCache>
            </c:strRef>
          </c:tx>
          <c:spPr>
            <a:ln w="28575" cap="rnd">
              <a:solidFill>
                <a:srgbClr val="FF0000"/>
              </a:solidFill>
              <a:round/>
            </a:ln>
            <a:effectLst/>
          </c:spPr>
          <c:marker>
            <c:symbol val="none"/>
          </c:marker>
          <c:cat>
            <c:numRef>
              <c:f>纯碱月度周度图表!$BQ$19:$BQ$383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纯碱月度周度图表!$BR$19:$BR$383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98.36</c:v>
                </c:pt>
                <c:pt idx="180">
                  <c:v>#N/A</c:v>
                </c:pt>
                <c:pt idx="181">
                  <c:v>#N/A</c:v>
                </c:pt>
                <c:pt idx="182">
                  <c:v>#N/A</c:v>
                </c:pt>
                <c:pt idx="183">
                  <c:v>#N/A</c:v>
                </c:pt>
                <c:pt idx="184">
                  <c:v>#N/A</c:v>
                </c:pt>
                <c:pt idx="185">
                  <c:v>#N/A</c:v>
                </c:pt>
                <c:pt idx="186">
                  <c:v>96.59</c:v>
                </c:pt>
                <c:pt idx="187">
                  <c:v>#N/A</c:v>
                </c:pt>
                <c:pt idx="188">
                  <c:v>#N/A</c:v>
                </c:pt>
                <c:pt idx="189">
                  <c:v>#N/A</c:v>
                </c:pt>
                <c:pt idx="190">
                  <c:v>#N/A</c:v>
                </c:pt>
                <c:pt idx="191">
                  <c:v>#N/A</c:v>
                </c:pt>
                <c:pt idx="192">
                  <c:v>#N/A</c:v>
                </c:pt>
                <c:pt idx="193">
                  <c:v>89.65</c:v>
                </c:pt>
                <c:pt idx="194">
                  <c:v>#N/A</c:v>
                </c:pt>
                <c:pt idx="195">
                  <c:v>#N/A</c:v>
                </c:pt>
                <c:pt idx="196">
                  <c:v>#N/A</c:v>
                </c:pt>
                <c:pt idx="197">
                  <c:v>#N/A</c:v>
                </c:pt>
                <c:pt idx="198">
                  <c:v>#N/A</c:v>
                </c:pt>
                <c:pt idx="199">
                  <c:v>#N/A</c:v>
                </c:pt>
                <c:pt idx="200">
                  <c:v>85.3</c:v>
                </c:pt>
                <c:pt idx="201">
                  <c:v>#N/A</c:v>
                </c:pt>
                <c:pt idx="202">
                  <c:v>#N/A</c:v>
                </c:pt>
                <c:pt idx="203">
                  <c:v>#N/A</c:v>
                </c:pt>
                <c:pt idx="204">
                  <c:v>#N/A</c:v>
                </c:pt>
                <c:pt idx="205">
                  <c:v>#N/A</c:v>
                </c:pt>
                <c:pt idx="206">
                  <c:v>#N/A</c:v>
                </c:pt>
                <c:pt idx="207">
                  <c:v>80.989999999999995</c:v>
                </c:pt>
                <c:pt idx="208">
                  <c:v>#N/A</c:v>
                </c:pt>
                <c:pt idx="209">
                  <c:v>#N/A</c:v>
                </c:pt>
                <c:pt idx="210">
                  <c:v>#N/A</c:v>
                </c:pt>
                <c:pt idx="211">
                  <c:v>#N/A</c:v>
                </c:pt>
                <c:pt idx="212">
                  <c:v>#N/A</c:v>
                </c:pt>
                <c:pt idx="213">
                  <c:v>#N/A</c:v>
                </c:pt>
                <c:pt idx="214">
                  <c:v>81.819999999999993</c:v>
                </c:pt>
                <c:pt idx="215">
                  <c:v>#N/A</c:v>
                </c:pt>
                <c:pt idx="216">
                  <c:v>#N/A</c:v>
                </c:pt>
                <c:pt idx="217">
                  <c:v>#N/A</c:v>
                </c:pt>
                <c:pt idx="218">
                  <c:v>#N/A</c:v>
                </c:pt>
                <c:pt idx="219">
                  <c:v>#N/A</c:v>
                </c:pt>
                <c:pt idx="220">
                  <c:v>#N/A</c:v>
                </c:pt>
                <c:pt idx="221">
                  <c:v>85.27</c:v>
                </c:pt>
                <c:pt idx="222">
                  <c:v>#N/A</c:v>
                </c:pt>
                <c:pt idx="223">
                  <c:v>#N/A</c:v>
                </c:pt>
                <c:pt idx="224">
                  <c:v>#N/A</c:v>
                </c:pt>
                <c:pt idx="225">
                  <c:v>#N/A</c:v>
                </c:pt>
                <c:pt idx="226">
                  <c:v>#N/A</c:v>
                </c:pt>
                <c:pt idx="227">
                  <c:v>#N/A</c:v>
                </c:pt>
                <c:pt idx="228">
                  <c:v>88.53</c:v>
                </c:pt>
                <c:pt idx="229">
                  <c:v>#N/A</c:v>
                </c:pt>
                <c:pt idx="230">
                  <c:v>#N/A</c:v>
                </c:pt>
                <c:pt idx="231">
                  <c:v>#N/A</c:v>
                </c:pt>
                <c:pt idx="232">
                  <c:v>#N/A</c:v>
                </c:pt>
                <c:pt idx="233">
                  <c:v>#N/A</c:v>
                </c:pt>
                <c:pt idx="234">
                  <c:v>#N/A</c:v>
                </c:pt>
                <c:pt idx="235">
                  <c:v>89.11</c:v>
                </c:pt>
                <c:pt idx="236">
                  <c:v>#N/A</c:v>
                </c:pt>
                <c:pt idx="237">
                  <c:v>#N/A</c:v>
                </c:pt>
                <c:pt idx="238">
                  <c:v>#N/A</c:v>
                </c:pt>
                <c:pt idx="239">
                  <c:v>#N/A</c:v>
                </c:pt>
                <c:pt idx="240">
                  <c:v>#N/A</c:v>
                </c:pt>
                <c:pt idx="241">
                  <c:v>#N/A</c:v>
                </c:pt>
                <c:pt idx="242">
                  <c:v>86.04</c:v>
                </c:pt>
                <c:pt idx="243">
                  <c:v>#N/A</c:v>
                </c:pt>
                <c:pt idx="244">
                  <c:v>#N/A</c:v>
                </c:pt>
                <c:pt idx="245">
                  <c:v>#N/A</c:v>
                </c:pt>
                <c:pt idx="246">
                  <c:v>#N/A</c:v>
                </c:pt>
                <c:pt idx="247">
                  <c:v>#N/A</c:v>
                </c:pt>
                <c:pt idx="248">
                  <c:v>#N/A</c:v>
                </c:pt>
                <c:pt idx="249">
                  <c:v>87.85</c:v>
                </c:pt>
                <c:pt idx="250">
                  <c:v>#N/A</c:v>
                </c:pt>
                <c:pt idx="251">
                  <c:v>#N/A</c:v>
                </c:pt>
                <c:pt idx="252">
                  <c:v>#N/A</c:v>
                </c:pt>
                <c:pt idx="253">
                  <c:v>#N/A</c:v>
                </c:pt>
                <c:pt idx="254">
                  <c:v>#N/A</c:v>
                </c:pt>
                <c:pt idx="255">
                  <c:v>#N/A</c:v>
                </c:pt>
                <c:pt idx="256">
                  <c:v>89.09</c:v>
                </c:pt>
                <c:pt idx="257">
                  <c:v>#N/A</c:v>
                </c:pt>
                <c:pt idx="258">
                  <c:v>#N/A</c:v>
                </c:pt>
                <c:pt idx="259">
                  <c:v>#N/A</c:v>
                </c:pt>
                <c:pt idx="260">
                  <c:v>#N/A</c:v>
                </c:pt>
                <c:pt idx="261">
                  <c:v>#N/A</c:v>
                </c:pt>
                <c:pt idx="262">
                  <c:v>#N/A</c:v>
                </c:pt>
                <c:pt idx="263">
                  <c:v>91.25</c:v>
                </c:pt>
                <c:pt idx="264">
                  <c:v>#N/A</c:v>
                </c:pt>
                <c:pt idx="265">
                  <c:v>#N/A</c:v>
                </c:pt>
                <c:pt idx="266">
                  <c:v>#N/A</c:v>
                </c:pt>
                <c:pt idx="267">
                  <c:v>#N/A</c:v>
                </c:pt>
                <c:pt idx="268">
                  <c:v>#N/A</c:v>
                </c:pt>
                <c:pt idx="269">
                  <c:v>#N/A</c:v>
                </c:pt>
                <c:pt idx="270">
                  <c:v>91.68</c:v>
                </c:pt>
                <c:pt idx="271">
                  <c:v>#N/A</c:v>
                </c:pt>
                <c:pt idx="272">
                  <c:v>#N/A</c:v>
                </c:pt>
                <c:pt idx="273">
                  <c:v>#N/A</c:v>
                </c:pt>
                <c:pt idx="274">
                  <c:v>#N/A</c:v>
                </c:pt>
                <c:pt idx="275">
                  <c:v>#N/A</c:v>
                </c:pt>
                <c:pt idx="276">
                  <c:v>#N/A</c:v>
                </c:pt>
                <c:pt idx="277">
                  <c:v>83.36</c:v>
                </c:pt>
                <c:pt idx="278">
                  <c:v>#N/A</c:v>
                </c:pt>
                <c:pt idx="279">
                  <c:v>#N/A</c:v>
                </c:pt>
                <c:pt idx="280">
                  <c:v>#N/A</c:v>
                </c:pt>
                <c:pt idx="281">
                  <c:v>#N/A</c:v>
                </c:pt>
                <c:pt idx="282">
                  <c:v>#N/A</c:v>
                </c:pt>
                <c:pt idx="283">
                  <c:v>#N/A</c:v>
                </c:pt>
                <c:pt idx="284">
                  <c:v>78.790000000000006</c:v>
                </c:pt>
                <c:pt idx="285">
                  <c:v>#N/A</c:v>
                </c:pt>
                <c:pt idx="286">
                  <c:v>#N/A</c:v>
                </c:pt>
                <c:pt idx="287">
                  <c:v>#N/A</c:v>
                </c:pt>
                <c:pt idx="288">
                  <c:v>#N/A</c:v>
                </c:pt>
                <c:pt idx="289">
                  <c:v>#N/A</c:v>
                </c:pt>
                <c:pt idx="290">
                  <c:v>#N/A</c:v>
                </c:pt>
                <c:pt idx="291">
                  <c:v>79.27</c:v>
                </c:pt>
                <c:pt idx="292">
                  <c:v>#N/A</c:v>
                </c:pt>
                <c:pt idx="293">
                  <c:v>#N/A</c:v>
                </c:pt>
                <c:pt idx="294">
                  <c:v>#N/A</c:v>
                </c:pt>
                <c:pt idx="295">
                  <c:v>#N/A</c:v>
                </c:pt>
                <c:pt idx="296">
                  <c:v>#N/A</c:v>
                </c:pt>
                <c:pt idx="297">
                  <c:v>#N/A</c:v>
                </c:pt>
                <c:pt idx="298">
                  <c:v>87.04</c:v>
                </c:pt>
                <c:pt idx="299">
                  <c:v>#N/A</c:v>
                </c:pt>
                <c:pt idx="300">
                  <c:v>#N/A</c:v>
                </c:pt>
                <c:pt idx="301">
                  <c:v>#N/A</c:v>
                </c:pt>
                <c:pt idx="302">
                  <c:v>#N/A</c:v>
                </c:pt>
                <c:pt idx="303">
                  <c:v>#N/A</c:v>
                </c:pt>
                <c:pt idx="304">
                  <c:v>#N/A</c:v>
                </c:pt>
                <c:pt idx="305">
                  <c:v>84.76</c:v>
                </c:pt>
                <c:pt idx="306">
                  <c:v>#N/A</c:v>
                </c:pt>
                <c:pt idx="307">
                  <c:v>#N/A</c:v>
                </c:pt>
                <c:pt idx="308">
                  <c:v>#N/A</c:v>
                </c:pt>
                <c:pt idx="309">
                  <c:v>#N/A</c:v>
                </c:pt>
                <c:pt idx="310">
                  <c:v>#N/A</c:v>
                </c:pt>
                <c:pt idx="311">
                  <c:v>#N/A</c:v>
                </c:pt>
                <c:pt idx="312">
                  <c:v>74.849999999999994</c:v>
                </c:pt>
                <c:pt idx="313">
                  <c:v>#N/A</c:v>
                </c:pt>
                <c:pt idx="314">
                  <c:v>#N/A</c:v>
                </c:pt>
                <c:pt idx="315">
                  <c:v>#N/A</c:v>
                </c:pt>
                <c:pt idx="316">
                  <c:v>#N/A</c:v>
                </c:pt>
                <c:pt idx="317">
                  <c:v>#N/A</c:v>
                </c:pt>
                <c:pt idx="318">
                  <c:v>#N/A</c:v>
                </c:pt>
                <c:pt idx="319">
                  <c:v>68.83</c:v>
                </c:pt>
                <c:pt idx="320">
                  <c:v>#N/A</c:v>
                </c:pt>
                <c:pt idx="321">
                  <c:v>#N/A</c:v>
                </c:pt>
                <c:pt idx="322">
                  <c:v>#N/A</c:v>
                </c:pt>
                <c:pt idx="323">
                  <c:v>#N/A</c:v>
                </c:pt>
                <c:pt idx="324">
                  <c:v>#N/A</c:v>
                </c:pt>
                <c:pt idx="325">
                  <c:v>#N/A</c:v>
                </c:pt>
                <c:pt idx="326">
                  <c:v>43.03</c:v>
                </c:pt>
                <c:pt idx="327">
                  <c:v>#N/A</c:v>
                </c:pt>
                <c:pt idx="328">
                  <c:v>#N/A</c:v>
                </c:pt>
                <c:pt idx="329">
                  <c:v>#N/A</c:v>
                </c:pt>
                <c:pt idx="330">
                  <c:v>#N/A</c:v>
                </c:pt>
                <c:pt idx="331">
                  <c:v>#N/A</c:v>
                </c:pt>
                <c:pt idx="332">
                  <c:v>#N/A</c:v>
                </c:pt>
                <c:pt idx="333">
                  <c:v>37.630000000000003</c:v>
                </c:pt>
                <c:pt idx="334">
                  <c:v>#N/A</c:v>
                </c:pt>
                <c:pt idx="335">
                  <c:v>#N/A</c:v>
                </c:pt>
                <c:pt idx="336">
                  <c:v>#N/A</c:v>
                </c:pt>
                <c:pt idx="337">
                  <c:v>#N/A</c:v>
                </c:pt>
                <c:pt idx="338">
                  <c:v>#N/A</c:v>
                </c:pt>
                <c:pt idx="339">
                  <c:v>#N/A</c:v>
                </c:pt>
                <c:pt idx="340">
                  <c:v>40.619999999999997</c:v>
                </c:pt>
                <c:pt idx="341">
                  <c:v>#N/A</c:v>
                </c:pt>
                <c:pt idx="342">
                  <c:v>#N/A</c:v>
                </c:pt>
                <c:pt idx="343">
                  <c:v>#N/A</c:v>
                </c:pt>
                <c:pt idx="344">
                  <c:v>#N/A</c:v>
                </c:pt>
                <c:pt idx="345">
                  <c:v>#N/A</c:v>
                </c:pt>
                <c:pt idx="346">
                  <c:v>#N/A</c:v>
                </c:pt>
                <c:pt idx="347">
                  <c:v>43.81</c:v>
                </c:pt>
                <c:pt idx="348">
                  <c:v>#N/A</c:v>
                </c:pt>
                <c:pt idx="349">
                  <c:v>#N/A</c:v>
                </c:pt>
                <c:pt idx="350">
                  <c:v>#N/A</c:v>
                </c:pt>
                <c:pt idx="351">
                  <c:v>#N/A</c:v>
                </c:pt>
                <c:pt idx="352">
                  <c:v>#N/A</c:v>
                </c:pt>
                <c:pt idx="353">
                  <c:v>#N/A</c:v>
                </c:pt>
                <c:pt idx="354">
                  <c:v>42.59</c:v>
                </c:pt>
                <c:pt idx="355">
                  <c:v>#N/A</c:v>
                </c:pt>
                <c:pt idx="356">
                  <c:v>#N/A</c:v>
                </c:pt>
                <c:pt idx="357">
                  <c:v>#N/A</c:v>
                </c:pt>
                <c:pt idx="358">
                  <c:v>#N/A</c:v>
                </c:pt>
                <c:pt idx="359">
                  <c:v>#N/A</c:v>
                </c:pt>
                <c:pt idx="360">
                  <c:v>#N/A</c:v>
                </c:pt>
                <c:pt idx="361">
                  <c:v>36.96</c:v>
                </c:pt>
                <c:pt idx="362">
                  <c:v>36.96</c:v>
                </c:pt>
                <c:pt idx="363">
                  <c:v>36.96</c:v>
                </c:pt>
                <c:pt idx="364">
                  <c:v>36.96</c:v>
                </c:pt>
              </c:numCache>
            </c:numRef>
          </c:val>
          <c:smooth val="0"/>
          <c:extLst>
            <c:ext xmlns:c16="http://schemas.microsoft.com/office/drawing/2014/chart" uri="{C3380CC4-5D6E-409C-BE32-E72D297353CC}">
              <c16:uniqueId val="{00000004-FACE-447A-B6B4-6323527F8BB2}"/>
            </c:ext>
          </c:extLst>
        </c:ser>
        <c:dLbls>
          <c:showLegendKey val="0"/>
          <c:showVal val="0"/>
          <c:showCatName val="0"/>
          <c:showSerName val="0"/>
          <c:showPercent val="0"/>
          <c:showBubbleSize val="0"/>
        </c:dLbls>
        <c:smooth val="0"/>
        <c:axId val="418184767"/>
        <c:axId val="117992144"/>
      </c:lineChart>
      <c:dateAx>
        <c:axId val="418184767"/>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17992144"/>
        <c:crosses val="autoZero"/>
        <c:auto val="1"/>
        <c:lblOffset val="100"/>
        <c:baseTimeUnit val="days"/>
      </c:dateAx>
      <c:valAx>
        <c:axId val="11799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18184767"/>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华东低端轻碱</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纯碱日度图表!$O$17</c:f>
              <c:strCache>
                <c:ptCount val="1"/>
                <c:pt idx="0">
                  <c:v>2020</c:v>
                </c:pt>
              </c:strCache>
            </c:strRef>
          </c:tx>
          <c:spPr>
            <a:ln w="28575" cap="rnd">
              <a:solidFill>
                <a:schemeClr val="accent3">
                  <a:lumMod val="60000"/>
                  <a:lumOff val="40000"/>
                </a:schemeClr>
              </a:solidFill>
              <a:round/>
            </a:ln>
            <a:effectLst/>
          </c:spPr>
          <c:marker>
            <c:symbol val="none"/>
          </c:marker>
          <c:cat>
            <c:numRef>
              <c:f>纯碱日度图表!$J$18:$J$382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纯碱日度图表!$O$18:$O$382</c:f>
              <c:numCache>
                <c:formatCode>General</c:formatCode>
                <c:ptCount val="365"/>
                <c:pt idx="0">
                  <c:v>1200</c:v>
                </c:pt>
                <c:pt idx="1">
                  <c:v>1200</c:v>
                </c:pt>
                <c:pt idx="2">
                  <c:v>1200</c:v>
                </c:pt>
                <c:pt idx="3">
                  <c:v>1200</c:v>
                </c:pt>
                <c:pt idx="4">
                  <c:v>#N/A</c:v>
                </c:pt>
                <c:pt idx="5">
                  <c:v>#N/A</c:v>
                </c:pt>
                <c:pt idx="6">
                  <c:v>1200</c:v>
                </c:pt>
                <c:pt idx="7">
                  <c:v>1200</c:v>
                </c:pt>
                <c:pt idx="8">
                  <c:v>1200</c:v>
                </c:pt>
                <c:pt idx="9">
                  <c:v>1200</c:v>
                </c:pt>
                <c:pt idx="10">
                  <c:v>1150</c:v>
                </c:pt>
                <c:pt idx="11">
                  <c:v>#N/A</c:v>
                </c:pt>
                <c:pt idx="12">
                  <c:v>#N/A</c:v>
                </c:pt>
                <c:pt idx="13">
                  <c:v>1150</c:v>
                </c:pt>
                <c:pt idx="14">
                  <c:v>1150</c:v>
                </c:pt>
                <c:pt idx="15">
                  <c:v>1150</c:v>
                </c:pt>
                <c:pt idx="16">
                  <c:v>1230</c:v>
                </c:pt>
                <c:pt idx="17">
                  <c:v>1230</c:v>
                </c:pt>
                <c:pt idx="18">
                  <c:v>#N/A</c:v>
                </c:pt>
                <c:pt idx="19">
                  <c:v>#N/A</c:v>
                </c:pt>
                <c:pt idx="20">
                  <c:v>1230</c:v>
                </c:pt>
                <c:pt idx="21">
                  <c:v>1230</c:v>
                </c:pt>
                <c:pt idx="22">
                  <c:v>1250</c:v>
                </c:pt>
                <c:pt idx="23">
                  <c:v>1250</c:v>
                </c:pt>
                <c:pt idx="24">
                  <c:v>1250</c:v>
                </c:pt>
                <c:pt idx="25">
                  <c:v>#N/A</c:v>
                </c:pt>
                <c:pt idx="26">
                  <c:v>#N/A</c:v>
                </c:pt>
                <c:pt idx="27">
                  <c:v>1300</c:v>
                </c:pt>
                <c:pt idx="28">
                  <c:v>1300</c:v>
                </c:pt>
                <c:pt idx="29">
                  <c:v>1300</c:v>
                </c:pt>
                <c:pt idx="30">
                  <c:v>1300</c:v>
                </c:pt>
                <c:pt idx="31">
                  <c:v>1300</c:v>
                </c:pt>
                <c:pt idx="32">
                  <c:v>#N/A</c:v>
                </c:pt>
                <c:pt idx="33">
                  <c:v>#N/A</c:v>
                </c:pt>
                <c:pt idx="34">
                  <c:v>1350</c:v>
                </c:pt>
                <c:pt idx="35">
                  <c:v>1350</c:v>
                </c:pt>
                <c:pt idx="36">
                  <c:v>1350</c:v>
                </c:pt>
                <c:pt idx="37">
                  <c:v>1350</c:v>
                </c:pt>
                <c:pt idx="38">
                  <c:v>1350</c:v>
                </c:pt>
                <c:pt idx="39">
                  <c:v>#N/A</c:v>
                </c:pt>
                <c:pt idx="40">
                  <c:v>#N/A</c:v>
                </c:pt>
                <c:pt idx="41">
                  <c:v>1420</c:v>
                </c:pt>
                <c:pt idx="42">
                  <c:v>1420</c:v>
                </c:pt>
                <c:pt idx="43">
                  <c:v>1420</c:v>
                </c:pt>
                <c:pt idx="44">
                  <c:v>1420</c:v>
                </c:pt>
                <c:pt idx="45">
                  <c:v>1420</c:v>
                </c:pt>
                <c:pt idx="46">
                  <c:v>#N/A</c:v>
                </c:pt>
                <c:pt idx="47">
                  <c:v>#N/A</c:v>
                </c:pt>
                <c:pt idx="48">
                  <c:v>1450</c:v>
                </c:pt>
                <c:pt idx="49">
                  <c:v>1450</c:v>
                </c:pt>
                <c:pt idx="50">
                  <c:v>1500</c:v>
                </c:pt>
                <c:pt idx="51">
                  <c:v>1500</c:v>
                </c:pt>
                <c:pt idx="52">
                  <c:v>1500</c:v>
                </c:pt>
                <c:pt idx="53">
                  <c:v>#N/A</c:v>
                </c:pt>
                <c:pt idx="54">
                  <c:v>#N/A</c:v>
                </c:pt>
                <c:pt idx="55">
                  <c:v>1600</c:v>
                </c:pt>
                <c:pt idx="56">
                  <c:v>1600</c:v>
                </c:pt>
                <c:pt idx="57">
                  <c:v>1600</c:v>
                </c:pt>
                <c:pt idx="58">
                  <c:v>1600</c:v>
                </c:pt>
                <c:pt idx="59">
                  <c:v>1600</c:v>
                </c:pt>
                <c:pt idx="60">
                  <c:v>#N/A</c:v>
                </c:pt>
                <c:pt idx="61">
                  <c:v>#N/A</c:v>
                </c:pt>
                <c:pt idx="62">
                  <c:v>1600</c:v>
                </c:pt>
                <c:pt idx="63">
                  <c:v>1600</c:v>
                </c:pt>
                <c:pt idx="64">
                  <c:v>1600</c:v>
                </c:pt>
                <c:pt idx="65">
                  <c:v>1600</c:v>
                </c:pt>
                <c:pt idx="66">
                  <c:v>1600</c:v>
                </c:pt>
                <c:pt idx="67">
                  <c:v>#N/A</c:v>
                </c:pt>
                <c:pt idx="68">
                  <c:v>#N/A</c:v>
                </c:pt>
                <c:pt idx="69">
                  <c:v>1650</c:v>
                </c:pt>
                <c:pt idx="70">
                  <c:v>1650</c:v>
                </c:pt>
                <c:pt idx="71">
                  <c:v>1650</c:v>
                </c:pt>
                <c:pt idx="72">
                  <c:v>1650</c:v>
                </c:pt>
                <c:pt idx="73">
                  <c:v>1650</c:v>
                </c:pt>
                <c:pt idx="74">
                  <c:v>#N/A</c:v>
                </c:pt>
                <c:pt idx="75">
                  <c:v>#N/A</c:v>
                </c:pt>
                <c:pt idx="76">
                  <c:v>1700</c:v>
                </c:pt>
                <c:pt idx="77">
                  <c:v>1700</c:v>
                </c:pt>
                <c:pt idx="78">
                  <c:v>1700</c:v>
                </c:pt>
                <c:pt idx="79">
                  <c:v>1700</c:v>
                </c:pt>
                <c:pt idx="80">
                  <c:v>1700</c:v>
                </c:pt>
                <c:pt idx="81">
                  <c:v>#N/A</c:v>
                </c:pt>
                <c:pt idx="82">
                  <c:v>1700</c:v>
                </c:pt>
                <c:pt idx="83">
                  <c:v>1650</c:v>
                </c:pt>
                <c:pt idx="84">
                  <c:v>#N/A</c:v>
                </c:pt>
                <c:pt idx="85">
                  <c:v>#N/A</c:v>
                </c:pt>
                <c:pt idx="86">
                  <c:v>#N/A</c:v>
                </c:pt>
                <c:pt idx="87">
                  <c:v>#N/A</c:v>
                </c:pt>
                <c:pt idx="88">
                  <c:v>#N/A</c:v>
                </c:pt>
                <c:pt idx="89">
                  <c:v>#N/A</c:v>
                </c:pt>
                <c:pt idx="90">
                  <c:v>#N/A</c:v>
                </c:pt>
                <c:pt idx="91">
                  <c:v>#N/A</c:v>
                </c:pt>
                <c:pt idx="92">
                  <c:v>1650</c:v>
                </c:pt>
                <c:pt idx="93">
                  <c:v>1650</c:v>
                </c:pt>
                <c:pt idx="94">
                  <c:v>1650</c:v>
                </c:pt>
                <c:pt idx="95">
                  <c:v>1650</c:v>
                </c:pt>
                <c:pt idx="96">
                  <c:v>#N/A</c:v>
                </c:pt>
                <c:pt idx="97">
                  <c:v>1650</c:v>
                </c:pt>
                <c:pt idx="98">
                  <c:v>1650</c:v>
                </c:pt>
                <c:pt idx="99">
                  <c:v>1650</c:v>
                </c:pt>
                <c:pt idx="100">
                  <c:v>1650</c:v>
                </c:pt>
                <c:pt idx="101">
                  <c:v>1650</c:v>
                </c:pt>
                <c:pt idx="102">
                  <c:v>#N/A</c:v>
                </c:pt>
                <c:pt idx="103">
                  <c:v>#N/A</c:v>
                </c:pt>
                <c:pt idx="104">
                  <c:v>1650</c:v>
                </c:pt>
                <c:pt idx="105">
                  <c:v>1650</c:v>
                </c:pt>
                <c:pt idx="106">
                  <c:v>1650</c:v>
                </c:pt>
                <c:pt idx="107">
                  <c:v>1650</c:v>
                </c:pt>
                <c:pt idx="108">
                  <c:v>1650</c:v>
                </c:pt>
                <c:pt idx="109">
                  <c:v>#N/A</c:v>
                </c:pt>
                <c:pt idx="110">
                  <c:v>#N/A</c:v>
                </c:pt>
                <c:pt idx="111">
                  <c:v>1650</c:v>
                </c:pt>
                <c:pt idx="112">
                  <c:v>1650</c:v>
                </c:pt>
                <c:pt idx="113">
                  <c:v>1650</c:v>
                </c:pt>
                <c:pt idx="114">
                  <c:v>1650</c:v>
                </c:pt>
                <c:pt idx="115">
                  <c:v>1650</c:v>
                </c:pt>
                <c:pt idx="116">
                  <c:v>#N/A</c:v>
                </c:pt>
                <c:pt idx="117">
                  <c:v>#N/A</c:v>
                </c:pt>
                <c:pt idx="118">
                  <c:v>1650</c:v>
                </c:pt>
                <c:pt idx="119">
                  <c:v>1600</c:v>
                </c:pt>
                <c:pt idx="120">
                  <c:v>1600</c:v>
                </c:pt>
                <c:pt idx="121">
                  <c:v>1450</c:v>
                </c:pt>
                <c:pt idx="122">
                  <c:v>1450</c:v>
                </c:pt>
                <c:pt idx="123">
                  <c:v>#N/A</c:v>
                </c:pt>
                <c:pt idx="124">
                  <c:v>#N/A</c:v>
                </c:pt>
                <c:pt idx="125">
                  <c:v>1450</c:v>
                </c:pt>
                <c:pt idx="126">
                  <c:v>1450</c:v>
                </c:pt>
                <c:pt idx="127">
                  <c:v>1300</c:v>
                </c:pt>
                <c:pt idx="128">
                  <c:v>1300</c:v>
                </c:pt>
                <c:pt idx="129">
                  <c:v>1300</c:v>
                </c:pt>
                <c:pt idx="130">
                  <c:v>#N/A</c:v>
                </c:pt>
                <c:pt idx="131">
                  <c:v>#N/A</c:v>
                </c:pt>
                <c:pt idx="132">
                  <c:v>1200</c:v>
                </c:pt>
                <c:pt idx="133">
                  <c:v>1200</c:v>
                </c:pt>
                <c:pt idx="134">
                  <c:v>1200</c:v>
                </c:pt>
                <c:pt idx="135">
                  <c:v>1200</c:v>
                </c:pt>
                <c:pt idx="136">
                  <c:v>1200</c:v>
                </c:pt>
                <c:pt idx="137">
                  <c:v>#N/A</c:v>
                </c:pt>
                <c:pt idx="138">
                  <c:v>#N/A</c:v>
                </c:pt>
                <c:pt idx="139">
                  <c:v>1200</c:v>
                </c:pt>
                <c:pt idx="140">
                  <c:v>1200</c:v>
                </c:pt>
                <c:pt idx="141">
                  <c:v>1200</c:v>
                </c:pt>
                <c:pt idx="142">
                  <c:v>1200</c:v>
                </c:pt>
                <c:pt idx="143">
                  <c:v>1200</c:v>
                </c:pt>
                <c:pt idx="144">
                  <c:v>#N/A</c:v>
                </c:pt>
                <c:pt idx="145">
                  <c:v>#N/A</c:v>
                </c:pt>
                <c:pt idx="146">
                  <c:v>1200</c:v>
                </c:pt>
                <c:pt idx="147">
                  <c:v>1200</c:v>
                </c:pt>
                <c:pt idx="148">
                  <c:v>1200</c:v>
                </c:pt>
                <c:pt idx="149">
                  <c:v>1200</c:v>
                </c:pt>
                <c:pt idx="150">
                  <c:v>1200</c:v>
                </c:pt>
                <c:pt idx="151">
                  <c:v>#N/A</c:v>
                </c:pt>
                <c:pt idx="152">
                  <c:v>#N/A</c:v>
                </c:pt>
                <c:pt idx="153">
                  <c:v>1180</c:v>
                </c:pt>
                <c:pt idx="154">
                  <c:v>1100</c:v>
                </c:pt>
                <c:pt idx="155">
                  <c:v>1100</c:v>
                </c:pt>
                <c:pt idx="156">
                  <c:v>1100</c:v>
                </c:pt>
                <c:pt idx="157">
                  <c:v>1100</c:v>
                </c:pt>
                <c:pt idx="158">
                  <c:v>#N/A</c:v>
                </c:pt>
                <c:pt idx="159">
                  <c:v>#N/A</c:v>
                </c:pt>
                <c:pt idx="160">
                  <c:v>1100</c:v>
                </c:pt>
                <c:pt idx="161">
                  <c:v>1100</c:v>
                </c:pt>
                <c:pt idx="162">
                  <c:v>1100</c:v>
                </c:pt>
                <c:pt idx="163">
                  <c:v>1100</c:v>
                </c:pt>
                <c:pt idx="164">
                  <c:v>1100</c:v>
                </c:pt>
                <c:pt idx="165">
                  <c:v>#N/A</c:v>
                </c:pt>
                <c:pt idx="166">
                  <c:v>#N/A</c:v>
                </c:pt>
                <c:pt idx="167">
                  <c:v>1100</c:v>
                </c:pt>
                <c:pt idx="168">
                  <c:v>1100</c:v>
                </c:pt>
                <c:pt idx="169">
                  <c:v>1100</c:v>
                </c:pt>
                <c:pt idx="170">
                  <c:v>1100</c:v>
                </c:pt>
                <c:pt idx="171">
                  <c:v>1100</c:v>
                </c:pt>
                <c:pt idx="172">
                  <c:v>#N/A</c:v>
                </c:pt>
                <c:pt idx="173">
                  <c:v>#N/A</c:v>
                </c:pt>
                <c:pt idx="174">
                  <c:v>1100</c:v>
                </c:pt>
                <c:pt idx="175">
                  <c:v>1100</c:v>
                </c:pt>
                <c:pt idx="176">
                  <c:v>1050</c:v>
                </c:pt>
                <c:pt idx="177">
                  <c:v>1050</c:v>
                </c:pt>
                <c:pt idx="178">
                  <c:v>1050</c:v>
                </c:pt>
                <c:pt idx="179">
                  <c:v>#N/A</c:v>
                </c:pt>
                <c:pt idx="180">
                  <c:v>#N/A</c:v>
                </c:pt>
                <c:pt idx="181">
                  <c:v>1050</c:v>
                </c:pt>
                <c:pt idx="182">
                  <c:v>1050</c:v>
                </c:pt>
                <c:pt idx="183">
                  <c:v>1050</c:v>
                </c:pt>
                <c:pt idx="184">
                  <c:v>1050</c:v>
                </c:pt>
                <c:pt idx="185">
                  <c:v>1050</c:v>
                </c:pt>
                <c:pt idx="186">
                  <c:v>1050</c:v>
                </c:pt>
                <c:pt idx="187">
                  <c:v>#N/A</c:v>
                </c:pt>
                <c:pt idx="188">
                  <c:v>#N/A</c:v>
                </c:pt>
                <c:pt idx="189">
                  <c:v>#N/A</c:v>
                </c:pt>
                <c:pt idx="190">
                  <c:v>1050</c:v>
                </c:pt>
                <c:pt idx="191">
                  <c:v>1050</c:v>
                </c:pt>
                <c:pt idx="192">
                  <c:v>1050</c:v>
                </c:pt>
                <c:pt idx="193">
                  <c:v>#N/A</c:v>
                </c:pt>
                <c:pt idx="194">
                  <c:v>#N/A</c:v>
                </c:pt>
                <c:pt idx="195">
                  <c:v>1050</c:v>
                </c:pt>
                <c:pt idx="196">
                  <c:v>1050</c:v>
                </c:pt>
                <c:pt idx="197">
                  <c:v>1050</c:v>
                </c:pt>
                <c:pt idx="198">
                  <c:v>1050</c:v>
                </c:pt>
                <c:pt idx="199">
                  <c:v>1050</c:v>
                </c:pt>
                <c:pt idx="200">
                  <c:v>#N/A</c:v>
                </c:pt>
                <c:pt idx="201">
                  <c:v>#N/A</c:v>
                </c:pt>
                <c:pt idx="202">
                  <c:v>1050</c:v>
                </c:pt>
                <c:pt idx="203">
                  <c:v>1050</c:v>
                </c:pt>
                <c:pt idx="204">
                  <c:v>1050</c:v>
                </c:pt>
                <c:pt idx="205">
                  <c:v>1050</c:v>
                </c:pt>
                <c:pt idx="206">
                  <c:v>1050</c:v>
                </c:pt>
                <c:pt idx="207">
                  <c:v>#N/A</c:v>
                </c:pt>
                <c:pt idx="208">
                  <c:v>#N/A</c:v>
                </c:pt>
                <c:pt idx="209">
                  <c:v>1050</c:v>
                </c:pt>
                <c:pt idx="210">
                  <c:v>1050</c:v>
                </c:pt>
                <c:pt idx="211">
                  <c:v>1050</c:v>
                </c:pt>
                <c:pt idx="212">
                  <c:v>1050</c:v>
                </c:pt>
                <c:pt idx="213">
                  <c:v>1050</c:v>
                </c:pt>
                <c:pt idx="214">
                  <c:v>#N/A</c:v>
                </c:pt>
                <c:pt idx="215">
                  <c:v>#N/A</c:v>
                </c:pt>
                <c:pt idx="216">
                  <c:v>1050</c:v>
                </c:pt>
                <c:pt idx="217">
                  <c:v>1050</c:v>
                </c:pt>
                <c:pt idx="218">
                  <c:v>1050</c:v>
                </c:pt>
                <c:pt idx="219">
                  <c:v>1050</c:v>
                </c:pt>
                <c:pt idx="220">
                  <c:v>1050</c:v>
                </c:pt>
                <c:pt idx="221">
                  <c:v>#N/A</c:v>
                </c:pt>
                <c:pt idx="222">
                  <c:v>#N/A</c:v>
                </c:pt>
                <c:pt idx="223">
                  <c:v>1100</c:v>
                </c:pt>
                <c:pt idx="224">
                  <c:v>1100</c:v>
                </c:pt>
                <c:pt idx="225">
                  <c:v>1150</c:v>
                </c:pt>
                <c:pt idx="226">
                  <c:v>1150</c:v>
                </c:pt>
                <c:pt idx="227">
                  <c:v>1150</c:v>
                </c:pt>
                <c:pt idx="228">
                  <c:v>#N/A</c:v>
                </c:pt>
                <c:pt idx="229">
                  <c:v>#N/A</c:v>
                </c:pt>
                <c:pt idx="230">
                  <c:v>1150</c:v>
                </c:pt>
                <c:pt idx="231">
                  <c:v>1150</c:v>
                </c:pt>
                <c:pt idx="232">
                  <c:v>1150</c:v>
                </c:pt>
                <c:pt idx="233">
                  <c:v>1200</c:v>
                </c:pt>
                <c:pt idx="234">
                  <c:v>1200</c:v>
                </c:pt>
                <c:pt idx="235">
                  <c:v>#N/A</c:v>
                </c:pt>
                <c:pt idx="236">
                  <c:v>1200</c:v>
                </c:pt>
                <c:pt idx="237">
                  <c:v>1200</c:v>
                </c:pt>
                <c:pt idx="238">
                  <c:v>1200</c:v>
                </c:pt>
                <c:pt idx="239">
                  <c:v>1200</c:v>
                </c:pt>
                <c:pt idx="240">
                  <c:v>#N/A</c:v>
                </c:pt>
                <c:pt idx="241">
                  <c:v>#N/A</c:v>
                </c:pt>
                <c:pt idx="242">
                  <c:v>#N/A</c:v>
                </c:pt>
                <c:pt idx="243">
                  <c:v>#N/A</c:v>
                </c:pt>
                <c:pt idx="244">
                  <c:v>#N/A</c:v>
                </c:pt>
                <c:pt idx="245">
                  <c:v>1210</c:v>
                </c:pt>
                <c:pt idx="246">
                  <c:v>1210</c:v>
                </c:pt>
                <c:pt idx="247">
                  <c:v>1210</c:v>
                </c:pt>
                <c:pt idx="248">
                  <c:v>1210</c:v>
                </c:pt>
                <c:pt idx="249">
                  <c:v>1210</c:v>
                </c:pt>
                <c:pt idx="250">
                  <c:v>#N/A</c:v>
                </c:pt>
                <c:pt idx="251">
                  <c:v>1210</c:v>
                </c:pt>
                <c:pt idx="252">
                  <c:v>1210</c:v>
                </c:pt>
                <c:pt idx="253">
                  <c:v>1210</c:v>
                </c:pt>
                <c:pt idx="254">
                  <c:v>1260</c:v>
                </c:pt>
                <c:pt idx="255">
                  <c:v>1260</c:v>
                </c:pt>
                <c:pt idx="256">
                  <c:v>#N/A</c:v>
                </c:pt>
                <c:pt idx="257">
                  <c:v>#N/A</c:v>
                </c:pt>
                <c:pt idx="258">
                  <c:v>1260</c:v>
                </c:pt>
                <c:pt idx="259">
                  <c:v>1260</c:v>
                </c:pt>
                <c:pt idx="260">
                  <c:v>1260</c:v>
                </c:pt>
                <c:pt idx="261">
                  <c:v>1260</c:v>
                </c:pt>
                <c:pt idx="262">
                  <c:v>1280</c:v>
                </c:pt>
                <c:pt idx="263">
                  <c:v>#N/A</c:v>
                </c:pt>
                <c:pt idx="264">
                  <c:v>#N/A</c:v>
                </c:pt>
                <c:pt idx="265">
                  <c:v>1280</c:v>
                </c:pt>
                <c:pt idx="266">
                  <c:v>1280</c:v>
                </c:pt>
                <c:pt idx="267">
                  <c:v>1280</c:v>
                </c:pt>
                <c:pt idx="268">
                  <c:v>1280</c:v>
                </c:pt>
                <c:pt idx="269">
                  <c:v>#N/A</c:v>
                </c:pt>
                <c:pt idx="270">
                  <c:v>#N/A</c:v>
                </c:pt>
                <c:pt idx="271">
                  <c:v>#N/A</c:v>
                </c:pt>
                <c:pt idx="272">
                  <c:v>1300</c:v>
                </c:pt>
                <c:pt idx="273">
                  <c:v>1350</c:v>
                </c:pt>
                <c:pt idx="274">
                  <c:v>1350</c:v>
                </c:pt>
                <c:pt idx="275">
                  <c:v>1350</c:v>
                </c:pt>
                <c:pt idx="276">
                  <c:v>1350</c:v>
                </c:pt>
                <c:pt idx="277">
                  <c:v>#N/A</c:v>
                </c:pt>
                <c:pt idx="278">
                  <c:v>#N/A</c:v>
                </c:pt>
                <c:pt idx="279">
                  <c:v>1350</c:v>
                </c:pt>
                <c:pt idx="280">
                  <c:v>1350</c:v>
                </c:pt>
                <c:pt idx="281">
                  <c:v>1350</c:v>
                </c:pt>
                <c:pt idx="282">
                  <c:v>1350</c:v>
                </c:pt>
                <c:pt idx="283">
                  <c:v>1350</c:v>
                </c:pt>
                <c:pt idx="284">
                  <c:v>#N/A</c:v>
                </c:pt>
                <c:pt idx="285">
                  <c:v>#N/A</c:v>
                </c:pt>
                <c:pt idx="286">
                  <c:v>1350</c:v>
                </c:pt>
                <c:pt idx="287">
                  <c:v>1350</c:v>
                </c:pt>
                <c:pt idx="288">
                  <c:v>1350</c:v>
                </c:pt>
                <c:pt idx="289">
                  <c:v>1350</c:v>
                </c:pt>
                <c:pt idx="290">
                  <c:v>1350</c:v>
                </c:pt>
                <c:pt idx="291">
                  <c:v>#N/A</c:v>
                </c:pt>
                <c:pt idx="292">
                  <c:v>#N/A</c:v>
                </c:pt>
                <c:pt idx="293">
                  <c:v>1350</c:v>
                </c:pt>
                <c:pt idx="294">
                  <c:v>1350</c:v>
                </c:pt>
                <c:pt idx="295">
                  <c:v>1350</c:v>
                </c:pt>
                <c:pt idx="296">
                  <c:v>1350</c:v>
                </c:pt>
                <c:pt idx="297">
                  <c:v>1350</c:v>
                </c:pt>
                <c:pt idx="298">
                  <c:v>#N/A</c:v>
                </c:pt>
                <c:pt idx="299">
                  <c:v>#N/A</c:v>
                </c:pt>
                <c:pt idx="300">
                  <c:v>1350</c:v>
                </c:pt>
                <c:pt idx="301">
                  <c:v>1350</c:v>
                </c:pt>
                <c:pt idx="302">
                  <c:v>1350</c:v>
                </c:pt>
                <c:pt idx="303">
                  <c:v>1350</c:v>
                </c:pt>
                <c:pt idx="304">
                  <c:v>1350</c:v>
                </c:pt>
                <c:pt idx="305">
                  <c:v>#N/A</c:v>
                </c:pt>
                <c:pt idx="306">
                  <c:v>1350</c:v>
                </c:pt>
                <c:pt idx="307">
                  <c:v>1350</c:v>
                </c:pt>
                <c:pt idx="308">
                  <c:v>1350</c:v>
                </c:pt>
                <c:pt idx="309">
                  <c:v>1350</c:v>
                </c:pt>
                <c:pt idx="310">
                  <c:v>1350</c:v>
                </c:pt>
                <c:pt idx="311">
                  <c:v>#N/A</c:v>
                </c:pt>
                <c:pt idx="312">
                  <c:v>#N/A</c:v>
                </c:pt>
                <c:pt idx="313">
                  <c:v>1350</c:v>
                </c:pt>
                <c:pt idx="314">
                  <c:v>1350</c:v>
                </c:pt>
                <c:pt idx="315">
                  <c:v>1350</c:v>
                </c:pt>
                <c:pt idx="316">
                  <c:v>1350</c:v>
                </c:pt>
                <c:pt idx="317">
                  <c:v>1350</c:v>
                </c:pt>
                <c:pt idx="318">
                  <c:v>#N/A</c:v>
                </c:pt>
                <c:pt idx="319">
                  <c:v>#N/A</c:v>
                </c:pt>
                <c:pt idx="320">
                  <c:v>1350</c:v>
                </c:pt>
                <c:pt idx="321">
                  <c:v>1350</c:v>
                </c:pt>
                <c:pt idx="322">
                  <c:v>1350</c:v>
                </c:pt>
                <c:pt idx="323">
                  <c:v>1350</c:v>
                </c:pt>
                <c:pt idx="324">
                  <c:v>1350</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1350</c:v>
                </c:pt>
                <c:pt idx="343">
                  <c:v>1350</c:v>
                </c:pt>
                <c:pt idx="344">
                  <c:v>1350</c:v>
                </c:pt>
                <c:pt idx="345">
                  <c:v>1350</c:v>
                </c:pt>
                <c:pt idx="346">
                  <c:v>1350</c:v>
                </c:pt>
                <c:pt idx="347">
                  <c:v>#N/A</c:v>
                </c:pt>
                <c:pt idx="348">
                  <c:v>1350</c:v>
                </c:pt>
                <c:pt idx="349">
                  <c:v>1350</c:v>
                </c:pt>
                <c:pt idx="350">
                  <c:v>1350</c:v>
                </c:pt>
                <c:pt idx="351">
                  <c:v>1350</c:v>
                </c:pt>
                <c:pt idx="352">
                  <c:v>1350</c:v>
                </c:pt>
                <c:pt idx="353">
                  <c:v>#N/A</c:v>
                </c:pt>
                <c:pt idx="354">
                  <c:v>#N/A</c:v>
                </c:pt>
                <c:pt idx="355">
                  <c:v>1350</c:v>
                </c:pt>
                <c:pt idx="356">
                  <c:v>1350</c:v>
                </c:pt>
                <c:pt idx="357">
                  <c:v>1350</c:v>
                </c:pt>
                <c:pt idx="358">
                  <c:v>1350</c:v>
                </c:pt>
                <c:pt idx="359">
                  <c:v>1350</c:v>
                </c:pt>
                <c:pt idx="360">
                  <c:v>#N/A</c:v>
                </c:pt>
                <c:pt idx="361">
                  <c:v>#N/A</c:v>
                </c:pt>
                <c:pt idx="362">
                  <c:v>1350</c:v>
                </c:pt>
                <c:pt idx="363">
                  <c:v>1350</c:v>
                </c:pt>
                <c:pt idx="364">
                  <c:v>#N/A</c:v>
                </c:pt>
              </c:numCache>
            </c:numRef>
          </c:val>
          <c:smooth val="0"/>
          <c:extLst>
            <c:ext xmlns:c16="http://schemas.microsoft.com/office/drawing/2014/chart" uri="{C3380CC4-5D6E-409C-BE32-E72D297353CC}">
              <c16:uniqueId val="{00000000-6393-4EC2-AE28-FD3699A4C636}"/>
            </c:ext>
          </c:extLst>
        </c:ser>
        <c:ser>
          <c:idx val="2"/>
          <c:order val="2"/>
          <c:tx>
            <c:strRef>
              <c:f>纯碱日度图表!$N$17</c:f>
              <c:strCache>
                <c:ptCount val="1"/>
                <c:pt idx="0">
                  <c:v>2021</c:v>
                </c:pt>
              </c:strCache>
            </c:strRef>
          </c:tx>
          <c:spPr>
            <a:ln w="28575" cap="rnd">
              <a:solidFill>
                <a:schemeClr val="accent3">
                  <a:lumMod val="50000"/>
                </a:schemeClr>
              </a:solidFill>
              <a:round/>
            </a:ln>
            <a:effectLst/>
          </c:spPr>
          <c:marker>
            <c:symbol val="none"/>
          </c:marker>
          <c:cat>
            <c:numRef>
              <c:f>纯碱日度图表!$J$18:$J$382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纯碱日度图表!$N$18:$N$382</c:f>
              <c:numCache>
                <c:formatCode>General</c:formatCode>
                <c:ptCount val="365"/>
                <c:pt idx="0">
                  <c:v>2100</c:v>
                </c:pt>
                <c:pt idx="1">
                  <c:v>2150</c:v>
                </c:pt>
                <c:pt idx="2">
                  <c:v>2150</c:v>
                </c:pt>
                <c:pt idx="3">
                  <c:v>2250</c:v>
                </c:pt>
                <c:pt idx="4">
                  <c:v>2250</c:v>
                </c:pt>
                <c:pt idx="5">
                  <c:v>#N/A</c:v>
                </c:pt>
                <c:pt idx="6">
                  <c:v>#N/A</c:v>
                </c:pt>
                <c:pt idx="7">
                  <c:v>2300</c:v>
                </c:pt>
                <c:pt idx="8">
                  <c:v>2300</c:v>
                </c:pt>
                <c:pt idx="9">
                  <c:v>2300</c:v>
                </c:pt>
                <c:pt idx="10">
                  <c:v>2300</c:v>
                </c:pt>
                <c:pt idx="11">
                  <c:v>2350</c:v>
                </c:pt>
                <c:pt idx="12">
                  <c:v>#N/A</c:v>
                </c:pt>
                <c:pt idx="13">
                  <c:v>#N/A</c:v>
                </c:pt>
                <c:pt idx="14">
                  <c:v>2400</c:v>
                </c:pt>
                <c:pt idx="15">
                  <c:v>2400</c:v>
                </c:pt>
                <c:pt idx="16">
                  <c:v>2400</c:v>
                </c:pt>
                <c:pt idx="17">
                  <c:v>2450</c:v>
                </c:pt>
                <c:pt idx="18">
                  <c:v>2500</c:v>
                </c:pt>
                <c:pt idx="19">
                  <c:v>#N/A</c:v>
                </c:pt>
                <c:pt idx="20">
                  <c:v>#N/A</c:v>
                </c:pt>
                <c:pt idx="21">
                  <c:v>2550</c:v>
                </c:pt>
                <c:pt idx="22">
                  <c:v>2550</c:v>
                </c:pt>
                <c:pt idx="23">
                  <c:v>2600</c:v>
                </c:pt>
                <c:pt idx="24">
                  <c:v>2600</c:v>
                </c:pt>
                <c:pt idx="25">
                  <c:v>2650</c:v>
                </c:pt>
                <c:pt idx="26">
                  <c:v>#N/A</c:v>
                </c:pt>
                <c:pt idx="27">
                  <c:v>#N/A</c:v>
                </c:pt>
                <c:pt idx="28">
                  <c:v>2700</c:v>
                </c:pt>
                <c:pt idx="29">
                  <c:v>2700</c:v>
                </c:pt>
                <c:pt idx="30">
                  <c:v>2750</c:v>
                </c:pt>
                <c:pt idx="31">
                  <c:v>2750</c:v>
                </c:pt>
                <c:pt idx="32">
                  <c:v>2800</c:v>
                </c:pt>
                <c:pt idx="33">
                  <c:v>#N/A</c:v>
                </c:pt>
                <c:pt idx="34">
                  <c:v>#N/A</c:v>
                </c:pt>
                <c:pt idx="35">
                  <c:v>2800</c:v>
                </c:pt>
                <c:pt idx="36">
                  <c:v>2800</c:v>
                </c:pt>
                <c:pt idx="37">
                  <c:v>2850</c:v>
                </c:pt>
                <c:pt idx="38">
                  <c:v>2850</c:v>
                </c:pt>
                <c:pt idx="39">
                  <c:v>2900</c:v>
                </c:pt>
                <c:pt idx="40">
                  <c:v>#N/A</c:v>
                </c:pt>
                <c:pt idx="41">
                  <c:v>#N/A</c:v>
                </c:pt>
                <c:pt idx="42">
                  <c:v>3000</c:v>
                </c:pt>
                <c:pt idx="43">
                  <c:v>3200</c:v>
                </c:pt>
                <c:pt idx="44">
                  <c:v>3200</c:v>
                </c:pt>
                <c:pt idx="45">
                  <c:v>3200</c:v>
                </c:pt>
                <c:pt idx="46">
                  <c:v>3200</c:v>
                </c:pt>
                <c:pt idx="47">
                  <c:v>#N/A</c:v>
                </c:pt>
                <c:pt idx="48">
                  <c:v>#N/A</c:v>
                </c:pt>
                <c:pt idx="49">
                  <c:v>3200</c:v>
                </c:pt>
                <c:pt idx="50">
                  <c:v>3300</c:v>
                </c:pt>
                <c:pt idx="51">
                  <c:v>3300</c:v>
                </c:pt>
                <c:pt idx="52">
                  <c:v>3300</c:v>
                </c:pt>
                <c:pt idx="53">
                  <c:v>3600</c:v>
                </c:pt>
                <c:pt idx="54">
                  <c:v>#N/A</c:v>
                </c:pt>
                <c:pt idx="55">
                  <c:v>#N/A</c:v>
                </c:pt>
                <c:pt idx="56">
                  <c:v>3600</c:v>
                </c:pt>
                <c:pt idx="57">
                  <c:v>3600</c:v>
                </c:pt>
                <c:pt idx="58">
                  <c:v>3600</c:v>
                </c:pt>
                <c:pt idx="59">
                  <c:v>3600</c:v>
                </c:pt>
                <c:pt idx="60">
                  <c:v>3600</c:v>
                </c:pt>
                <c:pt idx="61">
                  <c:v>#N/A</c:v>
                </c:pt>
                <c:pt idx="62">
                  <c:v>#N/A</c:v>
                </c:pt>
                <c:pt idx="63">
                  <c:v>3600</c:v>
                </c:pt>
                <c:pt idx="64">
                  <c:v>3600</c:v>
                </c:pt>
                <c:pt idx="65">
                  <c:v>3600</c:v>
                </c:pt>
                <c:pt idx="66">
                  <c:v>3600</c:v>
                </c:pt>
                <c:pt idx="67">
                  <c:v>3600</c:v>
                </c:pt>
                <c:pt idx="68">
                  <c:v>#N/A</c:v>
                </c:pt>
                <c:pt idx="69">
                  <c:v>#N/A</c:v>
                </c:pt>
                <c:pt idx="70">
                  <c:v>3600</c:v>
                </c:pt>
                <c:pt idx="71">
                  <c:v>3600</c:v>
                </c:pt>
                <c:pt idx="72">
                  <c:v>3600</c:v>
                </c:pt>
                <c:pt idx="73">
                  <c:v>3600</c:v>
                </c:pt>
                <c:pt idx="74">
                  <c:v>3600</c:v>
                </c:pt>
                <c:pt idx="75">
                  <c:v>#N/A</c:v>
                </c:pt>
                <c:pt idx="76">
                  <c:v>#N/A</c:v>
                </c:pt>
                <c:pt idx="77">
                  <c:v>3600</c:v>
                </c:pt>
                <c:pt idx="78">
                  <c:v>3600</c:v>
                </c:pt>
                <c:pt idx="79">
                  <c:v>3600</c:v>
                </c:pt>
                <c:pt idx="80">
                  <c:v>3600</c:v>
                </c:pt>
                <c:pt idx="81">
                  <c:v>3600</c:v>
                </c:pt>
                <c:pt idx="82">
                  <c:v>#N/A</c:v>
                </c:pt>
                <c:pt idx="83">
                  <c:v>3600</c:v>
                </c:pt>
                <c:pt idx="84">
                  <c:v>3600</c:v>
                </c:pt>
                <c:pt idx="85">
                  <c:v>#N/A</c:v>
                </c:pt>
                <c:pt idx="86">
                  <c:v>#N/A</c:v>
                </c:pt>
                <c:pt idx="87">
                  <c:v>#N/A</c:v>
                </c:pt>
                <c:pt idx="88">
                  <c:v>#N/A</c:v>
                </c:pt>
                <c:pt idx="89">
                  <c:v>#N/A</c:v>
                </c:pt>
                <c:pt idx="90">
                  <c:v>#N/A</c:v>
                </c:pt>
                <c:pt idx="91">
                  <c:v>#N/A</c:v>
                </c:pt>
                <c:pt idx="92">
                  <c:v>3200</c:v>
                </c:pt>
                <c:pt idx="93">
                  <c:v>3200</c:v>
                </c:pt>
                <c:pt idx="94">
                  <c:v>3200</c:v>
                </c:pt>
                <c:pt idx="95">
                  <c:v>3200</c:v>
                </c:pt>
                <c:pt idx="96">
                  <c:v>3200</c:v>
                </c:pt>
                <c:pt idx="97">
                  <c:v>#N/A</c:v>
                </c:pt>
                <c:pt idx="98">
                  <c:v>2400</c:v>
                </c:pt>
                <c:pt idx="99">
                  <c:v>2400</c:v>
                </c:pt>
                <c:pt idx="100">
                  <c:v>2400</c:v>
                </c:pt>
                <c:pt idx="101">
                  <c:v>#N/A</c:v>
                </c:pt>
                <c:pt idx="102">
                  <c:v>#N/A</c:v>
                </c:pt>
                <c:pt idx="103">
                  <c:v>#N/A</c:v>
                </c:pt>
                <c:pt idx="104">
                  <c:v>2400</c:v>
                </c:pt>
                <c:pt idx="105">
                  <c:v>2400</c:v>
                </c:pt>
                <c:pt idx="106">
                  <c:v>2400</c:v>
                </c:pt>
                <c:pt idx="107">
                  <c:v>2400</c:v>
                </c:pt>
                <c:pt idx="108">
                  <c:v>2400</c:v>
                </c:pt>
                <c:pt idx="109">
                  <c:v>2400</c:v>
                </c:pt>
                <c:pt idx="110">
                  <c:v>#N/A</c:v>
                </c:pt>
                <c:pt idx="111">
                  <c:v>#N/A</c:v>
                </c:pt>
                <c:pt idx="112">
                  <c:v>2400</c:v>
                </c:pt>
                <c:pt idx="113">
                  <c:v>2400</c:v>
                </c:pt>
                <c:pt idx="114">
                  <c:v>2400</c:v>
                </c:pt>
                <c:pt idx="115">
                  <c:v>2400</c:v>
                </c:pt>
                <c:pt idx="116">
                  <c:v>2400</c:v>
                </c:pt>
                <c:pt idx="117">
                  <c:v>#N/A</c:v>
                </c:pt>
                <c:pt idx="118">
                  <c:v>#N/A</c:v>
                </c:pt>
                <c:pt idx="119">
                  <c:v>2400</c:v>
                </c:pt>
                <c:pt idx="120">
                  <c:v>2400</c:v>
                </c:pt>
                <c:pt idx="121">
                  <c:v>2400</c:v>
                </c:pt>
                <c:pt idx="122">
                  <c:v>2400</c:v>
                </c:pt>
                <c:pt idx="123">
                  <c:v>2200</c:v>
                </c:pt>
                <c:pt idx="124">
                  <c:v>#N/A</c:v>
                </c:pt>
                <c:pt idx="125">
                  <c:v>#N/A</c:v>
                </c:pt>
                <c:pt idx="126">
                  <c:v>2200</c:v>
                </c:pt>
                <c:pt idx="127">
                  <c:v>2200</c:v>
                </c:pt>
                <c:pt idx="128">
                  <c:v>2200</c:v>
                </c:pt>
                <c:pt idx="129">
                  <c:v>2200</c:v>
                </c:pt>
                <c:pt idx="130">
                  <c:v>2200</c:v>
                </c:pt>
                <c:pt idx="131">
                  <c:v>#N/A</c:v>
                </c:pt>
                <c:pt idx="132">
                  <c:v>#N/A</c:v>
                </c:pt>
                <c:pt idx="133">
                  <c:v>2200</c:v>
                </c:pt>
                <c:pt idx="134">
                  <c:v>2200</c:v>
                </c:pt>
                <c:pt idx="135">
                  <c:v>2200</c:v>
                </c:pt>
                <c:pt idx="136">
                  <c:v>2200</c:v>
                </c:pt>
                <c:pt idx="137">
                  <c:v>2200</c:v>
                </c:pt>
                <c:pt idx="138">
                  <c:v>#N/A</c:v>
                </c:pt>
                <c:pt idx="139">
                  <c:v>#N/A</c:v>
                </c:pt>
                <c:pt idx="140">
                  <c:v>2200</c:v>
                </c:pt>
                <c:pt idx="141">
                  <c:v>2200</c:v>
                </c:pt>
                <c:pt idx="142">
                  <c:v>2200</c:v>
                </c:pt>
                <c:pt idx="143">
                  <c:v>2200</c:v>
                </c:pt>
                <c:pt idx="144">
                  <c:v>2100</c:v>
                </c:pt>
                <c:pt idx="145">
                  <c:v>#N/A</c:v>
                </c:pt>
                <c:pt idx="146">
                  <c:v>#N/A</c:v>
                </c:pt>
                <c:pt idx="147">
                  <c:v>2100</c:v>
                </c:pt>
                <c:pt idx="148">
                  <c:v>2100</c:v>
                </c:pt>
                <c:pt idx="149">
                  <c:v>2100</c:v>
                </c:pt>
                <c:pt idx="150">
                  <c:v>2100</c:v>
                </c:pt>
                <c:pt idx="151">
                  <c:v>2100</c:v>
                </c:pt>
                <c:pt idx="152">
                  <c:v>#N/A</c:v>
                </c:pt>
                <c:pt idx="153">
                  <c:v>#N/A</c:v>
                </c:pt>
                <c:pt idx="154">
                  <c:v>1950</c:v>
                </c:pt>
                <c:pt idx="155">
                  <c:v>1950</c:v>
                </c:pt>
                <c:pt idx="156">
                  <c:v>1950</c:v>
                </c:pt>
                <c:pt idx="157">
                  <c:v>1950</c:v>
                </c:pt>
                <c:pt idx="158">
                  <c:v>1950</c:v>
                </c:pt>
                <c:pt idx="159">
                  <c:v>#N/A</c:v>
                </c:pt>
                <c:pt idx="160">
                  <c:v>#N/A</c:v>
                </c:pt>
                <c:pt idx="161">
                  <c:v>1950</c:v>
                </c:pt>
                <c:pt idx="162">
                  <c:v>1950</c:v>
                </c:pt>
                <c:pt idx="163">
                  <c:v>1950</c:v>
                </c:pt>
                <c:pt idx="164">
                  <c:v>1950</c:v>
                </c:pt>
                <c:pt idx="165">
                  <c:v>1950</c:v>
                </c:pt>
                <c:pt idx="166">
                  <c:v>#N/A</c:v>
                </c:pt>
                <c:pt idx="167">
                  <c:v>#N/A</c:v>
                </c:pt>
                <c:pt idx="168">
                  <c:v>1900</c:v>
                </c:pt>
                <c:pt idx="169">
                  <c:v>1900</c:v>
                </c:pt>
                <c:pt idx="170">
                  <c:v>1900</c:v>
                </c:pt>
                <c:pt idx="171">
                  <c:v>1900</c:v>
                </c:pt>
                <c:pt idx="172">
                  <c:v>1900</c:v>
                </c:pt>
                <c:pt idx="173">
                  <c:v>#N/A</c:v>
                </c:pt>
                <c:pt idx="174">
                  <c:v>#N/A</c:v>
                </c:pt>
                <c:pt idx="175">
                  <c:v>1900</c:v>
                </c:pt>
                <c:pt idx="176">
                  <c:v>1900</c:v>
                </c:pt>
                <c:pt idx="177">
                  <c:v>1900</c:v>
                </c:pt>
                <c:pt idx="178">
                  <c:v>1900</c:v>
                </c:pt>
                <c:pt idx="179">
                  <c:v>1900</c:v>
                </c:pt>
                <c:pt idx="180">
                  <c:v>#N/A</c:v>
                </c:pt>
                <c:pt idx="181">
                  <c:v>#N/A</c:v>
                </c:pt>
                <c:pt idx="182">
                  <c:v>1800</c:v>
                </c:pt>
                <c:pt idx="183">
                  <c:v>1800</c:v>
                </c:pt>
                <c:pt idx="184">
                  <c:v>1770</c:v>
                </c:pt>
                <c:pt idx="185">
                  <c:v>1770</c:v>
                </c:pt>
                <c:pt idx="186">
                  <c:v>1770</c:v>
                </c:pt>
                <c:pt idx="187">
                  <c:v>#N/A</c:v>
                </c:pt>
                <c:pt idx="188">
                  <c:v>#N/A</c:v>
                </c:pt>
                <c:pt idx="189">
                  <c:v>1770</c:v>
                </c:pt>
                <c:pt idx="190">
                  <c:v>1770</c:v>
                </c:pt>
                <c:pt idx="191">
                  <c:v>1770</c:v>
                </c:pt>
                <c:pt idx="192">
                  <c:v>1770</c:v>
                </c:pt>
                <c:pt idx="193">
                  <c:v>1770</c:v>
                </c:pt>
                <c:pt idx="194">
                  <c:v>#N/A</c:v>
                </c:pt>
                <c:pt idx="195">
                  <c:v>#N/A</c:v>
                </c:pt>
                <c:pt idx="196">
                  <c:v>1770</c:v>
                </c:pt>
                <c:pt idx="197">
                  <c:v>1770</c:v>
                </c:pt>
                <c:pt idx="198">
                  <c:v>1770</c:v>
                </c:pt>
                <c:pt idx="199">
                  <c:v>1770</c:v>
                </c:pt>
                <c:pt idx="200">
                  <c:v>#N/A</c:v>
                </c:pt>
                <c:pt idx="201">
                  <c:v>#N/A</c:v>
                </c:pt>
                <c:pt idx="202">
                  <c:v>#N/A</c:v>
                </c:pt>
                <c:pt idx="203">
                  <c:v>1770</c:v>
                </c:pt>
                <c:pt idx="204">
                  <c:v>1730</c:v>
                </c:pt>
                <c:pt idx="205">
                  <c:v>1730</c:v>
                </c:pt>
                <c:pt idx="206">
                  <c:v>1730</c:v>
                </c:pt>
                <c:pt idx="207">
                  <c:v>1730</c:v>
                </c:pt>
                <c:pt idx="208">
                  <c:v>#N/A</c:v>
                </c:pt>
                <c:pt idx="209">
                  <c:v>#N/A</c:v>
                </c:pt>
                <c:pt idx="210">
                  <c:v>1730</c:v>
                </c:pt>
                <c:pt idx="211">
                  <c:v>1730</c:v>
                </c:pt>
                <c:pt idx="212">
                  <c:v>1730</c:v>
                </c:pt>
                <c:pt idx="213">
                  <c:v>1730</c:v>
                </c:pt>
                <c:pt idx="214">
                  <c:v>1730</c:v>
                </c:pt>
                <c:pt idx="215">
                  <c:v>#N/A</c:v>
                </c:pt>
                <c:pt idx="216">
                  <c:v>#N/A</c:v>
                </c:pt>
                <c:pt idx="217">
                  <c:v>1650</c:v>
                </c:pt>
                <c:pt idx="218">
                  <c:v>1650</c:v>
                </c:pt>
                <c:pt idx="219">
                  <c:v>1650</c:v>
                </c:pt>
                <c:pt idx="220">
                  <c:v>1650</c:v>
                </c:pt>
                <c:pt idx="221">
                  <c:v>1650</c:v>
                </c:pt>
                <c:pt idx="222">
                  <c:v>#N/A</c:v>
                </c:pt>
                <c:pt idx="223">
                  <c:v>#N/A</c:v>
                </c:pt>
                <c:pt idx="224">
                  <c:v>1650</c:v>
                </c:pt>
                <c:pt idx="225">
                  <c:v>1650</c:v>
                </c:pt>
                <c:pt idx="226">
                  <c:v>1650</c:v>
                </c:pt>
                <c:pt idx="227">
                  <c:v>1650</c:v>
                </c:pt>
                <c:pt idx="228">
                  <c:v>1650</c:v>
                </c:pt>
                <c:pt idx="229">
                  <c:v>#N/A</c:v>
                </c:pt>
                <c:pt idx="230">
                  <c:v>#N/A</c:v>
                </c:pt>
                <c:pt idx="231">
                  <c:v>1650</c:v>
                </c:pt>
                <c:pt idx="232">
                  <c:v>1650</c:v>
                </c:pt>
                <c:pt idx="233">
                  <c:v>1650</c:v>
                </c:pt>
                <c:pt idx="234">
                  <c:v>1650</c:v>
                </c:pt>
                <c:pt idx="235">
                  <c:v>1650</c:v>
                </c:pt>
                <c:pt idx="236">
                  <c:v>#N/A</c:v>
                </c:pt>
                <c:pt idx="237">
                  <c:v>1650</c:v>
                </c:pt>
                <c:pt idx="238">
                  <c:v>1650</c:v>
                </c:pt>
                <c:pt idx="239">
                  <c:v>1700</c:v>
                </c:pt>
                <c:pt idx="240">
                  <c:v>#N/A</c:v>
                </c:pt>
                <c:pt idx="241">
                  <c:v>#N/A</c:v>
                </c:pt>
                <c:pt idx="242">
                  <c:v>#N/A</c:v>
                </c:pt>
                <c:pt idx="243">
                  <c:v>#N/A</c:v>
                </c:pt>
                <c:pt idx="244">
                  <c:v>#N/A</c:v>
                </c:pt>
                <c:pt idx="245">
                  <c:v>1700</c:v>
                </c:pt>
                <c:pt idx="246">
                  <c:v>1700</c:v>
                </c:pt>
                <c:pt idx="247">
                  <c:v>1700</c:v>
                </c:pt>
                <c:pt idx="248">
                  <c:v>1700</c:v>
                </c:pt>
                <c:pt idx="249">
                  <c:v>1700</c:v>
                </c:pt>
                <c:pt idx="250">
                  <c:v>1700</c:v>
                </c:pt>
                <c:pt idx="251">
                  <c:v>#N/A</c:v>
                </c:pt>
                <c:pt idx="252">
                  <c:v>1700</c:v>
                </c:pt>
                <c:pt idx="253">
                  <c:v>1700</c:v>
                </c:pt>
                <c:pt idx="254">
                  <c:v>1700</c:v>
                </c:pt>
                <c:pt idx="255">
                  <c:v>1700</c:v>
                </c:pt>
                <c:pt idx="256">
                  <c:v>1700</c:v>
                </c:pt>
                <c:pt idx="257">
                  <c:v>#N/A</c:v>
                </c:pt>
                <c:pt idx="258">
                  <c:v>#N/A</c:v>
                </c:pt>
                <c:pt idx="259">
                  <c:v>1700</c:v>
                </c:pt>
                <c:pt idx="260">
                  <c:v>1700</c:v>
                </c:pt>
                <c:pt idx="261">
                  <c:v>1700</c:v>
                </c:pt>
                <c:pt idx="262">
                  <c:v>1700</c:v>
                </c:pt>
                <c:pt idx="263">
                  <c:v>1700</c:v>
                </c:pt>
                <c:pt idx="264">
                  <c:v>#N/A</c:v>
                </c:pt>
                <c:pt idx="265">
                  <c:v>#N/A</c:v>
                </c:pt>
                <c:pt idx="266">
                  <c:v>1700</c:v>
                </c:pt>
                <c:pt idx="267">
                  <c:v>1700</c:v>
                </c:pt>
                <c:pt idx="268">
                  <c:v>1700</c:v>
                </c:pt>
                <c:pt idx="269">
                  <c:v>1700</c:v>
                </c:pt>
                <c:pt idx="270">
                  <c:v>#N/A</c:v>
                </c:pt>
                <c:pt idx="271">
                  <c:v>#N/A</c:v>
                </c:pt>
                <c:pt idx="272">
                  <c:v>#N/A</c:v>
                </c:pt>
                <c:pt idx="273">
                  <c:v>1700</c:v>
                </c:pt>
                <c:pt idx="274">
                  <c:v>1700</c:v>
                </c:pt>
                <c:pt idx="275">
                  <c:v>1700</c:v>
                </c:pt>
                <c:pt idx="276">
                  <c:v>1700</c:v>
                </c:pt>
                <c:pt idx="277">
                  <c:v>1700</c:v>
                </c:pt>
                <c:pt idx="278">
                  <c:v>#N/A</c:v>
                </c:pt>
                <c:pt idx="279">
                  <c:v>#N/A</c:v>
                </c:pt>
                <c:pt idx="280">
                  <c:v>1580</c:v>
                </c:pt>
                <c:pt idx="281">
                  <c:v>1580</c:v>
                </c:pt>
                <c:pt idx="282">
                  <c:v>1580</c:v>
                </c:pt>
                <c:pt idx="283">
                  <c:v>1580</c:v>
                </c:pt>
                <c:pt idx="284">
                  <c:v>1580</c:v>
                </c:pt>
                <c:pt idx="285">
                  <c:v>#N/A</c:v>
                </c:pt>
                <c:pt idx="286">
                  <c:v>#N/A</c:v>
                </c:pt>
                <c:pt idx="287">
                  <c:v>1580</c:v>
                </c:pt>
                <c:pt idx="288">
                  <c:v>1580</c:v>
                </c:pt>
                <c:pt idx="289">
                  <c:v>1580</c:v>
                </c:pt>
                <c:pt idx="290">
                  <c:v>1580</c:v>
                </c:pt>
                <c:pt idx="291">
                  <c:v>1580</c:v>
                </c:pt>
                <c:pt idx="292">
                  <c:v>#N/A</c:v>
                </c:pt>
                <c:pt idx="293">
                  <c:v>#N/A</c:v>
                </c:pt>
                <c:pt idx="294">
                  <c:v>1580</c:v>
                </c:pt>
                <c:pt idx="295">
                  <c:v>1580</c:v>
                </c:pt>
                <c:pt idx="296">
                  <c:v>1580</c:v>
                </c:pt>
                <c:pt idx="297">
                  <c:v>1580</c:v>
                </c:pt>
                <c:pt idx="298">
                  <c:v>1580</c:v>
                </c:pt>
                <c:pt idx="299">
                  <c:v>#N/A</c:v>
                </c:pt>
                <c:pt idx="300">
                  <c:v>#N/A</c:v>
                </c:pt>
                <c:pt idx="301">
                  <c:v>1550</c:v>
                </c:pt>
                <c:pt idx="302">
                  <c:v>1550</c:v>
                </c:pt>
                <c:pt idx="303">
                  <c:v>1550</c:v>
                </c:pt>
                <c:pt idx="304">
                  <c:v>1400</c:v>
                </c:pt>
                <c:pt idx="305">
                  <c:v>1400</c:v>
                </c:pt>
                <c:pt idx="306">
                  <c:v>#N/A</c:v>
                </c:pt>
                <c:pt idx="307">
                  <c:v>#N/A</c:v>
                </c:pt>
                <c:pt idx="308">
                  <c:v>1400</c:v>
                </c:pt>
                <c:pt idx="309">
                  <c:v>1400</c:v>
                </c:pt>
                <c:pt idx="310">
                  <c:v>1400</c:v>
                </c:pt>
                <c:pt idx="311">
                  <c:v>1400</c:v>
                </c:pt>
                <c:pt idx="312">
                  <c:v>1400</c:v>
                </c:pt>
                <c:pt idx="313">
                  <c:v>#N/A</c:v>
                </c:pt>
                <c:pt idx="314">
                  <c:v>1380</c:v>
                </c:pt>
                <c:pt idx="315">
                  <c:v>1380</c:v>
                </c:pt>
                <c:pt idx="316">
                  <c:v>1350</c:v>
                </c:pt>
                <c:pt idx="317">
                  <c:v>#N/A</c:v>
                </c:pt>
                <c:pt idx="318">
                  <c:v>#N/A</c:v>
                </c:pt>
                <c:pt idx="319">
                  <c:v>#N/A</c:v>
                </c:pt>
                <c:pt idx="320">
                  <c:v>#N/A</c:v>
                </c:pt>
                <c:pt idx="321">
                  <c:v>#N/A</c:v>
                </c:pt>
                <c:pt idx="322">
                  <c:v>#N/A</c:v>
                </c:pt>
                <c:pt idx="323">
                  <c:v>#N/A</c:v>
                </c:pt>
                <c:pt idx="324">
                  <c:v>1350</c:v>
                </c:pt>
                <c:pt idx="325">
                  <c:v>1350</c:v>
                </c:pt>
                <c:pt idx="326">
                  <c:v>1350</c:v>
                </c:pt>
                <c:pt idx="327">
                  <c:v>1350</c:v>
                </c:pt>
                <c:pt idx="328">
                  <c:v>#N/A</c:v>
                </c:pt>
                <c:pt idx="329">
                  <c:v>1350</c:v>
                </c:pt>
                <c:pt idx="330">
                  <c:v>1350</c:v>
                </c:pt>
                <c:pt idx="331">
                  <c:v>1350</c:v>
                </c:pt>
                <c:pt idx="332">
                  <c:v>1350</c:v>
                </c:pt>
                <c:pt idx="333">
                  <c:v>1300</c:v>
                </c:pt>
                <c:pt idx="334">
                  <c:v>#N/A</c:v>
                </c:pt>
                <c:pt idx="335">
                  <c:v>#N/A</c:v>
                </c:pt>
                <c:pt idx="336">
                  <c:v>1300</c:v>
                </c:pt>
                <c:pt idx="337">
                  <c:v>1300</c:v>
                </c:pt>
                <c:pt idx="338">
                  <c:v>1300</c:v>
                </c:pt>
                <c:pt idx="339">
                  <c:v>1300</c:v>
                </c:pt>
                <c:pt idx="340">
                  <c:v>1250</c:v>
                </c:pt>
                <c:pt idx="341">
                  <c:v>#N/A</c:v>
                </c:pt>
                <c:pt idx="342">
                  <c:v>#N/A</c:v>
                </c:pt>
                <c:pt idx="343">
                  <c:v>1250</c:v>
                </c:pt>
                <c:pt idx="344">
                  <c:v>1250</c:v>
                </c:pt>
                <c:pt idx="345">
                  <c:v>1250</c:v>
                </c:pt>
                <c:pt idx="346">
                  <c:v>1250</c:v>
                </c:pt>
                <c:pt idx="347">
                  <c:v>1250</c:v>
                </c:pt>
                <c:pt idx="348">
                  <c:v>#N/A</c:v>
                </c:pt>
                <c:pt idx="349">
                  <c:v>#N/A</c:v>
                </c:pt>
                <c:pt idx="350">
                  <c:v>1250</c:v>
                </c:pt>
                <c:pt idx="351">
                  <c:v>1250</c:v>
                </c:pt>
                <c:pt idx="352">
                  <c:v>1250</c:v>
                </c:pt>
                <c:pt idx="353">
                  <c:v>1250</c:v>
                </c:pt>
                <c:pt idx="354">
                  <c:v>1250</c:v>
                </c:pt>
                <c:pt idx="355">
                  <c:v>#N/A</c:v>
                </c:pt>
                <c:pt idx="356">
                  <c:v>#N/A</c:v>
                </c:pt>
                <c:pt idx="357">
                  <c:v>1250</c:v>
                </c:pt>
                <c:pt idx="358">
                  <c:v>1250</c:v>
                </c:pt>
                <c:pt idx="359">
                  <c:v>1250</c:v>
                </c:pt>
                <c:pt idx="360">
                  <c:v>1250</c:v>
                </c:pt>
                <c:pt idx="361">
                  <c:v>1250</c:v>
                </c:pt>
                <c:pt idx="362">
                  <c:v>#N/A</c:v>
                </c:pt>
                <c:pt idx="363">
                  <c:v>#N/A</c:v>
                </c:pt>
                <c:pt idx="364">
                  <c:v>#N/A</c:v>
                </c:pt>
              </c:numCache>
            </c:numRef>
          </c:val>
          <c:smooth val="0"/>
          <c:extLst>
            <c:ext xmlns:c16="http://schemas.microsoft.com/office/drawing/2014/chart" uri="{C3380CC4-5D6E-409C-BE32-E72D297353CC}">
              <c16:uniqueId val="{00000001-6393-4EC2-AE28-FD3699A4C636}"/>
            </c:ext>
          </c:extLst>
        </c:ser>
        <c:ser>
          <c:idx val="1"/>
          <c:order val="3"/>
          <c:tx>
            <c:strRef>
              <c:f>纯碱日度图表!$M$17</c:f>
              <c:strCache>
                <c:ptCount val="1"/>
                <c:pt idx="0">
                  <c:v>2022</c:v>
                </c:pt>
              </c:strCache>
            </c:strRef>
          </c:tx>
          <c:spPr>
            <a:ln w="28575" cap="rnd">
              <a:solidFill>
                <a:schemeClr val="accent5">
                  <a:lumMod val="40000"/>
                  <a:lumOff val="60000"/>
                </a:schemeClr>
              </a:solidFill>
              <a:round/>
            </a:ln>
            <a:effectLst/>
          </c:spPr>
          <c:marker>
            <c:symbol val="none"/>
          </c:marker>
          <c:cat>
            <c:numRef>
              <c:f>纯碱日度图表!$J$18:$J$382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纯碱日度图表!$M$18:$M$382</c:f>
              <c:numCache>
                <c:formatCode>General</c:formatCode>
                <c:ptCount val="365"/>
                <c:pt idx="0">
                  <c:v>#N/A</c:v>
                </c:pt>
                <c:pt idx="1">
                  <c:v>2600</c:v>
                </c:pt>
                <c:pt idx="2">
                  <c:v>2600</c:v>
                </c:pt>
                <c:pt idx="3">
                  <c:v>2600</c:v>
                </c:pt>
                <c:pt idx="4">
                  <c:v>2600</c:v>
                </c:pt>
                <c:pt idx="5">
                  <c:v>2600</c:v>
                </c:pt>
                <c:pt idx="6">
                  <c:v>#N/A</c:v>
                </c:pt>
                <c:pt idx="7">
                  <c:v>#N/A</c:v>
                </c:pt>
                <c:pt idx="8">
                  <c:v>2600</c:v>
                </c:pt>
                <c:pt idx="9">
                  <c:v>2600</c:v>
                </c:pt>
                <c:pt idx="10">
                  <c:v>2600</c:v>
                </c:pt>
                <c:pt idx="11">
                  <c:v>2600</c:v>
                </c:pt>
                <c:pt idx="12">
                  <c:v>2600</c:v>
                </c:pt>
                <c:pt idx="13">
                  <c:v>#N/A</c:v>
                </c:pt>
                <c:pt idx="14">
                  <c:v>#N/A</c:v>
                </c:pt>
                <c:pt idx="15">
                  <c:v>2600</c:v>
                </c:pt>
                <c:pt idx="16">
                  <c:v>2600</c:v>
                </c:pt>
                <c:pt idx="17">
                  <c:v>2600</c:v>
                </c:pt>
                <c:pt idx="18">
                  <c:v>2600</c:v>
                </c:pt>
                <c:pt idx="19">
                  <c:v>2600</c:v>
                </c:pt>
                <c:pt idx="20">
                  <c:v>#N/A</c:v>
                </c:pt>
                <c:pt idx="21">
                  <c:v>#N/A</c:v>
                </c:pt>
                <c:pt idx="22">
                  <c:v>2600</c:v>
                </c:pt>
                <c:pt idx="23">
                  <c:v>2600</c:v>
                </c:pt>
                <c:pt idx="24">
                  <c:v>2600</c:v>
                </c:pt>
                <c:pt idx="25">
                  <c:v>2600</c:v>
                </c:pt>
                <c:pt idx="26">
                  <c:v>2600</c:v>
                </c:pt>
                <c:pt idx="27">
                  <c:v>#N/A</c:v>
                </c:pt>
                <c:pt idx="28">
                  <c:v>#N/A</c:v>
                </c:pt>
                <c:pt idx="29">
                  <c:v>2600</c:v>
                </c:pt>
                <c:pt idx="30">
                  <c:v>2600</c:v>
                </c:pt>
                <c:pt idx="31">
                  <c:v>2570</c:v>
                </c:pt>
                <c:pt idx="32">
                  <c:v>2570</c:v>
                </c:pt>
                <c:pt idx="33">
                  <c:v>2570</c:v>
                </c:pt>
                <c:pt idx="34">
                  <c:v>#N/A</c:v>
                </c:pt>
                <c:pt idx="35">
                  <c:v>#N/A</c:v>
                </c:pt>
                <c:pt idx="36">
                  <c:v>2570</c:v>
                </c:pt>
                <c:pt idx="37">
                  <c:v>2570</c:v>
                </c:pt>
                <c:pt idx="38">
                  <c:v>2570</c:v>
                </c:pt>
                <c:pt idx="39">
                  <c:v>2600</c:v>
                </c:pt>
                <c:pt idx="40">
                  <c:v>2600</c:v>
                </c:pt>
                <c:pt idx="41">
                  <c:v>#N/A</c:v>
                </c:pt>
                <c:pt idx="42">
                  <c:v>#N/A</c:v>
                </c:pt>
                <c:pt idx="43">
                  <c:v>2600</c:v>
                </c:pt>
                <c:pt idx="44">
                  <c:v>2600</c:v>
                </c:pt>
                <c:pt idx="45">
                  <c:v>2600</c:v>
                </c:pt>
                <c:pt idx="46">
                  <c:v>2600</c:v>
                </c:pt>
                <c:pt idx="47">
                  <c:v>2600</c:v>
                </c:pt>
                <c:pt idx="48">
                  <c:v>#N/A</c:v>
                </c:pt>
                <c:pt idx="49">
                  <c:v>#N/A</c:v>
                </c:pt>
                <c:pt idx="50">
                  <c:v>2600</c:v>
                </c:pt>
                <c:pt idx="51">
                  <c:v>2600</c:v>
                </c:pt>
                <c:pt idx="52">
                  <c:v>2600</c:v>
                </c:pt>
                <c:pt idx="53">
                  <c:v>2600</c:v>
                </c:pt>
                <c:pt idx="54">
                  <c:v>2600</c:v>
                </c:pt>
                <c:pt idx="55">
                  <c:v>#N/A</c:v>
                </c:pt>
                <c:pt idx="56">
                  <c:v>#N/A</c:v>
                </c:pt>
                <c:pt idx="57">
                  <c:v>2600</c:v>
                </c:pt>
                <c:pt idx="58">
                  <c:v>2600</c:v>
                </c:pt>
                <c:pt idx="59">
                  <c:v>2600</c:v>
                </c:pt>
                <c:pt idx="60">
                  <c:v>2600</c:v>
                </c:pt>
                <c:pt idx="61">
                  <c:v>2600</c:v>
                </c:pt>
                <c:pt idx="62">
                  <c:v>#N/A</c:v>
                </c:pt>
                <c:pt idx="63">
                  <c:v>#N/A</c:v>
                </c:pt>
                <c:pt idx="64">
                  <c:v>2600</c:v>
                </c:pt>
                <c:pt idx="65">
                  <c:v>2600</c:v>
                </c:pt>
                <c:pt idx="66">
                  <c:v>2600</c:v>
                </c:pt>
                <c:pt idx="67">
                  <c:v>2600</c:v>
                </c:pt>
                <c:pt idx="68">
                  <c:v>2600</c:v>
                </c:pt>
                <c:pt idx="69">
                  <c:v>#N/A</c:v>
                </c:pt>
                <c:pt idx="70">
                  <c:v>#N/A</c:v>
                </c:pt>
                <c:pt idx="71">
                  <c:v>2600</c:v>
                </c:pt>
                <c:pt idx="72">
                  <c:v>2600</c:v>
                </c:pt>
                <c:pt idx="73">
                  <c:v>2600</c:v>
                </c:pt>
                <c:pt idx="74">
                  <c:v>2600</c:v>
                </c:pt>
                <c:pt idx="75">
                  <c:v>2600</c:v>
                </c:pt>
                <c:pt idx="76">
                  <c:v>#N/A</c:v>
                </c:pt>
                <c:pt idx="77">
                  <c:v>#N/A</c:v>
                </c:pt>
                <c:pt idx="78">
                  <c:v>2600</c:v>
                </c:pt>
                <c:pt idx="79">
                  <c:v>2600</c:v>
                </c:pt>
                <c:pt idx="80">
                  <c:v>2600</c:v>
                </c:pt>
                <c:pt idx="81">
                  <c:v>2600</c:v>
                </c:pt>
                <c:pt idx="82">
                  <c:v>2600</c:v>
                </c:pt>
                <c:pt idx="83">
                  <c:v>2600</c:v>
                </c:pt>
                <c:pt idx="84">
                  <c:v>2600</c:v>
                </c:pt>
                <c:pt idx="85">
                  <c:v>#N/A</c:v>
                </c:pt>
                <c:pt idx="86">
                  <c:v>#N/A</c:v>
                </c:pt>
                <c:pt idx="87">
                  <c:v>#N/A</c:v>
                </c:pt>
                <c:pt idx="88">
                  <c:v>#N/A</c:v>
                </c:pt>
                <c:pt idx="89">
                  <c:v>#N/A</c:v>
                </c:pt>
                <c:pt idx="90">
                  <c:v>#N/A</c:v>
                </c:pt>
                <c:pt idx="91">
                  <c:v>#N/A</c:v>
                </c:pt>
                <c:pt idx="92">
                  <c:v>2600</c:v>
                </c:pt>
                <c:pt idx="93">
                  <c:v>2600</c:v>
                </c:pt>
                <c:pt idx="94">
                  <c:v>2600</c:v>
                </c:pt>
                <c:pt idx="95">
                  <c:v>2600</c:v>
                </c:pt>
                <c:pt idx="96">
                  <c:v>2600</c:v>
                </c:pt>
                <c:pt idx="97">
                  <c:v>#N/A</c:v>
                </c:pt>
                <c:pt idx="98">
                  <c:v>#N/A</c:v>
                </c:pt>
                <c:pt idx="99">
                  <c:v>2600</c:v>
                </c:pt>
                <c:pt idx="100">
                  <c:v>2600</c:v>
                </c:pt>
                <c:pt idx="101">
                  <c:v>2600</c:v>
                </c:pt>
                <c:pt idx="102">
                  <c:v>2600</c:v>
                </c:pt>
                <c:pt idx="103">
                  <c:v>2600</c:v>
                </c:pt>
                <c:pt idx="104">
                  <c:v>#N/A</c:v>
                </c:pt>
                <c:pt idx="105">
                  <c:v>#N/A</c:v>
                </c:pt>
                <c:pt idx="106">
                  <c:v>2600</c:v>
                </c:pt>
                <c:pt idx="107">
                  <c:v>2600</c:v>
                </c:pt>
                <c:pt idx="108">
                  <c:v>2600</c:v>
                </c:pt>
                <c:pt idx="109">
                  <c:v>2600</c:v>
                </c:pt>
                <c:pt idx="110">
                  <c:v>#N/A</c:v>
                </c:pt>
                <c:pt idx="111">
                  <c:v>#N/A</c:v>
                </c:pt>
                <c:pt idx="112">
                  <c:v>#N/A</c:v>
                </c:pt>
                <c:pt idx="113">
                  <c:v>2600</c:v>
                </c:pt>
                <c:pt idx="114">
                  <c:v>2600</c:v>
                </c:pt>
                <c:pt idx="115">
                  <c:v>2600</c:v>
                </c:pt>
                <c:pt idx="116">
                  <c:v>2600</c:v>
                </c:pt>
                <c:pt idx="117">
                  <c:v>2600</c:v>
                </c:pt>
                <c:pt idx="118">
                  <c:v>#N/A</c:v>
                </c:pt>
                <c:pt idx="119">
                  <c:v>#N/A</c:v>
                </c:pt>
                <c:pt idx="120">
                  <c:v>2600</c:v>
                </c:pt>
                <c:pt idx="121">
                  <c:v>2600</c:v>
                </c:pt>
                <c:pt idx="122">
                  <c:v>2600</c:v>
                </c:pt>
                <c:pt idx="123">
                  <c:v>2600</c:v>
                </c:pt>
                <c:pt idx="124">
                  <c:v>2600</c:v>
                </c:pt>
                <c:pt idx="125">
                  <c:v>#N/A</c:v>
                </c:pt>
                <c:pt idx="126">
                  <c:v>#N/A</c:v>
                </c:pt>
                <c:pt idx="127">
                  <c:v>2550</c:v>
                </c:pt>
                <c:pt idx="128">
                  <c:v>2550</c:v>
                </c:pt>
                <c:pt idx="129">
                  <c:v>2550</c:v>
                </c:pt>
                <c:pt idx="130">
                  <c:v>2550</c:v>
                </c:pt>
                <c:pt idx="131">
                  <c:v>2550</c:v>
                </c:pt>
                <c:pt idx="132">
                  <c:v>#N/A</c:v>
                </c:pt>
                <c:pt idx="133">
                  <c:v>#N/A</c:v>
                </c:pt>
                <c:pt idx="134">
                  <c:v>2550</c:v>
                </c:pt>
                <c:pt idx="135">
                  <c:v>2550</c:v>
                </c:pt>
                <c:pt idx="136">
                  <c:v>2550</c:v>
                </c:pt>
                <c:pt idx="137">
                  <c:v>2550</c:v>
                </c:pt>
                <c:pt idx="138">
                  <c:v>2550</c:v>
                </c:pt>
                <c:pt idx="139">
                  <c:v>#N/A</c:v>
                </c:pt>
                <c:pt idx="140">
                  <c:v>#N/A</c:v>
                </c:pt>
                <c:pt idx="141">
                  <c:v>2550</c:v>
                </c:pt>
                <c:pt idx="142">
                  <c:v>2550</c:v>
                </c:pt>
                <c:pt idx="143">
                  <c:v>2550</c:v>
                </c:pt>
                <c:pt idx="144">
                  <c:v>2550</c:v>
                </c:pt>
                <c:pt idx="145">
                  <c:v>2650</c:v>
                </c:pt>
                <c:pt idx="146">
                  <c:v>#N/A</c:v>
                </c:pt>
                <c:pt idx="147">
                  <c:v>#N/A</c:v>
                </c:pt>
                <c:pt idx="148">
                  <c:v>2650</c:v>
                </c:pt>
                <c:pt idx="149">
                  <c:v>2650</c:v>
                </c:pt>
                <c:pt idx="150">
                  <c:v>2650</c:v>
                </c:pt>
                <c:pt idx="151">
                  <c:v>2650</c:v>
                </c:pt>
                <c:pt idx="152">
                  <c:v>2650</c:v>
                </c:pt>
                <c:pt idx="153">
                  <c:v>#N/A</c:v>
                </c:pt>
                <c:pt idx="154">
                  <c:v>#N/A</c:v>
                </c:pt>
                <c:pt idx="155">
                  <c:v>2650</c:v>
                </c:pt>
                <c:pt idx="156">
                  <c:v>2650</c:v>
                </c:pt>
                <c:pt idx="157">
                  <c:v>2650</c:v>
                </c:pt>
                <c:pt idx="158">
                  <c:v>2700</c:v>
                </c:pt>
                <c:pt idx="159">
                  <c:v>2750</c:v>
                </c:pt>
                <c:pt idx="160">
                  <c:v>#N/A</c:v>
                </c:pt>
                <c:pt idx="161">
                  <c:v>#N/A</c:v>
                </c:pt>
                <c:pt idx="162">
                  <c:v>2750</c:v>
                </c:pt>
                <c:pt idx="163">
                  <c:v>2750</c:v>
                </c:pt>
                <c:pt idx="164">
                  <c:v>2750</c:v>
                </c:pt>
                <c:pt idx="165">
                  <c:v>2750</c:v>
                </c:pt>
                <c:pt idx="166">
                  <c:v>2750</c:v>
                </c:pt>
                <c:pt idx="167">
                  <c:v>#N/A</c:v>
                </c:pt>
                <c:pt idx="168">
                  <c:v>#N/A</c:v>
                </c:pt>
                <c:pt idx="169">
                  <c:v>2850</c:v>
                </c:pt>
                <c:pt idx="170">
                  <c:v>2850</c:v>
                </c:pt>
                <c:pt idx="171">
                  <c:v>2850</c:v>
                </c:pt>
                <c:pt idx="172">
                  <c:v>2850</c:v>
                </c:pt>
                <c:pt idx="173">
                  <c:v>2850</c:v>
                </c:pt>
                <c:pt idx="174">
                  <c:v>#N/A</c:v>
                </c:pt>
                <c:pt idx="175">
                  <c:v>#N/A</c:v>
                </c:pt>
                <c:pt idx="176">
                  <c:v>2900</c:v>
                </c:pt>
                <c:pt idx="177">
                  <c:v>2900</c:v>
                </c:pt>
                <c:pt idx="178">
                  <c:v>2900</c:v>
                </c:pt>
                <c:pt idx="179">
                  <c:v>2900</c:v>
                </c:pt>
                <c:pt idx="180">
                  <c:v>2900</c:v>
                </c:pt>
                <c:pt idx="181">
                  <c:v>#N/A</c:v>
                </c:pt>
                <c:pt idx="182">
                  <c:v>#N/A</c:v>
                </c:pt>
                <c:pt idx="183">
                  <c:v>2950</c:v>
                </c:pt>
                <c:pt idx="184">
                  <c:v>2950</c:v>
                </c:pt>
                <c:pt idx="185">
                  <c:v>2950</c:v>
                </c:pt>
                <c:pt idx="186">
                  <c:v>2950</c:v>
                </c:pt>
                <c:pt idx="187">
                  <c:v>2950</c:v>
                </c:pt>
                <c:pt idx="188">
                  <c:v>#N/A</c:v>
                </c:pt>
                <c:pt idx="189">
                  <c:v>#N/A</c:v>
                </c:pt>
                <c:pt idx="190">
                  <c:v>2950</c:v>
                </c:pt>
                <c:pt idx="191">
                  <c:v>2950</c:v>
                </c:pt>
                <c:pt idx="192">
                  <c:v>2950</c:v>
                </c:pt>
                <c:pt idx="193">
                  <c:v>2950</c:v>
                </c:pt>
                <c:pt idx="194">
                  <c:v>2950</c:v>
                </c:pt>
                <c:pt idx="195">
                  <c:v>#N/A</c:v>
                </c:pt>
                <c:pt idx="196">
                  <c:v>#N/A</c:v>
                </c:pt>
                <c:pt idx="197">
                  <c:v>2850</c:v>
                </c:pt>
                <c:pt idx="198">
                  <c:v>2850</c:v>
                </c:pt>
                <c:pt idx="199">
                  <c:v>2850</c:v>
                </c:pt>
                <c:pt idx="200">
                  <c:v>2850</c:v>
                </c:pt>
                <c:pt idx="201">
                  <c:v>2850</c:v>
                </c:pt>
                <c:pt idx="202">
                  <c:v>#N/A</c:v>
                </c:pt>
                <c:pt idx="203">
                  <c:v>#N/A</c:v>
                </c:pt>
                <c:pt idx="204">
                  <c:v>2850</c:v>
                </c:pt>
                <c:pt idx="205">
                  <c:v>2850</c:v>
                </c:pt>
                <c:pt idx="206">
                  <c:v>2850</c:v>
                </c:pt>
                <c:pt idx="207">
                  <c:v>2850</c:v>
                </c:pt>
                <c:pt idx="208">
                  <c:v>2850</c:v>
                </c:pt>
                <c:pt idx="209">
                  <c:v>#N/A</c:v>
                </c:pt>
                <c:pt idx="210">
                  <c:v>#N/A</c:v>
                </c:pt>
                <c:pt idx="211">
                  <c:v>#N/A</c:v>
                </c:pt>
                <c:pt idx="212">
                  <c:v>2850</c:v>
                </c:pt>
                <c:pt idx="213">
                  <c:v>2850</c:v>
                </c:pt>
                <c:pt idx="214">
                  <c:v>2800</c:v>
                </c:pt>
                <c:pt idx="215">
                  <c:v>2800</c:v>
                </c:pt>
                <c:pt idx="216">
                  <c:v>#N/A</c:v>
                </c:pt>
                <c:pt idx="217">
                  <c:v>#N/A</c:v>
                </c:pt>
                <c:pt idx="218">
                  <c:v>2800</c:v>
                </c:pt>
                <c:pt idx="219">
                  <c:v>2800</c:v>
                </c:pt>
                <c:pt idx="220">
                  <c:v>2800</c:v>
                </c:pt>
                <c:pt idx="221">
                  <c:v>2800</c:v>
                </c:pt>
                <c:pt idx="222">
                  <c:v>2800</c:v>
                </c:pt>
                <c:pt idx="223">
                  <c:v>#N/A</c:v>
                </c:pt>
                <c:pt idx="224">
                  <c:v>#N/A</c:v>
                </c:pt>
                <c:pt idx="225">
                  <c:v>2800</c:v>
                </c:pt>
                <c:pt idx="226">
                  <c:v>2800</c:v>
                </c:pt>
                <c:pt idx="227">
                  <c:v>2800</c:v>
                </c:pt>
                <c:pt idx="228">
                  <c:v>2800</c:v>
                </c:pt>
                <c:pt idx="229">
                  <c:v>2750</c:v>
                </c:pt>
                <c:pt idx="230">
                  <c:v>#N/A</c:v>
                </c:pt>
                <c:pt idx="231">
                  <c:v>#N/A</c:v>
                </c:pt>
                <c:pt idx="232">
                  <c:v>2750</c:v>
                </c:pt>
                <c:pt idx="233">
                  <c:v>2750</c:v>
                </c:pt>
                <c:pt idx="234">
                  <c:v>2750</c:v>
                </c:pt>
                <c:pt idx="235">
                  <c:v>2750</c:v>
                </c:pt>
                <c:pt idx="236">
                  <c:v>2750</c:v>
                </c:pt>
                <c:pt idx="237">
                  <c:v>#N/A</c:v>
                </c:pt>
                <c:pt idx="238">
                  <c:v>2750</c:v>
                </c:pt>
                <c:pt idx="239">
                  <c:v>2750</c:v>
                </c:pt>
                <c:pt idx="240">
                  <c:v>2750</c:v>
                </c:pt>
                <c:pt idx="241">
                  <c:v>#N/A</c:v>
                </c:pt>
                <c:pt idx="242">
                  <c:v>#N/A</c:v>
                </c:pt>
                <c:pt idx="243">
                  <c:v>#N/A</c:v>
                </c:pt>
                <c:pt idx="244">
                  <c:v>#N/A</c:v>
                </c:pt>
                <c:pt idx="245">
                  <c:v>#N/A</c:v>
                </c:pt>
                <c:pt idx="246">
                  <c:v>2750</c:v>
                </c:pt>
                <c:pt idx="247">
                  <c:v>2750</c:v>
                </c:pt>
                <c:pt idx="248">
                  <c:v>2750</c:v>
                </c:pt>
                <c:pt idx="249">
                  <c:v>2650</c:v>
                </c:pt>
                <c:pt idx="250">
                  <c:v>2500</c:v>
                </c:pt>
                <c:pt idx="251">
                  <c:v>2500</c:v>
                </c:pt>
                <c:pt idx="252">
                  <c:v>#N/A</c:v>
                </c:pt>
                <c:pt idx="253">
                  <c:v>2500</c:v>
                </c:pt>
                <c:pt idx="254">
                  <c:v>2500</c:v>
                </c:pt>
                <c:pt idx="255">
                  <c:v>2500</c:v>
                </c:pt>
                <c:pt idx="256">
                  <c:v>2500</c:v>
                </c:pt>
                <c:pt idx="257">
                  <c:v>2500</c:v>
                </c:pt>
                <c:pt idx="258">
                  <c:v>#N/A</c:v>
                </c:pt>
                <c:pt idx="259">
                  <c:v>#N/A</c:v>
                </c:pt>
                <c:pt idx="260">
                  <c:v>2500</c:v>
                </c:pt>
                <c:pt idx="261">
                  <c:v>2500</c:v>
                </c:pt>
                <c:pt idx="262">
                  <c:v>2500</c:v>
                </c:pt>
                <c:pt idx="263">
                  <c:v>2500</c:v>
                </c:pt>
                <c:pt idx="264">
                  <c:v>2500</c:v>
                </c:pt>
                <c:pt idx="265">
                  <c:v>#N/A</c:v>
                </c:pt>
                <c:pt idx="266">
                  <c:v>#N/A</c:v>
                </c:pt>
                <c:pt idx="267">
                  <c:v>2500</c:v>
                </c:pt>
                <c:pt idx="268">
                  <c:v>2500</c:v>
                </c:pt>
                <c:pt idx="269">
                  <c:v>2500</c:v>
                </c:pt>
                <c:pt idx="270">
                  <c:v>#N/A</c:v>
                </c:pt>
                <c:pt idx="271">
                  <c:v>#N/A</c:v>
                </c:pt>
                <c:pt idx="272">
                  <c:v>#N/A</c:v>
                </c:pt>
                <c:pt idx="273">
                  <c:v>2500</c:v>
                </c:pt>
                <c:pt idx="274">
                  <c:v>2500</c:v>
                </c:pt>
                <c:pt idx="275">
                  <c:v>2500</c:v>
                </c:pt>
                <c:pt idx="276">
                  <c:v>2500</c:v>
                </c:pt>
                <c:pt idx="277">
                  <c:v>2550</c:v>
                </c:pt>
                <c:pt idx="278">
                  <c:v>2550</c:v>
                </c:pt>
                <c:pt idx="279">
                  <c:v>#N/A</c:v>
                </c:pt>
                <c:pt idx="280">
                  <c:v>#N/A</c:v>
                </c:pt>
                <c:pt idx="281">
                  <c:v>2550</c:v>
                </c:pt>
                <c:pt idx="282">
                  <c:v>2550</c:v>
                </c:pt>
                <c:pt idx="283">
                  <c:v>2550</c:v>
                </c:pt>
                <c:pt idx="284">
                  <c:v>2550</c:v>
                </c:pt>
                <c:pt idx="285">
                  <c:v>2550</c:v>
                </c:pt>
                <c:pt idx="286">
                  <c:v>#N/A</c:v>
                </c:pt>
                <c:pt idx="287">
                  <c:v>#N/A</c:v>
                </c:pt>
                <c:pt idx="288">
                  <c:v>2550</c:v>
                </c:pt>
                <c:pt idx="289">
                  <c:v>2550</c:v>
                </c:pt>
                <c:pt idx="290">
                  <c:v>2600</c:v>
                </c:pt>
                <c:pt idx="291">
                  <c:v>2600</c:v>
                </c:pt>
                <c:pt idx="292">
                  <c:v>2600</c:v>
                </c:pt>
                <c:pt idx="293">
                  <c:v>#N/A</c:v>
                </c:pt>
                <c:pt idx="294">
                  <c:v>#N/A</c:v>
                </c:pt>
                <c:pt idx="295">
                  <c:v>2600</c:v>
                </c:pt>
                <c:pt idx="296">
                  <c:v>2600</c:v>
                </c:pt>
                <c:pt idx="297">
                  <c:v>2600</c:v>
                </c:pt>
                <c:pt idx="298">
                  <c:v>2600</c:v>
                </c:pt>
                <c:pt idx="299">
                  <c:v>2600</c:v>
                </c:pt>
                <c:pt idx="300">
                  <c:v>#N/A</c:v>
                </c:pt>
                <c:pt idx="301">
                  <c:v>#N/A</c:v>
                </c:pt>
                <c:pt idx="302">
                  <c:v>2600</c:v>
                </c:pt>
                <c:pt idx="303">
                  <c:v>2600</c:v>
                </c:pt>
                <c:pt idx="304">
                  <c:v>2600</c:v>
                </c:pt>
                <c:pt idx="305">
                  <c:v>2600</c:v>
                </c:pt>
                <c:pt idx="306">
                  <c:v>2600</c:v>
                </c:pt>
                <c:pt idx="307">
                  <c:v>#N/A</c:v>
                </c:pt>
                <c:pt idx="308">
                  <c:v>#N/A</c:v>
                </c:pt>
                <c:pt idx="309">
                  <c:v>2600</c:v>
                </c:pt>
                <c:pt idx="310">
                  <c:v>2600</c:v>
                </c:pt>
                <c:pt idx="311">
                  <c:v>2600</c:v>
                </c:pt>
                <c:pt idx="312">
                  <c:v>2550</c:v>
                </c:pt>
                <c:pt idx="313">
                  <c:v>2550</c:v>
                </c:pt>
                <c:pt idx="314">
                  <c:v>#N/A</c:v>
                </c:pt>
                <c:pt idx="315">
                  <c:v>#N/A</c:v>
                </c:pt>
                <c:pt idx="316">
                  <c:v>2550</c:v>
                </c:pt>
                <c:pt idx="317">
                  <c:v>2500</c:v>
                </c:pt>
                <c:pt idx="318">
                  <c:v>2500</c:v>
                </c:pt>
                <c:pt idx="319">
                  <c:v>2500</c:v>
                </c:pt>
                <c:pt idx="320">
                  <c:v>2500</c:v>
                </c:pt>
                <c:pt idx="321">
                  <c:v>#N/A</c:v>
                </c:pt>
                <c:pt idx="322">
                  <c:v>#N/A</c:v>
                </c:pt>
                <c:pt idx="323">
                  <c:v>2200</c:v>
                </c:pt>
                <c:pt idx="324">
                  <c:v>2200</c:v>
                </c:pt>
                <c:pt idx="325">
                  <c:v>2200</c:v>
                </c:pt>
                <c:pt idx="326">
                  <c:v>2200</c:v>
                </c:pt>
                <c:pt idx="327">
                  <c:v>2200</c:v>
                </c:pt>
                <c:pt idx="328">
                  <c:v>#N/A</c:v>
                </c:pt>
                <c:pt idx="329">
                  <c:v>#N/A</c:v>
                </c:pt>
                <c:pt idx="330">
                  <c:v>#N/A</c:v>
                </c:pt>
                <c:pt idx="331">
                  <c:v>#N/A</c:v>
                </c:pt>
                <c:pt idx="332">
                  <c:v>#N/A</c:v>
                </c:pt>
                <c:pt idx="333">
                  <c:v>#N/A</c:v>
                </c:pt>
                <c:pt idx="334">
                  <c:v>#N/A</c:v>
                </c:pt>
                <c:pt idx="335">
                  <c:v>2050</c:v>
                </c:pt>
                <c:pt idx="336">
                  <c:v>2050</c:v>
                </c:pt>
                <c:pt idx="337">
                  <c:v>2050</c:v>
                </c:pt>
                <c:pt idx="338">
                  <c:v>2050</c:v>
                </c:pt>
                <c:pt idx="339">
                  <c:v>2050</c:v>
                </c:pt>
                <c:pt idx="340">
                  <c:v>2050</c:v>
                </c:pt>
                <c:pt idx="341">
                  <c:v>2050</c:v>
                </c:pt>
                <c:pt idx="342">
                  <c:v>#N/A</c:v>
                </c:pt>
                <c:pt idx="343">
                  <c:v>#N/A</c:v>
                </c:pt>
                <c:pt idx="344">
                  <c:v>2050</c:v>
                </c:pt>
                <c:pt idx="345">
                  <c:v>2050</c:v>
                </c:pt>
                <c:pt idx="346">
                  <c:v>2050</c:v>
                </c:pt>
                <c:pt idx="347">
                  <c:v>2050</c:v>
                </c:pt>
                <c:pt idx="348">
                  <c:v>2000</c:v>
                </c:pt>
                <c:pt idx="349">
                  <c:v>#N/A</c:v>
                </c:pt>
                <c:pt idx="350">
                  <c:v>#N/A</c:v>
                </c:pt>
                <c:pt idx="351">
                  <c:v>2000</c:v>
                </c:pt>
                <c:pt idx="352">
                  <c:v>2000</c:v>
                </c:pt>
                <c:pt idx="353">
                  <c:v>2000</c:v>
                </c:pt>
                <c:pt idx="354">
                  <c:v>2000</c:v>
                </c:pt>
                <c:pt idx="355">
                  <c:v>2000</c:v>
                </c:pt>
                <c:pt idx="356">
                  <c:v>#N/A</c:v>
                </c:pt>
                <c:pt idx="357">
                  <c:v>#N/A</c:v>
                </c:pt>
                <c:pt idx="358">
                  <c:v>2100</c:v>
                </c:pt>
                <c:pt idx="359">
                  <c:v>2100</c:v>
                </c:pt>
                <c:pt idx="360">
                  <c:v>2100</c:v>
                </c:pt>
                <c:pt idx="361">
                  <c:v>2100</c:v>
                </c:pt>
                <c:pt idx="362">
                  <c:v>#N/A</c:v>
                </c:pt>
                <c:pt idx="363">
                  <c:v>#N/A</c:v>
                </c:pt>
                <c:pt idx="364">
                  <c:v>#N/A</c:v>
                </c:pt>
              </c:numCache>
            </c:numRef>
          </c:val>
          <c:smooth val="0"/>
          <c:extLst>
            <c:ext xmlns:c16="http://schemas.microsoft.com/office/drawing/2014/chart" uri="{C3380CC4-5D6E-409C-BE32-E72D297353CC}">
              <c16:uniqueId val="{00000002-6393-4EC2-AE28-FD3699A4C636}"/>
            </c:ext>
          </c:extLst>
        </c:ser>
        <c:ser>
          <c:idx val="0"/>
          <c:order val="4"/>
          <c:tx>
            <c:strRef>
              <c:f>纯碱日度图表!$L$17</c:f>
              <c:strCache>
                <c:ptCount val="1"/>
                <c:pt idx="0">
                  <c:v>2023</c:v>
                </c:pt>
              </c:strCache>
            </c:strRef>
          </c:tx>
          <c:spPr>
            <a:ln w="28575" cap="rnd">
              <a:solidFill>
                <a:srgbClr val="0070C0"/>
              </a:solidFill>
              <a:round/>
            </a:ln>
            <a:effectLst/>
          </c:spPr>
          <c:marker>
            <c:symbol val="none"/>
          </c:marker>
          <c:cat>
            <c:numRef>
              <c:f>纯碱日度图表!$J$18:$J$382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纯碱日度图表!$L$18:$L$382</c:f>
              <c:numCache>
                <c:formatCode>General</c:formatCode>
                <c:ptCount val="365"/>
                <c:pt idx="0">
                  <c:v>#N/A</c:v>
                </c:pt>
                <c:pt idx="1">
                  <c:v>#N/A</c:v>
                </c:pt>
                <c:pt idx="2">
                  <c:v>2650</c:v>
                </c:pt>
                <c:pt idx="3">
                  <c:v>2650</c:v>
                </c:pt>
                <c:pt idx="4">
                  <c:v>2650</c:v>
                </c:pt>
                <c:pt idx="5">
                  <c:v>2700</c:v>
                </c:pt>
                <c:pt idx="6">
                  <c:v>2700</c:v>
                </c:pt>
                <c:pt idx="7">
                  <c:v>#N/A</c:v>
                </c:pt>
                <c:pt idx="8">
                  <c:v>#N/A</c:v>
                </c:pt>
                <c:pt idx="9">
                  <c:v>2750</c:v>
                </c:pt>
                <c:pt idx="10">
                  <c:v>2750</c:v>
                </c:pt>
                <c:pt idx="11">
                  <c:v>2750</c:v>
                </c:pt>
                <c:pt idx="12">
                  <c:v>2750</c:v>
                </c:pt>
                <c:pt idx="13">
                  <c:v>2750</c:v>
                </c:pt>
                <c:pt idx="14">
                  <c:v>#N/A</c:v>
                </c:pt>
                <c:pt idx="15">
                  <c:v>#N/A</c:v>
                </c:pt>
                <c:pt idx="16">
                  <c:v>2750</c:v>
                </c:pt>
                <c:pt idx="17">
                  <c:v>2750</c:v>
                </c:pt>
                <c:pt idx="18">
                  <c:v>2750</c:v>
                </c:pt>
                <c:pt idx="19">
                  <c:v>2750</c:v>
                </c:pt>
                <c:pt idx="20">
                  <c:v>2750</c:v>
                </c:pt>
                <c:pt idx="21">
                  <c:v>#N/A</c:v>
                </c:pt>
                <c:pt idx="22">
                  <c:v>#N/A</c:v>
                </c:pt>
                <c:pt idx="23">
                  <c:v>2650</c:v>
                </c:pt>
                <c:pt idx="24">
                  <c:v>2650</c:v>
                </c:pt>
                <c:pt idx="25">
                  <c:v>2650</c:v>
                </c:pt>
                <c:pt idx="26">
                  <c:v>2650</c:v>
                </c:pt>
                <c:pt idx="27">
                  <c:v>2650</c:v>
                </c:pt>
                <c:pt idx="28">
                  <c:v>#N/A</c:v>
                </c:pt>
                <c:pt idx="29">
                  <c:v>#N/A</c:v>
                </c:pt>
                <c:pt idx="30">
                  <c:v>2600</c:v>
                </c:pt>
                <c:pt idx="31">
                  <c:v>2600</c:v>
                </c:pt>
                <c:pt idx="32">
                  <c:v>2600</c:v>
                </c:pt>
                <c:pt idx="33">
                  <c:v>2550</c:v>
                </c:pt>
                <c:pt idx="34">
                  <c:v>2550</c:v>
                </c:pt>
                <c:pt idx="35">
                  <c:v>#N/A</c:v>
                </c:pt>
                <c:pt idx="36">
                  <c:v>#N/A</c:v>
                </c:pt>
                <c:pt idx="37">
                  <c:v>2250</c:v>
                </c:pt>
                <c:pt idx="38">
                  <c:v>2250</c:v>
                </c:pt>
                <c:pt idx="39">
                  <c:v>2250</c:v>
                </c:pt>
                <c:pt idx="40">
                  <c:v>2250</c:v>
                </c:pt>
                <c:pt idx="41">
                  <c:v>2250</c:v>
                </c:pt>
                <c:pt idx="42">
                  <c:v>#N/A</c:v>
                </c:pt>
                <c:pt idx="43">
                  <c:v>#N/A</c:v>
                </c:pt>
                <c:pt idx="44">
                  <c:v>2150</c:v>
                </c:pt>
                <c:pt idx="45">
                  <c:v>2150</c:v>
                </c:pt>
                <c:pt idx="46">
                  <c:v>2150</c:v>
                </c:pt>
                <c:pt idx="47">
                  <c:v>2150</c:v>
                </c:pt>
                <c:pt idx="48">
                  <c:v>2150</c:v>
                </c:pt>
                <c:pt idx="49">
                  <c:v>#N/A</c:v>
                </c:pt>
                <c:pt idx="50">
                  <c:v>#N/A</c:v>
                </c:pt>
                <c:pt idx="51">
                  <c:v>2000</c:v>
                </c:pt>
                <c:pt idx="52">
                  <c:v>2000</c:v>
                </c:pt>
                <c:pt idx="53">
                  <c:v>1900</c:v>
                </c:pt>
                <c:pt idx="54">
                  <c:v>1900</c:v>
                </c:pt>
                <c:pt idx="55">
                  <c:v>1900</c:v>
                </c:pt>
                <c:pt idx="56">
                  <c:v>#N/A</c:v>
                </c:pt>
                <c:pt idx="57">
                  <c:v>#N/A</c:v>
                </c:pt>
                <c:pt idx="58">
                  <c:v>1900</c:v>
                </c:pt>
                <c:pt idx="59">
                  <c:v>1900</c:v>
                </c:pt>
                <c:pt idx="60">
                  <c:v>1950</c:v>
                </c:pt>
                <c:pt idx="61">
                  <c:v>2150</c:v>
                </c:pt>
                <c:pt idx="62">
                  <c:v>2150</c:v>
                </c:pt>
                <c:pt idx="63">
                  <c:v>#N/A</c:v>
                </c:pt>
                <c:pt idx="64">
                  <c:v>#N/A</c:v>
                </c:pt>
                <c:pt idx="65">
                  <c:v>2150</c:v>
                </c:pt>
                <c:pt idx="66">
                  <c:v>2250</c:v>
                </c:pt>
                <c:pt idx="67">
                  <c:v>2250</c:v>
                </c:pt>
                <c:pt idx="68">
                  <c:v>2250</c:v>
                </c:pt>
                <c:pt idx="69">
                  <c:v>2350</c:v>
                </c:pt>
                <c:pt idx="70">
                  <c:v>#N/A</c:v>
                </c:pt>
                <c:pt idx="71">
                  <c:v>#N/A</c:v>
                </c:pt>
                <c:pt idx="72">
                  <c:v>2350</c:v>
                </c:pt>
                <c:pt idx="73">
                  <c:v>2550</c:v>
                </c:pt>
                <c:pt idx="74">
                  <c:v>2550</c:v>
                </c:pt>
                <c:pt idx="75">
                  <c:v>2650</c:v>
                </c:pt>
                <c:pt idx="76">
                  <c:v>2650</c:v>
                </c:pt>
                <c:pt idx="77">
                  <c:v>#N/A</c:v>
                </c:pt>
                <c:pt idx="78">
                  <c:v>#N/A</c:v>
                </c:pt>
                <c:pt idx="79">
                  <c:v>2700</c:v>
                </c:pt>
                <c:pt idx="80">
                  <c:v>2700</c:v>
                </c:pt>
                <c:pt idx="81">
                  <c:v>2700</c:v>
                </c:pt>
                <c:pt idx="82">
                  <c:v>2700</c:v>
                </c:pt>
                <c:pt idx="83">
                  <c:v>2700</c:v>
                </c:pt>
                <c:pt idx="84">
                  <c:v>3000</c:v>
                </c:pt>
                <c:pt idx="85">
                  <c:v>3000</c:v>
                </c:pt>
                <c:pt idx="86">
                  <c:v>#N/A</c:v>
                </c:pt>
                <c:pt idx="87">
                  <c:v>#N/A</c:v>
                </c:pt>
                <c:pt idx="88">
                  <c:v>#N/A</c:v>
                </c:pt>
                <c:pt idx="89">
                  <c:v>#N/A</c:v>
                </c:pt>
                <c:pt idx="90">
                  <c:v>#N/A</c:v>
                </c:pt>
                <c:pt idx="91">
                  <c:v>#N/A</c:v>
                </c:pt>
                <c:pt idx="92">
                  <c:v>#N/A</c:v>
                </c:pt>
                <c:pt idx="93">
                  <c:v>#N/A</c:v>
                </c:pt>
                <c:pt idx="94">
                  <c:v>3050</c:v>
                </c:pt>
                <c:pt idx="95">
                  <c:v>3050</c:v>
                </c:pt>
                <c:pt idx="96">
                  <c:v>3050</c:v>
                </c:pt>
                <c:pt idx="97">
                  <c:v>3150</c:v>
                </c:pt>
                <c:pt idx="98">
                  <c:v>#N/A</c:v>
                </c:pt>
                <c:pt idx="99">
                  <c:v>#N/A</c:v>
                </c:pt>
                <c:pt idx="100">
                  <c:v>3150</c:v>
                </c:pt>
                <c:pt idx="101">
                  <c:v>3150</c:v>
                </c:pt>
                <c:pt idx="102">
                  <c:v>3150</c:v>
                </c:pt>
                <c:pt idx="103">
                  <c:v>3150</c:v>
                </c:pt>
                <c:pt idx="104">
                  <c:v>3150</c:v>
                </c:pt>
                <c:pt idx="105">
                  <c:v>#N/A</c:v>
                </c:pt>
                <c:pt idx="106">
                  <c:v>#N/A</c:v>
                </c:pt>
                <c:pt idx="107">
                  <c:v>3150</c:v>
                </c:pt>
                <c:pt idx="108">
                  <c:v>3150</c:v>
                </c:pt>
                <c:pt idx="109">
                  <c:v>3150</c:v>
                </c:pt>
                <c:pt idx="110">
                  <c:v>3150</c:v>
                </c:pt>
                <c:pt idx="111">
                  <c:v>3150</c:v>
                </c:pt>
                <c:pt idx="112">
                  <c:v>#N/A</c:v>
                </c:pt>
                <c:pt idx="113">
                  <c:v>#N/A</c:v>
                </c:pt>
                <c:pt idx="114">
                  <c:v>3050</c:v>
                </c:pt>
                <c:pt idx="115">
                  <c:v>3050</c:v>
                </c:pt>
                <c:pt idx="116">
                  <c:v>3050</c:v>
                </c:pt>
                <c:pt idx="117">
                  <c:v>3050</c:v>
                </c:pt>
                <c:pt idx="118">
                  <c:v>3050</c:v>
                </c:pt>
                <c:pt idx="119">
                  <c:v>#N/A</c:v>
                </c:pt>
                <c:pt idx="120">
                  <c:v>#N/A</c:v>
                </c:pt>
                <c:pt idx="121">
                  <c:v>3000</c:v>
                </c:pt>
                <c:pt idx="122">
                  <c:v>3000</c:v>
                </c:pt>
                <c:pt idx="123">
                  <c:v>2750</c:v>
                </c:pt>
                <c:pt idx="124">
                  <c:v>2750</c:v>
                </c:pt>
                <c:pt idx="125">
                  <c:v>2750</c:v>
                </c:pt>
                <c:pt idx="126">
                  <c:v>#N/A</c:v>
                </c:pt>
                <c:pt idx="127">
                  <c:v>#N/A</c:v>
                </c:pt>
                <c:pt idx="128">
                  <c:v>2750</c:v>
                </c:pt>
                <c:pt idx="129">
                  <c:v>2400</c:v>
                </c:pt>
                <c:pt idx="130">
                  <c:v>2400</c:v>
                </c:pt>
                <c:pt idx="131">
                  <c:v>2400</c:v>
                </c:pt>
                <c:pt idx="132">
                  <c:v>2100</c:v>
                </c:pt>
                <c:pt idx="133">
                  <c:v>#N/A</c:v>
                </c:pt>
                <c:pt idx="134">
                  <c:v>#N/A</c:v>
                </c:pt>
                <c:pt idx="135">
                  <c:v>2100</c:v>
                </c:pt>
                <c:pt idx="136">
                  <c:v>2100</c:v>
                </c:pt>
                <c:pt idx="137">
                  <c:v>2050</c:v>
                </c:pt>
                <c:pt idx="138">
                  <c:v>2050</c:v>
                </c:pt>
                <c:pt idx="139">
                  <c:v>2050</c:v>
                </c:pt>
                <c:pt idx="140">
                  <c:v>#N/A</c:v>
                </c:pt>
                <c:pt idx="141">
                  <c:v>#N/A</c:v>
                </c:pt>
                <c:pt idx="142">
                  <c:v>2050</c:v>
                </c:pt>
                <c:pt idx="143">
                  <c:v>2050</c:v>
                </c:pt>
                <c:pt idx="144">
                  <c:v>2050</c:v>
                </c:pt>
                <c:pt idx="145">
                  <c:v>2050</c:v>
                </c:pt>
                <c:pt idx="146">
                  <c:v>2050</c:v>
                </c:pt>
                <c:pt idx="147">
                  <c:v>#N/A</c:v>
                </c:pt>
                <c:pt idx="148">
                  <c:v>#N/A</c:v>
                </c:pt>
                <c:pt idx="149">
                  <c:v>2000</c:v>
                </c:pt>
                <c:pt idx="150">
                  <c:v>2000</c:v>
                </c:pt>
                <c:pt idx="151">
                  <c:v>2000</c:v>
                </c:pt>
                <c:pt idx="152">
                  <c:v>2000</c:v>
                </c:pt>
                <c:pt idx="153">
                  <c:v>2000</c:v>
                </c:pt>
                <c:pt idx="154">
                  <c:v>#N/A</c:v>
                </c:pt>
                <c:pt idx="155">
                  <c:v>#N/A</c:v>
                </c:pt>
                <c:pt idx="156">
                  <c:v>2000</c:v>
                </c:pt>
                <c:pt idx="157">
                  <c:v>2000</c:v>
                </c:pt>
                <c:pt idx="158">
                  <c:v>2000</c:v>
                </c:pt>
                <c:pt idx="159">
                  <c:v>2000</c:v>
                </c:pt>
                <c:pt idx="160">
                  <c:v>2000</c:v>
                </c:pt>
                <c:pt idx="161">
                  <c:v>#N/A</c:v>
                </c:pt>
                <c:pt idx="162">
                  <c:v>#N/A</c:v>
                </c:pt>
                <c:pt idx="163">
                  <c:v>2000</c:v>
                </c:pt>
                <c:pt idx="164">
                  <c:v>2000</c:v>
                </c:pt>
                <c:pt idx="165">
                  <c:v>2000</c:v>
                </c:pt>
                <c:pt idx="166">
                  <c:v>2000</c:v>
                </c:pt>
                <c:pt idx="167">
                  <c:v>2000</c:v>
                </c:pt>
                <c:pt idx="168">
                  <c:v>#N/A</c:v>
                </c:pt>
                <c:pt idx="169">
                  <c:v>#N/A</c:v>
                </c:pt>
                <c:pt idx="170">
                  <c:v>2000</c:v>
                </c:pt>
                <c:pt idx="171">
                  <c:v>2000</c:v>
                </c:pt>
                <c:pt idx="172">
                  <c:v>2000</c:v>
                </c:pt>
                <c:pt idx="173">
                  <c:v>2000</c:v>
                </c:pt>
                <c:pt idx="174">
                  <c:v>2000</c:v>
                </c:pt>
                <c:pt idx="175">
                  <c:v>#N/A</c:v>
                </c:pt>
                <c:pt idx="176">
                  <c:v>#N/A</c:v>
                </c:pt>
                <c:pt idx="177">
                  <c:v>2000</c:v>
                </c:pt>
                <c:pt idx="178">
                  <c:v>2000</c:v>
                </c:pt>
                <c:pt idx="179">
                  <c:v>2000</c:v>
                </c:pt>
                <c:pt idx="180">
                  <c:v>2000</c:v>
                </c:pt>
                <c:pt idx="181">
                  <c:v>2000</c:v>
                </c:pt>
                <c:pt idx="182">
                  <c:v>#N/A</c:v>
                </c:pt>
                <c:pt idx="183">
                  <c:v>#N/A</c:v>
                </c:pt>
                <c:pt idx="184">
                  <c:v>2000</c:v>
                </c:pt>
                <c:pt idx="185">
                  <c:v>2000</c:v>
                </c:pt>
                <c:pt idx="186">
                  <c:v>2000</c:v>
                </c:pt>
                <c:pt idx="187">
                  <c:v>2000</c:v>
                </c:pt>
                <c:pt idx="188">
                  <c:v>2000</c:v>
                </c:pt>
                <c:pt idx="189">
                  <c:v>2000</c:v>
                </c:pt>
                <c:pt idx="190">
                  <c:v>#N/A</c:v>
                </c:pt>
                <c:pt idx="191">
                  <c:v>#N/A</c:v>
                </c:pt>
                <c:pt idx="192">
                  <c:v>#N/A</c:v>
                </c:pt>
                <c:pt idx="193">
                  <c:v>2000</c:v>
                </c:pt>
                <c:pt idx="194">
                  <c:v>2000</c:v>
                </c:pt>
                <c:pt idx="195">
                  <c:v>2000</c:v>
                </c:pt>
                <c:pt idx="196">
                  <c:v>#N/A</c:v>
                </c:pt>
                <c:pt idx="197">
                  <c:v>#N/A</c:v>
                </c:pt>
                <c:pt idx="198">
                  <c:v>2000</c:v>
                </c:pt>
                <c:pt idx="199">
                  <c:v>2000</c:v>
                </c:pt>
                <c:pt idx="200">
                  <c:v>2000</c:v>
                </c:pt>
                <c:pt idx="201">
                  <c:v>2000</c:v>
                </c:pt>
                <c:pt idx="202">
                  <c:v>2000</c:v>
                </c:pt>
                <c:pt idx="203">
                  <c:v>#N/A</c:v>
                </c:pt>
                <c:pt idx="204">
                  <c:v>#N/A</c:v>
                </c:pt>
                <c:pt idx="205">
                  <c:v>2000</c:v>
                </c:pt>
                <c:pt idx="206">
                  <c:v>2000</c:v>
                </c:pt>
                <c:pt idx="207">
                  <c:v>2000</c:v>
                </c:pt>
                <c:pt idx="208">
                  <c:v>2000</c:v>
                </c:pt>
                <c:pt idx="209">
                  <c:v>2000</c:v>
                </c:pt>
                <c:pt idx="210">
                  <c:v>#N/A</c:v>
                </c:pt>
                <c:pt idx="211">
                  <c:v>#N/A</c:v>
                </c:pt>
                <c:pt idx="212">
                  <c:v>1800</c:v>
                </c:pt>
                <c:pt idx="213">
                  <c:v>1800</c:v>
                </c:pt>
                <c:pt idx="214">
                  <c:v>1800</c:v>
                </c:pt>
                <c:pt idx="215">
                  <c:v>1800</c:v>
                </c:pt>
                <c:pt idx="216">
                  <c:v>1900</c:v>
                </c:pt>
                <c:pt idx="217">
                  <c:v>#N/A</c:v>
                </c:pt>
                <c:pt idx="218">
                  <c:v>#N/A</c:v>
                </c:pt>
                <c:pt idx="219">
                  <c:v>1900</c:v>
                </c:pt>
                <c:pt idx="220">
                  <c:v>1900</c:v>
                </c:pt>
                <c:pt idx="221">
                  <c:v>1900</c:v>
                </c:pt>
                <c:pt idx="222">
                  <c:v>1920</c:v>
                </c:pt>
                <c:pt idx="223">
                  <c:v>2100</c:v>
                </c:pt>
                <c:pt idx="224">
                  <c:v>#N/A</c:v>
                </c:pt>
                <c:pt idx="225">
                  <c:v>#N/A</c:v>
                </c:pt>
                <c:pt idx="226">
                  <c:v>2200</c:v>
                </c:pt>
                <c:pt idx="227">
                  <c:v>2200</c:v>
                </c:pt>
                <c:pt idx="228">
                  <c:v>2200</c:v>
                </c:pt>
                <c:pt idx="229">
                  <c:v>2200</c:v>
                </c:pt>
                <c:pt idx="230">
                  <c:v>2200</c:v>
                </c:pt>
                <c:pt idx="231">
                  <c:v>#N/A</c:v>
                </c:pt>
                <c:pt idx="232">
                  <c:v>#N/A</c:v>
                </c:pt>
                <c:pt idx="233">
                  <c:v>2300</c:v>
                </c:pt>
                <c:pt idx="234">
                  <c:v>2350</c:v>
                </c:pt>
                <c:pt idx="235">
                  <c:v>2350</c:v>
                </c:pt>
                <c:pt idx="236">
                  <c:v>2350</c:v>
                </c:pt>
                <c:pt idx="237">
                  <c:v>2350</c:v>
                </c:pt>
                <c:pt idx="238">
                  <c:v>#N/A</c:v>
                </c:pt>
                <c:pt idx="239">
                  <c:v>2450</c:v>
                </c:pt>
                <c:pt idx="240">
                  <c:v>2450</c:v>
                </c:pt>
                <c:pt idx="241">
                  <c:v>2450</c:v>
                </c:pt>
                <c:pt idx="242">
                  <c:v>#N/A</c:v>
                </c:pt>
                <c:pt idx="243">
                  <c:v>#N/A</c:v>
                </c:pt>
                <c:pt idx="244">
                  <c:v>#N/A</c:v>
                </c:pt>
                <c:pt idx="245">
                  <c:v>#N/A</c:v>
                </c:pt>
                <c:pt idx="246">
                  <c:v>#N/A</c:v>
                </c:pt>
                <c:pt idx="247">
                  <c:v>2550</c:v>
                </c:pt>
                <c:pt idx="248">
                  <c:v>2580</c:v>
                </c:pt>
                <c:pt idx="249">
                  <c:v>2580</c:v>
                </c:pt>
                <c:pt idx="250">
                  <c:v>2580</c:v>
                </c:pt>
                <c:pt idx="251">
                  <c:v>2600</c:v>
                </c:pt>
                <c:pt idx="252">
                  <c:v>2600</c:v>
                </c:pt>
                <c:pt idx="253">
                  <c:v>#N/A</c:v>
                </c:pt>
                <c:pt idx="254">
                  <c:v>2600</c:v>
                </c:pt>
                <c:pt idx="255">
                  <c:v>2600</c:v>
                </c:pt>
                <c:pt idx="256">
                  <c:v>2600</c:v>
                </c:pt>
                <c:pt idx="257">
                  <c:v>2600</c:v>
                </c:pt>
                <c:pt idx="258">
                  <c:v>2600</c:v>
                </c:pt>
                <c:pt idx="259">
                  <c:v>#N/A</c:v>
                </c:pt>
                <c:pt idx="260">
                  <c:v>#N/A</c:v>
                </c:pt>
                <c:pt idx="261">
                  <c:v>2600</c:v>
                </c:pt>
                <c:pt idx="262">
                  <c:v>2600</c:v>
                </c:pt>
                <c:pt idx="263">
                  <c:v>2600</c:v>
                </c:pt>
                <c:pt idx="264">
                  <c:v>2600</c:v>
                </c:pt>
                <c:pt idx="265">
                  <c:v>2600</c:v>
                </c:pt>
                <c:pt idx="266">
                  <c:v>#N/A</c:v>
                </c:pt>
                <c:pt idx="267">
                  <c:v>#N/A</c:v>
                </c:pt>
                <c:pt idx="268">
                  <c:v>2600</c:v>
                </c:pt>
                <c:pt idx="269">
                  <c:v>2630</c:v>
                </c:pt>
                <c:pt idx="270">
                  <c:v>#N/A</c:v>
                </c:pt>
                <c:pt idx="271">
                  <c:v>2630</c:v>
                </c:pt>
                <c:pt idx="272">
                  <c:v>2630</c:v>
                </c:pt>
                <c:pt idx="273">
                  <c:v>#N/A</c:v>
                </c:pt>
                <c:pt idx="274">
                  <c:v>#N/A</c:v>
                </c:pt>
                <c:pt idx="275">
                  <c:v>2630</c:v>
                </c:pt>
                <c:pt idx="276">
                  <c:v>2630</c:v>
                </c:pt>
                <c:pt idx="277">
                  <c:v>2630</c:v>
                </c:pt>
                <c:pt idx="278">
                  <c:v>2630</c:v>
                </c:pt>
                <c:pt idx="279">
                  <c:v>2680</c:v>
                </c:pt>
                <c:pt idx="280">
                  <c:v>#N/A</c:v>
                </c:pt>
                <c:pt idx="281">
                  <c:v>#N/A</c:v>
                </c:pt>
                <c:pt idx="282">
                  <c:v>2680</c:v>
                </c:pt>
                <c:pt idx="283">
                  <c:v>2680</c:v>
                </c:pt>
                <c:pt idx="284">
                  <c:v>2680</c:v>
                </c:pt>
                <c:pt idx="285">
                  <c:v>2680</c:v>
                </c:pt>
                <c:pt idx="286">
                  <c:v>2680</c:v>
                </c:pt>
                <c:pt idx="287">
                  <c:v>#N/A</c:v>
                </c:pt>
                <c:pt idx="288">
                  <c:v>#N/A</c:v>
                </c:pt>
                <c:pt idx="289">
                  <c:v>2680</c:v>
                </c:pt>
                <c:pt idx="290">
                  <c:v>2680</c:v>
                </c:pt>
                <c:pt idx="291">
                  <c:v>2680</c:v>
                </c:pt>
                <c:pt idx="292">
                  <c:v>2680</c:v>
                </c:pt>
                <c:pt idx="293">
                  <c:v>2730</c:v>
                </c:pt>
                <c:pt idx="294">
                  <c:v>#N/A</c:v>
                </c:pt>
                <c:pt idx="295">
                  <c:v>#N/A</c:v>
                </c:pt>
                <c:pt idx="296">
                  <c:v>2730</c:v>
                </c:pt>
                <c:pt idx="297">
                  <c:v>2730</c:v>
                </c:pt>
                <c:pt idx="298">
                  <c:v>2730</c:v>
                </c:pt>
                <c:pt idx="299">
                  <c:v>2730</c:v>
                </c:pt>
                <c:pt idx="300">
                  <c:v>2730</c:v>
                </c:pt>
                <c:pt idx="301">
                  <c:v>#N/A</c:v>
                </c:pt>
                <c:pt idx="302">
                  <c:v>#N/A</c:v>
                </c:pt>
                <c:pt idx="303">
                  <c:v>2730</c:v>
                </c:pt>
                <c:pt idx="304">
                  <c:v>2720</c:v>
                </c:pt>
                <c:pt idx="305">
                  <c:v>2720</c:v>
                </c:pt>
                <c:pt idx="306">
                  <c:v>2720</c:v>
                </c:pt>
                <c:pt idx="307">
                  <c:v>2700</c:v>
                </c:pt>
                <c:pt idx="308">
                  <c:v>#N/A</c:v>
                </c:pt>
                <c:pt idx="309">
                  <c:v>#N/A</c:v>
                </c:pt>
                <c:pt idx="310">
                  <c:v>2700</c:v>
                </c:pt>
                <c:pt idx="311">
                  <c:v>2700</c:v>
                </c:pt>
                <c:pt idx="312">
                  <c:v>2700</c:v>
                </c:pt>
                <c:pt idx="313">
                  <c:v>2700</c:v>
                </c:pt>
                <c:pt idx="314">
                  <c:v>2700</c:v>
                </c:pt>
                <c:pt idx="315">
                  <c:v>#N/A</c:v>
                </c:pt>
                <c:pt idx="316">
                  <c:v>#N/A</c:v>
                </c:pt>
                <c:pt idx="317">
                  <c:v>2700</c:v>
                </c:pt>
                <c:pt idx="318">
                  <c:v>2700</c:v>
                </c:pt>
                <c:pt idx="319">
                  <c:v>2700</c:v>
                </c:pt>
                <c:pt idx="320">
                  <c:v>2700</c:v>
                </c:pt>
                <c:pt idx="321">
                  <c:v>2700</c:v>
                </c:pt>
                <c:pt idx="322">
                  <c:v>#N/A</c:v>
                </c:pt>
                <c:pt idx="323">
                  <c:v>#N/A</c:v>
                </c:pt>
                <c:pt idx="324">
                  <c:v>2700</c:v>
                </c:pt>
                <c:pt idx="325">
                  <c:v>2700</c:v>
                </c:pt>
                <c:pt idx="326">
                  <c:v>2700</c:v>
                </c:pt>
                <c:pt idx="327">
                  <c:v>2700</c:v>
                </c:pt>
                <c:pt idx="328">
                  <c:v>2700</c:v>
                </c:pt>
                <c:pt idx="329">
                  <c:v>#N/A</c:v>
                </c:pt>
                <c:pt idx="330">
                  <c:v>#N/A</c:v>
                </c:pt>
                <c:pt idx="331">
                  <c:v>2700</c:v>
                </c:pt>
                <c:pt idx="332">
                  <c:v>2700</c:v>
                </c:pt>
                <c:pt idx="333">
                  <c:v>2700</c:v>
                </c:pt>
                <c:pt idx="334">
                  <c:v>2700</c:v>
                </c:pt>
                <c:pt idx="335">
                  <c:v>2650</c:v>
                </c:pt>
                <c:pt idx="336">
                  <c:v>2650</c:v>
                </c:pt>
                <c:pt idx="337">
                  <c:v>2650</c:v>
                </c:pt>
                <c:pt idx="338">
                  <c:v>#N/A</c:v>
                </c:pt>
                <c:pt idx="339">
                  <c:v>#N/A</c:v>
                </c:pt>
                <c:pt idx="340">
                  <c:v>#N/A</c:v>
                </c:pt>
                <c:pt idx="341">
                  <c:v>#N/A</c:v>
                </c:pt>
                <c:pt idx="342">
                  <c:v>#N/A</c:v>
                </c:pt>
                <c:pt idx="343">
                  <c:v>#N/A</c:v>
                </c:pt>
                <c:pt idx="344">
                  <c:v>#N/A</c:v>
                </c:pt>
                <c:pt idx="345">
                  <c:v>2650</c:v>
                </c:pt>
                <c:pt idx="346">
                  <c:v>2650</c:v>
                </c:pt>
                <c:pt idx="347">
                  <c:v>2650</c:v>
                </c:pt>
                <c:pt idx="348">
                  <c:v>2650</c:v>
                </c:pt>
                <c:pt idx="349">
                  <c:v>2650</c:v>
                </c:pt>
                <c:pt idx="350">
                  <c:v>#N/A</c:v>
                </c:pt>
                <c:pt idx="351">
                  <c:v>#N/A</c:v>
                </c:pt>
                <c:pt idx="352">
                  <c:v>2650</c:v>
                </c:pt>
                <c:pt idx="353">
                  <c:v>2650</c:v>
                </c:pt>
                <c:pt idx="354">
                  <c:v>2650</c:v>
                </c:pt>
                <c:pt idx="355">
                  <c:v>2650</c:v>
                </c:pt>
                <c:pt idx="356">
                  <c:v>2650</c:v>
                </c:pt>
                <c:pt idx="357">
                  <c:v>#N/A</c:v>
                </c:pt>
                <c:pt idx="358">
                  <c:v>#N/A</c:v>
                </c:pt>
                <c:pt idx="359">
                  <c:v>2650</c:v>
                </c:pt>
                <c:pt idx="360">
                  <c:v>2650</c:v>
                </c:pt>
                <c:pt idx="361">
                  <c:v>2650</c:v>
                </c:pt>
                <c:pt idx="362">
                  <c:v>2650</c:v>
                </c:pt>
                <c:pt idx="363">
                  <c:v>#N/A</c:v>
                </c:pt>
                <c:pt idx="364">
                  <c:v>#N/A</c:v>
                </c:pt>
              </c:numCache>
            </c:numRef>
          </c:val>
          <c:smooth val="0"/>
          <c:extLst>
            <c:ext xmlns:c16="http://schemas.microsoft.com/office/drawing/2014/chart" uri="{C3380CC4-5D6E-409C-BE32-E72D297353CC}">
              <c16:uniqueId val="{00000003-6393-4EC2-AE28-FD3699A4C636}"/>
            </c:ext>
          </c:extLst>
        </c:ser>
        <c:ser>
          <c:idx val="5"/>
          <c:order val="5"/>
          <c:tx>
            <c:strRef>
              <c:f>纯碱日度图表!$K$17</c:f>
              <c:strCache>
                <c:ptCount val="1"/>
                <c:pt idx="0">
                  <c:v>2024</c:v>
                </c:pt>
              </c:strCache>
            </c:strRef>
          </c:tx>
          <c:spPr>
            <a:ln w="28575" cap="rnd">
              <a:solidFill>
                <a:srgbClr val="FF0000"/>
              </a:solidFill>
              <a:round/>
            </a:ln>
            <a:effectLst/>
          </c:spPr>
          <c:marker>
            <c:symbol val="none"/>
          </c:marker>
          <c:cat>
            <c:numRef>
              <c:f>纯碱日度图表!$J$18:$J$382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纯碱日度图表!$K$18:$K$383</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1950</c:v>
                </c:pt>
                <c:pt idx="180">
                  <c:v>1950</c:v>
                </c:pt>
                <c:pt idx="181">
                  <c:v>1900</c:v>
                </c:pt>
                <c:pt idx="182">
                  <c:v>1900</c:v>
                </c:pt>
                <c:pt idx="183">
                  <c:v>1900</c:v>
                </c:pt>
                <c:pt idx="184">
                  <c:v>#N/A</c:v>
                </c:pt>
                <c:pt idx="185">
                  <c:v>#N/A</c:v>
                </c:pt>
                <c:pt idx="186">
                  <c:v>1930</c:v>
                </c:pt>
                <c:pt idx="187">
                  <c:v>1930</c:v>
                </c:pt>
                <c:pt idx="188">
                  <c:v>1930</c:v>
                </c:pt>
                <c:pt idx="189">
                  <c:v>1930</c:v>
                </c:pt>
                <c:pt idx="190">
                  <c:v>1930</c:v>
                </c:pt>
                <c:pt idx="191">
                  <c:v>#N/A</c:v>
                </c:pt>
                <c:pt idx="192">
                  <c:v>#N/A</c:v>
                </c:pt>
                <c:pt idx="193">
                  <c:v>1950</c:v>
                </c:pt>
                <c:pt idx="194">
                  <c:v>1950</c:v>
                </c:pt>
                <c:pt idx="195">
                  <c:v>1950</c:v>
                </c:pt>
                <c:pt idx="196">
                  <c:v>2000</c:v>
                </c:pt>
                <c:pt idx="197">
                  <c:v>2000</c:v>
                </c:pt>
                <c:pt idx="198">
                  <c:v>#N/A</c:v>
                </c:pt>
                <c:pt idx="199">
                  <c:v>#N/A</c:v>
                </c:pt>
                <c:pt idx="200">
                  <c:v>2050</c:v>
                </c:pt>
                <c:pt idx="201">
                  <c:v>2050</c:v>
                </c:pt>
                <c:pt idx="202">
                  <c:v>2050</c:v>
                </c:pt>
                <c:pt idx="203">
                  <c:v>2100</c:v>
                </c:pt>
                <c:pt idx="204">
                  <c:v>#N/A</c:v>
                </c:pt>
                <c:pt idx="205">
                  <c:v>#N/A</c:v>
                </c:pt>
                <c:pt idx="206">
                  <c:v>#N/A</c:v>
                </c:pt>
                <c:pt idx="207">
                  <c:v>2150</c:v>
                </c:pt>
                <c:pt idx="208">
                  <c:v>2150</c:v>
                </c:pt>
                <c:pt idx="209">
                  <c:v>2150</c:v>
                </c:pt>
                <c:pt idx="210">
                  <c:v>2200</c:v>
                </c:pt>
                <c:pt idx="211">
                  <c:v>2200</c:v>
                </c:pt>
                <c:pt idx="212">
                  <c:v>#N/A</c:v>
                </c:pt>
                <c:pt idx="213">
                  <c:v>#N/A</c:v>
                </c:pt>
                <c:pt idx="214">
                  <c:v>2200</c:v>
                </c:pt>
                <c:pt idx="215">
                  <c:v>2200</c:v>
                </c:pt>
                <c:pt idx="216">
                  <c:v>2200</c:v>
                </c:pt>
                <c:pt idx="217">
                  <c:v>2200</c:v>
                </c:pt>
                <c:pt idx="218">
                  <c:v>2200</c:v>
                </c:pt>
                <c:pt idx="219">
                  <c:v>#N/A</c:v>
                </c:pt>
                <c:pt idx="220">
                  <c:v>#N/A</c:v>
                </c:pt>
                <c:pt idx="221">
                  <c:v>2150</c:v>
                </c:pt>
                <c:pt idx="222">
                  <c:v>2150</c:v>
                </c:pt>
                <c:pt idx="223">
                  <c:v>2150</c:v>
                </c:pt>
                <c:pt idx="224">
                  <c:v>2150</c:v>
                </c:pt>
                <c:pt idx="225">
                  <c:v>2100</c:v>
                </c:pt>
                <c:pt idx="226">
                  <c:v>#N/A</c:v>
                </c:pt>
                <c:pt idx="227">
                  <c:v>#N/A</c:v>
                </c:pt>
                <c:pt idx="228">
                  <c:v>2050</c:v>
                </c:pt>
                <c:pt idx="229">
                  <c:v>2050</c:v>
                </c:pt>
                <c:pt idx="230">
                  <c:v>2050</c:v>
                </c:pt>
                <c:pt idx="231">
                  <c:v>2050</c:v>
                </c:pt>
                <c:pt idx="232">
                  <c:v>2100</c:v>
                </c:pt>
                <c:pt idx="233">
                  <c:v>#N/A</c:v>
                </c:pt>
                <c:pt idx="234">
                  <c:v>2150</c:v>
                </c:pt>
                <c:pt idx="235">
                  <c:v>2150</c:v>
                </c:pt>
                <c:pt idx="236">
                  <c:v>2150</c:v>
                </c:pt>
                <c:pt idx="237">
                  <c:v>2150</c:v>
                </c:pt>
                <c:pt idx="238">
                  <c:v>2150</c:v>
                </c:pt>
                <c:pt idx="239">
                  <c:v>2150</c:v>
                </c:pt>
                <c:pt idx="240">
                  <c:v>#N/A</c:v>
                </c:pt>
                <c:pt idx="241">
                  <c:v>#N/A</c:v>
                </c:pt>
                <c:pt idx="242">
                  <c:v>#N/A</c:v>
                </c:pt>
                <c:pt idx="243">
                  <c:v>#N/A</c:v>
                </c:pt>
                <c:pt idx="244">
                  <c:v>#N/A</c:v>
                </c:pt>
                <c:pt idx="245">
                  <c:v>2150</c:v>
                </c:pt>
                <c:pt idx="246">
                  <c:v>2150</c:v>
                </c:pt>
                <c:pt idx="247">
                  <c:v>2100</c:v>
                </c:pt>
                <c:pt idx="248">
                  <c:v>#N/A</c:v>
                </c:pt>
                <c:pt idx="249">
                  <c:v>2100</c:v>
                </c:pt>
                <c:pt idx="250">
                  <c:v>2000</c:v>
                </c:pt>
                <c:pt idx="251">
                  <c:v>2000</c:v>
                </c:pt>
                <c:pt idx="252">
                  <c:v>2000</c:v>
                </c:pt>
                <c:pt idx="253">
                  <c:v>2000</c:v>
                </c:pt>
                <c:pt idx="254">
                  <c:v>#N/A</c:v>
                </c:pt>
                <c:pt idx="255">
                  <c:v>#N/A</c:v>
                </c:pt>
                <c:pt idx="256">
                  <c:v>1850</c:v>
                </c:pt>
                <c:pt idx="257">
                  <c:v>1850</c:v>
                </c:pt>
                <c:pt idx="258">
                  <c:v>1850</c:v>
                </c:pt>
                <c:pt idx="259">
                  <c:v>1850</c:v>
                </c:pt>
                <c:pt idx="260">
                  <c:v>1850</c:v>
                </c:pt>
                <c:pt idx="261">
                  <c:v>#N/A</c:v>
                </c:pt>
                <c:pt idx="262">
                  <c:v>#N/A</c:v>
                </c:pt>
                <c:pt idx="263">
                  <c:v>1820</c:v>
                </c:pt>
                <c:pt idx="264">
                  <c:v>1800</c:v>
                </c:pt>
                <c:pt idx="265">
                  <c:v>1800</c:v>
                </c:pt>
                <c:pt idx="266">
                  <c:v>1800</c:v>
                </c:pt>
                <c:pt idx="267">
                  <c:v>1800</c:v>
                </c:pt>
                <c:pt idx="268">
                  <c:v>1800</c:v>
                </c:pt>
                <c:pt idx="269">
                  <c:v>#N/A</c:v>
                </c:pt>
                <c:pt idx="270">
                  <c:v>#N/A</c:v>
                </c:pt>
                <c:pt idx="271">
                  <c:v>#N/A</c:v>
                </c:pt>
                <c:pt idx="272">
                  <c:v>1850</c:v>
                </c:pt>
                <c:pt idx="273">
                  <c:v>1850</c:v>
                </c:pt>
                <c:pt idx="274">
                  <c:v>1850</c:v>
                </c:pt>
                <c:pt idx="275">
                  <c:v>#N/A</c:v>
                </c:pt>
                <c:pt idx="276">
                  <c:v>#N/A</c:v>
                </c:pt>
                <c:pt idx="277">
                  <c:v>1900</c:v>
                </c:pt>
                <c:pt idx="278">
                  <c:v>1900</c:v>
                </c:pt>
                <c:pt idx="279">
                  <c:v>1900</c:v>
                </c:pt>
                <c:pt idx="280">
                  <c:v>1900</c:v>
                </c:pt>
                <c:pt idx="281">
                  <c:v>1900</c:v>
                </c:pt>
                <c:pt idx="282">
                  <c:v>#N/A</c:v>
                </c:pt>
                <c:pt idx="283">
                  <c:v>#N/A</c:v>
                </c:pt>
                <c:pt idx="284">
                  <c:v>1900</c:v>
                </c:pt>
                <c:pt idx="285">
                  <c:v>1900</c:v>
                </c:pt>
                <c:pt idx="286">
                  <c:v>1900</c:v>
                </c:pt>
                <c:pt idx="287">
                  <c:v>1900</c:v>
                </c:pt>
                <c:pt idx="288">
                  <c:v>1900</c:v>
                </c:pt>
                <c:pt idx="289">
                  <c:v>#N/A</c:v>
                </c:pt>
                <c:pt idx="290">
                  <c:v>#N/A</c:v>
                </c:pt>
                <c:pt idx="291">
                  <c:v>1900</c:v>
                </c:pt>
                <c:pt idx="292">
                  <c:v>1900</c:v>
                </c:pt>
                <c:pt idx="293">
                  <c:v>1900</c:v>
                </c:pt>
                <c:pt idx="294">
                  <c:v>1900</c:v>
                </c:pt>
                <c:pt idx="295">
                  <c:v>1900</c:v>
                </c:pt>
                <c:pt idx="296">
                  <c:v>#N/A</c:v>
                </c:pt>
                <c:pt idx="297">
                  <c:v>#N/A</c:v>
                </c:pt>
                <c:pt idx="298">
                  <c:v>1850</c:v>
                </c:pt>
                <c:pt idx="299">
                  <c:v>1850</c:v>
                </c:pt>
                <c:pt idx="300">
                  <c:v>1850</c:v>
                </c:pt>
                <c:pt idx="301">
                  <c:v>1850</c:v>
                </c:pt>
                <c:pt idx="302">
                  <c:v>1900</c:v>
                </c:pt>
                <c:pt idx="303">
                  <c:v>#N/A</c:v>
                </c:pt>
                <c:pt idx="304">
                  <c:v>#N/A</c:v>
                </c:pt>
                <c:pt idx="305">
                  <c:v>1900</c:v>
                </c:pt>
                <c:pt idx="306">
                  <c:v>1950</c:v>
                </c:pt>
                <c:pt idx="307">
                  <c:v>1950</c:v>
                </c:pt>
                <c:pt idx="308">
                  <c:v>1950</c:v>
                </c:pt>
                <c:pt idx="309">
                  <c:v>2000</c:v>
                </c:pt>
                <c:pt idx="310">
                  <c:v>#N/A</c:v>
                </c:pt>
                <c:pt idx="311">
                  <c:v>#N/A</c:v>
                </c:pt>
                <c:pt idx="312">
                  <c:v>2050</c:v>
                </c:pt>
                <c:pt idx="313">
                  <c:v>2050</c:v>
                </c:pt>
                <c:pt idx="314">
                  <c:v>2050</c:v>
                </c:pt>
                <c:pt idx="315">
                  <c:v>2050</c:v>
                </c:pt>
                <c:pt idx="316">
                  <c:v>2100</c:v>
                </c:pt>
                <c:pt idx="317">
                  <c:v>2200</c:v>
                </c:pt>
                <c:pt idx="318">
                  <c:v>#N/A</c:v>
                </c:pt>
                <c:pt idx="319">
                  <c:v>#N/A</c:v>
                </c:pt>
                <c:pt idx="320">
                  <c:v>#N/A</c:v>
                </c:pt>
                <c:pt idx="321">
                  <c:v>#N/A</c:v>
                </c:pt>
                <c:pt idx="322">
                  <c:v>#N/A</c:v>
                </c:pt>
                <c:pt idx="323">
                  <c:v>#N/A</c:v>
                </c:pt>
                <c:pt idx="324">
                  <c:v>#N/A</c:v>
                </c:pt>
                <c:pt idx="325">
                  <c:v>#N/A</c:v>
                </c:pt>
                <c:pt idx="326">
                  <c:v>#N/A</c:v>
                </c:pt>
                <c:pt idx="327">
                  <c:v>2200</c:v>
                </c:pt>
                <c:pt idx="328">
                  <c:v>2200</c:v>
                </c:pt>
                <c:pt idx="329">
                  <c:v>2200</c:v>
                </c:pt>
                <c:pt idx="330">
                  <c:v>2200</c:v>
                </c:pt>
                <c:pt idx="331">
                  <c:v>2200</c:v>
                </c:pt>
                <c:pt idx="332">
                  <c:v>#N/A</c:v>
                </c:pt>
                <c:pt idx="333">
                  <c:v>2200</c:v>
                </c:pt>
                <c:pt idx="334">
                  <c:v>2200</c:v>
                </c:pt>
                <c:pt idx="335">
                  <c:v>2200</c:v>
                </c:pt>
                <c:pt idx="336">
                  <c:v>2200</c:v>
                </c:pt>
                <c:pt idx="337">
                  <c:v>2200</c:v>
                </c:pt>
                <c:pt idx="338">
                  <c:v>#N/A</c:v>
                </c:pt>
                <c:pt idx="339">
                  <c:v>#N/A</c:v>
                </c:pt>
                <c:pt idx="340">
                  <c:v>2200</c:v>
                </c:pt>
                <c:pt idx="341">
                  <c:v>2150</c:v>
                </c:pt>
                <c:pt idx="342">
                  <c:v>2150</c:v>
                </c:pt>
                <c:pt idx="343">
                  <c:v>2150</c:v>
                </c:pt>
                <c:pt idx="344">
                  <c:v>2150</c:v>
                </c:pt>
                <c:pt idx="345">
                  <c:v>#N/A</c:v>
                </c:pt>
                <c:pt idx="346">
                  <c:v>#N/A</c:v>
                </c:pt>
                <c:pt idx="347">
                  <c:v>2150</c:v>
                </c:pt>
                <c:pt idx="348">
                  <c:v>2150</c:v>
                </c:pt>
                <c:pt idx="349">
                  <c:v>2150</c:v>
                </c:pt>
                <c:pt idx="350">
                  <c:v>2150</c:v>
                </c:pt>
                <c:pt idx="351">
                  <c:v>2150</c:v>
                </c:pt>
                <c:pt idx="352">
                  <c:v>#N/A</c:v>
                </c:pt>
                <c:pt idx="353">
                  <c:v>#N/A</c:v>
                </c:pt>
                <c:pt idx="354">
                  <c:v>2300</c:v>
                </c:pt>
                <c:pt idx="355">
                  <c:v>2300</c:v>
                </c:pt>
                <c:pt idx="356">
                  <c:v>2350</c:v>
                </c:pt>
                <c:pt idx="357">
                  <c:v>2350</c:v>
                </c:pt>
                <c:pt idx="358">
                  <c:v>2450</c:v>
                </c:pt>
                <c:pt idx="359">
                  <c:v>#N/A</c:v>
                </c:pt>
                <c:pt idx="360">
                  <c:v>#N/A</c:v>
                </c:pt>
                <c:pt idx="361">
                  <c:v>2500</c:v>
                </c:pt>
                <c:pt idx="362">
                  <c:v>2600</c:v>
                </c:pt>
                <c:pt idx="363">
                  <c:v>2600</c:v>
                </c:pt>
                <c:pt idx="364">
                  <c:v>2600</c:v>
                </c:pt>
                <c:pt idx="365">
                  <c:v>2600</c:v>
                </c:pt>
              </c:numCache>
            </c:numRef>
          </c:val>
          <c:smooth val="0"/>
          <c:extLst>
            <c:ext xmlns:c16="http://schemas.microsoft.com/office/drawing/2014/chart" uri="{C3380CC4-5D6E-409C-BE32-E72D297353CC}">
              <c16:uniqueId val="{00000004-6393-4EC2-AE28-FD3699A4C636}"/>
            </c:ext>
          </c:extLst>
        </c:ser>
        <c:dLbls>
          <c:showLegendKey val="0"/>
          <c:showVal val="0"/>
          <c:showCatName val="0"/>
          <c:showSerName val="0"/>
          <c:showPercent val="0"/>
          <c:showBubbleSize val="0"/>
        </c:dLbls>
        <c:smooth val="0"/>
        <c:axId val="120075160"/>
        <c:axId val="876792966"/>
        <c:extLst>
          <c:ext xmlns:c15="http://schemas.microsoft.com/office/drawing/2012/chart" uri="{02D57815-91ED-43cb-92C2-25804820EDAC}">
            <c15:filteredLineSeries>
              <c15:ser>
                <c:idx val="4"/>
                <c:order val="0"/>
                <c:tx>
                  <c:strRef>
                    <c:extLst>
                      <c:ext uri="{02D57815-91ED-43cb-92C2-25804820EDAC}">
                        <c15:formulaRef>
                          <c15:sqref>纯碱日度图表!$P$17</c15:sqref>
                        </c15:formulaRef>
                      </c:ext>
                    </c:extLst>
                    <c:strCache>
                      <c:ptCount val="1"/>
                      <c:pt idx="0">
                        <c:v>2019</c:v>
                      </c:pt>
                    </c:strCache>
                  </c:strRef>
                </c:tx>
                <c:spPr>
                  <a:ln w="28575" cap="rnd">
                    <a:solidFill>
                      <a:schemeClr val="accent3">
                        <a:lumMod val="60000"/>
                        <a:lumOff val="40000"/>
                      </a:schemeClr>
                    </a:solidFill>
                    <a:round/>
                  </a:ln>
                  <a:effectLst/>
                </c:spPr>
                <c:marker>
                  <c:symbol val="none"/>
                </c:marker>
                <c:cat>
                  <c:numRef>
                    <c:extLst>
                      <c:ext uri="{02D57815-91ED-43cb-92C2-25804820EDAC}">
                        <c15:formulaRef>
                          <c15:sqref>纯碱日度图表!$J$18:$J$382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纯碱日度图表!$P$18:$P$382</c15:sqref>
                        </c15:formulaRef>
                      </c:ext>
                    </c:extLst>
                    <c:numCache>
                      <c:formatCode>General</c:formatCode>
                      <c:ptCount val="365"/>
                      <c:pt idx="0">
                        <c:v>1350</c:v>
                      </c:pt>
                      <c:pt idx="1">
                        <c:v>1350</c:v>
                      </c:pt>
                      <c:pt idx="2">
                        <c:v>#N/A</c:v>
                      </c:pt>
                      <c:pt idx="3">
                        <c:v>#N/A</c:v>
                      </c:pt>
                      <c:pt idx="4">
                        <c:v>1350</c:v>
                      </c:pt>
                      <c:pt idx="5">
                        <c:v>1350</c:v>
                      </c:pt>
                      <c:pt idx="6">
                        <c:v>1350</c:v>
                      </c:pt>
                      <c:pt idx="7">
                        <c:v>1350</c:v>
                      </c:pt>
                      <c:pt idx="8">
                        <c:v>1350</c:v>
                      </c:pt>
                      <c:pt idx="9">
                        <c:v>#N/A</c:v>
                      </c:pt>
                      <c:pt idx="10">
                        <c:v>#N/A</c:v>
                      </c:pt>
                      <c:pt idx="11">
                        <c:v>1350</c:v>
                      </c:pt>
                      <c:pt idx="12">
                        <c:v>1350</c:v>
                      </c:pt>
                      <c:pt idx="13">
                        <c:v>1350</c:v>
                      </c:pt>
                      <c:pt idx="14">
                        <c:v>1350</c:v>
                      </c:pt>
                      <c:pt idx="15">
                        <c:v>1350</c:v>
                      </c:pt>
                      <c:pt idx="16">
                        <c:v>#N/A</c:v>
                      </c:pt>
                      <c:pt idx="17">
                        <c:v>#N/A</c:v>
                      </c:pt>
                      <c:pt idx="18">
                        <c:v>1350</c:v>
                      </c:pt>
                      <c:pt idx="19">
                        <c:v>1350</c:v>
                      </c:pt>
                      <c:pt idx="20">
                        <c:v>1400</c:v>
                      </c:pt>
                      <c:pt idx="21">
                        <c:v>1400</c:v>
                      </c:pt>
                      <c:pt idx="22">
                        <c:v>1400</c:v>
                      </c:pt>
                      <c:pt idx="23">
                        <c:v>#N/A</c:v>
                      </c:pt>
                      <c:pt idx="24">
                        <c:v>#N/A</c:v>
                      </c:pt>
                      <c:pt idx="25">
                        <c:v>1400</c:v>
                      </c:pt>
                      <c:pt idx="26">
                        <c:v>1400</c:v>
                      </c:pt>
                      <c:pt idx="27">
                        <c:v>1400</c:v>
                      </c:pt>
                      <c:pt idx="28">
                        <c:v>1400</c:v>
                      </c:pt>
                      <c:pt idx="29">
                        <c:v>1400</c:v>
                      </c:pt>
                      <c:pt idx="30">
                        <c:v>#N/A</c:v>
                      </c:pt>
                      <c:pt idx="31">
                        <c:v>#N/A</c:v>
                      </c:pt>
                      <c:pt idx="32">
                        <c:v>1450</c:v>
                      </c:pt>
                      <c:pt idx="33">
                        <c:v>1450</c:v>
                      </c:pt>
                      <c:pt idx="34">
                        <c:v>1450</c:v>
                      </c:pt>
                      <c:pt idx="35">
                        <c:v>1450</c:v>
                      </c:pt>
                      <c:pt idx="36">
                        <c:v>1450</c:v>
                      </c:pt>
                      <c:pt idx="37">
                        <c:v>#N/A</c:v>
                      </c:pt>
                      <c:pt idx="38">
                        <c:v>#N/A</c:v>
                      </c:pt>
                      <c:pt idx="39">
                        <c:v>1450</c:v>
                      </c:pt>
                      <c:pt idx="40">
                        <c:v>1460</c:v>
                      </c:pt>
                      <c:pt idx="41">
                        <c:v>1460</c:v>
                      </c:pt>
                      <c:pt idx="42">
                        <c:v>1460</c:v>
                      </c:pt>
                      <c:pt idx="43">
                        <c:v>1460</c:v>
                      </c:pt>
                      <c:pt idx="44">
                        <c:v>#N/A</c:v>
                      </c:pt>
                      <c:pt idx="45">
                        <c:v>#N/A</c:v>
                      </c:pt>
                      <c:pt idx="46">
                        <c:v>1460</c:v>
                      </c:pt>
                      <c:pt idx="47">
                        <c:v>1460</c:v>
                      </c:pt>
                      <c:pt idx="48">
                        <c:v>1460</c:v>
                      </c:pt>
                      <c:pt idx="49">
                        <c:v>1460</c:v>
                      </c:pt>
                      <c:pt idx="50">
                        <c:v>1530</c:v>
                      </c:pt>
                      <c:pt idx="51">
                        <c:v>#N/A</c:v>
                      </c:pt>
                      <c:pt idx="52">
                        <c:v>#N/A</c:v>
                      </c:pt>
                      <c:pt idx="53">
                        <c:v>1530</c:v>
                      </c:pt>
                      <c:pt idx="54">
                        <c:v>1530</c:v>
                      </c:pt>
                      <c:pt idx="55">
                        <c:v>1530</c:v>
                      </c:pt>
                      <c:pt idx="56">
                        <c:v>1530</c:v>
                      </c:pt>
                      <c:pt idx="57">
                        <c:v>1530</c:v>
                      </c:pt>
                      <c:pt idx="58">
                        <c:v>#N/A</c:v>
                      </c:pt>
                      <c:pt idx="59">
                        <c:v>#N/A</c:v>
                      </c:pt>
                      <c:pt idx="60">
                        <c:v>1530</c:v>
                      </c:pt>
                      <c:pt idx="61">
                        <c:v>1530</c:v>
                      </c:pt>
                      <c:pt idx="62">
                        <c:v>1530</c:v>
                      </c:pt>
                      <c:pt idx="63">
                        <c:v>1650</c:v>
                      </c:pt>
                      <c:pt idx="64">
                        <c:v>1650</c:v>
                      </c:pt>
                      <c:pt idx="65">
                        <c:v>#N/A</c:v>
                      </c:pt>
                      <c:pt idx="66">
                        <c:v>#N/A</c:v>
                      </c:pt>
                      <c:pt idx="67">
                        <c:v>1650</c:v>
                      </c:pt>
                      <c:pt idx="68">
                        <c:v>1650</c:v>
                      </c:pt>
                      <c:pt idx="69">
                        <c:v>1650</c:v>
                      </c:pt>
                      <c:pt idx="70">
                        <c:v>1650</c:v>
                      </c:pt>
                      <c:pt idx="71">
                        <c:v>1650</c:v>
                      </c:pt>
                      <c:pt idx="72">
                        <c:v>#N/A</c:v>
                      </c:pt>
                      <c:pt idx="73">
                        <c:v>#N/A</c:v>
                      </c:pt>
                      <c:pt idx="74">
                        <c:v>1650</c:v>
                      </c:pt>
                      <c:pt idx="75">
                        <c:v>1650</c:v>
                      </c:pt>
                      <c:pt idx="76">
                        <c:v>1650</c:v>
                      </c:pt>
                      <c:pt idx="77">
                        <c:v>1650</c:v>
                      </c:pt>
                      <c:pt idx="78">
                        <c:v>1650</c:v>
                      </c:pt>
                      <c:pt idx="79">
                        <c:v>#N/A</c:v>
                      </c:pt>
                      <c:pt idx="80">
                        <c:v>1650</c:v>
                      </c:pt>
                      <c:pt idx="81">
                        <c:v>1650</c:v>
                      </c:pt>
                      <c:pt idx="82">
                        <c:v>1650</c:v>
                      </c:pt>
                      <c:pt idx="83">
                        <c:v>1650</c:v>
                      </c:pt>
                      <c:pt idx="84">
                        <c:v>1650</c:v>
                      </c:pt>
                      <c:pt idx="85">
                        <c:v>#N/A</c:v>
                      </c:pt>
                      <c:pt idx="86">
                        <c:v>#N/A</c:v>
                      </c:pt>
                      <c:pt idx="87">
                        <c:v>#N/A</c:v>
                      </c:pt>
                      <c:pt idx="88">
                        <c:v>#N/A</c:v>
                      </c:pt>
                      <c:pt idx="89">
                        <c:v>#N/A</c:v>
                      </c:pt>
                      <c:pt idx="90">
                        <c:v>#N/A</c:v>
                      </c:pt>
                      <c:pt idx="91">
                        <c:v>#N/A</c:v>
                      </c:pt>
                      <c:pt idx="92">
                        <c:v>1650</c:v>
                      </c:pt>
                      <c:pt idx="93">
                        <c:v>1650</c:v>
                      </c:pt>
                      <c:pt idx="94">
                        <c:v>#N/A</c:v>
                      </c:pt>
                      <c:pt idx="95">
                        <c:v>1620</c:v>
                      </c:pt>
                      <c:pt idx="96">
                        <c:v>1620</c:v>
                      </c:pt>
                      <c:pt idx="97">
                        <c:v>1620</c:v>
                      </c:pt>
                      <c:pt idx="98">
                        <c:v>1620</c:v>
                      </c:pt>
                      <c:pt idx="99">
                        <c:v>1620</c:v>
                      </c:pt>
                      <c:pt idx="100">
                        <c:v>#N/A</c:v>
                      </c:pt>
                      <c:pt idx="101">
                        <c:v>#N/A</c:v>
                      </c:pt>
                      <c:pt idx="102">
                        <c:v>1620</c:v>
                      </c:pt>
                      <c:pt idx="103">
                        <c:v>1620</c:v>
                      </c:pt>
                      <c:pt idx="104">
                        <c:v>1620</c:v>
                      </c:pt>
                      <c:pt idx="105">
                        <c:v>1620</c:v>
                      </c:pt>
                      <c:pt idx="106">
                        <c:v>1620</c:v>
                      </c:pt>
                      <c:pt idx="107">
                        <c:v>#N/A</c:v>
                      </c:pt>
                      <c:pt idx="108">
                        <c:v>#N/A</c:v>
                      </c:pt>
                      <c:pt idx="109">
                        <c:v>#N/A</c:v>
                      </c:pt>
                      <c:pt idx="110">
                        <c:v>1620</c:v>
                      </c:pt>
                      <c:pt idx="111">
                        <c:v>1620</c:v>
                      </c:pt>
                      <c:pt idx="112">
                        <c:v>1620</c:v>
                      </c:pt>
                      <c:pt idx="113">
                        <c:v>1620</c:v>
                      </c:pt>
                      <c:pt idx="114">
                        <c:v>#N/A</c:v>
                      </c:pt>
                      <c:pt idx="115">
                        <c:v>#N/A</c:v>
                      </c:pt>
                      <c:pt idx="116">
                        <c:v>1620</c:v>
                      </c:pt>
                      <c:pt idx="117">
                        <c:v>1620</c:v>
                      </c:pt>
                      <c:pt idx="118">
                        <c:v>1620</c:v>
                      </c:pt>
                      <c:pt idx="119">
                        <c:v>1620</c:v>
                      </c:pt>
                      <c:pt idx="120">
                        <c:v>1620</c:v>
                      </c:pt>
                      <c:pt idx="121">
                        <c:v>#N/A</c:v>
                      </c:pt>
                      <c:pt idx="122">
                        <c:v>#N/A</c:v>
                      </c:pt>
                      <c:pt idx="123">
                        <c:v>1580</c:v>
                      </c:pt>
                      <c:pt idx="124">
                        <c:v>1580</c:v>
                      </c:pt>
                      <c:pt idx="125">
                        <c:v>1580</c:v>
                      </c:pt>
                      <c:pt idx="126">
                        <c:v>1580</c:v>
                      </c:pt>
                      <c:pt idx="127">
                        <c:v>1580</c:v>
                      </c:pt>
                      <c:pt idx="128">
                        <c:v>#N/A</c:v>
                      </c:pt>
                      <c:pt idx="129">
                        <c:v>#N/A</c:v>
                      </c:pt>
                      <c:pt idx="130">
                        <c:v>1550</c:v>
                      </c:pt>
                      <c:pt idx="131">
                        <c:v>1500</c:v>
                      </c:pt>
                      <c:pt idx="132">
                        <c:v>1500</c:v>
                      </c:pt>
                      <c:pt idx="133">
                        <c:v>1500</c:v>
                      </c:pt>
                      <c:pt idx="134">
                        <c:v>1500</c:v>
                      </c:pt>
                      <c:pt idx="135">
                        <c:v>#N/A</c:v>
                      </c:pt>
                      <c:pt idx="136">
                        <c:v>#N/A</c:v>
                      </c:pt>
                      <c:pt idx="137">
                        <c:v>1500</c:v>
                      </c:pt>
                      <c:pt idx="138">
                        <c:v>1500</c:v>
                      </c:pt>
                      <c:pt idx="139">
                        <c:v>1500</c:v>
                      </c:pt>
                      <c:pt idx="140">
                        <c:v>1500</c:v>
                      </c:pt>
                      <c:pt idx="141">
                        <c:v>1500</c:v>
                      </c:pt>
                      <c:pt idx="142">
                        <c:v>#N/A</c:v>
                      </c:pt>
                      <c:pt idx="143">
                        <c:v>#N/A</c:v>
                      </c:pt>
                      <c:pt idx="144">
                        <c:v>1500</c:v>
                      </c:pt>
                      <c:pt idx="145">
                        <c:v>1500</c:v>
                      </c:pt>
                      <c:pt idx="146">
                        <c:v>1500</c:v>
                      </c:pt>
                      <c:pt idx="147">
                        <c:v>1500</c:v>
                      </c:pt>
                      <c:pt idx="148">
                        <c:v>1500</c:v>
                      </c:pt>
                      <c:pt idx="149">
                        <c:v>#N/A</c:v>
                      </c:pt>
                      <c:pt idx="150">
                        <c:v>#N/A</c:v>
                      </c:pt>
                      <c:pt idx="151">
                        <c:v>1500</c:v>
                      </c:pt>
                      <c:pt idx="152">
                        <c:v>1500</c:v>
                      </c:pt>
                      <c:pt idx="153">
                        <c:v>1500</c:v>
                      </c:pt>
                      <c:pt idx="154">
                        <c:v>1500</c:v>
                      </c:pt>
                      <c:pt idx="155">
                        <c:v>1500</c:v>
                      </c:pt>
                      <c:pt idx="156">
                        <c:v>#N/A</c:v>
                      </c:pt>
                      <c:pt idx="157">
                        <c:v>#N/A</c:v>
                      </c:pt>
                      <c:pt idx="158">
                        <c:v>1500</c:v>
                      </c:pt>
                      <c:pt idx="159">
                        <c:v>1500</c:v>
                      </c:pt>
                      <c:pt idx="160">
                        <c:v>1500</c:v>
                      </c:pt>
                      <c:pt idx="161">
                        <c:v>1500</c:v>
                      </c:pt>
                      <c:pt idx="162">
                        <c:v>1500</c:v>
                      </c:pt>
                      <c:pt idx="163">
                        <c:v>#N/A</c:v>
                      </c:pt>
                      <c:pt idx="164">
                        <c:v>#N/A</c:v>
                      </c:pt>
                      <c:pt idx="165">
                        <c:v>1500</c:v>
                      </c:pt>
                      <c:pt idx="166">
                        <c:v>1500</c:v>
                      </c:pt>
                      <c:pt idx="167">
                        <c:v>1500</c:v>
                      </c:pt>
                      <c:pt idx="168">
                        <c:v>1500</c:v>
                      </c:pt>
                      <c:pt idx="169">
                        <c:v>1500</c:v>
                      </c:pt>
                      <c:pt idx="170">
                        <c:v>#N/A</c:v>
                      </c:pt>
                      <c:pt idx="171">
                        <c:v>#N/A</c:v>
                      </c:pt>
                      <c:pt idx="172">
                        <c:v>1500</c:v>
                      </c:pt>
                      <c:pt idx="173">
                        <c:v>1500</c:v>
                      </c:pt>
                      <c:pt idx="174">
                        <c:v>1500</c:v>
                      </c:pt>
                      <c:pt idx="175">
                        <c:v>1500</c:v>
                      </c:pt>
                      <c:pt idx="176">
                        <c:v>1500</c:v>
                      </c:pt>
                      <c:pt idx="177">
                        <c:v>#N/A</c:v>
                      </c:pt>
                      <c:pt idx="178">
                        <c:v>#N/A</c:v>
                      </c:pt>
                      <c:pt idx="179">
                        <c:v>1500</c:v>
                      </c:pt>
                      <c:pt idx="180">
                        <c:v>1500</c:v>
                      </c:pt>
                      <c:pt idx="181">
                        <c:v>1500</c:v>
                      </c:pt>
                      <c:pt idx="182">
                        <c:v>1500</c:v>
                      </c:pt>
                      <c:pt idx="183">
                        <c:v>1500</c:v>
                      </c:pt>
                      <c:pt idx="184">
                        <c:v>#N/A</c:v>
                      </c:pt>
                      <c:pt idx="185">
                        <c:v>#N/A</c:v>
                      </c:pt>
                      <c:pt idx="186">
                        <c:v>1550</c:v>
                      </c:pt>
                      <c:pt idx="187">
                        <c:v>1550</c:v>
                      </c:pt>
                      <c:pt idx="188">
                        <c:v>1550</c:v>
                      </c:pt>
                      <c:pt idx="189">
                        <c:v>1550</c:v>
                      </c:pt>
                      <c:pt idx="190">
                        <c:v>1650</c:v>
                      </c:pt>
                      <c:pt idx="191">
                        <c:v>#N/A</c:v>
                      </c:pt>
                      <c:pt idx="192">
                        <c:v>#N/A</c:v>
                      </c:pt>
                      <c:pt idx="193">
                        <c:v>1650</c:v>
                      </c:pt>
                      <c:pt idx="194">
                        <c:v>1650</c:v>
                      </c:pt>
                      <c:pt idx="195">
                        <c:v>1650</c:v>
                      </c:pt>
                      <c:pt idx="196">
                        <c:v>1650</c:v>
                      </c:pt>
                      <c:pt idx="197">
                        <c:v>1650</c:v>
                      </c:pt>
                      <c:pt idx="198">
                        <c:v>#N/A</c:v>
                      </c:pt>
                      <c:pt idx="199">
                        <c:v>#N/A</c:v>
                      </c:pt>
                      <c:pt idx="200">
                        <c:v>1650</c:v>
                      </c:pt>
                      <c:pt idx="201">
                        <c:v>1650</c:v>
                      </c:pt>
                      <c:pt idx="202">
                        <c:v>1650</c:v>
                      </c:pt>
                      <c:pt idx="203">
                        <c:v>1650</c:v>
                      </c:pt>
                      <c:pt idx="204">
                        <c:v>1680</c:v>
                      </c:pt>
                      <c:pt idx="205">
                        <c:v>#N/A</c:v>
                      </c:pt>
                      <c:pt idx="206">
                        <c:v>#N/A</c:v>
                      </c:pt>
                      <c:pt idx="207">
                        <c:v>#N/A</c:v>
                      </c:pt>
                      <c:pt idx="208">
                        <c:v>1680</c:v>
                      </c:pt>
                      <c:pt idx="209">
                        <c:v>1680</c:v>
                      </c:pt>
                      <c:pt idx="210">
                        <c:v>1700</c:v>
                      </c:pt>
                      <c:pt idx="211">
                        <c:v>1700</c:v>
                      </c:pt>
                      <c:pt idx="212">
                        <c:v>#N/A</c:v>
                      </c:pt>
                      <c:pt idx="213">
                        <c:v>#N/A</c:v>
                      </c:pt>
                      <c:pt idx="214">
                        <c:v>1700</c:v>
                      </c:pt>
                      <c:pt idx="215">
                        <c:v>1700</c:v>
                      </c:pt>
                      <c:pt idx="216">
                        <c:v>1700</c:v>
                      </c:pt>
                      <c:pt idx="217">
                        <c:v>1700</c:v>
                      </c:pt>
                      <c:pt idx="218">
                        <c:v>1700</c:v>
                      </c:pt>
                      <c:pt idx="219">
                        <c:v>#N/A</c:v>
                      </c:pt>
                      <c:pt idx="220">
                        <c:v>#N/A</c:v>
                      </c:pt>
                      <c:pt idx="221">
                        <c:v>1700</c:v>
                      </c:pt>
                      <c:pt idx="222">
                        <c:v>1700</c:v>
                      </c:pt>
                      <c:pt idx="223">
                        <c:v>1700</c:v>
                      </c:pt>
                      <c:pt idx="224">
                        <c:v>1700</c:v>
                      </c:pt>
                      <c:pt idx="225">
                        <c:v>1750</c:v>
                      </c:pt>
                      <c:pt idx="226">
                        <c:v>#N/A</c:v>
                      </c:pt>
                      <c:pt idx="227">
                        <c:v>#N/A</c:v>
                      </c:pt>
                      <c:pt idx="228">
                        <c:v>1750</c:v>
                      </c:pt>
                      <c:pt idx="229">
                        <c:v>1750</c:v>
                      </c:pt>
                      <c:pt idx="230">
                        <c:v>1750</c:v>
                      </c:pt>
                      <c:pt idx="231">
                        <c:v>1750</c:v>
                      </c:pt>
                      <c:pt idx="232">
                        <c:v>1800</c:v>
                      </c:pt>
                      <c:pt idx="233">
                        <c:v>#N/A</c:v>
                      </c:pt>
                      <c:pt idx="234">
                        <c:v>#N/A</c:v>
                      </c:pt>
                      <c:pt idx="235">
                        <c:v>1800</c:v>
                      </c:pt>
                      <c:pt idx="236">
                        <c:v>1800</c:v>
                      </c:pt>
                      <c:pt idx="237">
                        <c:v>1800</c:v>
                      </c:pt>
                      <c:pt idx="238">
                        <c:v>1800</c:v>
                      </c:pt>
                      <c:pt idx="239">
                        <c:v>1800</c:v>
                      </c:pt>
                      <c:pt idx="240">
                        <c:v>1800</c:v>
                      </c:pt>
                      <c:pt idx="241">
                        <c:v>#N/A</c:v>
                      </c:pt>
                      <c:pt idx="242">
                        <c:v>#N/A</c:v>
                      </c:pt>
                      <c:pt idx="243">
                        <c:v>#N/A</c:v>
                      </c:pt>
                      <c:pt idx="244">
                        <c:v>#N/A</c:v>
                      </c:pt>
                      <c:pt idx="245">
                        <c:v>1800</c:v>
                      </c:pt>
                      <c:pt idx="246">
                        <c:v>1800</c:v>
                      </c:pt>
                      <c:pt idx="247">
                        <c:v>1800</c:v>
                      </c:pt>
                      <c:pt idx="248">
                        <c:v>#N/A</c:v>
                      </c:pt>
                      <c:pt idx="249">
                        <c:v>1800</c:v>
                      </c:pt>
                      <c:pt idx="250">
                        <c:v>1800</c:v>
                      </c:pt>
                      <c:pt idx="251">
                        <c:v>1800</c:v>
                      </c:pt>
                      <c:pt idx="252">
                        <c:v>1750</c:v>
                      </c:pt>
                      <c:pt idx="253">
                        <c:v>1750</c:v>
                      </c:pt>
                      <c:pt idx="254">
                        <c:v>#N/A</c:v>
                      </c:pt>
                      <c:pt idx="255">
                        <c:v>#N/A</c:v>
                      </c:pt>
                      <c:pt idx="256">
                        <c:v>1750</c:v>
                      </c:pt>
                      <c:pt idx="257">
                        <c:v>1750</c:v>
                      </c:pt>
                      <c:pt idx="258">
                        <c:v>1750</c:v>
                      </c:pt>
                      <c:pt idx="259">
                        <c:v>1750</c:v>
                      </c:pt>
                      <c:pt idx="260">
                        <c:v>1750</c:v>
                      </c:pt>
                      <c:pt idx="261">
                        <c:v>#N/A</c:v>
                      </c:pt>
                      <c:pt idx="262">
                        <c:v>#N/A</c:v>
                      </c:pt>
                      <c:pt idx="263">
                        <c:v>1750</c:v>
                      </c:pt>
                      <c:pt idx="264">
                        <c:v>1750</c:v>
                      </c:pt>
                      <c:pt idx="265">
                        <c:v>1750</c:v>
                      </c:pt>
                      <c:pt idx="266">
                        <c:v>1750</c:v>
                      </c:pt>
                      <c:pt idx="267">
                        <c:v>1750</c:v>
                      </c:pt>
                      <c:pt idx="268">
                        <c:v>#N/A</c:v>
                      </c:pt>
                      <c:pt idx="269">
                        <c:v>#N/A</c:v>
                      </c:pt>
                      <c:pt idx="270">
                        <c:v>#N/A</c:v>
                      </c:pt>
                      <c:pt idx="271">
                        <c:v>1750</c:v>
                      </c:pt>
                      <c:pt idx="272">
                        <c:v>1750</c:v>
                      </c:pt>
                      <c:pt idx="273">
                        <c:v>1750</c:v>
                      </c:pt>
                      <c:pt idx="274">
                        <c:v>1750</c:v>
                      </c:pt>
                      <c:pt idx="275">
                        <c:v>#N/A</c:v>
                      </c:pt>
                      <c:pt idx="276">
                        <c:v>#N/A</c:v>
                      </c:pt>
                      <c:pt idx="277">
                        <c:v>1750</c:v>
                      </c:pt>
                      <c:pt idx="278">
                        <c:v>1750</c:v>
                      </c:pt>
                      <c:pt idx="279">
                        <c:v>1750</c:v>
                      </c:pt>
                      <c:pt idx="280">
                        <c:v>1750</c:v>
                      </c:pt>
                      <c:pt idx="281">
                        <c:v>1750</c:v>
                      </c:pt>
                      <c:pt idx="282">
                        <c:v>#N/A</c:v>
                      </c:pt>
                      <c:pt idx="283">
                        <c:v>#N/A</c:v>
                      </c:pt>
                      <c:pt idx="284">
                        <c:v>1750</c:v>
                      </c:pt>
                      <c:pt idx="285">
                        <c:v>1750</c:v>
                      </c:pt>
                      <c:pt idx="286">
                        <c:v>1750</c:v>
                      </c:pt>
                      <c:pt idx="287">
                        <c:v>1750</c:v>
                      </c:pt>
                      <c:pt idx="288">
                        <c:v>1750</c:v>
                      </c:pt>
                      <c:pt idx="289">
                        <c:v>#N/A</c:v>
                      </c:pt>
                      <c:pt idx="290">
                        <c:v>#N/A</c:v>
                      </c:pt>
                      <c:pt idx="291">
                        <c:v>1750</c:v>
                      </c:pt>
                      <c:pt idx="292">
                        <c:v>1750</c:v>
                      </c:pt>
                      <c:pt idx="293">
                        <c:v>1750</c:v>
                      </c:pt>
                      <c:pt idx="294">
                        <c:v>1750</c:v>
                      </c:pt>
                      <c:pt idx="295">
                        <c:v>1750</c:v>
                      </c:pt>
                      <c:pt idx="296">
                        <c:v>#N/A</c:v>
                      </c:pt>
                      <c:pt idx="297">
                        <c:v>#N/A</c:v>
                      </c:pt>
                      <c:pt idx="298">
                        <c:v>1750</c:v>
                      </c:pt>
                      <c:pt idx="299">
                        <c:v>1750</c:v>
                      </c:pt>
                      <c:pt idx="300">
                        <c:v>1750</c:v>
                      </c:pt>
                      <c:pt idx="301">
                        <c:v>1750</c:v>
                      </c:pt>
                      <c:pt idx="302">
                        <c:v>1750</c:v>
                      </c:pt>
                      <c:pt idx="303">
                        <c:v>#N/A</c:v>
                      </c:pt>
                      <c:pt idx="304">
                        <c:v>#N/A</c:v>
                      </c:pt>
                      <c:pt idx="305">
                        <c:v>1750</c:v>
                      </c:pt>
                      <c:pt idx="306">
                        <c:v>1750</c:v>
                      </c:pt>
                      <c:pt idx="307">
                        <c:v>1750</c:v>
                      </c:pt>
                      <c:pt idx="308">
                        <c:v>1800</c:v>
                      </c:pt>
                      <c:pt idx="309">
                        <c:v>1800</c:v>
                      </c:pt>
                      <c:pt idx="310">
                        <c:v>#N/A</c:v>
                      </c:pt>
                      <c:pt idx="311">
                        <c:v>#N/A</c:v>
                      </c:pt>
                      <c:pt idx="312">
                        <c:v>1800</c:v>
                      </c:pt>
                      <c:pt idx="313">
                        <c:v>1800</c:v>
                      </c:pt>
                      <c:pt idx="314">
                        <c:v>1800</c:v>
                      </c:pt>
                      <c:pt idx="315">
                        <c:v>1800</c:v>
                      </c:pt>
                      <c:pt idx="316">
                        <c:v>1800</c:v>
                      </c:pt>
                      <c:pt idx="317">
                        <c:v>#N/A</c:v>
                      </c:pt>
                      <c:pt idx="318">
                        <c:v>#N/A</c:v>
                      </c:pt>
                      <c:pt idx="319">
                        <c:v>1800</c:v>
                      </c:pt>
                      <c:pt idx="320">
                        <c:v>1800</c:v>
                      </c:pt>
                      <c:pt idx="321">
                        <c:v>1800</c:v>
                      </c:pt>
                      <c:pt idx="322">
                        <c:v>1850</c:v>
                      </c:pt>
                      <c:pt idx="323">
                        <c:v>1850</c:v>
                      </c:pt>
                      <c:pt idx="324">
                        <c:v>#N/A</c:v>
                      </c:pt>
                      <c:pt idx="325">
                        <c:v>#N/A</c:v>
                      </c:pt>
                      <c:pt idx="326">
                        <c:v>#N/A</c:v>
                      </c:pt>
                      <c:pt idx="327">
                        <c:v>#N/A</c:v>
                      </c:pt>
                      <c:pt idx="328">
                        <c:v>#N/A</c:v>
                      </c:pt>
                      <c:pt idx="329">
                        <c:v>#N/A</c:v>
                      </c:pt>
                      <c:pt idx="330">
                        <c:v>#N/A</c:v>
                      </c:pt>
                      <c:pt idx="331">
                        <c:v>1850</c:v>
                      </c:pt>
                      <c:pt idx="332">
                        <c:v>1850</c:v>
                      </c:pt>
                      <c:pt idx="333">
                        <c:v>1850</c:v>
                      </c:pt>
                      <c:pt idx="334">
                        <c:v>1850</c:v>
                      </c:pt>
                      <c:pt idx="335">
                        <c:v>1850</c:v>
                      </c:pt>
                      <c:pt idx="336">
                        <c:v>1850</c:v>
                      </c:pt>
                      <c:pt idx="337">
                        <c:v>1850</c:v>
                      </c:pt>
                      <c:pt idx="338">
                        <c:v>#N/A</c:v>
                      </c:pt>
                      <c:pt idx="339">
                        <c:v>#N/A</c:v>
                      </c:pt>
                      <c:pt idx="340">
                        <c:v>1850</c:v>
                      </c:pt>
                      <c:pt idx="341">
                        <c:v>1870</c:v>
                      </c:pt>
                      <c:pt idx="342">
                        <c:v>1870</c:v>
                      </c:pt>
                      <c:pt idx="343">
                        <c:v>1870</c:v>
                      </c:pt>
                      <c:pt idx="344">
                        <c:v>1870</c:v>
                      </c:pt>
                      <c:pt idx="345">
                        <c:v>#N/A</c:v>
                      </c:pt>
                      <c:pt idx="346">
                        <c:v>#N/A</c:v>
                      </c:pt>
                      <c:pt idx="347">
                        <c:v>1870</c:v>
                      </c:pt>
                      <c:pt idx="348">
                        <c:v>1870</c:v>
                      </c:pt>
                      <c:pt idx="349">
                        <c:v>1870</c:v>
                      </c:pt>
                      <c:pt idx="350">
                        <c:v>1880</c:v>
                      </c:pt>
                      <c:pt idx="351">
                        <c:v>1880</c:v>
                      </c:pt>
                      <c:pt idx="352">
                        <c:v>#N/A</c:v>
                      </c:pt>
                      <c:pt idx="353">
                        <c:v>#N/A</c:v>
                      </c:pt>
                      <c:pt idx="354">
                        <c:v>1880</c:v>
                      </c:pt>
                      <c:pt idx="355">
                        <c:v>1880</c:v>
                      </c:pt>
                      <c:pt idx="356">
                        <c:v>1880</c:v>
                      </c:pt>
                      <c:pt idx="357">
                        <c:v>1880</c:v>
                      </c:pt>
                      <c:pt idx="358">
                        <c:v>1880</c:v>
                      </c:pt>
                      <c:pt idx="359">
                        <c:v>#N/A</c:v>
                      </c:pt>
                      <c:pt idx="360">
                        <c:v>#N/A</c:v>
                      </c:pt>
                      <c:pt idx="361">
                        <c:v>1880</c:v>
                      </c:pt>
                      <c:pt idx="362">
                        <c:v>1880</c:v>
                      </c:pt>
                      <c:pt idx="363">
                        <c:v>1880</c:v>
                      </c:pt>
                      <c:pt idx="364">
                        <c:v>#N/A</c:v>
                      </c:pt>
                    </c:numCache>
                  </c:numRef>
                </c:val>
                <c:smooth val="0"/>
                <c:extLst>
                  <c:ext xmlns:c16="http://schemas.microsoft.com/office/drawing/2014/chart" uri="{C3380CC4-5D6E-409C-BE32-E72D297353CC}">
                    <c16:uniqueId val="{00000005-6393-4EC2-AE28-FD3699A4C636}"/>
                  </c:ext>
                </c:extLst>
              </c15:ser>
            </c15:filteredLineSeries>
          </c:ext>
        </c:extLst>
      </c:lineChart>
      <c:dateAx>
        <c:axId val="120075160"/>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76792966"/>
        <c:crosses val="autoZero"/>
        <c:auto val="1"/>
        <c:lblOffset val="100"/>
        <c:baseTimeUnit val="days"/>
      </c:dateAx>
      <c:valAx>
        <c:axId val="876792966"/>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元</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2007516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轻碱厂库库存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纯碱月度周度图表!$CM$18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纯碱月度周度图表!$CH$19:$CH$383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纯碱月度周度图表!$CM$19:$CM$383</c:f>
              <c:numCache>
                <c:formatCode>General</c:formatCode>
                <c:ptCount val="365"/>
                <c:pt idx="0">
                  <c:v>#N/A</c:v>
                </c:pt>
                <c:pt idx="1">
                  <c:v>#N/A</c:v>
                </c:pt>
                <c:pt idx="2">
                  <c:v>#N/A</c:v>
                </c:pt>
                <c:pt idx="3">
                  <c:v>#N/A</c:v>
                </c:pt>
                <c:pt idx="4">
                  <c:v>#N/A</c:v>
                </c:pt>
                <c:pt idx="5">
                  <c:v>#N/A</c:v>
                </c:pt>
                <c:pt idx="6">
                  <c:v>70.09</c:v>
                </c:pt>
                <c:pt idx="7">
                  <c:v>#N/A</c:v>
                </c:pt>
                <c:pt idx="8">
                  <c:v>#N/A</c:v>
                </c:pt>
                <c:pt idx="9">
                  <c:v>#N/A</c:v>
                </c:pt>
                <c:pt idx="10">
                  <c:v>#N/A</c:v>
                </c:pt>
                <c:pt idx="11">
                  <c:v>#N/A</c:v>
                </c:pt>
                <c:pt idx="12">
                  <c:v>#N/A</c:v>
                </c:pt>
                <c:pt idx="13">
                  <c:v>74.63</c:v>
                </c:pt>
                <c:pt idx="14">
                  <c:v>#N/A</c:v>
                </c:pt>
                <c:pt idx="15">
                  <c:v>#N/A</c:v>
                </c:pt>
                <c:pt idx="16">
                  <c:v>#N/A</c:v>
                </c:pt>
                <c:pt idx="17">
                  <c:v>#N/A</c:v>
                </c:pt>
                <c:pt idx="18">
                  <c:v>#N/A</c:v>
                </c:pt>
                <c:pt idx="19">
                  <c:v>#N/A</c:v>
                </c:pt>
                <c:pt idx="20">
                  <c:v>78.260000000000005</c:v>
                </c:pt>
                <c:pt idx="21">
                  <c:v>#N/A</c:v>
                </c:pt>
                <c:pt idx="22">
                  <c:v>#N/A</c:v>
                </c:pt>
                <c:pt idx="23">
                  <c:v>#N/A</c:v>
                </c:pt>
                <c:pt idx="24">
                  <c:v>#N/A</c:v>
                </c:pt>
                <c:pt idx="25">
                  <c:v>#N/A</c:v>
                </c:pt>
                <c:pt idx="26">
                  <c:v>#N/A</c:v>
                </c:pt>
                <c:pt idx="27">
                  <c:v>74.459999999999994</c:v>
                </c:pt>
                <c:pt idx="28">
                  <c:v>#N/A</c:v>
                </c:pt>
                <c:pt idx="29">
                  <c:v>#N/A</c:v>
                </c:pt>
                <c:pt idx="30">
                  <c:v>#N/A</c:v>
                </c:pt>
                <c:pt idx="31">
                  <c:v>#N/A</c:v>
                </c:pt>
                <c:pt idx="32">
                  <c:v>#N/A</c:v>
                </c:pt>
                <c:pt idx="33">
                  <c:v>#N/A</c:v>
                </c:pt>
                <c:pt idx="34">
                  <c:v>72.13</c:v>
                </c:pt>
                <c:pt idx="35">
                  <c:v>#N/A</c:v>
                </c:pt>
                <c:pt idx="36">
                  <c:v>#N/A</c:v>
                </c:pt>
                <c:pt idx="37">
                  <c:v>#N/A</c:v>
                </c:pt>
                <c:pt idx="38">
                  <c:v>#N/A</c:v>
                </c:pt>
                <c:pt idx="39">
                  <c:v>#N/A</c:v>
                </c:pt>
                <c:pt idx="40">
                  <c:v>#N/A</c:v>
                </c:pt>
                <c:pt idx="41">
                  <c:v>65.88</c:v>
                </c:pt>
                <c:pt idx="42">
                  <c:v>#N/A</c:v>
                </c:pt>
                <c:pt idx="43">
                  <c:v>#N/A</c:v>
                </c:pt>
                <c:pt idx="44">
                  <c:v>#N/A</c:v>
                </c:pt>
                <c:pt idx="45">
                  <c:v>#N/A</c:v>
                </c:pt>
                <c:pt idx="46">
                  <c:v>#N/A</c:v>
                </c:pt>
                <c:pt idx="47">
                  <c:v>#N/A</c:v>
                </c:pt>
                <c:pt idx="48">
                  <c:v>63.75</c:v>
                </c:pt>
                <c:pt idx="49">
                  <c:v>#N/A</c:v>
                </c:pt>
                <c:pt idx="50">
                  <c:v>#N/A</c:v>
                </c:pt>
                <c:pt idx="51">
                  <c:v>#N/A</c:v>
                </c:pt>
                <c:pt idx="52">
                  <c:v>#N/A</c:v>
                </c:pt>
                <c:pt idx="53">
                  <c:v>#N/A</c:v>
                </c:pt>
                <c:pt idx="54">
                  <c:v>#N/A</c:v>
                </c:pt>
                <c:pt idx="55">
                  <c:v>55.54</c:v>
                </c:pt>
                <c:pt idx="56">
                  <c:v>#N/A</c:v>
                </c:pt>
                <c:pt idx="57">
                  <c:v>#N/A</c:v>
                </c:pt>
                <c:pt idx="58">
                  <c:v>#N/A</c:v>
                </c:pt>
                <c:pt idx="59">
                  <c:v>#N/A</c:v>
                </c:pt>
                <c:pt idx="60">
                  <c:v>#N/A</c:v>
                </c:pt>
                <c:pt idx="61">
                  <c:v>#N/A</c:v>
                </c:pt>
                <c:pt idx="62">
                  <c:v>49.02</c:v>
                </c:pt>
                <c:pt idx="63">
                  <c:v>#N/A</c:v>
                </c:pt>
                <c:pt idx="64">
                  <c:v>#N/A</c:v>
                </c:pt>
                <c:pt idx="65">
                  <c:v>#N/A</c:v>
                </c:pt>
                <c:pt idx="66">
                  <c:v>#N/A</c:v>
                </c:pt>
                <c:pt idx="67">
                  <c:v>#N/A</c:v>
                </c:pt>
                <c:pt idx="68">
                  <c:v>#N/A</c:v>
                </c:pt>
                <c:pt idx="69">
                  <c:v>44.61</c:v>
                </c:pt>
                <c:pt idx="70">
                  <c:v>#N/A</c:v>
                </c:pt>
                <c:pt idx="71">
                  <c:v>#N/A</c:v>
                </c:pt>
                <c:pt idx="72">
                  <c:v>#N/A</c:v>
                </c:pt>
                <c:pt idx="73">
                  <c:v>#N/A</c:v>
                </c:pt>
                <c:pt idx="74">
                  <c:v>#N/A</c:v>
                </c:pt>
                <c:pt idx="75">
                  <c:v>#N/A</c:v>
                </c:pt>
                <c:pt idx="76">
                  <c:v>37.549999999999997</c:v>
                </c:pt>
                <c:pt idx="77">
                  <c:v>#N/A</c:v>
                </c:pt>
                <c:pt idx="78">
                  <c:v>#N/A</c:v>
                </c:pt>
                <c:pt idx="79">
                  <c:v>#N/A</c:v>
                </c:pt>
                <c:pt idx="80">
                  <c:v>#N/A</c:v>
                </c:pt>
                <c:pt idx="81">
                  <c:v>#N/A</c:v>
                </c:pt>
                <c:pt idx="82">
                  <c:v>#N/A</c:v>
                </c:pt>
                <c:pt idx="83">
                  <c:v>32.33</c:v>
                </c:pt>
                <c:pt idx="84">
                  <c:v>#N/A</c:v>
                </c:pt>
                <c:pt idx="85">
                  <c:v>#N/A</c:v>
                </c:pt>
                <c:pt idx="86">
                  <c:v>#N/A</c:v>
                </c:pt>
                <c:pt idx="87">
                  <c:v>#N/A</c:v>
                </c:pt>
                <c:pt idx="88">
                  <c:v>#N/A</c:v>
                </c:pt>
                <c:pt idx="89">
                  <c:v>#N/A</c:v>
                </c:pt>
                <c:pt idx="90">
                  <c:v>24.73</c:v>
                </c:pt>
                <c:pt idx="91">
                  <c:v>#N/A</c:v>
                </c:pt>
                <c:pt idx="92">
                  <c:v>#N/A</c:v>
                </c:pt>
                <c:pt idx="93">
                  <c:v>#N/A</c:v>
                </c:pt>
                <c:pt idx="94">
                  <c:v>#N/A</c:v>
                </c:pt>
                <c:pt idx="95">
                  <c:v>#N/A</c:v>
                </c:pt>
                <c:pt idx="96">
                  <c:v>#N/A</c:v>
                </c:pt>
                <c:pt idx="97">
                  <c:v>26.14</c:v>
                </c:pt>
                <c:pt idx="98">
                  <c:v>#N/A</c:v>
                </c:pt>
                <c:pt idx="99">
                  <c:v>#N/A</c:v>
                </c:pt>
                <c:pt idx="100">
                  <c:v>#N/A</c:v>
                </c:pt>
                <c:pt idx="101">
                  <c:v>#N/A</c:v>
                </c:pt>
                <c:pt idx="102">
                  <c:v>#N/A</c:v>
                </c:pt>
                <c:pt idx="103">
                  <c:v>#N/A</c:v>
                </c:pt>
                <c:pt idx="104">
                  <c:v>31.51</c:v>
                </c:pt>
                <c:pt idx="105">
                  <c:v>#N/A</c:v>
                </c:pt>
                <c:pt idx="106">
                  <c:v>#N/A</c:v>
                </c:pt>
                <c:pt idx="107">
                  <c:v>#N/A</c:v>
                </c:pt>
                <c:pt idx="108">
                  <c:v>#N/A</c:v>
                </c:pt>
                <c:pt idx="109">
                  <c:v>#N/A</c:v>
                </c:pt>
                <c:pt idx="110">
                  <c:v>#N/A</c:v>
                </c:pt>
                <c:pt idx="111">
                  <c:v>32.340000000000003</c:v>
                </c:pt>
                <c:pt idx="112">
                  <c:v>#N/A</c:v>
                </c:pt>
                <c:pt idx="113">
                  <c:v>#N/A</c:v>
                </c:pt>
                <c:pt idx="114">
                  <c:v>#N/A</c:v>
                </c:pt>
                <c:pt idx="115">
                  <c:v>#N/A</c:v>
                </c:pt>
                <c:pt idx="116">
                  <c:v>#N/A</c:v>
                </c:pt>
                <c:pt idx="117">
                  <c:v>#N/A</c:v>
                </c:pt>
                <c:pt idx="118">
                  <c:v>37.85</c:v>
                </c:pt>
                <c:pt idx="119">
                  <c:v>#N/A</c:v>
                </c:pt>
                <c:pt idx="120">
                  <c:v>#N/A</c:v>
                </c:pt>
                <c:pt idx="121">
                  <c:v>#N/A</c:v>
                </c:pt>
                <c:pt idx="122">
                  <c:v>#N/A</c:v>
                </c:pt>
                <c:pt idx="123">
                  <c:v>#N/A</c:v>
                </c:pt>
                <c:pt idx="124">
                  <c:v>#N/A</c:v>
                </c:pt>
                <c:pt idx="125">
                  <c:v>39.479999999999997</c:v>
                </c:pt>
                <c:pt idx="126">
                  <c:v>#N/A</c:v>
                </c:pt>
                <c:pt idx="127">
                  <c:v>#N/A</c:v>
                </c:pt>
                <c:pt idx="128">
                  <c:v>#N/A</c:v>
                </c:pt>
                <c:pt idx="129">
                  <c:v>#N/A</c:v>
                </c:pt>
                <c:pt idx="130">
                  <c:v>#N/A</c:v>
                </c:pt>
                <c:pt idx="131">
                  <c:v>#N/A</c:v>
                </c:pt>
                <c:pt idx="132">
                  <c:v>42.19</c:v>
                </c:pt>
                <c:pt idx="133">
                  <c:v>#N/A</c:v>
                </c:pt>
                <c:pt idx="134">
                  <c:v>#N/A</c:v>
                </c:pt>
                <c:pt idx="135">
                  <c:v>#N/A</c:v>
                </c:pt>
                <c:pt idx="136">
                  <c:v>#N/A</c:v>
                </c:pt>
                <c:pt idx="137">
                  <c:v>#N/A</c:v>
                </c:pt>
                <c:pt idx="138">
                  <c:v>#N/A</c:v>
                </c:pt>
                <c:pt idx="139">
                  <c:v>47.11</c:v>
                </c:pt>
                <c:pt idx="140">
                  <c:v>#N/A</c:v>
                </c:pt>
                <c:pt idx="141">
                  <c:v>#N/A</c:v>
                </c:pt>
                <c:pt idx="142">
                  <c:v>#N/A</c:v>
                </c:pt>
                <c:pt idx="143">
                  <c:v>#N/A</c:v>
                </c:pt>
                <c:pt idx="144">
                  <c:v>#N/A</c:v>
                </c:pt>
                <c:pt idx="145">
                  <c:v>#N/A</c:v>
                </c:pt>
                <c:pt idx="146">
                  <c:v>52.1</c:v>
                </c:pt>
                <c:pt idx="147">
                  <c:v>#N/A</c:v>
                </c:pt>
                <c:pt idx="148">
                  <c:v>#N/A</c:v>
                </c:pt>
                <c:pt idx="149">
                  <c:v>#N/A</c:v>
                </c:pt>
                <c:pt idx="150">
                  <c:v>#N/A</c:v>
                </c:pt>
                <c:pt idx="151">
                  <c:v>#N/A</c:v>
                </c:pt>
                <c:pt idx="152">
                  <c:v>#N/A</c:v>
                </c:pt>
                <c:pt idx="153">
                  <c:v>50.55</c:v>
                </c:pt>
                <c:pt idx="154">
                  <c:v>#N/A</c:v>
                </c:pt>
                <c:pt idx="155">
                  <c:v>#N/A</c:v>
                </c:pt>
                <c:pt idx="156">
                  <c:v>#N/A</c:v>
                </c:pt>
                <c:pt idx="157">
                  <c:v>#N/A</c:v>
                </c:pt>
                <c:pt idx="158">
                  <c:v>#N/A</c:v>
                </c:pt>
                <c:pt idx="159">
                  <c:v>#N/A</c:v>
                </c:pt>
                <c:pt idx="160">
                  <c:v>55.11</c:v>
                </c:pt>
                <c:pt idx="161">
                  <c:v>#N/A</c:v>
                </c:pt>
                <c:pt idx="162">
                  <c:v>#N/A</c:v>
                </c:pt>
                <c:pt idx="163">
                  <c:v>#N/A</c:v>
                </c:pt>
                <c:pt idx="164">
                  <c:v>#N/A</c:v>
                </c:pt>
                <c:pt idx="165">
                  <c:v>#N/A</c:v>
                </c:pt>
                <c:pt idx="166">
                  <c:v>#N/A</c:v>
                </c:pt>
                <c:pt idx="167">
                  <c:v>57.08</c:v>
                </c:pt>
                <c:pt idx="168">
                  <c:v>#N/A</c:v>
                </c:pt>
                <c:pt idx="169">
                  <c:v>#N/A</c:v>
                </c:pt>
                <c:pt idx="170">
                  <c:v>#N/A</c:v>
                </c:pt>
                <c:pt idx="171">
                  <c:v>#N/A</c:v>
                </c:pt>
                <c:pt idx="172">
                  <c:v>#N/A</c:v>
                </c:pt>
                <c:pt idx="173">
                  <c:v>#N/A</c:v>
                </c:pt>
                <c:pt idx="174">
                  <c:v>54.95</c:v>
                </c:pt>
                <c:pt idx="175">
                  <c:v>#N/A</c:v>
                </c:pt>
                <c:pt idx="176">
                  <c:v>#N/A</c:v>
                </c:pt>
                <c:pt idx="177">
                  <c:v>#N/A</c:v>
                </c:pt>
                <c:pt idx="178">
                  <c:v>#N/A</c:v>
                </c:pt>
                <c:pt idx="179">
                  <c:v>#N/A</c:v>
                </c:pt>
                <c:pt idx="180">
                  <c:v>#N/A</c:v>
                </c:pt>
                <c:pt idx="181">
                  <c:v>62.94</c:v>
                </c:pt>
                <c:pt idx="182">
                  <c:v>#N/A</c:v>
                </c:pt>
                <c:pt idx="183">
                  <c:v>#N/A</c:v>
                </c:pt>
                <c:pt idx="184">
                  <c:v>#N/A</c:v>
                </c:pt>
                <c:pt idx="185">
                  <c:v>#N/A</c:v>
                </c:pt>
                <c:pt idx="186">
                  <c:v>#N/A</c:v>
                </c:pt>
                <c:pt idx="187">
                  <c:v>#N/A</c:v>
                </c:pt>
                <c:pt idx="188">
                  <c:v>70.319999999999993</c:v>
                </c:pt>
                <c:pt idx="189">
                  <c:v>#N/A</c:v>
                </c:pt>
                <c:pt idx="190">
                  <c:v>#N/A</c:v>
                </c:pt>
                <c:pt idx="191">
                  <c:v>#N/A</c:v>
                </c:pt>
                <c:pt idx="192">
                  <c:v>#N/A</c:v>
                </c:pt>
                <c:pt idx="193">
                  <c:v>#N/A</c:v>
                </c:pt>
                <c:pt idx="194">
                  <c:v>#N/A</c:v>
                </c:pt>
                <c:pt idx="195">
                  <c:v>78.39</c:v>
                </c:pt>
                <c:pt idx="196">
                  <c:v>#N/A</c:v>
                </c:pt>
                <c:pt idx="197">
                  <c:v>#N/A</c:v>
                </c:pt>
                <c:pt idx="198">
                  <c:v>#N/A</c:v>
                </c:pt>
                <c:pt idx="199">
                  <c:v>#N/A</c:v>
                </c:pt>
                <c:pt idx="200">
                  <c:v>#N/A</c:v>
                </c:pt>
                <c:pt idx="201">
                  <c:v>#N/A</c:v>
                </c:pt>
                <c:pt idx="202">
                  <c:v>81.680000000000007</c:v>
                </c:pt>
                <c:pt idx="203">
                  <c:v>#N/A</c:v>
                </c:pt>
                <c:pt idx="204">
                  <c:v>#N/A</c:v>
                </c:pt>
                <c:pt idx="205">
                  <c:v>#N/A</c:v>
                </c:pt>
                <c:pt idx="206">
                  <c:v>#N/A</c:v>
                </c:pt>
                <c:pt idx="207">
                  <c:v>#N/A</c:v>
                </c:pt>
                <c:pt idx="208">
                  <c:v>#N/A</c:v>
                </c:pt>
                <c:pt idx="209">
                  <c:v>86.65</c:v>
                </c:pt>
                <c:pt idx="210">
                  <c:v>#N/A</c:v>
                </c:pt>
                <c:pt idx="211">
                  <c:v>#N/A</c:v>
                </c:pt>
                <c:pt idx="212">
                  <c:v>#N/A</c:v>
                </c:pt>
                <c:pt idx="213">
                  <c:v>#N/A</c:v>
                </c:pt>
                <c:pt idx="214">
                  <c:v>#N/A</c:v>
                </c:pt>
                <c:pt idx="215">
                  <c:v>#N/A</c:v>
                </c:pt>
                <c:pt idx="216">
                  <c:v>88.77</c:v>
                </c:pt>
                <c:pt idx="217">
                  <c:v>#N/A</c:v>
                </c:pt>
                <c:pt idx="218">
                  <c:v>#N/A</c:v>
                </c:pt>
                <c:pt idx="219">
                  <c:v>#N/A</c:v>
                </c:pt>
                <c:pt idx="220">
                  <c:v>#N/A</c:v>
                </c:pt>
                <c:pt idx="221">
                  <c:v>#N/A</c:v>
                </c:pt>
                <c:pt idx="222">
                  <c:v>#N/A</c:v>
                </c:pt>
                <c:pt idx="223">
                  <c:v>94.46</c:v>
                </c:pt>
                <c:pt idx="224">
                  <c:v>#N/A</c:v>
                </c:pt>
                <c:pt idx="225">
                  <c:v>#N/A</c:v>
                </c:pt>
                <c:pt idx="226">
                  <c:v>#N/A</c:v>
                </c:pt>
                <c:pt idx="227">
                  <c:v>#N/A</c:v>
                </c:pt>
                <c:pt idx="228">
                  <c:v>#N/A</c:v>
                </c:pt>
                <c:pt idx="229">
                  <c:v>#N/A</c:v>
                </c:pt>
                <c:pt idx="230">
                  <c:v>90.61</c:v>
                </c:pt>
                <c:pt idx="231">
                  <c:v>#N/A</c:v>
                </c:pt>
                <c:pt idx="232">
                  <c:v>#N/A</c:v>
                </c:pt>
                <c:pt idx="233">
                  <c:v>#N/A</c:v>
                </c:pt>
                <c:pt idx="234">
                  <c:v>#N/A</c:v>
                </c:pt>
                <c:pt idx="235">
                  <c:v>#N/A</c:v>
                </c:pt>
                <c:pt idx="236">
                  <c:v>#N/A</c:v>
                </c:pt>
                <c:pt idx="237">
                  <c:v>80.84</c:v>
                </c:pt>
                <c:pt idx="238">
                  <c:v>#N/A</c:v>
                </c:pt>
                <c:pt idx="239">
                  <c:v>#N/A</c:v>
                </c:pt>
                <c:pt idx="240">
                  <c:v>#N/A</c:v>
                </c:pt>
                <c:pt idx="241">
                  <c:v>#N/A</c:v>
                </c:pt>
                <c:pt idx="242">
                  <c:v>#N/A</c:v>
                </c:pt>
                <c:pt idx="243">
                  <c:v>#N/A</c:v>
                </c:pt>
                <c:pt idx="244">
                  <c:v>81.599999999999994</c:v>
                </c:pt>
                <c:pt idx="245">
                  <c:v>#N/A</c:v>
                </c:pt>
                <c:pt idx="246">
                  <c:v>#N/A</c:v>
                </c:pt>
                <c:pt idx="247">
                  <c:v>#N/A</c:v>
                </c:pt>
                <c:pt idx="248">
                  <c:v>#N/A</c:v>
                </c:pt>
                <c:pt idx="249">
                  <c:v>#N/A</c:v>
                </c:pt>
                <c:pt idx="250">
                  <c:v>#N/A</c:v>
                </c:pt>
                <c:pt idx="251">
                  <c:v>83.84</c:v>
                </c:pt>
                <c:pt idx="252">
                  <c:v>#N/A</c:v>
                </c:pt>
                <c:pt idx="253">
                  <c:v>#N/A</c:v>
                </c:pt>
                <c:pt idx="254">
                  <c:v>#N/A</c:v>
                </c:pt>
                <c:pt idx="255">
                  <c:v>#N/A</c:v>
                </c:pt>
                <c:pt idx="256">
                  <c:v>#N/A</c:v>
                </c:pt>
                <c:pt idx="257">
                  <c:v>#N/A</c:v>
                </c:pt>
                <c:pt idx="258">
                  <c:v>80.5</c:v>
                </c:pt>
                <c:pt idx="259">
                  <c:v>#N/A</c:v>
                </c:pt>
                <c:pt idx="260">
                  <c:v>#N/A</c:v>
                </c:pt>
                <c:pt idx="261">
                  <c:v>#N/A</c:v>
                </c:pt>
                <c:pt idx="262">
                  <c:v>#N/A</c:v>
                </c:pt>
                <c:pt idx="263">
                  <c:v>#N/A</c:v>
                </c:pt>
                <c:pt idx="264">
                  <c:v>#N/A</c:v>
                </c:pt>
                <c:pt idx="265">
                  <c:v>73.97</c:v>
                </c:pt>
                <c:pt idx="266">
                  <c:v>#N/A</c:v>
                </c:pt>
                <c:pt idx="267">
                  <c:v>#N/A</c:v>
                </c:pt>
                <c:pt idx="268">
                  <c:v>#N/A</c:v>
                </c:pt>
                <c:pt idx="269">
                  <c:v>#N/A</c:v>
                </c:pt>
                <c:pt idx="270">
                  <c:v>#N/A</c:v>
                </c:pt>
                <c:pt idx="271">
                  <c:v>#N/A</c:v>
                </c:pt>
                <c:pt idx="272">
                  <c:v>55.36</c:v>
                </c:pt>
                <c:pt idx="273">
                  <c:v>#N/A</c:v>
                </c:pt>
                <c:pt idx="274">
                  <c:v>#N/A</c:v>
                </c:pt>
                <c:pt idx="275">
                  <c:v>#N/A</c:v>
                </c:pt>
                <c:pt idx="276">
                  <c:v>#N/A</c:v>
                </c:pt>
                <c:pt idx="277">
                  <c:v>#N/A</c:v>
                </c:pt>
                <c:pt idx="278">
                  <c:v>#N/A</c:v>
                </c:pt>
                <c:pt idx="279">
                  <c:v>52.74</c:v>
                </c:pt>
                <c:pt idx="280">
                  <c:v>#N/A</c:v>
                </c:pt>
                <c:pt idx="281">
                  <c:v>#N/A</c:v>
                </c:pt>
                <c:pt idx="282">
                  <c:v>#N/A</c:v>
                </c:pt>
                <c:pt idx="283">
                  <c:v>#N/A</c:v>
                </c:pt>
                <c:pt idx="284">
                  <c:v>#N/A</c:v>
                </c:pt>
                <c:pt idx="285">
                  <c:v>#N/A</c:v>
                </c:pt>
                <c:pt idx="286">
                  <c:v>53.31</c:v>
                </c:pt>
                <c:pt idx="287">
                  <c:v>#N/A</c:v>
                </c:pt>
                <c:pt idx="288">
                  <c:v>#N/A</c:v>
                </c:pt>
                <c:pt idx="289">
                  <c:v>#N/A</c:v>
                </c:pt>
                <c:pt idx="290">
                  <c:v>#N/A</c:v>
                </c:pt>
                <c:pt idx="291">
                  <c:v>#N/A</c:v>
                </c:pt>
                <c:pt idx="292">
                  <c:v>#N/A</c:v>
                </c:pt>
                <c:pt idx="293">
                  <c:v>52.35</c:v>
                </c:pt>
                <c:pt idx="294">
                  <c:v>#N/A</c:v>
                </c:pt>
                <c:pt idx="295">
                  <c:v>#N/A</c:v>
                </c:pt>
                <c:pt idx="296">
                  <c:v>#N/A</c:v>
                </c:pt>
                <c:pt idx="297">
                  <c:v>#N/A</c:v>
                </c:pt>
                <c:pt idx="298">
                  <c:v>#N/A</c:v>
                </c:pt>
                <c:pt idx="299">
                  <c:v>#N/A</c:v>
                </c:pt>
                <c:pt idx="300">
                  <c:v>54.13</c:v>
                </c:pt>
                <c:pt idx="301">
                  <c:v>#N/A</c:v>
                </c:pt>
                <c:pt idx="302">
                  <c:v>#N/A</c:v>
                </c:pt>
                <c:pt idx="303">
                  <c:v>#N/A</c:v>
                </c:pt>
                <c:pt idx="304">
                  <c:v>#N/A</c:v>
                </c:pt>
                <c:pt idx="305">
                  <c:v>#N/A</c:v>
                </c:pt>
                <c:pt idx="306">
                  <c:v>#N/A</c:v>
                </c:pt>
                <c:pt idx="307">
                  <c:v>50.07</c:v>
                </c:pt>
                <c:pt idx="308">
                  <c:v>#N/A</c:v>
                </c:pt>
                <c:pt idx="309">
                  <c:v>#N/A</c:v>
                </c:pt>
                <c:pt idx="310">
                  <c:v>#N/A</c:v>
                </c:pt>
                <c:pt idx="311">
                  <c:v>#N/A</c:v>
                </c:pt>
                <c:pt idx="312">
                  <c:v>#N/A</c:v>
                </c:pt>
                <c:pt idx="313">
                  <c:v>#N/A</c:v>
                </c:pt>
                <c:pt idx="314">
                  <c:v>52.57</c:v>
                </c:pt>
                <c:pt idx="315">
                  <c:v>#N/A</c:v>
                </c:pt>
                <c:pt idx="316">
                  <c:v>#N/A</c:v>
                </c:pt>
                <c:pt idx="317">
                  <c:v>#N/A</c:v>
                </c:pt>
                <c:pt idx="318">
                  <c:v>#N/A</c:v>
                </c:pt>
                <c:pt idx="319">
                  <c:v>#N/A</c:v>
                </c:pt>
                <c:pt idx="320">
                  <c:v>#N/A</c:v>
                </c:pt>
                <c:pt idx="321">
                  <c:v>53.61</c:v>
                </c:pt>
                <c:pt idx="322">
                  <c:v>#N/A</c:v>
                </c:pt>
                <c:pt idx="323">
                  <c:v>#N/A</c:v>
                </c:pt>
                <c:pt idx="324">
                  <c:v>#N/A</c:v>
                </c:pt>
                <c:pt idx="325">
                  <c:v>#N/A</c:v>
                </c:pt>
                <c:pt idx="326">
                  <c:v>#N/A</c:v>
                </c:pt>
                <c:pt idx="327">
                  <c:v>#N/A</c:v>
                </c:pt>
                <c:pt idx="328">
                  <c:v>40.93</c:v>
                </c:pt>
                <c:pt idx="329">
                  <c:v>#N/A</c:v>
                </c:pt>
                <c:pt idx="330">
                  <c:v>#N/A</c:v>
                </c:pt>
                <c:pt idx="331">
                  <c:v>#N/A</c:v>
                </c:pt>
                <c:pt idx="332">
                  <c:v>#N/A</c:v>
                </c:pt>
                <c:pt idx="333">
                  <c:v>#N/A</c:v>
                </c:pt>
                <c:pt idx="334">
                  <c:v>#N/A</c:v>
                </c:pt>
                <c:pt idx="335">
                  <c:v>33.659999999999997</c:v>
                </c:pt>
                <c:pt idx="336">
                  <c:v>#N/A</c:v>
                </c:pt>
                <c:pt idx="337">
                  <c:v>#N/A</c:v>
                </c:pt>
                <c:pt idx="338">
                  <c:v>#N/A</c:v>
                </c:pt>
                <c:pt idx="339">
                  <c:v>#N/A</c:v>
                </c:pt>
                <c:pt idx="340">
                  <c:v>#N/A</c:v>
                </c:pt>
                <c:pt idx="341">
                  <c:v>#N/A</c:v>
                </c:pt>
                <c:pt idx="342">
                  <c:v>2.21</c:v>
                </c:pt>
                <c:pt idx="343">
                  <c:v>#N/A</c:v>
                </c:pt>
                <c:pt idx="344">
                  <c:v>#N/A</c:v>
                </c:pt>
                <c:pt idx="345">
                  <c:v>#N/A</c:v>
                </c:pt>
                <c:pt idx="346">
                  <c:v>#N/A</c:v>
                </c:pt>
                <c:pt idx="347">
                  <c:v>#N/A</c:v>
                </c:pt>
                <c:pt idx="348">
                  <c:v>#N/A</c:v>
                </c:pt>
                <c:pt idx="349">
                  <c:v>20.21</c:v>
                </c:pt>
                <c:pt idx="350">
                  <c:v>#N/A</c:v>
                </c:pt>
                <c:pt idx="351">
                  <c:v>#N/A</c:v>
                </c:pt>
                <c:pt idx="352">
                  <c:v>#N/A</c:v>
                </c:pt>
                <c:pt idx="353">
                  <c:v>#N/A</c:v>
                </c:pt>
                <c:pt idx="354">
                  <c:v>#N/A</c:v>
                </c:pt>
                <c:pt idx="355">
                  <c:v>#N/A</c:v>
                </c:pt>
                <c:pt idx="356">
                  <c:v>29.28</c:v>
                </c:pt>
                <c:pt idx="357">
                  <c:v>#N/A</c:v>
                </c:pt>
                <c:pt idx="358">
                  <c:v>#N/A</c:v>
                </c:pt>
                <c:pt idx="359">
                  <c:v>#N/A</c:v>
                </c:pt>
                <c:pt idx="360">
                  <c:v>#N/A</c:v>
                </c:pt>
                <c:pt idx="361">
                  <c:v>#N/A</c:v>
                </c:pt>
                <c:pt idx="362">
                  <c:v>#N/A</c:v>
                </c:pt>
                <c:pt idx="363">
                  <c:v>30.53</c:v>
                </c:pt>
                <c:pt idx="364">
                  <c:v>#N/A</c:v>
                </c:pt>
              </c:numCache>
            </c:numRef>
          </c:val>
          <c:smooth val="0"/>
          <c:extLst>
            <c:ext xmlns:c16="http://schemas.microsoft.com/office/drawing/2014/chart" uri="{C3380CC4-5D6E-409C-BE32-E72D297353CC}">
              <c16:uniqueId val="{00000000-7C92-432F-B144-BED2F7AA6F7B}"/>
            </c:ext>
          </c:extLst>
        </c:ser>
        <c:ser>
          <c:idx val="2"/>
          <c:order val="2"/>
          <c:tx>
            <c:strRef>
              <c:f>纯碱月度周度图表!$CL$18</c:f>
              <c:strCache>
                <c:ptCount val="1"/>
                <c:pt idx="0">
                  <c:v>2021</c:v>
                </c:pt>
              </c:strCache>
            </c:strRef>
          </c:tx>
          <c:spPr>
            <a:ln w="28575" cap="rnd">
              <a:solidFill>
                <a:srgbClr val="9BBB59">
                  <a:lumMod val="50000"/>
                </a:srgbClr>
              </a:solidFill>
              <a:round/>
            </a:ln>
            <a:effectLst/>
          </c:spPr>
          <c:marker>
            <c:symbol val="none"/>
          </c:marker>
          <c:cat>
            <c:numRef>
              <c:f>纯碱月度周度图表!$CH$19:$CH$383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纯碱月度周度图表!$CL$19:$CL$383</c:f>
              <c:numCache>
                <c:formatCode>General</c:formatCode>
                <c:ptCount val="365"/>
                <c:pt idx="0">
                  <c:v>83.59</c:v>
                </c:pt>
                <c:pt idx="1">
                  <c:v>#N/A</c:v>
                </c:pt>
                <c:pt idx="2">
                  <c:v>#N/A</c:v>
                </c:pt>
                <c:pt idx="3">
                  <c:v>#N/A</c:v>
                </c:pt>
                <c:pt idx="4">
                  <c:v>#N/A</c:v>
                </c:pt>
                <c:pt idx="5">
                  <c:v>#N/A</c:v>
                </c:pt>
                <c:pt idx="6">
                  <c:v>#N/A</c:v>
                </c:pt>
                <c:pt idx="7">
                  <c:v>80.069999999999993</c:v>
                </c:pt>
                <c:pt idx="8">
                  <c:v>#N/A</c:v>
                </c:pt>
                <c:pt idx="9">
                  <c:v>#N/A</c:v>
                </c:pt>
                <c:pt idx="10">
                  <c:v>#N/A</c:v>
                </c:pt>
                <c:pt idx="11">
                  <c:v>#N/A</c:v>
                </c:pt>
                <c:pt idx="12">
                  <c:v>#N/A</c:v>
                </c:pt>
                <c:pt idx="13">
                  <c:v>#N/A</c:v>
                </c:pt>
                <c:pt idx="14">
                  <c:v>77.61</c:v>
                </c:pt>
                <c:pt idx="15">
                  <c:v>#N/A</c:v>
                </c:pt>
                <c:pt idx="16">
                  <c:v>#N/A</c:v>
                </c:pt>
                <c:pt idx="17">
                  <c:v>#N/A</c:v>
                </c:pt>
                <c:pt idx="18">
                  <c:v>#N/A</c:v>
                </c:pt>
                <c:pt idx="19">
                  <c:v>#N/A</c:v>
                </c:pt>
                <c:pt idx="20">
                  <c:v>#N/A</c:v>
                </c:pt>
                <c:pt idx="21">
                  <c:v>73.13</c:v>
                </c:pt>
                <c:pt idx="22">
                  <c:v>#N/A</c:v>
                </c:pt>
                <c:pt idx="23">
                  <c:v>#N/A</c:v>
                </c:pt>
                <c:pt idx="24">
                  <c:v>#N/A</c:v>
                </c:pt>
                <c:pt idx="25">
                  <c:v>#N/A</c:v>
                </c:pt>
                <c:pt idx="26">
                  <c:v>#N/A</c:v>
                </c:pt>
                <c:pt idx="27">
                  <c:v>#N/A</c:v>
                </c:pt>
                <c:pt idx="28">
                  <c:v>62.14</c:v>
                </c:pt>
                <c:pt idx="29">
                  <c:v>#N/A</c:v>
                </c:pt>
                <c:pt idx="30">
                  <c:v>#N/A</c:v>
                </c:pt>
                <c:pt idx="31">
                  <c:v>#N/A</c:v>
                </c:pt>
                <c:pt idx="32">
                  <c:v>#N/A</c:v>
                </c:pt>
                <c:pt idx="33">
                  <c:v>#N/A</c:v>
                </c:pt>
                <c:pt idx="34">
                  <c:v>#N/A</c:v>
                </c:pt>
                <c:pt idx="35">
                  <c:v>51.19</c:v>
                </c:pt>
                <c:pt idx="36">
                  <c:v>#N/A</c:v>
                </c:pt>
                <c:pt idx="37">
                  <c:v>#N/A</c:v>
                </c:pt>
                <c:pt idx="38">
                  <c:v>#N/A</c:v>
                </c:pt>
                <c:pt idx="39">
                  <c:v>#N/A</c:v>
                </c:pt>
                <c:pt idx="40">
                  <c:v>#N/A</c:v>
                </c:pt>
                <c:pt idx="41">
                  <c:v>#N/A</c:v>
                </c:pt>
                <c:pt idx="42">
                  <c:v>37.82</c:v>
                </c:pt>
                <c:pt idx="43">
                  <c:v>#N/A</c:v>
                </c:pt>
                <c:pt idx="44">
                  <c:v>#N/A</c:v>
                </c:pt>
                <c:pt idx="45">
                  <c:v>#N/A</c:v>
                </c:pt>
                <c:pt idx="46">
                  <c:v>#N/A</c:v>
                </c:pt>
                <c:pt idx="47">
                  <c:v>#N/A</c:v>
                </c:pt>
                <c:pt idx="48">
                  <c:v>#N/A</c:v>
                </c:pt>
                <c:pt idx="49">
                  <c:v>29.17</c:v>
                </c:pt>
                <c:pt idx="50">
                  <c:v>#N/A</c:v>
                </c:pt>
                <c:pt idx="51">
                  <c:v>#N/A</c:v>
                </c:pt>
                <c:pt idx="52">
                  <c:v>#N/A</c:v>
                </c:pt>
                <c:pt idx="53">
                  <c:v>#N/A</c:v>
                </c:pt>
                <c:pt idx="54">
                  <c:v>#N/A</c:v>
                </c:pt>
                <c:pt idx="55">
                  <c:v>#N/A</c:v>
                </c:pt>
                <c:pt idx="56">
                  <c:v>17.7</c:v>
                </c:pt>
                <c:pt idx="57">
                  <c:v>#N/A</c:v>
                </c:pt>
                <c:pt idx="58">
                  <c:v>#N/A</c:v>
                </c:pt>
                <c:pt idx="59">
                  <c:v>#N/A</c:v>
                </c:pt>
                <c:pt idx="60">
                  <c:v>#N/A</c:v>
                </c:pt>
                <c:pt idx="61">
                  <c:v>#N/A</c:v>
                </c:pt>
                <c:pt idx="62">
                  <c:v>#N/A</c:v>
                </c:pt>
                <c:pt idx="63">
                  <c:v>14.74</c:v>
                </c:pt>
                <c:pt idx="64">
                  <c:v>#N/A</c:v>
                </c:pt>
                <c:pt idx="65">
                  <c:v>#N/A</c:v>
                </c:pt>
                <c:pt idx="66">
                  <c:v>#N/A</c:v>
                </c:pt>
                <c:pt idx="67">
                  <c:v>#N/A</c:v>
                </c:pt>
                <c:pt idx="68">
                  <c:v>#N/A</c:v>
                </c:pt>
                <c:pt idx="69">
                  <c:v>#N/A</c:v>
                </c:pt>
                <c:pt idx="70">
                  <c:v>13.42</c:v>
                </c:pt>
                <c:pt idx="71">
                  <c:v>#N/A</c:v>
                </c:pt>
                <c:pt idx="72">
                  <c:v>#N/A</c:v>
                </c:pt>
                <c:pt idx="73">
                  <c:v>#N/A</c:v>
                </c:pt>
                <c:pt idx="74">
                  <c:v>#N/A</c:v>
                </c:pt>
                <c:pt idx="75">
                  <c:v>#N/A</c:v>
                </c:pt>
                <c:pt idx="76">
                  <c:v>#N/A</c:v>
                </c:pt>
                <c:pt idx="77">
                  <c:v>10.59</c:v>
                </c:pt>
                <c:pt idx="78">
                  <c:v>#N/A</c:v>
                </c:pt>
                <c:pt idx="79">
                  <c:v>#N/A</c:v>
                </c:pt>
                <c:pt idx="80">
                  <c:v>#N/A</c:v>
                </c:pt>
                <c:pt idx="81">
                  <c:v>#N/A</c:v>
                </c:pt>
                <c:pt idx="82">
                  <c:v>#N/A</c:v>
                </c:pt>
                <c:pt idx="83">
                  <c:v>#N/A</c:v>
                </c:pt>
                <c:pt idx="84">
                  <c:v>11.47</c:v>
                </c:pt>
                <c:pt idx="85">
                  <c:v>#N/A</c:v>
                </c:pt>
                <c:pt idx="86">
                  <c:v>#N/A</c:v>
                </c:pt>
                <c:pt idx="87">
                  <c:v>#N/A</c:v>
                </c:pt>
                <c:pt idx="88">
                  <c:v>#N/A</c:v>
                </c:pt>
                <c:pt idx="89">
                  <c:v>#N/A</c:v>
                </c:pt>
                <c:pt idx="90">
                  <c:v>#N/A</c:v>
                </c:pt>
                <c:pt idx="91">
                  <c:v>10.66</c:v>
                </c:pt>
                <c:pt idx="92">
                  <c:v>#N/A</c:v>
                </c:pt>
                <c:pt idx="93">
                  <c:v>#N/A</c:v>
                </c:pt>
                <c:pt idx="94">
                  <c:v>#N/A</c:v>
                </c:pt>
                <c:pt idx="95">
                  <c:v>#N/A</c:v>
                </c:pt>
                <c:pt idx="96">
                  <c:v>#N/A</c:v>
                </c:pt>
                <c:pt idx="97">
                  <c:v>#N/A</c:v>
                </c:pt>
                <c:pt idx="98">
                  <c:v>11.07</c:v>
                </c:pt>
                <c:pt idx="99">
                  <c:v>#N/A</c:v>
                </c:pt>
                <c:pt idx="100">
                  <c:v>#N/A</c:v>
                </c:pt>
                <c:pt idx="101">
                  <c:v>#N/A</c:v>
                </c:pt>
                <c:pt idx="102">
                  <c:v>#N/A</c:v>
                </c:pt>
                <c:pt idx="103">
                  <c:v>#N/A</c:v>
                </c:pt>
                <c:pt idx="104">
                  <c:v>#N/A</c:v>
                </c:pt>
                <c:pt idx="105">
                  <c:v>11.77</c:v>
                </c:pt>
                <c:pt idx="106">
                  <c:v>#N/A</c:v>
                </c:pt>
                <c:pt idx="107">
                  <c:v>#N/A</c:v>
                </c:pt>
                <c:pt idx="108">
                  <c:v>#N/A</c:v>
                </c:pt>
                <c:pt idx="109">
                  <c:v>#N/A</c:v>
                </c:pt>
                <c:pt idx="110">
                  <c:v>#N/A</c:v>
                </c:pt>
                <c:pt idx="111">
                  <c:v>#N/A</c:v>
                </c:pt>
                <c:pt idx="112">
                  <c:v>12.67</c:v>
                </c:pt>
                <c:pt idx="113">
                  <c:v>#N/A</c:v>
                </c:pt>
                <c:pt idx="114">
                  <c:v>#N/A</c:v>
                </c:pt>
                <c:pt idx="115">
                  <c:v>#N/A</c:v>
                </c:pt>
                <c:pt idx="116">
                  <c:v>#N/A</c:v>
                </c:pt>
                <c:pt idx="117">
                  <c:v>#N/A</c:v>
                </c:pt>
                <c:pt idx="118">
                  <c:v>#N/A</c:v>
                </c:pt>
                <c:pt idx="119">
                  <c:v>14.13</c:v>
                </c:pt>
                <c:pt idx="120">
                  <c:v>#N/A</c:v>
                </c:pt>
                <c:pt idx="121">
                  <c:v>#N/A</c:v>
                </c:pt>
                <c:pt idx="122">
                  <c:v>#N/A</c:v>
                </c:pt>
                <c:pt idx="123">
                  <c:v>#N/A</c:v>
                </c:pt>
                <c:pt idx="124">
                  <c:v>#N/A</c:v>
                </c:pt>
                <c:pt idx="125">
                  <c:v>#N/A</c:v>
                </c:pt>
                <c:pt idx="126">
                  <c:v>11.99</c:v>
                </c:pt>
                <c:pt idx="127">
                  <c:v>#N/A</c:v>
                </c:pt>
                <c:pt idx="128">
                  <c:v>#N/A</c:v>
                </c:pt>
                <c:pt idx="129">
                  <c:v>#N/A</c:v>
                </c:pt>
                <c:pt idx="130">
                  <c:v>#N/A</c:v>
                </c:pt>
                <c:pt idx="131">
                  <c:v>#N/A</c:v>
                </c:pt>
                <c:pt idx="132">
                  <c:v>#N/A</c:v>
                </c:pt>
                <c:pt idx="133">
                  <c:v>14.72</c:v>
                </c:pt>
                <c:pt idx="134">
                  <c:v>#N/A</c:v>
                </c:pt>
                <c:pt idx="135">
                  <c:v>#N/A</c:v>
                </c:pt>
                <c:pt idx="136">
                  <c:v>#N/A</c:v>
                </c:pt>
                <c:pt idx="137">
                  <c:v>#N/A</c:v>
                </c:pt>
                <c:pt idx="138">
                  <c:v>#N/A</c:v>
                </c:pt>
                <c:pt idx="139">
                  <c:v>#N/A</c:v>
                </c:pt>
                <c:pt idx="140">
                  <c:v>15.32</c:v>
                </c:pt>
                <c:pt idx="141">
                  <c:v>#N/A</c:v>
                </c:pt>
                <c:pt idx="142">
                  <c:v>#N/A</c:v>
                </c:pt>
                <c:pt idx="143">
                  <c:v>#N/A</c:v>
                </c:pt>
                <c:pt idx="144">
                  <c:v>#N/A</c:v>
                </c:pt>
                <c:pt idx="145">
                  <c:v>#N/A</c:v>
                </c:pt>
                <c:pt idx="146">
                  <c:v>#N/A</c:v>
                </c:pt>
                <c:pt idx="147">
                  <c:v>15.86</c:v>
                </c:pt>
                <c:pt idx="148">
                  <c:v>#N/A</c:v>
                </c:pt>
                <c:pt idx="149">
                  <c:v>#N/A</c:v>
                </c:pt>
                <c:pt idx="150">
                  <c:v>#N/A</c:v>
                </c:pt>
                <c:pt idx="151">
                  <c:v>#N/A</c:v>
                </c:pt>
                <c:pt idx="152">
                  <c:v>#N/A</c:v>
                </c:pt>
                <c:pt idx="153">
                  <c:v>#N/A</c:v>
                </c:pt>
                <c:pt idx="154">
                  <c:v>14.57</c:v>
                </c:pt>
                <c:pt idx="155">
                  <c:v>#N/A</c:v>
                </c:pt>
                <c:pt idx="156">
                  <c:v>#N/A</c:v>
                </c:pt>
                <c:pt idx="157">
                  <c:v>#N/A</c:v>
                </c:pt>
                <c:pt idx="158">
                  <c:v>#N/A</c:v>
                </c:pt>
                <c:pt idx="159">
                  <c:v>#N/A</c:v>
                </c:pt>
                <c:pt idx="160">
                  <c:v>#N/A</c:v>
                </c:pt>
                <c:pt idx="161">
                  <c:v>16.07</c:v>
                </c:pt>
                <c:pt idx="162">
                  <c:v>#N/A</c:v>
                </c:pt>
                <c:pt idx="163">
                  <c:v>#N/A</c:v>
                </c:pt>
                <c:pt idx="164">
                  <c:v>#N/A</c:v>
                </c:pt>
                <c:pt idx="165">
                  <c:v>#N/A</c:v>
                </c:pt>
                <c:pt idx="166">
                  <c:v>#N/A</c:v>
                </c:pt>
                <c:pt idx="167">
                  <c:v>#N/A</c:v>
                </c:pt>
                <c:pt idx="168">
                  <c:v>20.97</c:v>
                </c:pt>
                <c:pt idx="169">
                  <c:v>#N/A</c:v>
                </c:pt>
                <c:pt idx="170">
                  <c:v>#N/A</c:v>
                </c:pt>
                <c:pt idx="171">
                  <c:v>#N/A</c:v>
                </c:pt>
                <c:pt idx="172">
                  <c:v>#N/A</c:v>
                </c:pt>
                <c:pt idx="173">
                  <c:v>#N/A</c:v>
                </c:pt>
                <c:pt idx="174">
                  <c:v>#N/A</c:v>
                </c:pt>
                <c:pt idx="175">
                  <c:v>24.16</c:v>
                </c:pt>
                <c:pt idx="176">
                  <c:v>#N/A</c:v>
                </c:pt>
                <c:pt idx="177">
                  <c:v>#N/A</c:v>
                </c:pt>
                <c:pt idx="178">
                  <c:v>#N/A</c:v>
                </c:pt>
                <c:pt idx="179">
                  <c:v>#N/A</c:v>
                </c:pt>
                <c:pt idx="180">
                  <c:v>#N/A</c:v>
                </c:pt>
                <c:pt idx="181">
                  <c:v>#N/A</c:v>
                </c:pt>
                <c:pt idx="182">
                  <c:v>25.67</c:v>
                </c:pt>
                <c:pt idx="183">
                  <c:v>#N/A</c:v>
                </c:pt>
                <c:pt idx="184">
                  <c:v>#N/A</c:v>
                </c:pt>
                <c:pt idx="185">
                  <c:v>#N/A</c:v>
                </c:pt>
                <c:pt idx="186">
                  <c:v>#N/A</c:v>
                </c:pt>
                <c:pt idx="187">
                  <c:v>#N/A</c:v>
                </c:pt>
                <c:pt idx="188">
                  <c:v>#N/A</c:v>
                </c:pt>
                <c:pt idx="189">
                  <c:v>27.91</c:v>
                </c:pt>
                <c:pt idx="190">
                  <c:v>#N/A</c:v>
                </c:pt>
                <c:pt idx="191">
                  <c:v>#N/A</c:v>
                </c:pt>
                <c:pt idx="192">
                  <c:v>#N/A</c:v>
                </c:pt>
                <c:pt idx="193">
                  <c:v>#N/A</c:v>
                </c:pt>
                <c:pt idx="194">
                  <c:v>#N/A</c:v>
                </c:pt>
                <c:pt idx="195">
                  <c:v>#N/A</c:v>
                </c:pt>
                <c:pt idx="196">
                  <c:v>32.67</c:v>
                </c:pt>
                <c:pt idx="197">
                  <c:v>#N/A</c:v>
                </c:pt>
                <c:pt idx="198">
                  <c:v>#N/A</c:v>
                </c:pt>
                <c:pt idx="199">
                  <c:v>#N/A</c:v>
                </c:pt>
                <c:pt idx="200">
                  <c:v>#N/A</c:v>
                </c:pt>
                <c:pt idx="201">
                  <c:v>#N/A</c:v>
                </c:pt>
                <c:pt idx="202">
                  <c:v>#N/A</c:v>
                </c:pt>
                <c:pt idx="203">
                  <c:v>36.840000000000003</c:v>
                </c:pt>
                <c:pt idx="204">
                  <c:v>#N/A</c:v>
                </c:pt>
                <c:pt idx="205">
                  <c:v>#N/A</c:v>
                </c:pt>
                <c:pt idx="206">
                  <c:v>#N/A</c:v>
                </c:pt>
                <c:pt idx="207">
                  <c:v>#N/A</c:v>
                </c:pt>
                <c:pt idx="208">
                  <c:v>#N/A</c:v>
                </c:pt>
                <c:pt idx="209">
                  <c:v>#N/A</c:v>
                </c:pt>
                <c:pt idx="210">
                  <c:v>39.25</c:v>
                </c:pt>
                <c:pt idx="211">
                  <c:v>#N/A</c:v>
                </c:pt>
                <c:pt idx="212">
                  <c:v>#N/A</c:v>
                </c:pt>
                <c:pt idx="213">
                  <c:v>#N/A</c:v>
                </c:pt>
                <c:pt idx="214">
                  <c:v>#N/A</c:v>
                </c:pt>
                <c:pt idx="215">
                  <c:v>#N/A</c:v>
                </c:pt>
                <c:pt idx="216">
                  <c:v>#N/A</c:v>
                </c:pt>
                <c:pt idx="217">
                  <c:v>41.8</c:v>
                </c:pt>
                <c:pt idx="218">
                  <c:v>#N/A</c:v>
                </c:pt>
                <c:pt idx="219">
                  <c:v>#N/A</c:v>
                </c:pt>
                <c:pt idx="220">
                  <c:v>#N/A</c:v>
                </c:pt>
                <c:pt idx="221">
                  <c:v>#N/A</c:v>
                </c:pt>
                <c:pt idx="222">
                  <c:v>#N/A</c:v>
                </c:pt>
                <c:pt idx="223">
                  <c:v>#N/A</c:v>
                </c:pt>
                <c:pt idx="224">
                  <c:v>42.07</c:v>
                </c:pt>
                <c:pt idx="225">
                  <c:v>#N/A</c:v>
                </c:pt>
                <c:pt idx="226">
                  <c:v>#N/A</c:v>
                </c:pt>
                <c:pt idx="227">
                  <c:v>#N/A</c:v>
                </c:pt>
                <c:pt idx="228">
                  <c:v>#N/A</c:v>
                </c:pt>
                <c:pt idx="229">
                  <c:v>#N/A</c:v>
                </c:pt>
                <c:pt idx="230">
                  <c:v>#N/A</c:v>
                </c:pt>
                <c:pt idx="231">
                  <c:v>44.97</c:v>
                </c:pt>
                <c:pt idx="232">
                  <c:v>#N/A</c:v>
                </c:pt>
                <c:pt idx="233">
                  <c:v>#N/A</c:v>
                </c:pt>
                <c:pt idx="234">
                  <c:v>#N/A</c:v>
                </c:pt>
                <c:pt idx="235">
                  <c:v>#N/A</c:v>
                </c:pt>
                <c:pt idx="236">
                  <c:v>#N/A</c:v>
                </c:pt>
                <c:pt idx="237">
                  <c:v>#N/A</c:v>
                </c:pt>
                <c:pt idx="238">
                  <c:v>45.63</c:v>
                </c:pt>
                <c:pt idx="239">
                  <c:v>#N/A</c:v>
                </c:pt>
                <c:pt idx="240">
                  <c:v>#N/A</c:v>
                </c:pt>
                <c:pt idx="241">
                  <c:v>#N/A</c:v>
                </c:pt>
                <c:pt idx="242">
                  <c:v>#N/A</c:v>
                </c:pt>
                <c:pt idx="243">
                  <c:v>#N/A</c:v>
                </c:pt>
                <c:pt idx="244">
                  <c:v>#N/A</c:v>
                </c:pt>
                <c:pt idx="245">
                  <c:v>42.62</c:v>
                </c:pt>
                <c:pt idx="246">
                  <c:v>#N/A</c:v>
                </c:pt>
                <c:pt idx="247">
                  <c:v>#N/A</c:v>
                </c:pt>
                <c:pt idx="248">
                  <c:v>#N/A</c:v>
                </c:pt>
                <c:pt idx="249">
                  <c:v>#N/A</c:v>
                </c:pt>
                <c:pt idx="250">
                  <c:v>#N/A</c:v>
                </c:pt>
                <c:pt idx="251">
                  <c:v>#N/A</c:v>
                </c:pt>
                <c:pt idx="252">
                  <c:v>40.89</c:v>
                </c:pt>
                <c:pt idx="253">
                  <c:v>#N/A</c:v>
                </c:pt>
                <c:pt idx="254">
                  <c:v>#N/A</c:v>
                </c:pt>
                <c:pt idx="255">
                  <c:v>#N/A</c:v>
                </c:pt>
                <c:pt idx="256">
                  <c:v>#N/A</c:v>
                </c:pt>
                <c:pt idx="257">
                  <c:v>#N/A</c:v>
                </c:pt>
                <c:pt idx="258">
                  <c:v>#N/A</c:v>
                </c:pt>
                <c:pt idx="259">
                  <c:v>37.56</c:v>
                </c:pt>
                <c:pt idx="260">
                  <c:v>#N/A</c:v>
                </c:pt>
                <c:pt idx="261">
                  <c:v>#N/A</c:v>
                </c:pt>
                <c:pt idx="262">
                  <c:v>#N/A</c:v>
                </c:pt>
                <c:pt idx="263">
                  <c:v>#N/A</c:v>
                </c:pt>
                <c:pt idx="264">
                  <c:v>#N/A</c:v>
                </c:pt>
                <c:pt idx="265">
                  <c:v>#N/A</c:v>
                </c:pt>
                <c:pt idx="266">
                  <c:v>36.83</c:v>
                </c:pt>
                <c:pt idx="267">
                  <c:v>#N/A</c:v>
                </c:pt>
                <c:pt idx="268">
                  <c:v>#N/A</c:v>
                </c:pt>
                <c:pt idx="269">
                  <c:v>#N/A</c:v>
                </c:pt>
                <c:pt idx="270">
                  <c:v>#N/A</c:v>
                </c:pt>
                <c:pt idx="271">
                  <c:v>#N/A</c:v>
                </c:pt>
                <c:pt idx="272">
                  <c:v>#N/A</c:v>
                </c:pt>
                <c:pt idx="273">
                  <c:v>38.299999999999997</c:v>
                </c:pt>
                <c:pt idx="274">
                  <c:v>#N/A</c:v>
                </c:pt>
                <c:pt idx="275">
                  <c:v>#N/A</c:v>
                </c:pt>
                <c:pt idx="276">
                  <c:v>#N/A</c:v>
                </c:pt>
                <c:pt idx="277">
                  <c:v>#N/A</c:v>
                </c:pt>
                <c:pt idx="278">
                  <c:v>#N/A</c:v>
                </c:pt>
                <c:pt idx="279">
                  <c:v>#N/A</c:v>
                </c:pt>
                <c:pt idx="280">
                  <c:v>40.47</c:v>
                </c:pt>
                <c:pt idx="281">
                  <c:v>#N/A</c:v>
                </c:pt>
                <c:pt idx="282">
                  <c:v>#N/A</c:v>
                </c:pt>
                <c:pt idx="283">
                  <c:v>#N/A</c:v>
                </c:pt>
                <c:pt idx="284">
                  <c:v>#N/A</c:v>
                </c:pt>
                <c:pt idx="285">
                  <c:v>#N/A</c:v>
                </c:pt>
                <c:pt idx="286">
                  <c:v>#N/A</c:v>
                </c:pt>
                <c:pt idx="287">
                  <c:v>44.16</c:v>
                </c:pt>
                <c:pt idx="288">
                  <c:v>#N/A</c:v>
                </c:pt>
                <c:pt idx="289">
                  <c:v>#N/A</c:v>
                </c:pt>
                <c:pt idx="290">
                  <c:v>#N/A</c:v>
                </c:pt>
                <c:pt idx="291">
                  <c:v>#N/A</c:v>
                </c:pt>
                <c:pt idx="292">
                  <c:v>#N/A</c:v>
                </c:pt>
                <c:pt idx="293">
                  <c:v>#N/A</c:v>
                </c:pt>
                <c:pt idx="294">
                  <c:v>49.71</c:v>
                </c:pt>
                <c:pt idx="295">
                  <c:v>#N/A</c:v>
                </c:pt>
                <c:pt idx="296">
                  <c:v>#N/A</c:v>
                </c:pt>
                <c:pt idx="297">
                  <c:v>#N/A</c:v>
                </c:pt>
                <c:pt idx="298">
                  <c:v>#N/A</c:v>
                </c:pt>
                <c:pt idx="299">
                  <c:v>#N/A</c:v>
                </c:pt>
                <c:pt idx="300">
                  <c:v>#N/A</c:v>
                </c:pt>
                <c:pt idx="301">
                  <c:v>50.42</c:v>
                </c:pt>
                <c:pt idx="302">
                  <c:v>#N/A</c:v>
                </c:pt>
                <c:pt idx="303">
                  <c:v>#N/A</c:v>
                </c:pt>
                <c:pt idx="304">
                  <c:v>#N/A</c:v>
                </c:pt>
                <c:pt idx="305">
                  <c:v>#N/A</c:v>
                </c:pt>
                <c:pt idx="306">
                  <c:v>#N/A</c:v>
                </c:pt>
                <c:pt idx="307">
                  <c:v>#N/A</c:v>
                </c:pt>
                <c:pt idx="308">
                  <c:v>49.97</c:v>
                </c:pt>
                <c:pt idx="309">
                  <c:v>#N/A</c:v>
                </c:pt>
                <c:pt idx="310">
                  <c:v>#N/A</c:v>
                </c:pt>
                <c:pt idx="311">
                  <c:v>#N/A</c:v>
                </c:pt>
                <c:pt idx="312">
                  <c:v>#N/A</c:v>
                </c:pt>
                <c:pt idx="313">
                  <c:v>#N/A</c:v>
                </c:pt>
                <c:pt idx="314">
                  <c:v>#N/A</c:v>
                </c:pt>
                <c:pt idx="315">
                  <c:v>52.31</c:v>
                </c:pt>
                <c:pt idx="316">
                  <c:v>#N/A</c:v>
                </c:pt>
                <c:pt idx="317">
                  <c:v>#N/A</c:v>
                </c:pt>
                <c:pt idx="318">
                  <c:v>#N/A</c:v>
                </c:pt>
                <c:pt idx="319">
                  <c:v>#N/A</c:v>
                </c:pt>
                <c:pt idx="320">
                  <c:v>#N/A</c:v>
                </c:pt>
                <c:pt idx="321">
                  <c:v>#N/A</c:v>
                </c:pt>
                <c:pt idx="322">
                  <c:v>40.54</c:v>
                </c:pt>
                <c:pt idx="323">
                  <c:v>#N/A</c:v>
                </c:pt>
                <c:pt idx="324">
                  <c:v>#N/A</c:v>
                </c:pt>
                <c:pt idx="325">
                  <c:v>#N/A</c:v>
                </c:pt>
                <c:pt idx="326">
                  <c:v>#N/A</c:v>
                </c:pt>
                <c:pt idx="327">
                  <c:v>#N/A</c:v>
                </c:pt>
                <c:pt idx="328">
                  <c:v>#N/A</c:v>
                </c:pt>
                <c:pt idx="329">
                  <c:v>38.56</c:v>
                </c:pt>
                <c:pt idx="330">
                  <c:v>#N/A</c:v>
                </c:pt>
                <c:pt idx="331">
                  <c:v>#N/A</c:v>
                </c:pt>
                <c:pt idx="332">
                  <c:v>#N/A</c:v>
                </c:pt>
                <c:pt idx="333">
                  <c:v>#N/A</c:v>
                </c:pt>
                <c:pt idx="334">
                  <c:v>#N/A</c:v>
                </c:pt>
                <c:pt idx="335">
                  <c:v>#N/A</c:v>
                </c:pt>
                <c:pt idx="336">
                  <c:v>41.54</c:v>
                </c:pt>
                <c:pt idx="337">
                  <c:v>#N/A</c:v>
                </c:pt>
                <c:pt idx="338">
                  <c:v>#N/A</c:v>
                </c:pt>
                <c:pt idx="339">
                  <c:v>#N/A</c:v>
                </c:pt>
                <c:pt idx="340">
                  <c:v>#N/A</c:v>
                </c:pt>
                <c:pt idx="341">
                  <c:v>#N/A</c:v>
                </c:pt>
                <c:pt idx="342">
                  <c:v>#N/A</c:v>
                </c:pt>
                <c:pt idx="343">
                  <c:v>44.49</c:v>
                </c:pt>
                <c:pt idx="344">
                  <c:v>#N/A</c:v>
                </c:pt>
                <c:pt idx="345">
                  <c:v>#N/A</c:v>
                </c:pt>
                <c:pt idx="346">
                  <c:v>#N/A</c:v>
                </c:pt>
                <c:pt idx="347">
                  <c:v>#N/A</c:v>
                </c:pt>
                <c:pt idx="348">
                  <c:v>#N/A</c:v>
                </c:pt>
                <c:pt idx="349">
                  <c:v>#N/A</c:v>
                </c:pt>
                <c:pt idx="350">
                  <c:v>49.06</c:v>
                </c:pt>
                <c:pt idx="351">
                  <c:v>#N/A</c:v>
                </c:pt>
                <c:pt idx="352">
                  <c:v>#N/A</c:v>
                </c:pt>
                <c:pt idx="353">
                  <c:v>#N/A</c:v>
                </c:pt>
                <c:pt idx="354">
                  <c:v>#N/A</c:v>
                </c:pt>
                <c:pt idx="355">
                  <c:v>#N/A</c:v>
                </c:pt>
                <c:pt idx="356">
                  <c:v>#N/A</c:v>
                </c:pt>
                <c:pt idx="357">
                  <c:v>51.86</c:v>
                </c:pt>
                <c:pt idx="358">
                  <c:v>#N/A</c:v>
                </c:pt>
                <c:pt idx="359">
                  <c:v>#N/A</c:v>
                </c:pt>
                <c:pt idx="360">
                  <c:v>#N/A</c:v>
                </c:pt>
                <c:pt idx="361">
                  <c:v>#N/A</c:v>
                </c:pt>
                <c:pt idx="362">
                  <c:v>#N/A</c:v>
                </c:pt>
                <c:pt idx="363">
                  <c:v>#N/A</c:v>
                </c:pt>
                <c:pt idx="364">
                  <c:v>56.5</c:v>
                </c:pt>
              </c:numCache>
            </c:numRef>
          </c:val>
          <c:smooth val="0"/>
          <c:extLst>
            <c:ext xmlns:c16="http://schemas.microsoft.com/office/drawing/2014/chart" uri="{C3380CC4-5D6E-409C-BE32-E72D297353CC}">
              <c16:uniqueId val="{00000001-7C92-432F-B144-BED2F7AA6F7B}"/>
            </c:ext>
          </c:extLst>
        </c:ser>
        <c:ser>
          <c:idx val="3"/>
          <c:order val="3"/>
          <c:tx>
            <c:strRef>
              <c:f>纯碱月度周度图表!$CK$18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纯碱月度周度图表!$CH$19:$CH$383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纯碱月度周度图表!$CK$19:$CK$383</c:f>
              <c:numCache>
                <c:formatCode>General</c:formatCode>
                <c:ptCount val="365"/>
                <c:pt idx="0">
                  <c:v>#N/A</c:v>
                </c:pt>
                <c:pt idx="1">
                  <c:v>15.75</c:v>
                </c:pt>
                <c:pt idx="2">
                  <c:v>#N/A</c:v>
                </c:pt>
                <c:pt idx="3">
                  <c:v>#N/A</c:v>
                </c:pt>
                <c:pt idx="4">
                  <c:v>#N/A</c:v>
                </c:pt>
                <c:pt idx="5">
                  <c:v>#N/A</c:v>
                </c:pt>
                <c:pt idx="6">
                  <c:v>#N/A</c:v>
                </c:pt>
                <c:pt idx="7">
                  <c:v>#N/A</c:v>
                </c:pt>
                <c:pt idx="8">
                  <c:v>16.46</c:v>
                </c:pt>
                <c:pt idx="9">
                  <c:v>#N/A</c:v>
                </c:pt>
                <c:pt idx="10">
                  <c:v>#N/A</c:v>
                </c:pt>
                <c:pt idx="11">
                  <c:v>#N/A</c:v>
                </c:pt>
                <c:pt idx="12">
                  <c:v>#N/A</c:v>
                </c:pt>
                <c:pt idx="13">
                  <c:v>#N/A</c:v>
                </c:pt>
                <c:pt idx="14">
                  <c:v>#N/A</c:v>
                </c:pt>
                <c:pt idx="15">
                  <c:v>16.3</c:v>
                </c:pt>
                <c:pt idx="16">
                  <c:v>#N/A</c:v>
                </c:pt>
                <c:pt idx="17">
                  <c:v>#N/A</c:v>
                </c:pt>
                <c:pt idx="18">
                  <c:v>#N/A</c:v>
                </c:pt>
                <c:pt idx="19">
                  <c:v>#N/A</c:v>
                </c:pt>
                <c:pt idx="20">
                  <c:v>#N/A</c:v>
                </c:pt>
                <c:pt idx="21">
                  <c:v>#N/A</c:v>
                </c:pt>
                <c:pt idx="22">
                  <c:v>16.95</c:v>
                </c:pt>
                <c:pt idx="23">
                  <c:v>#N/A</c:v>
                </c:pt>
                <c:pt idx="24">
                  <c:v>#N/A</c:v>
                </c:pt>
                <c:pt idx="25">
                  <c:v>#N/A</c:v>
                </c:pt>
                <c:pt idx="26">
                  <c:v>#N/A</c:v>
                </c:pt>
                <c:pt idx="27">
                  <c:v>#N/A</c:v>
                </c:pt>
                <c:pt idx="28">
                  <c:v>#N/A</c:v>
                </c:pt>
                <c:pt idx="29">
                  <c:v>18.2</c:v>
                </c:pt>
                <c:pt idx="30">
                  <c:v>#N/A</c:v>
                </c:pt>
                <c:pt idx="31">
                  <c:v>#N/A</c:v>
                </c:pt>
                <c:pt idx="32">
                  <c:v>#N/A</c:v>
                </c:pt>
                <c:pt idx="33">
                  <c:v>#N/A</c:v>
                </c:pt>
                <c:pt idx="34">
                  <c:v>#N/A</c:v>
                </c:pt>
                <c:pt idx="35">
                  <c:v>#N/A</c:v>
                </c:pt>
                <c:pt idx="36">
                  <c:v>18.579999999999998</c:v>
                </c:pt>
                <c:pt idx="37">
                  <c:v>#N/A</c:v>
                </c:pt>
                <c:pt idx="38">
                  <c:v>#N/A</c:v>
                </c:pt>
                <c:pt idx="39">
                  <c:v>#N/A</c:v>
                </c:pt>
                <c:pt idx="40">
                  <c:v>#N/A</c:v>
                </c:pt>
                <c:pt idx="41">
                  <c:v>#N/A</c:v>
                </c:pt>
                <c:pt idx="42">
                  <c:v>#N/A</c:v>
                </c:pt>
                <c:pt idx="43">
                  <c:v>17.68</c:v>
                </c:pt>
                <c:pt idx="44">
                  <c:v>#N/A</c:v>
                </c:pt>
                <c:pt idx="45">
                  <c:v>#N/A</c:v>
                </c:pt>
                <c:pt idx="46">
                  <c:v>#N/A</c:v>
                </c:pt>
                <c:pt idx="47">
                  <c:v>#N/A</c:v>
                </c:pt>
                <c:pt idx="48">
                  <c:v>#N/A</c:v>
                </c:pt>
                <c:pt idx="49">
                  <c:v>#N/A</c:v>
                </c:pt>
                <c:pt idx="50">
                  <c:v>16.079999999999998</c:v>
                </c:pt>
                <c:pt idx="51">
                  <c:v>#N/A</c:v>
                </c:pt>
                <c:pt idx="52">
                  <c:v>#N/A</c:v>
                </c:pt>
                <c:pt idx="53">
                  <c:v>#N/A</c:v>
                </c:pt>
                <c:pt idx="54">
                  <c:v>#N/A</c:v>
                </c:pt>
                <c:pt idx="55">
                  <c:v>#N/A</c:v>
                </c:pt>
                <c:pt idx="56">
                  <c:v>#N/A</c:v>
                </c:pt>
                <c:pt idx="57">
                  <c:v>15.38</c:v>
                </c:pt>
                <c:pt idx="58">
                  <c:v>#N/A</c:v>
                </c:pt>
                <c:pt idx="59">
                  <c:v>#N/A</c:v>
                </c:pt>
                <c:pt idx="60">
                  <c:v>#N/A</c:v>
                </c:pt>
                <c:pt idx="61">
                  <c:v>#N/A</c:v>
                </c:pt>
                <c:pt idx="62">
                  <c:v>#N/A</c:v>
                </c:pt>
                <c:pt idx="63">
                  <c:v>#N/A</c:v>
                </c:pt>
                <c:pt idx="64">
                  <c:v>13.03</c:v>
                </c:pt>
                <c:pt idx="65">
                  <c:v>#N/A</c:v>
                </c:pt>
                <c:pt idx="66">
                  <c:v>#N/A</c:v>
                </c:pt>
                <c:pt idx="67">
                  <c:v>#N/A</c:v>
                </c:pt>
                <c:pt idx="68">
                  <c:v>#N/A</c:v>
                </c:pt>
                <c:pt idx="69">
                  <c:v>#N/A</c:v>
                </c:pt>
                <c:pt idx="70">
                  <c:v>#N/A</c:v>
                </c:pt>
                <c:pt idx="71">
                  <c:v>12.97</c:v>
                </c:pt>
                <c:pt idx="72">
                  <c:v>#N/A</c:v>
                </c:pt>
                <c:pt idx="73">
                  <c:v>#N/A</c:v>
                </c:pt>
                <c:pt idx="74">
                  <c:v>#N/A</c:v>
                </c:pt>
                <c:pt idx="75">
                  <c:v>#N/A</c:v>
                </c:pt>
                <c:pt idx="76">
                  <c:v>#N/A</c:v>
                </c:pt>
                <c:pt idx="77">
                  <c:v>#N/A</c:v>
                </c:pt>
                <c:pt idx="78">
                  <c:v>14.62</c:v>
                </c:pt>
                <c:pt idx="79">
                  <c:v>#N/A</c:v>
                </c:pt>
                <c:pt idx="80">
                  <c:v>#N/A</c:v>
                </c:pt>
                <c:pt idx="81">
                  <c:v>#N/A</c:v>
                </c:pt>
                <c:pt idx="82">
                  <c:v>#N/A</c:v>
                </c:pt>
                <c:pt idx="83">
                  <c:v>#N/A</c:v>
                </c:pt>
                <c:pt idx="84">
                  <c:v>#N/A</c:v>
                </c:pt>
                <c:pt idx="85">
                  <c:v>15.96</c:v>
                </c:pt>
                <c:pt idx="86">
                  <c:v>#N/A</c:v>
                </c:pt>
                <c:pt idx="87">
                  <c:v>#N/A</c:v>
                </c:pt>
                <c:pt idx="88">
                  <c:v>#N/A</c:v>
                </c:pt>
                <c:pt idx="89">
                  <c:v>#N/A</c:v>
                </c:pt>
                <c:pt idx="90">
                  <c:v>#N/A</c:v>
                </c:pt>
                <c:pt idx="91">
                  <c:v>#N/A</c:v>
                </c:pt>
                <c:pt idx="92">
                  <c:v>11.7</c:v>
                </c:pt>
                <c:pt idx="93">
                  <c:v>#N/A</c:v>
                </c:pt>
                <c:pt idx="94">
                  <c:v>#N/A</c:v>
                </c:pt>
                <c:pt idx="95">
                  <c:v>#N/A</c:v>
                </c:pt>
                <c:pt idx="96">
                  <c:v>#N/A</c:v>
                </c:pt>
                <c:pt idx="97">
                  <c:v>#N/A</c:v>
                </c:pt>
                <c:pt idx="98">
                  <c:v>#N/A</c:v>
                </c:pt>
                <c:pt idx="99">
                  <c:v>14.12</c:v>
                </c:pt>
                <c:pt idx="100">
                  <c:v>#N/A</c:v>
                </c:pt>
                <c:pt idx="101">
                  <c:v>#N/A</c:v>
                </c:pt>
                <c:pt idx="102">
                  <c:v>#N/A</c:v>
                </c:pt>
                <c:pt idx="103">
                  <c:v>#N/A</c:v>
                </c:pt>
                <c:pt idx="104">
                  <c:v>#N/A</c:v>
                </c:pt>
                <c:pt idx="105">
                  <c:v>#N/A</c:v>
                </c:pt>
                <c:pt idx="106">
                  <c:v>16.77</c:v>
                </c:pt>
                <c:pt idx="107">
                  <c:v>#N/A</c:v>
                </c:pt>
                <c:pt idx="108">
                  <c:v>#N/A</c:v>
                </c:pt>
                <c:pt idx="109">
                  <c:v>#N/A</c:v>
                </c:pt>
                <c:pt idx="110">
                  <c:v>#N/A</c:v>
                </c:pt>
                <c:pt idx="111">
                  <c:v>#N/A</c:v>
                </c:pt>
                <c:pt idx="112">
                  <c:v>#N/A</c:v>
                </c:pt>
                <c:pt idx="113">
                  <c:v>17.13</c:v>
                </c:pt>
                <c:pt idx="114">
                  <c:v>#N/A</c:v>
                </c:pt>
                <c:pt idx="115">
                  <c:v>#N/A</c:v>
                </c:pt>
                <c:pt idx="116">
                  <c:v>#N/A</c:v>
                </c:pt>
                <c:pt idx="117">
                  <c:v>#N/A</c:v>
                </c:pt>
                <c:pt idx="118">
                  <c:v>#N/A</c:v>
                </c:pt>
                <c:pt idx="119">
                  <c:v>#N/A</c:v>
                </c:pt>
                <c:pt idx="120">
                  <c:v>20.28</c:v>
                </c:pt>
                <c:pt idx="121">
                  <c:v>#N/A</c:v>
                </c:pt>
                <c:pt idx="122">
                  <c:v>#N/A</c:v>
                </c:pt>
                <c:pt idx="123">
                  <c:v>#N/A</c:v>
                </c:pt>
                <c:pt idx="124">
                  <c:v>#N/A</c:v>
                </c:pt>
                <c:pt idx="125">
                  <c:v>#N/A</c:v>
                </c:pt>
                <c:pt idx="126">
                  <c:v>#N/A</c:v>
                </c:pt>
                <c:pt idx="127">
                  <c:v>20.83</c:v>
                </c:pt>
                <c:pt idx="128">
                  <c:v>#N/A</c:v>
                </c:pt>
                <c:pt idx="129">
                  <c:v>#N/A</c:v>
                </c:pt>
                <c:pt idx="130">
                  <c:v>#N/A</c:v>
                </c:pt>
                <c:pt idx="131">
                  <c:v>#N/A</c:v>
                </c:pt>
                <c:pt idx="132">
                  <c:v>#N/A</c:v>
                </c:pt>
                <c:pt idx="133">
                  <c:v>#N/A</c:v>
                </c:pt>
                <c:pt idx="134">
                  <c:v>24.18</c:v>
                </c:pt>
                <c:pt idx="135">
                  <c:v>#N/A</c:v>
                </c:pt>
                <c:pt idx="136">
                  <c:v>#N/A</c:v>
                </c:pt>
                <c:pt idx="137">
                  <c:v>#N/A</c:v>
                </c:pt>
                <c:pt idx="138">
                  <c:v>#N/A</c:v>
                </c:pt>
                <c:pt idx="139">
                  <c:v>#N/A</c:v>
                </c:pt>
                <c:pt idx="140">
                  <c:v>#N/A</c:v>
                </c:pt>
                <c:pt idx="141">
                  <c:v>25.95</c:v>
                </c:pt>
                <c:pt idx="142">
                  <c:v>#N/A</c:v>
                </c:pt>
                <c:pt idx="143">
                  <c:v>#N/A</c:v>
                </c:pt>
                <c:pt idx="144">
                  <c:v>#N/A</c:v>
                </c:pt>
                <c:pt idx="145">
                  <c:v>#N/A</c:v>
                </c:pt>
                <c:pt idx="146">
                  <c:v>#N/A</c:v>
                </c:pt>
                <c:pt idx="147">
                  <c:v>#N/A</c:v>
                </c:pt>
                <c:pt idx="148">
                  <c:v>25.2</c:v>
                </c:pt>
                <c:pt idx="149">
                  <c:v>#N/A</c:v>
                </c:pt>
                <c:pt idx="150">
                  <c:v>#N/A</c:v>
                </c:pt>
                <c:pt idx="151">
                  <c:v>#N/A</c:v>
                </c:pt>
                <c:pt idx="152">
                  <c:v>#N/A</c:v>
                </c:pt>
                <c:pt idx="153">
                  <c:v>#N/A</c:v>
                </c:pt>
                <c:pt idx="154">
                  <c:v>#N/A</c:v>
                </c:pt>
                <c:pt idx="155">
                  <c:v>25.3</c:v>
                </c:pt>
                <c:pt idx="156">
                  <c:v>#N/A</c:v>
                </c:pt>
                <c:pt idx="157">
                  <c:v>#N/A</c:v>
                </c:pt>
                <c:pt idx="158">
                  <c:v>#N/A</c:v>
                </c:pt>
                <c:pt idx="159">
                  <c:v>#N/A</c:v>
                </c:pt>
                <c:pt idx="160">
                  <c:v>#N/A</c:v>
                </c:pt>
                <c:pt idx="161">
                  <c:v>#N/A</c:v>
                </c:pt>
                <c:pt idx="162">
                  <c:v>22.04</c:v>
                </c:pt>
                <c:pt idx="163">
                  <c:v>#N/A</c:v>
                </c:pt>
                <c:pt idx="164">
                  <c:v>#N/A</c:v>
                </c:pt>
                <c:pt idx="165">
                  <c:v>#N/A</c:v>
                </c:pt>
                <c:pt idx="166">
                  <c:v>#N/A</c:v>
                </c:pt>
                <c:pt idx="167">
                  <c:v>#N/A</c:v>
                </c:pt>
                <c:pt idx="168">
                  <c:v>#N/A</c:v>
                </c:pt>
                <c:pt idx="169">
                  <c:v>21.01</c:v>
                </c:pt>
                <c:pt idx="170">
                  <c:v>#N/A</c:v>
                </c:pt>
                <c:pt idx="171">
                  <c:v>#N/A</c:v>
                </c:pt>
                <c:pt idx="172">
                  <c:v>#N/A</c:v>
                </c:pt>
                <c:pt idx="173">
                  <c:v>#N/A</c:v>
                </c:pt>
                <c:pt idx="174">
                  <c:v>#N/A</c:v>
                </c:pt>
                <c:pt idx="175">
                  <c:v>#N/A</c:v>
                </c:pt>
                <c:pt idx="176">
                  <c:v>19.98</c:v>
                </c:pt>
                <c:pt idx="177">
                  <c:v>#N/A</c:v>
                </c:pt>
                <c:pt idx="178">
                  <c:v>#N/A</c:v>
                </c:pt>
                <c:pt idx="179">
                  <c:v>#N/A</c:v>
                </c:pt>
                <c:pt idx="180">
                  <c:v>#N/A</c:v>
                </c:pt>
                <c:pt idx="181">
                  <c:v>#N/A</c:v>
                </c:pt>
                <c:pt idx="182">
                  <c:v>#N/A</c:v>
                </c:pt>
                <c:pt idx="183">
                  <c:v>19.02</c:v>
                </c:pt>
                <c:pt idx="184">
                  <c:v>#N/A</c:v>
                </c:pt>
                <c:pt idx="185">
                  <c:v>#N/A</c:v>
                </c:pt>
                <c:pt idx="186">
                  <c:v>#N/A</c:v>
                </c:pt>
                <c:pt idx="187">
                  <c:v>#N/A</c:v>
                </c:pt>
                <c:pt idx="188">
                  <c:v>#N/A</c:v>
                </c:pt>
                <c:pt idx="189">
                  <c:v>#N/A</c:v>
                </c:pt>
                <c:pt idx="190">
                  <c:v>21.67</c:v>
                </c:pt>
                <c:pt idx="191">
                  <c:v>#N/A</c:v>
                </c:pt>
                <c:pt idx="192">
                  <c:v>#N/A</c:v>
                </c:pt>
                <c:pt idx="193">
                  <c:v>#N/A</c:v>
                </c:pt>
                <c:pt idx="194">
                  <c:v>#N/A</c:v>
                </c:pt>
                <c:pt idx="195">
                  <c:v>#N/A</c:v>
                </c:pt>
                <c:pt idx="196">
                  <c:v>#N/A</c:v>
                </c:pt>
                <c:pt idx="197">
                  <c:v>25.55</c:v>
                </c:pt>
                <c:pt idx="198">
                  <c:v>#N/A</c:v>
                </c:pt>
                <c:pt idx="199">
                  <c:v>#N/A</c:v>
                </c:pt>
                <c:pt idx="200">
                  <c:v>#N/A</c:v>
                </c:pt>
                <c:pt idx="201">
                  <c:v>#N/A</c:v>
                </c:pt>
                <c:pt idx="202">
                  <c:v>#N/A</c:v>
                </c:pt>
                <c:pt idx="203">
                  <c:v>#N/A</c:v>
                </c:pt>
                <c:pt idx="204">
                  <c:v>26.44</c:v>
                </c:pt>
                <c:pt idx="205">
                  <c:v>#N/A</c:v>
                </c:pt>
                <c:pt idx="206">
                  <c:v>#N/A</c:v>
                </c:pt>
                <c:pt idx="207">
                  <c:v>#N/A</c:v>
                </c:pt>
                <c:pt idx="208">
                  <c:v>#N/A</c:v>
                </c:pt>
                <c:pt idx="209">
                  <c:v>#N/A</c:v>
                </c:pt>
                <c:pt idx="210">
                  <c:v>#N/A</c:v>
                </c:pt>
                <c:pt idx="211">
                  <c:v>26.06</c:v>
                </c:pt>
                <c:pt idx="212">
                  <c:v>#N/A</c:v>
                </c:pt>
                <c:pt idx="213">
                  <c:v>#N/A</c:v>
                </c:pt>
                <c:pt idx="214">
                  <c:v>#N/A</c:v>
                </c:pt>
                <c:pt idx="215">
                  <c:v>#N/A</c:v>
                </c:pt>
                <c:pt idx="216">
                  <c:v>#N/A</c:v>
                </c:pt>
                <c:pt idx="217">
                  <c:v>#N/A</c:v>
                </c:pt>
                <c:pt idx="218">
                  <c:v>28.1</c:v>
                </c:pt>
                <c:pt idx="219">
                  <c:v>#N/A</c:v>
                </c:pt>
                <c:pt idx="220">
                  <c:v>#N/A</c:v>
                </c:pt>
                <c:pt idx="221">
                  <c:v>#N/A</c:v>
                </c:pt>
                <c:pt idx="222">
                  <c:v>#N/A</c:v>
                </c:pt>
                <c:pt idx="223">
                  <c:v>#N/A</c:v>
                </c:pt>
                <c:pt idx="224">
                  <c:v>#N/A</c:v>
                </c:pt>
                <c:pt idx="225">
                  <c:v>35.04</c:v>
                </c:pt>
                <c:pt idx="226">
                  <c:v>#N/A</c:v>
                </c:pt>
                <c:pt idx="227">
                  <c:v>#N/A</c:v>
                </c:pt>
                <c:pt idx="228">
                  <c:v>#N/A</c:v>
                </c:pt>
                <c:pt idx="229">
                  <c:v>#N/A</c:v>
                </c:pt>
                <c:pt idx="230">
                  <c:v>#N/A</c:v>
                </c:pt>
                <c:pt idx="231">
                  <c:v>#N/A</c:v>
                </c:pt>
                <c:pt idx="232">
                  <c:v>39.39</c:v>
                </c:pt>
                <c:pt idx="233">
                  <c:v>#N/A</c:v>
                </c:pt>
                <c:pt idx="234">
                  <c:v>#N/A</c:v>
                </c:pt>
                <c:pt idx="235">
                  <c:v>#N/A</c:v>
                </c:pt>
                <c:pt idx="236">
                  <c:v>#N/A</c:v>
                </c:pt>
                <c:pt idx="237">
                  <c:v>#N/A</c:v>
                </c:pt>
                <c:pt idx="238">
                  <c:v>#N/A</c:v>
                </c:pt>
                <c:pt idx="239">
                  <c:v>46.7</c:v>
                </c:pt>
                <c:pt idx="240">
                  <c:v>#N/A</c:v>
                </c:pt>
                <c:pt idx="241">
                  <c:v>#N/A</c:v>
                </c:pt>
                <c:pt idx="242">
                  <c:v>#N/A</c:v>
                </c:pt>
                <c:pt idx="243">
                  <c:v>#N/A</c:v>
                </c:pt>
                <c:pt idx="244">
                  <c:v>#N/A</c:v>
                </c:pt>
                <c:pt idx="245">
                  <c:v>#N/A</c:v>
                </c:pt>
                <c:pt idx="246">
                  <c:v>53.38</c:v>
                </c:pt>
                <c:pt idx="247">
                  <c:v>#N/A</c:v>
                </c:pt>
                <c:pt idx="248">
                  <c:v>#N/A</c:v>
                </c:pt>
                <c:pt idx="249">
                  <c:v>#N/A</c:v>
                </c:pt>
                <c:pt idx="250">
                  <c:v>#N/A</c:v>
                </c:pt>
                <c:pt idx="251">
                  <c:v>#N/A</c:v>
                </c:pt>
                <c:pt idx="252">
                  <c:v>#N/A</c:v>
                </c:pt>
                <c:pt idx="253">
                  <c:v>59.45</c:v>
                </c:pt>
                <c:pt idx="254">
                  <c:v>#N/A</c:v>
                </c:pt>
                <c:pt idx="255">
                  <c:v>#N/A</c:v>
                </c:pt>
                <c:pt idx="256">
                  <c:v>#N/A</c:v>
                </c:pt>
                <c:pt idx="257">
                  <c:v>#N/A</c:v>
                </c:pt>
                <c:pt idx="258">
                  <c:v>#N/A</c:v>
                </c:pt>
                <c:pt idx="259">
                  <c:v>#N/A</c:v>
                </c:pt>
                <c:pt idx="260">
                  <c:v>62.83</c:v>
                </c:pt>
                <c:pt idx="261">
                  <c:v>#N/A</c:v>
                </c:pt>
                <c:pt idx="262">
                  <c:v>#N/A</c:v>
                </c:pt>
                <c:pt idx="263">
                  <c:v>#N/A</c:v>
                </c:pt>
                <c:pt idx="264">
                  <c:v>#N/A</c:v>
                </c:pt>
                <c:pt idx="265">
                  <c:v>#N/A</c:v>
                </c:pt>
                <c:pt idx="266">
                  <c:v>#N/A</c:v>
                </c:pt>
                <c:pt idx="267">
                  <c:v>62.37</c:v>
                </c:pt>
                <c:pt idx="268">
                  <c:v>#N/A</c:v>
                </c:pt>
                <c:pt idx="269">
                  <c:v>#N/A</c:v>
                </c:pt>
                <c:pt idx="270">
                  <c:v>#N/A</c:v>
                </c:pt>
                <c:pt idx="271">
                  <c:v>#N/A</c:v>
                </c:pt>
                <c:pt idx="272">
                  <c:v>#N/A</c:v>
                </c:pt>
                <c:pt idx="273">
                  <c:v>#N/A</c:v>
                </c:pt>
                <c:pt idx="274">
                  <c:v>60.41</c:v>
                </c:pt>
                <c:pt idx="275">
                  <c:v>#N/A</c:v>
                </c:pt>
                <c:pt idx="276">
                  <c:v>#N/A</c:v>
                </c:pt>
                <c:pt idx="277">
                  <c:v>#N/A</c:v>
                </c:pt>
                <c:pt idx="278">
                  <c:v>#N/A</c:v>
                </c:pt>
                <c:pt idx="279">
                  <c:v>#N/A</c:v>
                </c:pt>
                <c:pt idx="280">
                  <c:v>#N/A</c:v>
                </c:pt>
                <c:pt idx="281">
                  <c:v>58</c:v>
                </c:pt>
                <c:pt idx="282">
                  <c:v>#N/A</c:v>
                </c:pt>
                <c:pt idx="283">
                  <c:v>#N/A</c:v>
                </c:pt>
                <c:pt idx="284">
                  <c:v>#N/A</c:v>
                </c:pt>
                <c:pt idx="285">
                  <c:v>#N/A</c:v>
                </c:pt>
                <c:pt idx="286">
                  <c:v>#N/A</c:v>
                </c:pt>
                <c:pt idx="287">
                  <c:v>#N/A</c:v>
                </c:pt>
                <c:pt idx="288">
                  <c:v>55.34</c:v>
                </c:pt>
                <c:pt idx="289">
                  <c:v>#N/A</c:v>
                </c:pt>
                <c:pt idx="290">
                  <c:v>#N/A</c:v>
                </c:pt>
                <c:pt idx="291">
                  <c:v>#N/A</c:v>
                </c:pt>
                <c:pt idx="292">
                  <c:v>#N/A</c:v>
                </c:pt>
                <c:pt idx="293">
                  <c:v>#N/A</c:v>
                </c:pt>
                <c:pt idx="294">
                  <c:v>#N/A</c:v>
                </c:pt>
                <c:pt idx="295">
                  <c:v>55.05</c:v>
                </c:pt>
                <c:pt idx="296">
                  <c:v>#N/A</c:v>
                </c:pt>
                <c:pt idx="297">
                  <c:v>#N/A</c:v>
                </c:pt>
                <c:pt idx="298">
                  <c:v>#N/A</c:v>
                </c:pt>
                <c:pt idx="299">
                  <c:v>#N/A</c:v>
                </c:pt>
                <c:pt idx="300">
                  <c:v>#N/A</c:v>
                </c:pt>
                <c:pt idx="301">
                  <c:v>#N/A</c:v>
                </c:pt>
                <c:pt idx="302">
                  <c:v>54.03</c:v>
                </c:pt>
                <c:pt idx="303">
                  <c:v>#N/A</c:v>
                </c:pt>
                <c:pt idx="304">
                  <c:v>#N/A</c:v>
                </c:pt>
                <c:pt idx="305">
                  <c:v>#N/A</c:v>
                </c:pt>
                <c:pt idx="306">
                  <c:v>#N/A</c:v>
                </c:pt>
                <c:pt idx="307">
                  <c:v>#N/A</c:v>
                </c:pt>
                <c:pt idx="308">
                  <c:v>#N/A</c:v>
                </c:pt>
                <c:pt idx="309">
                  <c:v>57.45</c:v>
                </c:pt>
                <c:pt idx="310">
                  <c:v>#N/A</c:v>
                </c:pt>
                <c:pt idx="311">
                  <c:v>#N/A</c:v>
                </c:pt>
                <c:pt idx="312">
                  <c:v>#N/A</c:v>
                </c:pt>
                <c:pt idx="313">
                  <c:v>#N/A</c:v>
                </c:pt>
                <c:pt idx="314">
                  <c:v>#N/A</c:v>
                </c:pt>
                <c:pt idx="315">
                  <c:v>#N/A</c:v>
                </c:pt>
                <c:pt idx="316">
                  <c:v>66.72</c:v>
                </c:pt>
                <c:pt idx="317">
                  <c:v>#N/A</c:v>
                </c:pt>
                <c:pt idx="318">
                  <c:v>#N/A</c:v>
                </c:pt>
                <c:pt idx="319">
                  <c:v>#N/A</c:v>
                </c:pt>
                <c:pt idx="320">
                  <c:v>#N/A</c:v>
                </c:pt>
                <c:pt idx="321">
                  <c:v>#N/A</c:v>
                </c:pt>
                <c:pt idx="322">
                  <c:v>#N/A</c:v>
                </c:pt>
                <c:pt idx="323">
                  <c:v>75.349999999999994</c:v>
                </c:pt>
                <c:pt idx="324">
                  <c:v>#N/A</c:v>
                </c:pt>
                <c:pt idx="325">
                  <c:v>#N/A</c:v>
                </c:pt>
                <c:pt idx="326">
                  <c:v>#N/A</c:v>
                </c:pt>
                <c:pt idx="327">
                  <c:v>#N/A</c:v>
                </c:pt>
                <c:pt idx="328">
                  <c:v>#N/A</c:v>
                </c:pt>
                <c:pt idx="329">
                  <c:v>#N/A</c:v>
                </c:pt>
                <c:pt idx="330">
                  <c:v>65.459999999999994</c:v>
                </c:pt>
                <c:pt idx="331">
                  <c:v>#N/A</c:v>
                </c:pt>
                <c:pt idx="332">
                  <c:v>#N/A</c:v>
                </c:pt>
                <c:pt idx="333">
                  <c:v>#N/A</c:v>
                </c:pt>
                <c:pt idx="334">
                  <c:v>#N/A</c:v>
                </c:pt>
                <c:pt idx="335">
                  <c:v>#N/A</c:v>
                </c:pt>
                <c:pt idx="336">
                  <c:v>#N/A</c:v>
                </c:pt>
                <c:pt idx="337">
                  <c:v>65.459999999999994</c:v>
                </c:pt>
                <c:pt idx="338">
                  <c:v>#N/A</c:v>
                </c:pt>
                <c:pt idx="339">
                  <c:v>#N/A</c:v>
                </c:pt>
                <c:pt idx="340">
                  <c:v>#N/A</c:v>
                </c:pt>
                <c:pt idx="341">
                  <c:v>#N/A</c:v>
                </c:pt>
                <c:pt idx="342">
                  <c:v>#N/A</c:v>
                </c:pt>
                <c:pt idx="343">
                  <c:v>#N/A</c:v>
                </c:pt>
                <c:pt idx="344">
                  <c:v>68.569999999999993</c:v>
                </c:pt>
                <c:pt idx="345">
                  <c:v>#N/A</c:v>
                </c:pt>
                <c:pt idx="346">
                  <c:v>#N/A</c:v>
                </c:pt>
                <c:pt idx="347">
                  <c:v>#N/A</c:v>
                </c:pt>
                <c:pt idx="348">
                  <c:v>#N/A</c:v>
                </c:pt>
                <c:pt idx="349">
                  <c:v>#N/A</c:v>
                </c:pt>
                <c:pt idx="350">
                  <c:v>#N/A</c:v>
                </c:pt>
                <c:pt idx="351">
                  <c:v>78.260000000000005</c:v>
                </c:pt>
                <c:pt idx="352">
                  <c:v>#N/A</c:v>
                </c:pt>
                <c:pt idx="353">
                  <c:v>#N/A</c:v>
                </c:pt>
                <c:pt idx="354">
                  <c:v>#N/A</c:v>
                </c:pt>
                <c:pt idx="355">
                  <c:v>#N/A</c:v>
                </c:pt>
                <c:pt idx="356">
                  <c:v>#N/A</c:v>
                </c:pt>
                <c:pt idx="357">
                  <c:v>#N/A</c:v>
                </c:pt>
                <c:pt idx="358">
                  <c:v>83.94</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7C92-432F-B144-BED2F7AA6F7B}"/>
            </c:ext>
          </c:extLst>
        </c:ser>
        <c:ser>
          <c:idx val="4"/>
          <c:order val="4"/>
          <c:tx>
            <c:strRef>
              <c:f>纯碱月度周度图表!$CJ$18</c:f>
              <c:strCache>
                <c:ptCount val="1"/>
                <c:pt idx="0">
                  <c:v>2023</c:v>
                </c:pt>
              </c:strCache>
            </c:strRef>
          </c:tx>
          <c:spPr>
            <a:ln w="28575" cap="rnd">
              <a:solidFill>
                <a:srgbClr val="0070C0"/>
              </a:solidFill>
              <a:round/>
            </a:ln>
            <a:effectLst/>
          </c:spPr>
          <c:marker>
            <c:symbol val="none"/>
          </c:marker>
          <c:cat>
            <c:numRef>
              <c:f>纯碱月度周度图表!$CH$19:$CH$383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纯碱月度周度图表!$CJ$19:$CJ$383</c:f>
              <c:numCache>
                <c:formatCode>General</c:formatCode>
                <c:ptCount val="365"/>
                <c:pt idx="0">
                  <c:v>#N/A</c:v>
                </c:pt>
                <c:pt idx="1">
                  <c:v>#N/A</c:v>
                </c:pt>
                <c:pt idx="2">
                  <c:v>18.940000000000001</c:v>
                </c:pt>
                <c:pt idx="3">
                  <c:v>#N/A</c:v>
                </c:pt>
                <c:pt idx="4">
                  <c:v>#N/A</c:v>
                </c:pt>
                <c:pt idx="5">
                  <c:v>#N/A</c:v>
                </c:pt>
                <c:pt idx="6">
                  <c:v>#N/A</c:v>
                </c:pt>
                <c:pt idx="7">
                  <c:v>#N/A</c:v>
                </c:pt>
                <c:pt idx="8">
                  <c:v>#N/A</c:v>
                </c:pt>
                <c:pt idx="9">
                  <c:v>21.71</c:v>
                </c:pt>
                <c:pt idx="10">
                  <c:v>#N/A</c:v>
                </c:pt>
                <c:pt idx="11">
                  <c:v>#N/A</c:v>
                </c:pt>
                <c:pt idx="12">
                  <c:v>#N/A</c:v>
                </c:pt>
                <c:pt idx="13">
                  <c:v>#N/A</c:v>
                </c:pt>
                <c:pt idx="14">
                  <c:v>#N/A</c:v>
                </c:pt>
                <c:pt idx="15">
                  <c:v>#N/A</c:v>
                </c:pt>
                <c:pt idx="16">
                  <c:v>21.16</c:v>
                </c:pt>
                <c:pt idx="17">
                  <c:v>#N/A</c:v>
                </c:pt>
                <c:pt idx="18">
                  <c:v>#N/A</c:v>
                </c:pt>
                <c:pt idx="19">
                  <c:v>#N/A</c:v>
                </c:pt>
                <c:pt idx="20">
                  <c:v>#N/A</c:v>
                </c:pt>
                <c:pt idx="21">
                  <c:v>#N/A</c:v>
                </c:pt>
                <c:pt idx="22">
                  <c:v>#N/A</c:v>
                </c:pt>
                <c:pt idx="23">
                  <c:v>23.51</c:v>
                </c:pt>
                <c:pt idx="24">
                  <c:v>#N/A</c:v>
                </c:pt>
                <c:pt idx="25">
                  <c:v>#N/A</c:v>
                </c:pt>
                <c:pt idx="26">
                  <c:v>#N/A</c:v>
                </c:pt>
                <c:pt idx="27">
                  <c:v>#N/A</c:v>
                </c:pt>
                <c:pt idx="28">
                  <c:v>#N/A</c:v>
                </c:pt>
                <c:pt idx="29">
                  <c:v>#N/A</c:v>
                </c:pt>
                <c:pt idx="30">
                  <c:v>24.5</c:v>
                </c:pt>
                <c:pt idx="31">
                  <c:v>#N/A</c:v>
                </c:pt>
                <c:pt idx="32">
                  <c:v>#N/A</c:v>
                </c:pt>
                <c:pt idx="33">
                  <c:v>#N/A</c:v>
                </c:pt>
                <c:pt idx="34">
                  <c:v>#N/A</c:v>
                </c:pt>
                <c:pt idx="35">
                  <c:v>#N/A</c:v>
                </c:pt>
                <c:pt idx="36">
                  <c:v>#N/A</c:v>
                </c:pt>
                <c:pt idx="37">
                  <c:v>27.83</c:v>
                </c:pt>
                <c:pt idx="38">
                  <c:v>#N/A</c:v>
                </c:pt>
                <c:pt idx="39">
                  <c:v>#N/A</c:v>
                </c:pt>
                <c:pt idx="40">
                  <c:v>#N/A</c:v>
                </c:pt>
                <c:pt idx="41">
                  <c:v>#N/A</c:v>
                </c:pt>
                <c:pt idx="42">
                  <c:v>#N/A</c:v>
                </c:pt>
                <c:pt idx="43">
                  <c:v>#N/A</c:v>
                </c:pt>
                <c:pt idx="44">
                  <c:v>30.88</c:v>
                </c:pt>
                <c:pt idx="45">
                  <c:v>#N/A</c:v>
                </c:pt>
                <c:pt idx="46">
                  <c:v>#N/A</c:v>
                </c:pt>
                <c:pt idx="47">
                  <c:v>#N/A</c:v>
                </c:pt>
                <c:pt idx="48">
                  <c:v>#N/A</c:v>
                </c:pt>
                <c:pt idx="49">
                  <c:v>#N/A</c:v>
                </c:pt>
                <c:pt idx="50">
                  <c:v>#N/A</c:v>
                </c:pt>
                <c:pt idx="51">
                  <c:v>37.14</c:v>
                </c:pt>
                <c:pt idx="52">
                  <c:v>#N/A</c:v>
                </c:pt>
                <c:pt idx="53">
                  <c:v>#N/A</c:v>
                </c:pt>
                <c:pt idx="54">
                  <c:v>#N/A</c:v>
                </c:pt>
                <c:pt idx="55">
                  <c:v>#N/A</c:v>
                </c:pt>
                <c:pt idx="56">
                  <c:v>#N/A</c:v>
                </c:pt>
                <c:pt idx="57">
                  <c:v>#N/A</c:v>
                </c:pt>
                <c:pt idx="58">
                  <c:v>35.53</c:v>
                </c:pt>
                <c:pt idx="59">
                  <c:v>#N/A</c:v>
                </c:pt>
                <c:pt idx="60">
                  <c:v>#N/A</c:v>
                </c:pt>
                <c:pt idx="61">
                  <c:v>#N/A</c:v>
                </c:pt>
                <c:pt idx="62">
                  <c:v>#N/A</c:v>
                </c:pt>
                <c:pt idx="63">
                  <c:v>#N/A</c:v>
                </c:pt>
                <c:pt idx="64">
                  <c:v>#N/A</c:v>
                </c:pt>
                <c:pt idx="65">
                  <c:v>30.91</c:v>
                </c:pt>
                <c:pt idx="66">
                  <c:v>#N/A</c:v>
                </c:pt>
                <c:pt idx="67">
                  <c:v>#N/A</c:v>
                </c:pt>
                <c:pt idx="68">
                  <c:v>#N/A</c:v>
                </c:pt>
                <c:pt idx="69">
                  <c:v>#N/A</c:v>
                </c:pt>
                <c:pt idx="70">
                  <c:v>#N/A</c:v>
                </c:pt>
                <c:pt idx="71">
                  <c:v>#N/A</c:v>
                </c:pt>
                <c:pt idx="72">
                  <c:v>27.27</c:v>
                </c:pt>
                <c:pt idx="73">
                  <c:v>#N/A</c:v>
                </c:pt>
                <c:pt idx="74">
                  <c:v>#N/A</c:v>
                </c:pt>
                <c:pt idx="75">
                  <c:v>#N/A</c:v>
                </c:pt>
                <c:pt idx="76">
                  <c:v>#N/A</c:v>
                </c:pt>
                <c:pt idx="77">
                  <c:v>#N/A</c:v>
                </c:pt>
                <c:pt idx="78">
                  <c:v>#N/A</c:v>
                </c:pt>
                <c:pt idx="79">
                  <c:v>22.9</c:v>
                </c:pt>
                <c:pt idx="80">
                  <c:v>#N/A</c:v>
                </c:pt>
                <c:pt idx="81">
                  <c:v>#N/A</c:v>
                </c:pt>
                <c:pt idx="82">
                  <c:v>#N/A</c:v>
                </c:pt>
                <c:pt idx="83">
                  <c:v>#N/A</c:v>
                </c:pt>
                <c:pt idx="84">
                  <c:v>#N/A</c:v>
                </c:pt>
                <c:pt idx="85">
                  <c:v>#N/A</c:v>
                </c:pt>
                <c:pt idx="86">
                  <c:v>19.649999999999999</c:v>
                </c:pt>
                <c:pt idx="87">
                  <c:v>#N/A</c:v>
                </c:pt>
                <c:pt idx="88">
                  <c:v>#N/A</c:v>
                </c:pt>
                <c:pt idx="89">
                  <c:v>#N/A</c:v>
                </c:pt>
                <c:pt idx="90">
                  <c:v>#N/A</c:v>
                </c:pt>
                <c:pt idx="91">
                  <c:v>#N/A</c:v>
                </c:pt>
                <c:pt idx="92">
                  <c:v>#N/A</c:v>
                </c:pt>
                <c:pt idx="93">
                  <c:v>14.09</c:v>
                </c:pt>
                <c:pt idx="94">
                  <c:v>#N/A</c:v>
                </c:pt>
                <c:pt idx="95">
                  <c:v>#N/A</c:v>
                </c:pt>
                <c:pt idx="96">
                  <c:v>#N/A</c:v>
                </c:pt>
                <c:pt idx="97">
                  <c:v>#N/A</c:v>
                </c:pt>
                <c:pt idx="98">
                  <c:v>#N/A</c:v>
                </c:pt>
                <c:pt idx="99">
                  <c:v>#N/A</c:v>
                </c:pt>
                <c:pt idx="100">
                  <c:v>10.47</c:v>
                </c:pt>
                <c:pt idx="101">
                  <c:v>#N/A</c:v>
                </c:pt>
                <c:pt idx="102">
                  <c:v>#N/A</c:v>
                </c:pt>
                <c:pt idx="103">
                  <c:v>#N/A</c:v>
                </c:pt>
                <c:pt idx="104">
                  <c:v>#N/A</c:v>
                </c:pt>
                <c:pt idx="105">
                  <c:v>#N/A</c:v>
                </c:pt>
                <c:pt idx="106">
                  <c:v>#N/A</c:v>
                </c:pt>
                <c:pt idx="107">
                  <c:v>7.22</c:v>
                </c:pt>
                <c:pt idx="108">
                  <c:v>#N/A</c:v>
                </c:pt>
                <c:pt idx="109">
                  <c:v>#N/A</c:v>
                </c:pt>
                <c:pt idx="110">
                  <c:v>#N/A</c:v>
                </c:pt>
                <c:pt idx="111">
                  <c:v>#N/A</c:v>
                </c:pt>
                <c:pt idx="112">
                  <c:v>#N/A</c:v>
                </c:pt>
                <c:pt idx="113">
                  <c:v>#N/A</c:v>
                </c:pt>
                <c:pt idx="114">
                  <c:v>7.18</c:v>
                </c:pt>
                <c:pt idx="115">
                  <c:v>#N/A</c:v>
                </c:pt>
                <c:pt idx="116">
                  <c:v>#N/A</c:v>
                </c:pt>
                <c:pt idx="117">
                  <c:v>#N/A</c:v>
                </c:pt>
                <c:pt idx="118">
                  <c:v>#N/A</c:v>
                </c:pt>
                <c:pt idx="119">
                  <c:v>#N/A</c:v>
                </c:pt>
                <c:pt idx="120">
                  <c:v>#N/A</c:v>
                </c:pt>
                <c:pt idx="121">
                  <c:v>8.4600000000000009</c:v>
                </c:pt>
                <c:pt idx="122">
                  <c:v>#N/A</c:v>
                </c:pt>
                <c:pt idx="123">
                  <c:v>#N/A</c:v>
                </c:pt>
                <c:pt idx="124">
                  <c:v>#N/A</c:v>
                </c:pt>
                <c:pt idx="125">
                  <c:v>#N/A</c:v>
                </c:pt>
                <c:pt idx="126">
                  <c:v>#N/A</c:v>
                </c:pt>
                <c:pt idx="127">
                  <c:v>#N/A</c:v>
                </c:pt>
                <c:pt idx="128">
                  <c:v>9.6</c:v>
                </c:pt>
                <c:pt idx="129">
                  <c:v>#N/A</c:v>
                </c:pt>
                <c:pt idx="130">
                  <c:v>#N/A</c:v>
                </c:pt>
                <c:pt idx="131">
                  <c:v>#N/A</c:v>
                </c:pt>
                <c:pt idx="132">
                  <c:v>#N/A</c:v>
                </c:pt>
                <c:pt idx="133">
                  <c:v>#N/A</c:v>
                </c:pt>
                <c:pt idx="134">
                  <c:v>#N/A</c:v>
                </c:pt>
                <c:pt idx="135">
                  <c:v>11.15</c:v>
                </c:pt>
                <c:pt idx="136">
                  <c:v>#N/A</c:v>
                </c:pt>
                <c:pt idx="137">
                  <c:v>#N/A</c:v>
                </c:pt>
                <c:pt idx="138">
                  <c:v>#N/A</c:v>
                </c:pt>
                <c:pt idx="139">
                  <c:v>#N/A</c:v>
                </c:pt>
                <c:pt idx="140">
                  <c:v>#N/A</c:v>
                </c:pt>
                <c:pt idx="141">
                  <c:v>#N/A</c:v>
                </c:pt>
                <c:pt idx="142">
                  <c:v>12.88</c:v>
                </c:pt>
                <c:pt idx="143">
                  <c:v>#N/A</c:v>
                </c:pt>
                <c:pt idx="144">
                  <c:v>#N/A</c:v>
                </c:pt>
                <c:pt idx="145">
                  <c:v>#N/A</c:v>
                </c:pt>
                <c:pt idx="146">
                  <c:v>#N/A</c:v>
                </c:pt>
                <c:pt idx="147">
                  <c:v>#N/A</c:v>
                </c:pt>
                <c:pt idx="148">
                  <c:v>#N/A</c:v>
                </c:pt>
                <c:pt idx="149">
                  <c:v>13.85</c:v>
                </c:pt>
                <c:pt idx="150">
                  <c:v>#N/A</c:v>
                </c:pt>
                <c:pt idx="151">
                  <c:v>#N/A</c:v>
                </c:pt>
                <c:pt idx="152">
                  <c:v>#N/A</c:v>
                </c:pt>
                <c:pt idx="153">
                  <c:v>#N/A</c:v>
                </c:pt>
                <c:pt idx="154">
                  <c:v>#N/A</c:v>
                </c:pt>
                <c:pt idx="155">
                  <c:v>#N/A</c:v>
                </c:pt>
                <c:pt idx="156">
                  <c:v>12.21</c:v>
                </c:pt>
                <c:pt idx="157">
                  <c:v>#N/A</c:v>
                </c:pt>
                <c:pt idx="158">
                  <c:v>#N/A</c:v>
                </c:pt>
                <c:pt idx="159">
                  <c:v>#N/A</c:v>
                </c:pt>
                <c:pt idx="160">
                  <c:v>#N/A</c:v>
                </c:pt>
                <c:pt idx="161">
                  <c:v>#N/A</c:v>
                </c:pt>
                <c:pt idx="162">
                  <c:v>#N/A</c:v>
                </c:pt>
                <c:pt idx="163">
                  <c:v>15.64</c:v>
                </c:pt>
                <c:pt idx="164">
                  <c:v>#N/A</c:v>
                </c:pt>
                <c:pt idx="165">
                  <c:v>#N/A</c:v>
                </c:pt>
                <c:pt idx="166">
                  <c:v>#N/A</c:v>
                </c:pt>
                <c:pt idx="167">
                  <c:v>#N/A</c:v>
                </c:pt>
                <c:pt idx="168">
                  <c:v>#N/A</c:v>
                </c:pt>
                <c:pt idx="169">
                  <c:v>#N/A</c:v>
                </c:pt>
                <c:pt idx="170">
                  <c:v>16.28</c:v>
                </c:pt>
                <c:pt idx="171">
                  <c:v>#N/A</c:v>
                </c:pt>
                <c:pt idx="172">
                  <c:v>#N/A</c:v>
                </c:pt>
                <c:pt idx="173">
                  <c:v>#N/A</c:v>
                </c:pt>
                <c:pt idx="174">
                  <c:v>#N/A</c:v>
                </c:pt>
                <c:pt idx="175">
                  <c:v>#N/A</c:v>
                </c:pt>
                <c:pt idx="176">
                  <c:v>#N/A</c:v>
                </c:pt>
                <c:pt idx="177">
                  <c:v>17.28</c:v>
                </c:pt>
                <c:pt idx="178">
                  <c:v>#N/A</c:v>
                </c:pt>
                <c:pt idx="179">
                  <c:v>#N/A</c:v>
                </c:pt>
                <c:pt idx="180">
                  <c:v>#N/A</c:v>
                </c:pt>
                <c:pt idx="181">
                  <c:v>#N/A</c:v>
                </c:pt>
                <c:pt idx="182">
                  <c:v>#N/A</c:v>
                </c:pt>
                <c:pt idx="183">
                  <c:v>#N/A</c:v>
                </c:pt>
                <c:pt idx="184">
                  <c:v>17.440000000000001</c:v>
                </c:pt>
                <c:pt idx="185">
                  <c:v>#N/A</c:v>
                </c:pt>
                <c:pt idx="186">
                  <c:v>#N/A</c:v>
                </c:pt>
                <c:pt idx="187">
                  <c:v>#N/A</c:v>
                </c:pt>
                <c:pt idx="188">
                  <c:v>#N/A</c:v>
                </c:pt>
                <c:pt idx="189">
                  <c:v>#N/A</c:v>
                </c:pt>
                <c:pt idx="190">
                  <c:v>#N/A</c:v>
                </c:pt>
                <c:pt idx="191">
                  <c:v>15.06</c:v>
                </c:pt>
                <c:pt idx="192">
                  <c:v>#N/A</c:v>
                </c:pt>
                <c:pt idx="193">
                  <c:v>#N/A</c:v>
                </c:pt>
                <c:pt idx="194">
                  <c:v>#N/A</c:v>
                </c:pt>
                <c:pt idx="195">
                  <c:v>#N/A</c:v>
                </c:pt>
                <c:pt idx="196">
                  <c:v>#N/A</c:v>
                </c:pt>
                <c:pt idx="197">
                  <c:v>#N/A</c:v>
                </c:pt>
                <c:pt idx="198">
                  <c:v>16.59</c:v>
                </c:pt>
                <c:pt idx="199">
                  <c:v>#N/A</c:v>
                </c:pt>
                <c:pt idx="200">
                  <c:v>#N/A</c:v>
                </c:pt>
                <c:pt idx="201">
                  <c:v>#N/A</c:v>
                </c:pt>
                <c:pt idx="202">
                  <c:v>#N/A</c:v>
                </c:pt>
                <c:pt idx="203">
                  <c:v>#N/A</c:v>
                </c:pt>
                <c:pt idx="204">
                  <c:v>#N/A</c:v>
                </c:pt>
                <c:pt idx="205">
                  <c:v>19.170000000000002</c:v>
                </c:pt>
                <c:pt idx="206">
                  <c:v>#N/A</c:v>
                </c:pt>
                <c:pt idx="207">
                  <c:v>#N/A</c:v>
                </c:pt>
                <c:pt idx="208">
                  <c:v>#N/A</c:v>
                </c:pt>
                <c:pt idx="209">
                  <c:v>#N/A</c:v>
                </c:pt>
                <c:pt idx="210">
                  <c:v>#N/A</c:v>
                </c:pt>
                <c:pt idx="211">
                  <c:v>#N/A</c:v>
                </c:pt>
                <c:pt idx="212">
                  <c:v>22.54</c:v>
                </c:pt>
                <c:pt idx="213">
                  <c:v>#N/A</c:v>
                </c:pt>
                <c:pt idx="214">
                  <c:v>#N/A</c:v>
                </c:pt>
                <c:pt idx="215">
                  <c:v>#N/A</c:v>
                </c:pt>
                <c:pt idx="216">
                  <c:v>#N/A</c:v>
                </c:pt>
                <c:pt idx="217">
                  <c:v>#N/A</c:v>
                </c:pt>
                <c:pt idx="218">
                  <c:v>#N/A</c:v>
                </c:pt>
                <c:pt idx="219">
                  <c:v>24.96</c:v>
                </c:pt>
                <c:pt idx="220">
                  <c:v>#N/A</c:v>
                </c:pt>
                <c:pt idx="221">
                  <c:v>#N/A</c:v>
                </c:pt>
                <c:pt idx="222">
                  <c:v>#N/A</c:v>
                </c:pt>
                <c:pt idx="223">
                  <c:v>#N/A</c:v>
                </c:pt>
                <c:pt idx="224">
                  <c:v>#N/A</c:v>
                </c:pt>
                <c:pt idx="225">
                  <c:v>#N/A</c:v>
                </c:pt>
                <c:pt idx="226">
                  <c:v>25.37</c:v>
                </c:pt>
                <c:pt idx="227">
                  <c:v>#N/A</c:v>
                </c:pt>
                <c:pt idx="228">
                  <c:v>#N/A</c:v>
                </c:pt>
                <c:pt idx="229">
                  <c:v>#N/A</c:v>
                </c:pt>
                <c:pt idx="230">
                  <c:v>#N/A</c:v>
                </c:pt>
                <c:pt idx="231">
                  <c:v>#N/A</c:v>
                </c:pt>
                <c:pt idx="232">
                  <c:v>#N/A</c:v>
                </c:pt>
                <c:pt idx="233">
                  <c:v>24.43</c:v>
                </c:pt>
                <c:pt idx="234">
                  <c:v>#N/A</c:v>
                </c:pt>
                <c:pt idx="235">
                  <c:v>#N/A</c:v>
                </c:pt>
                <c:pt idx="236">
                  <c:v>#N/A</c:v>
                </c:pt>
                <c:pt idx="237">
                  <c:v>#N/A</c:v>
                </c:pt>
                <c:pt idx="238">
                  <c:v>#N/A</c:v>
                </c:pt>
                <c:pt idx="239">
                  <c:v>#N/A</c:v>
                </c:pt>
                <c:pt idx="240">
                  <c:v>25.98</c:v>
                </c:pt>
                <c:pt idx="241">
                  <c:v>#N/A</c:v>
                </c:pt>
                <c:pt idx="242">
                  <c:v>#N/A</c:v>
                </c:pt>
                <c:pt idx="243">
                  <c:v>#N/A</c:v>
                </c:pt>
                <c:pt idx="244">
                  <c:v>#N/A</c:v>
                </c:pt>
                <c:pt idx="245">
                  <c:v>#N/A</c:v>
                </c:pt>
                <c:pt idx="246">
                  <c:v>#N/A</c:v>
                </c:pt>
                <c:pt idx="247">
                  <c:v>22.17</c:v>
                </c:pt>
                <c:pt idx="248">
                  <c:v>#N/A</c:v>
                </c:pt>
                <c:pt idx="249">
                  <c:v>#N/A</c:v>
                </c:pt>
                <c:pt idx="250">
                  <c:v>#N/A</c:v>
                </c:pt>
                <c:pt idx="251">
                  <c:v>#N/A</c:v>
                </c:pt>
                <c:pt idx="252">
                  <c:v>#N/A</c:v>
                </c:pt>
                <c:pt idx="253">
                  <c:v>#N/A</c:v>
                </c:pt>
                <c:pt idx="254">
                  <c:v>20.170000000000002</c:v>
                </c:pt>
                <c:pt idx="255">
                  <c:v>#N/A</c:v>
                </c:pt>
                <c:pt idx="256">
                  <c:v>#N/A</c:v>
                </c:pt>
                <c:pt idx="257">
                  <c:v>#N/A</c:v>
                </c:pt>
                <c:pt idx="258">
                  <c:v>#N/A</c:v>
                </c:pt>
                <c:pt idx="259">
                  <c:v>#N/A</c:v>
                </c:pt>
                <c:pt idx="260">
                  <c:v>#N/A</c:v>
                </c:pt>
                <c:pt idx="261">
                  <c:v>19.440000000000001</c:v>
                </c:pt>
                <c:pt idx="262">
                  <c:v>#N/A</c:v>
                </c:pt>
                <c:pt idx="263">
                  <c:v>#N/A</c:v>
                </c:pt>
                <c:pt idx="264">
                  <c:v>#N/A</c:v>
                </c:pt>
                <c:pt idx="265">
                  <c:v>#N/A</c:v>
                </c:pt>
                <c:pt idx="266">
                  <c:v>#N/A</c:v>
                </c:pt>
                <c:pt idx="267">
                  <c:v>#N/A</c:v>
                </c:pt>
                <c:pt idx="268">
                  <c:v>19.72</c:v>
                </c:pt>
                <c:pt idx="269">
                  <c:v>#N/A</c:v>
                </c:pt>
                <c:pt idx="270">
                  <c:v>#N/A</c:v>
                </c:pt>
                <c:pt idx="271">
                  <c:v>#N/A</c:v>
                </c:pt>
                <c:pt idx="272">
                  <c:v>#N/A</c:v>
                </c:pt>
                <c:pt idx="273">
                  <c:v>#N/A</c:v>
                </c:pt>
                <c:pt idx="274">
                  <c:v>#N/A</c:v>
                </c:pt>
                <c:pt idx="275">
                  <c:v>15.52</c:v>
                </c:pt>
                <c:pt idx="276">
                  <c:v>#N/A</c:v>
                </c:pt>
                <c:pt idx="277">
                  <c:v>#N/A</c:v>
                </c:pt>
                <c:pt idx="278">
                  <c:v>#N/A</c:v>
                </c:pt>
                <c:pt idx="279">
                  <c:v>#N/A</c:v>
                </c:pt>
                <c:pt idx="280">
                  <c:v>#N/A</c:v>
                </c:pt>
                <c:pt idx="281">
                  <c:v>#N/A</c:v>
                </c:pt>
                <c:pt idx="282">
                  <c:v>16.420000000000002</c:v>
                </c:pt>
                <c:pt idx="283">
                  <c:v>#N/A</c:v>
                </c:pt>
                <c:pt idx="284">
                  <c:v>#N/A</c:v>
                </c:pt>
                <c:pt idx="285">
                  <c:v>#N/A</c:v>
                </c:pt>
                <c:pt idx="286">
                  <c:v>#N/A</c:v>
                </c:pt>
                <c:pt idx="287">
                  <c:v>#N/A</c:v>
                </c:pt>
                <c:pt idx="288">
                  <c:v>#N/A</c:v>
                </c:pt>
                <c:pt idx="289">
                  <c:v>15.91</c:v>
                </c:pt>
                <c:pt idx="290">
                  <c:v>#N/A</c:v>
                </c:pt>
                <c:pt idx="291">
                  <c:v>#N/A</c:v>
                </c:pt>
                <c:pt idx="292">
                  <c:v>#N/A</c:v>
                </c:pt>
                <c:pt idx="293">
                  <c:v>#N/A</c:v>
                </c:pt>
                <c:pt idx="294">
                  <c:v>#N/A</c:v>
                </c:pt>
                <c:pt idx="295">
                  <c:v>#N/A</c:v>
                </c:pt>
                <c:pt idx="296">
                  <c:v>16.53</c:v>
                </c:pt>
                <c:pt idx="297">
                  <c:v>#N/A</c:v>
                </c:pt>
                <c:pt idx="298">
                  <c:v>#N/A</c:v>
                </c:pt>
                <c:pt idx="299">
                  <c:v>#N/A</c:v>
                </c:pt>
                <c:pt idx="300">
                  <c:v>#N/A</c:v>
                </c:pt>
                <c:pt idx="301">
                  <c:v>#N/A</c:v>
                </c:pt>
                <c:pt idx="302">
                  <c:v>#N/A</c:v>
                </c:pt>
                <c:pt idx="303">
                  <c:v>16.149999999999999</c:v>
                </c:pt>
                <c:pt idx="304">
                  <c:v>#N/A</c:v>
                </c:pt>
                <c:pt idx="305">
                  <c:v>#N/A</c:v>
                </c:pt>
                <c:pt idx="306">
                  <c:v>#N/A</c:v>
                </c:pt>
                <c:pt idx="307">
                  <c:v>#N/A</c:v>
                </c:pt>
                <c:pt idx="308">
                  <c:v>#N/A</c:v>
                </c:pt>
                <c:pt idx="309">
                  <c:v>#N/A</c:v>
                </c:pt>
                <c:pt idx="310">
                  <c:v>19.12</c:v>
                </c:pt>
                <c:pt idx="311">
                  <c:v>#N/A</c:v>
                </c:pt>
                <c:pt idx="312">
                  <c:v>#N/A</c:v>
                </c:pt>
                <c:pt idx="313">
                  <c:v>#N/A</c:v>
                </c:pt>
                <c:pt idx="314">
                  <c:v>#N/A</c:v>
                </c:pt>
                <c:pt idx="315">
                  <c:v>#N/A</c:v>
                </c:pt>
                <c:pt idx="316">
                  <c:v>#N/A</c:v>
                </c:pt>
                <c:pt idx="317">
                  <c:v>19.47</c:v>
                </c:pt>
                <c:pt idx="318">
                  <c:v>#N/A</c:v>
                </c:pt>
                <c:pt idx="319">
                  <c:v>#N/A</c:v>
                </c:pt>
                <c:pt idx="320">
                  <c:v>#N/A</c:v>
                </c:pt>
                <c:pt idx="321">
                  <c:v>#N/A</c:v>
                </c:pt>
                <c:pt idx="322">
                  <c:v>#N/A</c:v>
                </c:pt>
                <c:pt idx="323">
                  <c:v>#N/A</c:v>
                </c:pt>
                <c:pt idx="324">
                  <c:v>20.079999999999998</c:v>
                </c:pt>
                <c:pt idx="325">
                  <c:v>#N/A</c:v>
                </c:pt>
                <c:pt idx="326">
                  <c:v>#N/A</c:v>
                </c:pt>
                <c:pt idx="327">
                  <c:v>#N/A</c:v>
                </c:pt>
                <c:pt idx="328">
                  <c:v>#N/A</c:v>
                </c:pt>
                <c:pt idx="329">
                  <c:v>#N/A</c:v>
                </c:pt>
                <c:pt idx="330">
                  <c:v>#N/A</c:v>
                </c:pt>
                <c:pt idx="331">
                  <c:v>21.33</c:v>
                </c:pt>
                <c:pt idx="332">
                  <c:v>#N/A</c:v>
                </c:pt>
                <c:pt idx="333">
                  <c:v>#N/A</c:v>
                </c:pt>
                <c:pt idx="334">
                  <c:v>#N/A</c:v>
                </c:pt>
                <c:pt idx="335">
                  <c:v>#N/A</c:v>
                </c:pt>
                <c:pt idx="336">
                  <c:v>#N/A</c:v>
                </c:pt>
                <c:pt idx="337">
                  <c:v>#N/A</c:v>
                </c:pt>
                <c:pt idx="338">
                  <c:v>22.97</c:v>
                </c:pt>
                <c:pt idx="339">
                  <c:v>#N/A</c:v>
                </c:pt>
                <c:pt idx="340">
                  <c:v>#N/A</c:v>
                </c:pt>
                <c:pt idx="341">
                  <c:v>#N/A</c:v>
                </c:pt>
                <c:pt idx="342">
                  <c:v>#N/A</c:v>
                </c:pt>
                <c:pt idx="343">
                  <c:v>#N/A</c:v>
                </c:pt>
                <c:pt idx="344">
                  <c:v>#N/A</c:v>
                </c:pt>
                <c:pt idx="345">
                  <c:v>12.91</c:v>
                </c:pt>
                <c:pt idx="346">
                  <c:v>#N/A</c:v>
                </c:pt>
                <c:pt idx="347">
                  <c:v>#N/A</c:v>
                </c:pt>
                <c:pt idx="348">
                  <c:v>#N/A</c:v>
                </c:pt>
                <c:pt idx="349">
                  <c:v>#N/A</c:v>
                </c:pt>
                <c:pt idx="350">
                  <c:v>#N/A</c:v>
                </c:pt>
                <c:pt idx="351">
                  <c:v>#N/A</c:v>
                </c:pt>
                <c:pt idx="352">
                  <c:v>13.96</c:v>
                </c:pt>
                <c:pt idx="353">
                  <c:v>#N/A</c:v>
                </c:pt>
                <c:pt idx="354">
                  <c:v>#N/A</c:v>
                </c:pt>
                <c:pt idx="355">
                  <c:v>#N/A</c:v>
                </c:pt>
                <c:pt idx="356">
                  <c:v>#N/A</c:v>
                </c:pt>
                <c:pt idx="357">
                  <c:v>#N/A</c:v>
                </c:pt>
                <c:pt idx="358">
                  <c:v>#N/A</c:v>
                </c:pt>
                <c:pt idx="359">
                  <c:v>14.8</c:v>
                </c:pt>
                <c:pt idx="360">
                  <c:v>#N/A</c:v>
                </c:pt>
                <c:pt idx="361">
                  <c:v>#N/A</c:v>
                </c:pt>
                <c:pt idx="362">
                  <c:v>#N/A</c:v>
                </c:pt>
                <c:pt idx="363">
                  <c:v>#N/A</c:v>
                </c:pt>
                <c:pt idx="364">
                  <c:v>#N/A</c:v>
                </c:pt>
              </c:numCache>
            </c:numRef>
          </c:val>
          <c:smooth val="0"/>
          <c:extLst>
            <c:ext xmlns:c16="http://schemas.microsoft.com/office/drawing/2014/chart" uri="{C3380CC4-5D6E-409C-BE32-E72D297353CC}">
              <c16:uniqueId val="{00000003-7C92-432F-B144-BED2F7AA6F7B}"/>
            </c:ext>
          </c:extLst>
        </c:ser>
        <c:ser>
          <c:idx val="5"/>
          <c:order val="5"/>
          <c:tx>
            <c:strRef>
              <c:f>纯碱月度周度图表!$CI$18</c:f>
              <c:strCache>
                <c:ptCount val="1"/>
                <c:pt idx="0">
                  <c:v>2024</c:v>
                </c:pt>
              </c:strCache>
            </c:strRef>
          </c:tx>
          <c:spPr>
            <a:ln w="28575" cap="rnd">
              <a:solidFill>
                <a:srgbClr val="FF0000"/>
              </a:solidFill>
              <a:round/>
            </a:ln>
            <a:effectLst/>
          </c:spPr>
          <c:marker>
            <c:symbol val="none"/>
          </c:marker>
          <c:cat>
            <c:numRef>
              <c:f>纯碱月度周度图表!$CH$19:$CH$383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纯碱月度周度图表!$CI$19:$CI$383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58.33</c:v>
                </c:pt>
                <c:pt idx="180">
                  <c:v>#N/A</c:v>
                </c:pt>
                <c:pt idx="181">
                  <c:v>#N/A</c:v>
                </c:pt>
                <c:pt idx="182">
                  <c:v>#N/A</c:v>
                </c:pt>
                <c:pt idx="183">
                  <c:v>#N/A</c:v>
                </c:pt>
                <c:pt idx="184">
                  <c:v>#N/A</c:v>
                </c:pt>
                <c:pt idx="185">
                  <c:v>#N/A</c:v>
                </c:pt>
                <c:pt idx="186">
                  <c:v>55.94</c:v>
                </c:pt>
                <c:pt idx="187">
                  <c:v>#N/A</c:v>
                </c:pt>
                <c:pt idx="188">
                  <c:v>#N/A</c:v>
                </c:pt>
                <c:pt idx="189">
                  <c:v>#N/A</c:v>
                </c:pt>
                <c:pt idx="190">
                  <c:v>#N/A</c:v>
                </c:pt>
                <c:pt idx="191">
                  <c:v>#N/A</c:v>
                </c:pt>
                <c:pt idx="192">
                  <c:v>#N/A</c:v>
                </c:pt>
                <c:pt idx="193">
                  <c:v>49.78</c:v>
                </c:pt>
                <c:pt idx="194">
                  <c:v>#N/A</c:v>
                </c:pt>
                <c:pt idx="195">
                  <c:v>#N/A</c:v>
                </c:pt>
                <c:pt idx="196">
                  <c:v>#N/A</c:v>
                </c:pt>
                <c:pt idx="197">
                  <c:v>#N/A</c:v>
                </c:pt>
                <c:pt idx="198">
                  <c:v>#N/A</c:v>
                </c:pt>
                <c:pt idx="199">
                  <c:v>#N/A</c:v>
                </c:pt>
                <c:pt idx="200">
                  <c:v>40.85</c:v>
                </c:pt>
                <c:pt idx="201">
                  <c:v>#N/A</c:v>
                </c:pt>
                <c:pt idx="202">
                  <c:v>#N/A</c:v>
                </c:pt>
                <c:pt idx="203">
                  <c:v>#N/A</c:v>
                </c:pt>
                <c:pt idx="204">
                  <c:v>#N/A</c:v>
                </c:pt>
                <c:pt idx="205">
                  <c:v>#N/A</c:v>
                </c:pt>
                <c:pt idx="206">
                  <c:v>#N/A</c:v>
                </c:pt>
                <c:pt idx="207">
                  <c:v>37.14</c:v>
                </c:pt>
                <c:pt idx="208">
                  <c:v>#N/A</c:v>
                </c:pt>
                <c:pt idx="209">
                  <c:v>#N/A</c:v>
                </c:pt>
                <c:pt idx="210">
                  <c:v>#N/A</c:v>
                </c:pt>
                <c:pt idx="211">
                  <c:v>#N/A</c:v>
                </c:pt>
                <c:pt idx="212">
                  <c:v>#N/A</c:v>
                </c:pt>
                <c:pt idx="213">
                  <c:v>#N/A</c:v>
                </c:pt>
                <c:pt idx="214">
                  <c:v>36.270000000000003</c:v>
                </c:pt>
                <c:pt idx="215">
                  <c:v>#N/A</c:v>
                </c:pt>
                <c:pt idx="216">
                  <c:v>#N/A</c:v>
                </c:pt>
                <c:pt idx="217">
                  <c:v>#N/A</c:v>
                </c:pt>
                <c:pt idx="218">
                  <c:v>#N/A</c:v>
                </c:pt>
                <c:pt idx="219">
                  <c:v>#N/A</c:v>
                </c:pt>
                <c:pt idx="220">
                  <c:v>#N/A</c:v>
                </c:pt>
                <c:pt idx="221">
                  <c:v>37.5</c:v>
                </c:pt>
                <c:pt idx="222">
                  <c:v>#N/A</c:v>
                </c:pt>
                <c:pt idx="223">
                  <c:v>#N/A</c:v>
                </c:pt>
                <c:pt idx="224">
                  <c:v>#N/A</c:v>
                </c:pt>
                <c:pt idx="225">
                  <c:v>#N/A</c:v>
                </c:pt>
                <c:pt idx="226">
                  <c:v>#N/A</c:v>
                </c:pt>
                <c:pt idx="227">
                  <c:v>#N/A</c:v>
                </c:pt>
                <c:pt idx="228">
                  <c:v>37.15</c:v>
                </c:pt>
                <c:pt idx="229">
                  <c:v>#N/A</c:v>
                </c:pt>
                <c:pt idx="230">
                  <c:v>#N/A</c:v>
                </c:pt>
                <c:pt idx="231">
                  <c:v>#N/A</c:v>
                </c:pt>
                <c:pt idx="232">
                  <c:v>#N/A</c:v>
                </c:pt>
                <c:pt idx="233">
                  <c:v>#N/A</c:v>
                </c:pt>
                <c:pt idx="234">
                  <c:v>#N/A</c:v>
                </c:pt>
                <c:pt idx="235">
                  <c:v>34.6</c:v>
                </c:pt>
                <c:pt idx="236">
                  <c:v>#N/A</c:v>
                </c:pt>
                <c:pt idx="237">
                  <c:v>#N/A</c:v>
                </c:pt>
                <c:pt idx="238">
                  <c:v>#N/A</c:v>
                </c:pt>
                <c:pt idx="239">
                  <c:v>#N/A</c:v>
                </c:pt>
                <c:pt idx="240">
                  <c:v>#N/A</c:v>
                </c:pt>
                <c:pt idx="241">
                  <c:v>#N/A</c:v>
                </c:pt>
                <c:pt idx="242">
                  <c:v>31.44</c:v>
                </c:pt>
                <c:pt idx="243">
                  <c:v>#N/A</c:v>
                </c:pt>
                <c:pt idx="244">
                  <c:v>#N/A</c:v>
                </c:pt>
                <c:pt idx="245">
                  <c:v>#N/A</c:v>
                </c:pt>
                <c:pt idx="246">
                  <c:v>#N/A</c:v>
                </c:pt>
                <c:pt idx="247">
                  <c:v>#N/A</c:v>
                </c:pt>
                <c:pt idx="248">
                  <c:v>#N/A</c:v>
                </c:pt>
                <c:pt idx="249">
                  <c:v>33.94</c:v>
                </c:pt>
                <c:pt idx="250">
                  <c:v>#N/A</c:v>
                </c:pt>
                <c:pt idx="251">
                  <c:v>#N/A</c:v>
                </c:pt>
                <c:pt idx="252">
                  <c:v>#N/A</c:v>
                </c:pt>
                <c:pt idx="253">
                  <c:v>#N/A</c:v>
                </c:pt>
                <c:pt idx="254">
                  <c:v>#N/A</c:v>
                </c:pt>
                <c:pt idx="255">
                  <c:v>#N/A</c:v>
                </c:pt>
                <c:pt idx="256">
                  <c:v>36.32</c:v>
                </c:pt>
                <c:pt idx="257">
                  <c:v>#N/A</c:v>
                </c:pt>
                <c:pt idx="258">
                  <c:v>#N/A</c:v>
                </c:pt>
                <c:pt idx="259">
                  <c:v>#N/A</c:v>
                </c:pt>
                <c:pt idx="260">
                  <c:v>#N/A</c:v>
                </c:pt>
                <c:pt idx="261">
                  <c:v>#N/A</c:v>
                </c:pt>
                <c:pt idx="262">
                  <c:v>#N/A</c:v>
                </c:pt>
                <c:pt idx="263">
                  <c:v>36.549999999999997</c:v>
                </c:pt>
                <c:pt idx="264">
                  <c:v>#N/A</c:v>
                </c:pt>
                <c:pt idx="265">
                  <c:v>#N/A</c:v>
                </c:pt>
                <c:pt idx="266">
                  <c:v>#N/A</c:v>
                </c:pt>
                <c:pt idx="267">
                  <c:v>#N/A</c:v>
                </c:pt>
                <c:pt idx="268">
                  <c:v>#N/A</c:v>
                </c:pt>
                <c:pt idx="269">
                  <c:v>#N/A</c:v>
                </c:pt>
                <c:pt idx="270">
                  <c:v>37</c:v>
                </c:pt>
                <c:pt idx="271">
                  <c:v>#N/A</c:v>
                </c:pt>
                <c:pt idx="272">
                  <c:v>#N/A</c:v>
                </c:pt>
                <c:pt idx="273">
                  <c:v>#N/A</c:v>
                </c:pt>
                <c:pt idx="274">
                  <c:v>#N/A</c:v>
                </c:pt>
                <c:pt idx="275">
                  <c:v>#N/A</c:v>
                </c:pt>
                <c:pt idx="276">
                  <c:v>#N/A</c:v>
                </c:pt>
                <c:pt idx="277">
                  <c:v>36.36</c:v>
                </c:pt>
                <c:pt idx="278">
                  <c:v>#N/A</c:v>
                </c:pt>
                <c:pt idx="279">
                  <c:v>#N/A</c:v>
                </c:pt>
                <c:pt idx="280">
                  <c:v>#N/A</c:v>
                </c:pt>
                <c:pt idx="281">
                  <c:v>#N/A</c:v>
                </c:pt>
                <c:pt idx="282">
                  <c:v>#N/A</c:v>
                </c:pt>
                <c:pt idx="283">
                  <c:v>#N/A</c:v>
                </c:pt>
                <c:pt idx="284">
                  <c:v>36.06</c:v>
                </c:pt>
                <c:pt idx="285">
                  <c:v>#N/A</c:v>
                </c:pt>
                <c:pt idx="286">
                  <c:v>#N/A</c:v>
                </c:pt>
                <c:pt idx="287">
                  <c:v>#N/A</c:v>
                </c:pt>
                <c:pt idx="288">
                  <c:v>#N/A</c:v>
                </c:pt>
                <c:pt idx="289">
                  <c:v>#N/A</c:v>
                </c:pt>
                <c:pt idx="290">
                  <c:v>#N/A</c:v>
                </c:pt>
                <c:pt idx="291">
                  <c:v>36.39</c:v>
                </c:pt>
                <c:pt idx="292">
                  <c:v>#N/A</c:v>
                </c:pt>
                <c:pt idx="293">
                  <c:v>#N/A</c:v>
                </c:pt>
                <c:pt idx="294">
                  <c:v>#N/A</c:v>
                </c:pt>
                <c:pt idx="295">
                  <c:v>#N/A</c:v>
                </c:pt>
                <c:pt idx="296">
                  <c:v>#N/A</c:v>
                </c:pt>
                <c:pt idx="297">
                  <c:v>#N/A</c:v>
                </c:pt>
                <c:pt idx="298">
                  <c:v>43.18</c:v>
                </c:pt>
                <c:pt idx="299">
                  <c:v>#N/A</c:v>
                </c:pt>
                <c:pt idx="300">
                  <c:v>#N/A</c:v>
                </c:pt>
                <c:pt idx="301">
                  <c:v>#N/A</c:v>
                </c:pt>
                <c:pt idx="302">
                  <c:v>#N/A</c:v>
                </c:pt>
                <c:pt idx="303">
                  <c:v>#N/A</c:v>
                </c:pt>
                <c:pt idx="304">
                  <c:v>#N/A</c:v>
                </c:pt>
                <c:pt idx="305">
                  <c:v>42.5</c:v>
                </c:pt>
                <c:pt idx="306">
                  <c:v>#N/A</c:v>
                </c:pt>
                <c:pt idx="307">
                  <c:v>#N/A</c:v>
                </c:pt>
                <c:pt idx="308">
                  <c:v>#N/A</c:v>
                </c:pt>
                <c:pt idx="309">
                  <c:v>#N/A</c:v>
                </c:pt>
                <c:pt idx="310">
                  <c:v>#N/A</c:v>
                </c:pt>
                <c:pt idx="311">
                  <c:v>#N/A</c:v>
                </c:pt>
                <c:pt idx="312">
                  <c:v>38.369999999999997</c:v>
                </c:pt>
                <c:pt idx="313">
                  <c:v>#N/A</c:v>
                </c:pt>
                <c:pt idx="314">
                  <c:v>#N/A</c:v>
                </c:pt>
                <c:pt idx="315">
                  <c:v>#N/A</c:v>
                </c:pt>
                <c:pt idx="316">
                  <c:v>#N/A</c:v>
                </c:pt>
                <c:pt idx="317">
                  <c:v>#N/A</c:v>
                </c:pt>
                <c:pt idx="318">
                  <c:v>#N/A</c:v>
                </c:pt>
                <c:pt idx="319">
                  <c:v>36.25</c:v>
                </c:pt>
                <c:pt idx="320">
                  <c:v>#N/A</c:v>
                </c:pt>
                <c:pt idx="321">
                  <c:v>#N/A</c:v>
                </c:pt>
                <c:pt idx="322">
                  <c:v>#N/A</c:v>
                </c:pt>
                <c:pt idx="323">
                  <c:v>#N/A</c:v>
                </c:pt>
                <c:pt idx="324">
                  <c:v>#N/A</c:v>
                </c:pt>
                <c:pt idx="325">
                  <c:v>#N/A</c:v>
                </c:pt>
                <c:pt idx="326">
                  <c:v>22.69</c:v>
                </c:pt>
                <c:pt idx="327">
                  <c:v>#N/A</c:v>
                </c:pt>
                <c:pt idx="328">
                  <c:v>#N/A</c:v>
                </c:pt>
                <c:pt idx="329">
                  <c:v>#N/A</c:v>
                </c:pt>
                <c:pt idx="330">
                  <c:v>#N/A</c:v>
                </c:pt>
                <c:pt idx="331">
                  <c:v>#N/A</c:v>
                </c:pt>
                <c:pt idx="332">
                  <c:v>#N/A</c:v>
                </c:pt>
                <c:pt idx="333">
                  <c:v>19.84</c:v>
                </c:pt>
                <c:pt idx="334">
                  <c:v>#N/A</c:v>
                </c:pt>
                <c:pt idx="335">
                  <c:v>#N/A</c:v>
                </c:pt>
                <c:pt idx="336">
                  <c:v>#N/A</c:v>
                </c:pt>
                <c:pt idx="337">
                  <c:v>#N/A</c:v>
                </c:pt>
                <c:pt idx="338">
                  <c:v>#N/A</c:v>
                </c:pt>
                <c:pt idx="339">
                  <c:v>#N/A</c:v>
                </c:pt>
                <c:pt idx="340">
                  <c:v>21.25</c:v>
                </c:pt>
                <c:pt idx="341">
                  <c:v>#N/A</c:v>
                </c:pt>
                <c:pt idx="342">
                  <c:v>#N/A</c:v>
                </c:pt>
                <c:pt idx="343">
                  <c:v>#N/A</c:v>
                </c:pt>
                <c:pt idx="344">
                  <c:v>#N/A</c:v>
                </c:pt>
                <c:pt idx="345">
                  <c:v>#N/A</c:v>
                </c:pt>
                <c:pt idx="346">
                  <c:v>#N/A</c:v>
                </c:pt>
                <c:pt idx="347">
                  <c:v>23.75</c:v>
                </c:pt>
                <c:pt idx="348">
                  <c:v>#N/A</c:v>
                </c:pt>
                <c:pt idx="349">
                  <c:v>#N/A</c:v>
                </c:pt>
                <c:pt idx="350">
                  <c:v>#N/A</c:v>
                </c:pt>
                <c:pt idx="351">
                  <c:v>#N/A</c:v>
                </c:pt>
                <c:pt idx="352">
                  <c:v>#N/A</c:v>
                </c:pt>
                <c:pt idx="353">
                  <c:v>#N/A</c:v>
                </c:pt>
                <c:pt idx="354">
                  <c:v>24.99</c:v>
                </c:pt>
                <c:pt idx="355">
                  <c:v>#N/A</c:v>
                </c:pt>
                <c:pt idx="356">
                  <c:v>#N/A</c:v>
                </c:pt>
                <c:pt idx="357">
                  <c:v>#N/A</c:v>
                </c:pt>
                <c:pt idx="358">
                  <c:v>#N/A</c:v>
                </c:pt>
                <c:pt idx="359">
                  <c:v>#N/A</c:v>
                </c:pt>
                <c:pt idx="360">
                  <c:v>#N/A</c:v>
                </c:pt>
                <c:pt idx="361">
                  <c:v>21.01</c:v>
                </c:pt>
                <c:pt idx="362">
                  <c:v>21.01</c:v>
                </c:pt>
                <c:pt idx="363">
                  <c:v>21.01</c:v>
                </c:pt>
                <c:pt idx="364">
                  <c:v>21.01</c:v>
                </c:pt>
              </c:numCache>
            </c:numRef>
          </c:val>
          <c:smooth val="0"/>
          <c:extLst>
            <c:ext xmlns:c16="http://schemas.microsoft.com/office/drawing/2014/chart" uri="{C3380CC4-5D6E-409C-BE32-E72D297353CC}">
              <c16:uniqueId val="{00000004-7C92-432F-B144-BED2F7AA6F7B}"/>
            </c:ext>
          </c:extLst>
        </c:ser>
        <c:dLbls>
          <c:showLegendKey val="0"/>
          <c:showVal val="0"/>
          <c:showCatName val="0"/>
          <c:showSerName val="0"/>
          <c:showPercent val="0"/>
          <c:showBubbleSize val="0"/>
        </c:dLbls>
        <c:smooth val="0"/>
        <c:axId val="51871525"/>
        <c:axId val="612341932"/>
        <c:extLst>
          <c:ext xmlns:c15="http://schemas.microsoft.com/office/drawing/2012/chart" uri="{02D57815-91ED-43cb-92C2-25804820EDAC}">
            <c15:filteredLineSeries>
              <c15:ser>
                <c:idx val="0"/>
                <c:order val="0"/>
                <c:tx>
                  <c:strRef>
                    <c:extLst>
                      <c:ext uri="{02D57815-91ED-43cb-92C2-25804820EDAC}">
                        <c15:formulaRef>
                          <c15:sqref>纯碱月度周度图表!$CN$18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纯碱月度周度图表!$CH$19:$CH$383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纯碱月度周度图表!$CN$19:$CN$383</c15:sqref>
                        </c15:formulaRef>
                      </c:ext>
                    </c:extLst>
                    <c:numCache>
                      <c:formatCode>General</c:formatCode>
                      <c:ptCount val="365"/>
                      <c:pt idx="0">
                        <c:v>#N/A</c:v>
                      </c:pt>
                      <c:pt idx="1">
                        <c:v>#N/A</c:v>
                      </c:pt>
                      <c:pt idx="2">
                        <c:v>#N/A</c:v>
                      </c:pt>
                      <c:pt idx="3">
                        <c:v>#N/A</c:v>
                      </c:pt>
                      <c:pt idx="4">
                        <c:v>34.1</c:v>
                      </c:pt>
                      <c:pt idx="5">
                        <c:v>#N/A</c:v>
                      </c:pt>
                      <c:pt idx="6">
                        <c:v>#N/A</c:v>
                      </c:pt>
                      <c:pt idx="7">
                        <c:v>#N/A</c:v>
                      </c:pt>
                      <c:pt idx="8">
                        <c:v>#N/A</c:v>
                      </c:pt>
                      <c:pt idx="9">
                        <c:v>#N/A</c:v>
                      </c:pt>
                      <c:pt idx="10">
                        <c:v>#N/A</c:v>
                      </c:pt>
                      <c:pt idx="11">
                        <c:v>35.659999999999997</c:v>
                      </c:pt>
                      <c:pt idx="12">
                        <c:v>#N/A</c:v>
                      </c:pt>
                      <c:pt idx="13">
                        <c:v>#N/A</c:v>
                      </c:pt>
                      <c:pt idx="14">
                        <c:v>#N/A</c:v>
                      </c:pt>
                      <c:pt idx="15">
                        <c:v>#N/A</c:v>
                      </c:pt>
                      <c:pt idx="16">
                        <c:v>#N/A</c:v>
                      </c:pt>
                      <c:pt idx="17">
                        <c:v>#N/A</c:v>
                      </c:pt>
                      <c:pt idx="18">
                        <c:v>34.69</c:v>
                      </c:pt>
                      <c:pt idx="19">
                        <c:v>#N/A</c:v>
                      </c:pt>
                      <c:pt idx="20">
                        <c:v>#N/A</c:v>
                      </c:pt>
                      <c:pt idx="21">
                        <c:v>#N/A</c:v>
                      </c:pt>
                      <c:pt idx="22">
                        <c:v>#N/A</c:v>
                      </c:pt>
                      <c:pt idx="23">
                        <c:v>#N/A</c:v>
                      </c:pt>
                      <c:pt idx="24">
                        <c:v>#N/A</c:v>
                      </c:pt>
                      <c:pt idx="25">
                        <c:v>32.14</c:v>
                      </c:pt>
                      <c:pt idx="26">
                        <c:v>#N/A</c:v>
                      </c:pt>
                      <c:pt idx="27">
                        <c:v>#N/A</c:v>
                      </c:pt>
                      <c:pt idx="28">
                        <c:v>#N/A</c:v>
                      </c:pt>
                      <c:pt idx="29">
                        <c:v>#N/A</c:v>
                      </c:pt>
                      <c:pt idx="30">
                        <c:v>#N/A</c:v>
                      </c:pt>
                      <c:pt idx="31">
                        <c:v>#N/A</c:v>
                      </c:pt>
                      <c:pt idx="32">
                        <c:v>31.08</c:v>
                      </c:pt>
                      <c:pt idx="33">
                        <c:v>#N/A</c:v>
                      </c:pt>
                      <c:pt idx="34">
                        <c:v>#N/A</c:v>
                      </c:pt>
                      <c:pt idx="35">
                        <c:v>#N/A</c:v>
                      </c:pt>
                      <c:pt idx="36">
                        <c:v>#N/A</c:v>
                      </c:pt>
                      <c:pt idx="37">
                        <c:v>#N/A</c:v>
                      </c:pt>
                      <c:pt idx="38">
                        <c:v>#N/A</c:v>
                      </c:pt>
                      <c:pt idx="39">
                        <c:v>31.4</c:v>
                      </c:pt>
                      <c:pt idx="40">
                        <c:v>#N/A</c:v>
                      </c:pt>
                      <c:pt idx="41">
                        <c:v>#N/A</c:v>
                      </c:pt>
                      <c:pt idx="42">
                        <c:v>#N/A</c:v>
                      </c:pt>
                      <c:pt idx="43">
                        <c:v>#N/A</c:v>
                      </c:pt>
                      <c:pt idx="44">
                        <c:v>#N/A</c:v>
                      </c:pt>
                      <c:pt idx="45">
                        <c:v>#N/A</c:v>
                      </c:pt>
                      <c:pt idx="46">
                        <c:v>21.4</c:v>
                      </c:pt>
                      <c:pt idx="47">
                        <c:v>#N/A</c:v>
                      </c:pt>
                      <c:pt idx="48">
                        <c:v>#N/A</c:v>
                      </c:pt>
                      <c:pt idx="49">
                        <c:v>#N/A</c:v>
                      </c:pt>
                      <c:pt idx="50">
                        <c:v>#N/A</c:v>
                      </c:pt>
                      <c:pt idx="51">
                        <c:v>#N/A</c:v>
                      </c:pt>
                      <c:pt idx="52">
                        <c:v>#N/A</c:v>
                      </c:pt>
                      <c:pt idx="53">
                        <c:v>24.03</c:v>
                      </c:pt>
                      <c:pt idx="54">
                        <c:v>#N/A</c:v>
                      </c:pt>
                      <c:pt idx="55">
                        <c:v>#N/A</c:v>
                      </c:pt>
                      <c:pt idx="56">
                        <c:v>#N/A</c:v>
                      </c:pt>
                      <c:pt idx="57">
                        <c:v>#N/A</c:v>
                      </c:pt>
                      <c:pt idx="58">
                        <c:v>#N/A</c:v>
                      </c:pt>
                      <c:pt idx="59">
                        <c:v>#N/A</c:v>
                      </c:pt>
                      <c:pt idx="60">
                        <c:v>21.18</c:v>
                      </c:pt>
                      <c:pt idx="61">
                        <c:v>#N/A</c:v>
                      </c:pt>
                      <c:pt idx="62">
                        <c:v>#N/A</c:v>
                      </c:pt>
                      <c:pt idx="63">
                        <c:v>#N/A</c:v>
                      </c:pt>
                      <c:pt idx="64">
                        <c:v>#N/A</c:v>
                      </c:pt>
                      <c:pt idx="65">
                        <c:v>#N/A</c:v>
                      </c:pt>
                      <c:pt idx="66">
                        <c:v>#N/A</c:v>
                      </c:pt>
                      <c:pt idx="67">
                        <c:v>19.350000000000001</c:v>
                      </c:pt>
                      <c:pt idx="68">
                        <c:v>#N/A</c:v>
                      </c:pt>
                      <c:pt idx="69">
                        <c:v>#N/A</c:v>
                      </c:pt>
                      <c:pt idx="70">
                        <c:v>#N/A</c:v>
                      </c:pt>
                      <c:pt idx="71">
                        <c:v>#N/A</c:v>
                      </c:pt>
                      <c:pt idx="72">
                        <c:v>#N/A</c:v>
                      </c:pt>
                      <c:pt idx="73">
                        <c:v>#N/A</c:v>
                      </c:pt>
                      <c:pt idx="74">
                        <c:v>18.7</c:v>
                      </c:pt>
                      <c:pt idx="75">
                        <c:v>#N/A</c:v>
                      </c:pt>
                      <c:pt idx="76">
                        <c:v>#N/A</c:v>
                      </c:pt>
                      <c:pt idx="77">
                        <c:v>#N/A</c:v>
                      </c:pt>
                      <c:pt idx="78">
                        <c:v>#N/A</c:v>
                      </c:pt>
                      <c:pt idx="79">
                        <c:v>#N/A</c:v>
                      </c:pt>
                      <c:pt idx="80">
                        <c:v>#N/A</c:v>
                      </c:pt>
                      <c:pt idx="81">
                        <c:v>19.22</c:v>
                      </c:pt>
                      <c:pt idx="82">
                        <c:v>#N/A</c:v>
                      </c:pt>
                      <c:pt idx="83">
                        <c:v>#N/A</c:v>
                      </c:pt>
                      <c:pt idx="84">
                        <c:v>#N/A</c:v>
                      </c:pt>
                      <c:pt idx="85">
                        <c:v>#N/A</c:v>
                      </c:pt>
                      <c:pt idx="86">
                        <c:v>#N/A</c:v>
                      </c:pt>
                      <c:pt idx="87">
                        <c:v>#N/A</c:v>
                      </c:pt>
                      <c:pt idx="88">
                        <c:v>20.3</c:v>
                      </c:pt>
                      <c:pt idx="89">
                        <c:v>#N/A</c:v>
                      </c:pt>
                      <c:pt idx="90">
                        <c:v>#N/A</c:v>
                      </c:pt>
                      <c:pt idx="91">
                        <c:v>#N/A</c:v>
                      </c:pt>
                      <c:pt idx="92">
                        <c:v>#N/A</c:v>
                      </c:pt>
                      <c:pt idx="93">
                        <c:v>#N/A</c:v>
                      </c:pt>
                      <c:pt idx="94">
                        <c:v>#N/A</c:v>
                      </c:pt>
                      <c:pt idx="95">
                        <c:v>13.39</c:v>
                      </c:pt>
                      <c:pt idx="96">
                        <c:v>#N/A</c:v>
                      </c:pt>
                      <c:pt idx="97">
                        <c:v>#N/A</c:v>
                      </c:pt>
                      <c:pt idx="98">
                        <c:v>#N/A</c:v>
                      </c:pt>
                      <c:pt idx="99">
                        <c:v>#N/A</c:v>
                      </c:pt>
                      <c:pt idx="100">
                        <c:v>#N/A</c:v>
                      </c:pt>
                      <c:pt idx="101">
                        <c:v>#N/A</c:v>
                      </c:pt>
                      <c:pt idx="102">
                        <c:v>16.8</c:v>
                      </c:pt>
                      <c:pt idx="103">
                        <c:v>#N/A</c:v>
                      </c:pt>
                      <c:pt idx="104">
                        <c:v>#N/A</c:v>
                      </c:pt>
                      <c:pt idx="105">
                        <c:v>#N/A</c:v>
                      </c:pt>
                      <c:pt idx="106">
                        <c:v>#N/A</c:v>
                      </c:pt>
                      <c:pt idx="107">
                        <c:v>#N/A</c:v>
                      </c:pt>
                      <c:pt idx="108">
                        <c:v>#N/A</c:v>
                      </c:pt>
                      <c:pt idx="109">
                        <c:v>17</c:v>
                      </c:pt>
                      <c:pt idx="110">
                        <c:v>#N/A</c:v>
                      </c:pt>
                      <c:pt idx="111">
                        <c:v>#N/A</c:v>
                      </c:pt>
                      <c:pt idx="112">
                        <c:v>#N/A</c:v>
                      </c:pt>
                      <c:pt idx="113">
                        <c:v>#N/A</c:v>
                      </c:pt>
                      <c:pt idx="114">
                        <c:v>#N/A</c:v>
                      </c:pt>
                      <c:pt idx="115">
                        <c:v>#N/A</c:v>
                      </c:pt>
                      <c:pt idx="116">
                        <c:v>15.61</c:v>
                      </c:pt>
                      <c:pt idx="117">
                        <c:v>#N/A</c:v>
                      </c:pt>
                      <c:pt idx="118">
                        <c:v>#N/A</c:v>
                      </c:pt>
                      <c:pt idx="119">
                        <c:v>#N/A</c:v>
                      </c:pt>
                      <c:pt idx="120">
                        <c:v>#N/A</c:v>
                      </c:pt>
                      <c:pt idx="121">
                        <c:v>#N/A</c:v>
                      </c:pt>
                      <c:pt idx="122">
                        <c:v>#N/A</c:v>
                      </c:pt>
                      <c:pt idx="123">
                        <c:v>14.28</c:v>
                      </c:pt>
                      <c:pt idx="124">
                        <c:v>#N/A</c:v>
                      </c:pt>
                      <c:pt idx="125">
                        <c:v>#N/A</c:v>
                      </c:pt>
                      <c:pt idx="126">
                        <c:v>#N/A</c:v>
                      </c:pt>
                      <c:pt idx="127">
                        <c:v>#N/A</c:v>
                      </c:pt>
                      <c:pt idx="128">
                        <c:v>#N/A</c:v>
                      </c:pt>
                      <c:pt idx="129">
                        <c:v>#N/A</c:v>
                      </c:pt>
                      <c:pt idx="130">
                        <c:v>14.99</c:v>
                      </c:pt>
                      <c:pt idx="131">
                        <c:v>#N/A</c:v>
                      </c:pt>
                      <c:pt idx="132">
                        <c:v>#N/A</c:v>
                      </c:pt>
                      <c:pt idx="133">
                        <c:v>#N/A</c:v>
                      </c:pt>
                      <c:pt idx="134">
                        <c:v>#N/A</c:v>
                      </c:pt>
                      <c:pt idx="135">
                        <c:v>#N/A</c:v>
                      </c:pt>
                      <c:pt idx="136">
                        <c:v>#N/A</c:v>
                      </c:pt>
                      <c:pt idx="137">
                        <c:v>23.19</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5-7C92-432F-B144-BED2F7AA6F7B}"/>
                  </c:ext>
                </c:extLst>
              </c15:ser>
            </c15:filteredLineSeries>
          </c:ext>
        </c:extLst>
      </c:lineChart>
      <c:dateAx>
        <c:axId val="51871525"/>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12341932"/>
        <c:crosses val="autoZero"/>
        <c:auto val="1"/>
        <c:lblOffset val="100"/>
        <c:baseTimeUnit val="days"/>
      </c:dateAx>
      <c:valAx>
        <c:axId val="6123419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1871525"/>
        <c:crosses val="autoZero"/>
        <c:crossBetween val="between"/>
      </c:valAx>
      <c:spPr>
        <a:noFill/>
        <a:ln>
          <a:noFill/>
        </a:ln>
        <a:effectLst/>
      </c:spPr>
    </c:plotArea>
    <c:legend>
      <c:legendPos val="b"/>
      <c:layout>
        <c:manualLayout>
          <c:xMode val="edge"/>
          <c:yMode val="edge"/>
          <c:x val="0.159120128156266"/>
          <c:y val="0.9024717893605590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6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玻璃厂纯碱库存</a:t>
            </a:r>
            <a:r>
              <a:rPr lang="en-US" altLang="zh-CN" sz="1600"/>
              <a:t>(37%)</a:t>
            </a:r>
          </a:p>
        </c:rich>
      </c:tx>
      <c:layout>
        <c:manualLayout>
          <c:xMode val="edge"/>
          <c:yMode val="edge"/>
          <c:x val="0.26301492819349997"/>
          <c:y val="1.50974857732944E-2"/>
        </c:manualLayout>
      </c:layout>
      <c:overlay val="0"/>
      <c:spPr>
        <a:noFill/>
        <a:ln>
          <a:noFill/>
        </a:ln>
        <a:effectLst/>
      </c:spPr>
      <c:txPr>
        <a:bodyPr rot="0" spcFirstLastPara="0" vertOverflow="ellipsis" vert="horz" wrap="square" anchor="ctr" anchorCtr="1" forceAA="0"/>
        <a:lstStyle/>
        <a:p>
          <a:pPr defTabSz="914400">
            <a:defRPr lang="zh-CN" sz="16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2"/>
          <c:order val="1"/>
          <c:tx>
            <c:strRef>
              <c:f>纯碱月度周度图表!$CX$18</c:f>
              <c:strCache>
                <c:ptCount val="1"/>
                <c:pt idx="0">
                  <c:v>2021</c:v>
                </c:pt>
              </c:strCache>
            </c:strRef>
          </c:tx>
          <c:spPr>
            <a:ln w="28575" cap="rnd">
              <a:solidFill>
                <a:srgbClr val="9BBB59">
                  <a:lumMod val="50000"/>
                </a:srgbClr>
              </a:solidFill>
              <a:round/>
            </a:ln>
            <a:effectLst/>
          </c:spPr>
          <c:marker>
            <c:symbol val="none"/>
          </c:marker>
          <c:cat>
            <c:numRef>
              <c:f>纯碱月度周度图表!$CT$19:$CT$383</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纯碱月度周度图表!$CX$19:$CX$383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51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46.25</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41.57</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43.16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50.46</c:v>
                </c:pt>
                <c:pt idx="78">
                  <c:v>#N/A</c:v>
                </c:pt>
                <c:pt idx="79">
                  <c:v>#N/A</c:v>
                </c:pt>
                <c:pt idx="80">
                  <c:v>#N/A</c:v>
                </c:pt>
                <c:pt idx="81">
                  <c:v>#N/A</c:v>
                </c:pt>
                <c:pt idx="82">
                  <c:v>#N/A</c:v>
                </c:pt>
                <c:pt idx="83">
                  <c:v>#N/A</c:v>
                </c:pt>
                <c:pt idx="84">
                  <c:v>#N/A</c:v>
                </c:pt>
                <c:pt idx="85">
                  <c:v>#N/A</c:v>
                </c:pt>
                <c:pt idx="86">
                  <c:v>#N/A</c:v>
                </c:pt>
                <c:pt idx="87">
                  <c:v>#N/A</c:v>
                </c:pt>
                <c:pt idx="88">
                  <c:v>#N/A</c:v>
                </c:pt>
                <c:pt idx="89">
                  <c:v>47.14</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45.7</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49</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48</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49.61</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46.48</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50.32</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52.23</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51.29</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56.91</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54.98</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52.73</c:v>
                </c:pt>
                <c:pt idx="266">
                  <c:v>#N/A</c:v>
                </c:pt>
                <c:pt idx="267">
                  <c:v>#N/A</c:v>
                </c:pt>
                <c:pt idx="268">
                  <c:v>#N/A</c:v>
                </c:pt>
                <c:pt idx="269">
                  <c:v>#N/A</c:v>
                </c:pt>
                <c:pt idx="270">
                  <c:v>#N/A</c:v>
                </c:pt>
                <c:pt idx="271">
                  <c:v>#N/A</c:v>
                </c:pt>
                <c:pt idx="272">
                  <c:v>#N/A</c:v>
                </c:pt>
                <c:pt idx="273">
                  <c:v>52.92</c:v>
                </c:pt>
                <c:pt idx="274">
                  <c:v>#N/A</c:v>
                </c:pt>
                <c:pt idx="275">
                  <c:v>#N/A</c:v>
                </c:pt>
                <c:pt idx="276">
                  <c:v>48.93</c:v>
                </c:pt>
                <c:pt idx="277">
                  <c:v>#N/A</c:v>
                </c:pt>
                <c:pt idx="278">
                  <c:v>#N/A</c:v>
                </c:pt>
                <c:pt idx="279">
                  <c:v>#N/A</c:v>
                </c:pt>
                <c:pt idx="280">
                  <c:v>#N/A</c:v>
                </c:pt>
                <c:pt idx="281">
                  <c:v>#N/A</c:v>
                </c:pt>
                <c:pt idx="282">
                  <c:v>#N/A</c:v>
                </c:pt>
                <c:pt idx="283">
                  <c:v>#N/A</c:v>
                </c:pt>
                <c:pt idx="284">
                  <c:v>#N/A</c:v>
                </c:pt>
                <c:pt idx="285">
                  <c:v>#N/A</c:v>
                </c:pt>
                <c:pt idx="286">
                  <c:v>#N/A</c:v>
                </c:pt>
                <c:pt idx="287">
                  <c:v>50.95</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46.71</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37.33</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33</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30.5</c:v>
                </c:pt>
                <c:pt idx="364">
                  <c:v>#N/A</c:v>
                </c:pt>
              </c:numCache>
            </c:numRef>
          </c:val>
          <c:smooth val="0"/>
          <c:extLst>
            <c:ext xmlns:c16="http://schemas.microsoft.com/office/drawing/2014/chart" uri="{C3380CC4-5D6E-409C-BE32-E72D297353CC}">
              <c16:uniqueId val="{00000000-7CC6-4B63-8F9C-F5BC7BC5F496}"/>
            </c:ext>
          </c:extLst>
        </c:ser>
        <c:ser>
          <c:idx val="3"/>
          <c:order val="2"/>
          <c:tx>
            <c:strRef>
              <c:f>纯碱月度周度图表!$CW$18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纯碱月度周度图表!$CT$19:$CT$383</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纯碱月度周度图表!$CW$19:$CW$383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37.69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40</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36.5</c:v>
                </c:pt>
                <c:pt idx="48">
                  <c:v>#N/A</c:v>
                </c:pt>
                <c:pt idx="49">
                  <c:v>#N/A</c:v>
                </c:pt>
                <c:pt idx="50">
                  <c:v>#N/A</c:v>
                </c:pt>
                <c:pt idx="51">
                  <c:v>#N/A</c:v>
                </c:pt>
                <c:pt idx="52">
                  <c:v>#N/A</c:v>
                </c:pt>
                <c:pt idx="53">
                  <c:v>42</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36</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37</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30</c:v>
                </c:pt>
                <c:pt idx="105">
                  <c:v>#N/A</c:v>
                </c:pt>
                <c:pt idx="106">
                  <c:v>#N/A</c:v>
                </c:pt>
                <c:pt idx="107">
                  <c:v>#N/A</c:v>
                </c:pt>
                <c:pt idx="108">
                  <c:v>#N/A</c:v>
                </c:pt>
                <c:pt idx="109">
                  <c:v>#N/A</c:v>
                </c:pt>
                <c:pt idx="110">
                  <c:v>#N/A</c:v>
                </c:pt>
                <c:pt idx="111">
                  <c:v>#N/A</c:v>
                </c:pt>
                <c:pt idx="112">
                  <c:v>#N/A</c:v>
                </c:pt>
                <c:pt idx="113">
                  <c:v>#N/A</c:v>
                </c:pt>
                <c:pt idx="114">
                  <c:v>#N/A</c:v>
                </c:pt>
                <c:pt idx="115">
                  <c:v>30</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32</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31</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28</c:v>
                </c:pt>
                <c:pt idx="168">
                  <c:v>#N/A</c:v>
                </c:pt>
                <c:pt idx="169">
                  <c:v>#N/A</c:v>
                </c:pt>
                <c:pt idx="170">
                  <c:v>#N/A</c:v>
                </c:pt>
                <c:pt idx="171">
                  <c:v>#N/A</c:v>
                </c:pt>
                <c:pt idx="172">
                  <c:v>#N/A</c:v>
                </c:pt>
                <c:pt idx="173">
                  <c:v>#N/A</c:v>
                </c:pt>
                <c:pt idx="174">
                  <c:v>#N/A</c:v>
                </c:pt>
                <c:pt idx="175">
                  <c:v>#N/A</c:v>
                </c:pt>
                <c:pt idx="176">
                  <c:v>#N/A</c:v>
                </c:pt>
                <c:pt idx="177">
                  <c:v>#N/A</c:v>
                </c:pt>
                <c:pt idx="178">
                  <c:v>#N/A</c:v>
                </c:pt>
                <c:pt idx="179">
                  <c:v>30</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32</c:v>
                </c:pt>
                <c:pt idx="202">
                  <c:v>#N/A</c:v>
                </c:pt>
                <c:pt idx="203">
                  <c:v>#N/A</c:v>
                </c:pt>
                <c:pt idx="204">
                  <c:v>#N/A</c:v>
                </c:pt>
                <c:pt idx="205">
                  <c:v>#N/A</c:v>
                </c:pt>
                <c:pt idx="206">
                  <c:v>#N/A</c:v>
                </c:pt>
                <c:pt idx="207">
                  <c:v>#N/A</c:v>
                </c:pt>
                <c:pt idx="208">
                  <c:v>30</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30.1</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28.5</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26</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25.46</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25.58</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24</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22</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22.58</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23</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24</c:v>
                </c:pt>
                <c:pt idx="363">
                  <c:v>#N/A</c:v>
                </c:pt>
                <c:pt idx="364">
                  <c:v>#N/A</c:v>
                </c:pt>
              </c:numCache>
            </c:numRef>
          </c:val>
          <c:smooth val="0"/>
          <c:extLst>
            <c:ext xmlns:c16="http://schemas.microsoft.com/office/drawing/2014/chart" uri="{C3380CC4-5D6E-409C-BE32-E72D297353CC}">
              <c16:uniqueId val="{00000001-7CC6-4B63-8F9C-F5BC7BC5F496}"/>
            </c:ext>
          </c:extLst>
        </c:ser>
        <c:ser>
          <c:idx val="4"/>
          <c:order val="3"/>
          <c:tx>
            <c:strRef>
              <c:f>纯碱月度周度图表!$CV$18</c:f>
              <c:strCache>
                <c:ptCount val="1"/>
                <c:pt idx="0">
                  <c:v>2023</c:v>
                </c:pt>
              </c:strCache>
            </c:strRef>
          </c:tx>
          <c:spPr>
            <a:ln w="28575" cap="rnd">
              <a:solidFill>
                <a:srgbClr val="0070C0"/>
              </a:solidFill>
              <a:round/>
            </a:ln>
            <a:effectLst/>
          </c:spPr>
          <c:marker>
            <c:symbol val="none"/>
          </c:marker>
          <c:cat>
            <c:numRef>
              <c:f>纯碱月度周度图表!$CT$19:$CT$383</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纯碱月度周度图表!$CV$19:$CV$383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23.49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20.350000000000001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17.489999999999998</c:v>
                </c:pt>
                <c:pt idx="46">
                  <c:v>#N/A</c:v>
                </c:pt>
                <c:pt idx="47">
                  <c:v>#N/A</c:v>
                </c:pt>
                <c:pt idx="48">
                  <c:v>#N/A</c:v>
                </c:pt>
                <c:pt idx="49">
                  <c:v>#N/A</c:v>
                </c:pt>
                <c:pt idx="50">
                  <c:v>#N/A</c:v>
                </c:pt>
                <c:pt idx="51">
                  <c:v>#N/A</c:v>
                </c:pt>
                <c:pt idx="52">
                  <c:v>#N/A</c:v>
                </c:pt>
                <c:pt idx="53">
                  <c:v>#N/A</c:v>
                </c:pt>
                <c:pt idx="54">
                  <c:v>#N/A</c:v>
                </c:pt>
                <c:pt idx="55">
                  <c:v>#N/A</c:v>
                </c:pt>
                <c:pt idx="56">
                  <c:v>#N/A</c:v>
                </c:pt>
                <c:pt idx="57">
                  <c:v>#N/A</c:v>
                </c:pt>
                <c:pt idx="58">
                  <c:v>16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15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16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16.34</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15</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13</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14</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12</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12</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12</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10</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8</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8</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9</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10.02</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12</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13</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15.49</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15.18</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7CC6-4B63-8F9C-F5BC7BC5F496}"/>
            </c:ext>
          </c:extLst>
        </c:ser>
        <c:ser>
          <c:idx val="0"/>
          <c:order val="4"/>
          <c:tx>
            <c:strRef>
              <c:f>纯碱月度周度图表!$CU$18</c:f>
              <c:strCache>
                <c:ptCount val="1"/>
                <c:pt idx="0">
                  <c:v>2024</c:v>
                </c:pt>
              </c:strCache>
            </c:strRef>
          </c:tx>
          <c:spPr>
            <a:ln w="28575" cap="rnd">
              <a:solidFill>
                <a:srgbClr val="FF0000"/>
              </a:solidFill>
              <a:round/>
            </a:ln>
            <a:effectLst/>
          </c:spPr>
          <c:marker>
            <c:symbol val="none"/>
          </c:marker>
          <c:cat>
            <c:numRef>
              <c:f>纯碱月度周度图表!$CT$19:$CT$383</c:f>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f>纯碱月度周度图表!$CU$19:$CU$383</c:f>
              <c:numCache>
                <c:formatCode>General</c:formatCode>
                <c:ptCount val="365"/>
                <c:pt idx="0">
                  <c:v>15.23</c:v>
                </c:pt>
                <c:pt idx="1">
                  <c:v>#N/A</c:v>
                </c:pt>
                <c:pt idx="2">
                  <c:v>#N/A</c:v>
                </c:pt>
                <c:pt idx="3">
                  <c:v>#N/A</c:v>
                </c:pt>
                <c:pt idx="4">
                  <c:v>#N/A</c:v>
                </c:pt>
                <c:pt idx="5">
                  <c:v>#N/A</c:v>
                </c:pt>
                <c:pt idx="6">
                  <c:v>#N/A</c:v>
                </c:pt>
                <c:pt idx="7">
                  <c:v>#N/A</c:v>
                </c:pt>
                <c:pt idx="8">
                  <c:v>#N/A</c:v>
                </c:pt>
                <c:pt idx="9">
                  <c:v>#N/A</c:v>
                </c:pt>
                <c:pt idx="10">
                  <c:v>15.23</c:v>
                </c:pt>
                <c:pt idx="11">
                  <c:v>#N/A</c:v>
                </c:pt>
                <c:pt idx="12">
                  <c:v>#N/A</c:v>
                </c:pt>
                <c:pt idx="13">
                  <c:v>#N/A</c:v>
                </c:pt>
                <c:pt idx="14">
                  <c:v>#N/A</c:v>
                </c:pt>
                <c:pt idx="15">
                  <c:v>#N/A</c:v>
                </c:pt>
                <c:pt idx="16">
                  <c:v>#N/A</c:v>
                </c:pt>
                <c:pt idx="17">
                  <c:v>15.23</c:v>
                </c:pt>
                <c:pt idx="18">
                  <c:v>#N/A</c:v>
                </c:pt>
                <c:pt idx="19">
                  <c:v>#N/A</c:v>
                </c:pt>
                <c:pt idx="20">
                  <c:v>#N/A</c:v>
                </c:pt>
                <c:pt idx="21">
                  <c:v>#N/A</c:v>
                </c:pt>
                <c:pt idx="22">
                  <c:v>#N/A</c:v>
                </c:pt>
                <c:pt idx="23">
                  <c:v>#N/A</c:v>
                </c:pt>
                <c:pt idx="24">
                  <c:v>15.23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18.72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18.72</c:v>
                </c:pt>
                <c:pt idx="53">
                  <c:v>#N/A</c:v>
                </c:pt>
                <c:pt idx="54">
                  <c:v>#N/A</c:v>
                </c:pt>
                <c:pt idx="55">
                  <c:v>#N/A</c:v>
                </c:pt>
                <c:pt idx="56">
                  <c:v>#N/A</c:v>
                </c:pt>
                <c:pt idx="57">
                  <c:v>#N/A</c:v>
                </c:pt>
                <c:pt idx="58">
                  <c:v>#N/A</c:v>
                </c:pt>
                <c:pt idx="59">
                  <c:v>14.36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15.43</c:v>
                </c:pt>
                <c:pt idx="74">
                  <c:v>#N/A</c:v>
                </c:pt>
                <c:pt idx="75">
                  <c:v>#N/A</c:v>
                </c:pt>
                <c:pt idx="76">
                  <c:v>#N/A</c:v>
                </c:pt>
                <c:pt idx="77">
                  <c:v>#N/A</c:v>
                </c:pt>
                <c:pt idx="78">
                  <c:v>#N/A</c:v>
                </c:pt>
                <c:pt idx="79">
                  <c:v>#N/A</c:v>
                </c:pt>
                <c:pt idx="80">
                  <c:v>15.43</c:v>
                </c:pt>
                <c:pt idx="81">
                  <c:v>#N/A</c:v>
                </c:pt>
                <c:pt idx="82">
                  <c:v>#N/A</c:v>
                </c:pt>
                <c:pt idx="83">
                  <c:v>#N/A</c:v>
                </c:pt>
                <c:pt idx="84">
                  <c:v>#N/A</c:v>
                </c:pt>
                <c:pt idx="85">
                  <c:v>#N/A</c:v>
                </c:pt>
                <c:pt idx="86">
                  <c:v>#N/A</c:v>
                </c:pt>
                <c:pt idx="87">
                  <c:v>17.28</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20.95</c:v>
                </c:pt>
                <c:pt idx="106">
                  <c:v>#N/A</c:v>
                </c:pt>
                <c:pt idx="107">
                  <c:v>#N/A</c:v>
                </c:pt>
                <c:pt idx="108">
                  <c:v>#N/A</c:v>
                </c:pt>
                <c:pt idx="109">
                  <c:v>#N/A</c:v>
                </c:pt>
                <c:pt idx="110">
                  <c:v>#N/A</c:v>
                </c:pt>
                <c:pt idx="111">
                  <c:v>20.95</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23.75</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22.97</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19.8</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21.82</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3-7CC6-4B63-8F9C-F5BC7BC5F496}"/>
            </c:ext>
          </c:extLst>
        </c:ser>
        <c:dLbls>
          <c:showLegendKey val="0"/>
          <c:showVal val="0"/>
          <c:showCatName val="0"/>
          <c:showSerName val="0"/>
          <c:showPercent val="0"/>
          <c:showBubbleSize val="0"/>
        </c:dLbls>
        <c:smooth val="0"/>
        <c:axId val="219506142"/>
        <c:axId val="197539400"/>
        <c:extLst>
          <c:ext xmlns:c15="http://schemas.microsoft.com/office/drawing/2012/chart" uri="{02D57815-91ED-43cb-92C2-25804820EDAC}">
            <c15:filteredLineSeries>
              <c15:ser>
                <c:idx val="1"/>
                <c:order val="0"/>
                <c:tx>
                  <c:strRef>
                    <c:extLst>
                      <c:ext uri="{02D57815-91ED-43cb-92C2-25804820EDAC}">
                        <c15:formulaRef>
                          <c15:sqref>纯碱月度周度图表!$CY$18</c15:sqref>
                        </c15:formulaRef>
                      </c:ext>
                    </c:extLst>
                    <c:strCache>
                      <c:ptCount val="1"/>
                      <c:pt idx="0">
                        <c:v>2020</c:v>
                      </c:pt>
                    </c:strCache>
                  </c:strRef>
                </c:tx>
                <c:spPr>
                  <a:ln w="28575" cap="rnd">
                    <a:solidFill>
                      <a:srgbClr val="9BBB59">
                        <a:lumMod val="50000"/>
                      </a:srgbClr>
                    </a:solidFill>
                    <a:round/>
                  </a:ln>
                  <a:effectLst/>
                </c:spPr>
                <c:marker>
                  <c:symbol val="none"/>
                </c:marker>
                <c:cat>
                  <c:numRef>
                    <c:extLst>
                      <c:ext uri="{02D57815-91ED-43cb-92C2-25804820EDAC}">
                        <c15:formulaRef>
                          <c15:sqref>纯碱月度周度图表!$CT$19:$CT$383</c15:sqref>
                        </c15:formulaRef>
                      </c:ext>
                    </c:extLst>
                    <c:numCache>
                      <c:formatCode>m"月"d"日";@</c:formatCode>
                      <c:ptCount val="365"/>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numCache>
                  </c:numRef>
                </c:cat>
                <c:val>
                  <c:numRef>
                    <c:extLst>
                      <c:ext uri="{02D57815-91ED-43cb-92C2-25804820EDAC}">
                        <c15:formulaRef>
                          <c15:sqref>纯碱月度周度图表!$CY$19:$CY$383</c15:sqref>
                        </c15:formulaRef>
                      </c:ext>
                    </c:extLst>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33</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37</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42.26</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45.39</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49</c:v>
                      </c:pt>
                      <c:pt idx="205">
                        <c:v>#N/A</c:v>
                      </c:pt>
                      <c:pt idx="206">
                        <c:v>#N/A</c:v>
                      </c:pt>
                      <c:pt idx="207">
                        <c:v>#N/A</c:v>
                      </c:pt>
                      <c:pt idx="208">
                        <c:v>#N/A</c:v>
                      </c:pt>
                      <c:pt idx="209">
                        <c:v>#N/A</c:v>
                      </c:pt>
                      <c:pt idx="210">
                        <c:v>#N/A</c:v>
                      </c:pt>
                      <c:pt idx="211">
                        <c:v>#N/A</c:v>
                      </c:pt>
                      <c:pt idx="212">
                        <c:v>49</c:v>
                      </c:pt>
                      <c:pt idx="213">
                        <c:v>#N/A</c:v>
                      </c:pt>
                      <c:pt idx="214">
                        <c:v>#N/A</c:v>
                      </c:pt>
                      <c:pt idx="215">
                        <c:v>#N/A</c:v>
                      </c:pt>
                      <c:pt idx="216">
                        <c:v>#N/A</c:v>
                      </c:pt>
                      <c:pt idx="217">
                        <c:v>#N/A</c:v>
                      </c:pt>
                      <c:pt idx="218">
                        <c:v>46</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45</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47.03</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42</c:v>
                      </c:pt>
                      <c:pt idx="289">
                        <c:v>#N/A</c:v>
                      </c:pt>
                      <c:pt idx="290">
                        <c:v>#N/A</c:v>
                      </c:pt>
                      <c:pt idx="291">
                        <c:v>#N/A</c:v>
                      </c:pt>
                      <c:pt idx="292">
                        <c:v>#N/A</c:v>
                      </c:pt>
                      <c:pt idx="293">
                        <c:v>#N/A</c:v>
                      </c:pt>
                      <c:pt idx="294">
                        <c:v>#N/A</c:v>
                      </c:pt>
                      <c:pt idx="295">
                        <c:v>#N/A</c:v>
                      </c:pt>
                      <c:pt idx="296">
                        <c:v>#N/A</c:v>
                      </c:pt>
                      <c:pt idx="297">
                        <c:v>#N/A</c:v>
                      </c:pt>
                      <c:pt idx="298">
                        <c:v>#N/A</c:v>
                      </c:pt>
                      <c:pt idx="299">
                        <c:v>#N/A</c:v>
                      </c:pt>
                      <c:pt idx="300">
                        <c:v>42.75</c:v>
                      </c:pt>
                      <c:pt idx="301">
                        <c:v>#N/A</c:v>
                      </c:pt>
                      <c:pt idx="302">
                        <c:v>42</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43.31</c:v>
                      </c:pt>
                      <c:pt idx="317">
                        <c:v>#N/A</c:v>
                      </c:pt>
                      <c:pt idx="318">
                        <c:v>#N/A</c:v>
                      </c:pt>
                      <c:pt idx="319">
                        <c:v>#N/A</c:v>
                      </c:pt>
                      <c:pt idx="320">
                        <c:v>#N/A</c:v>
                      </c:pt>
                      <c:pt idx="321">
                        <c:v>#N/A</c:v>
                      </c:pt>
                      <c:pt idx="322">
                        <c:v>#N/A</c:v>
                      </c:pt>
                      <c:pt idx="323">
                        <c:v>42</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36.97</c:v>
                      </c:pt>
                      <c:pt idx="338">
                        <c:v>#N/A</c:v>
                      </c:pt>
                      <c:pt idx="339">
                        <c:v>#N/A</c:v>
                      </c:pt>
                      <c:pt idx="340">
                        <c:v>#N/A</c:v>
                      </c:pt>
                      <c:pt idx="341">
                        <c:v>#N/A</c:v>
                      </c:pt>
                      <c:pt idx="342">
                        <c:v>#N/A</c:v>
                      </c:pt>
                      <c:pt idx="343">
                        <c:v>#N/A</c:v>
                      </c:pt>
                      <c:pt idx="344">
                        <c:v>#N/A</c:v>
                      </c:pt>
                      <c:pt idx="345">
                        <c:v>#N/A</c:v>
                      </c:pt>
                      <c:pt idx="346">
                        <c:v>#N/A</c:v>
                      </c:pt>
                      <c:pt idx="347">
                        <c:v>#N/A</c:v>
                      </c:pt>
                      <c:pt idx="348">
                        <c:v>#N/A</c:v>
                      </c:pt>
                      <c:pt idx="349">
                        <c:v>39.450000000000003</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4-7CC6-4B63-8F9C-F5BC7BC5F496}"/>
                  </c:ext>
                </c:extLst>
              </c15:ser>
            </c15:filteredLineSeries>
          </c:ext>
        </c:extLst>
      </c:lineChart>
      <c:dateAx>
        <c:axId val="219506142"/>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97539400"/>
        <c:crosses val="autoZero"/>
        <c:auto val="1"/>
        <c:lblOffset val="100"/>
        <c:baseTimeUnit val="days"/>
      </c:dateAx>
      <c:valAx>
        <c:axId val="197539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天</a:t>
                </a:r>
              </a:p>
            </c:rich>
          </c:tx>
          <c:layout>
            <c:manualLayout>
              <c:xMode val="edge"/>
              <c:yMode val="edge"/>
              <c:x val="2.9547459830964899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19506142"/>
        <c:crosses val="autoZero"/>
        <c:crossBetween val="between"/>
      </c:valAx>
      <c:spPr>
        <a:noFill/>
        <a:ln>
          <a:noFill/>
        </a:ln>
        <a:effectLst/>
      </c:spPr>
    </c:plotArea>
    <c:legend>
      <c:legendPos val="b"/>
      <c:layout>
        <c:manualLayout>
          <c:xMode val="edge"/>
          <c:yMode val="edge"/>
          <c:x val="0.221199148847607"/>
          <c:y val="0.8926670609107040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600" b="0" i="0" u="none" strike="noStrike" kern="1200" spc="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r>
              <a:rPr lang="zh-CN" altLang="en-US" sz="1600" dirty="0"/>
              <a:t>交割库库存</a:t>
            </a:r>
          </a:p>
        </c:rich>
      </c:tx>
      <c:layout>
        <c:manualLayout>
          <c:xMode val="edge"/>
          <c:yMode val="edge"/>
          <c:x val="0.39689379299955985"/>
          <c:y val="0"/>
        </c:manualLayout>
      </c:layout>
      <c:overlay val="0"/>
      <c:spPr>
        <a:noFill/>
        <a:ln>
          <a:noFill/>
        </a:ln>
        <a:effectLst/>
      </c:spPr>
      <c:txPr>
        <a:bodyPr rot="0" spcFirstLastPara="0" vertOverflow="ellipsis" vert="horz" wrap="square" anchor="ctr" anchorCtr="1" forceAA="0"/>
        <a:lstStyle/>
        <a:p>
          <a:pPr defTabSz="914400">
            <a:defRPr lang="zh-CN" sz="1600" b="0" i="0" u="none" strike="noStrike" kern="1200" spc="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4"/>
          <c:order val="0"/>
          <c:spPr>
            <a:ln w="28575" cap="rnd">
              <a:solidFill>
                <a:srgbClr val="0070C0"/>
              </a:solidFill>
              <a:round/>
            </a:ln>
            <a:effectLst/>
          </c:spPr>
          <c:marker>
            <c:symbol val="none"/>
          </c:marker>
          <c:cat>
            <c:numRef>
              <c:f>纯碱月度周度图表!$CP$21:$CP$131</c:f>
              <c:numCache>
                <c:formatCode>yyyy/m/d;@</c:formatCode>
                <c:ptCount val="111"/>
                <c:pt idx="0">
                  <c:v>44587</c:v>
                </c:pt>
                <c:pt idx="1">
                  <c:v>44601</c:v>
                </c:pt>
                <c:pt idx="2">
                  <c:v>44609</c:v>
                </c:pt>
                <c:pt idx="3">
                  <c:v>44616</c:v>
                </c:pt>
                <c:pt idx="4">
                  <c:v>44623</c:v>
                </c:pt>
                <c:pt idx="5">
                  <c:v>44631</c:v>
                </c:pt>
                <c:pt idx="6">
                  <c:v>44638</c:v>
                </c:pt>
                <c:pt idx="7">
                  <c:v>44650</c:v>
                </c:pt>
                <c:pt idx="8">
                  <c:v>44665</c:v>
                </c:pt>
                <c:pt idx="9">
                  <c:v>44671</c:v>
                </c:pt>
                <c:pt idx="10">
                  <c:v>44678</c:v>
                </c:pt>
                <c:pt idx="11">
                  <c:v>44693</c:v>
                </c:pt>
                <c:pt idx="12">
                  <c:v>44700</c:v>
                </c:pt>
                <c:pt idx="13">
                  <c:v>44707</c:v>
                </c:pt>
                <c:pt idx="14">
                  <c:v>44714</c:v>
                </c:pt>
                <c:pt idx="15">
                  <c:v>44721</c:v>
                </c:pt>
                <c:pt idx="16">
                  <c:v>44728</c:v>
                </c:pt>
                <c:pt idx="17">
                  <c:v>44735</c:v>
                </c:pt>
                <c:pt idx="18">
                  <c:v>44742</c:v>
                </c:pt>
                <c:pt idx="19">
                  <c:v>44749</c:v>
                </c:pt>
                <c:pt idx="20">
                  <c:v>44756</c:v>
                </c:pt>
                <c:pt idx="21">
                  <c:v>44763</c:v>
                </c:pt>
                <c:pt idx="22">
                  <c:v>44770</c:v>
                </c:pt>
                <c:pt idx="23">
                  <c:v>44777</c:v>
                </c:pt>
                <c:pt idx="24">
                  <c:v>44784</c:v>
                </c:pt>
                <c:pt idx="25">
                  <c:v>44791</c:v>
                </c:pt>
                <c:pt idx="26">
                  <c:v>44798</c:v>
                </c:pt>
                <c:pt idx="27">
                  <c:v>44805</c:v>
                </c:pt>
                <c:pt idx="28">
                  <c:v>44812</c:v>
                </c:pt>
                <c:pt idx="29">
                  <c:v>44819</c:v>
                </c:pt>
                <c:pt idx="30">
                  <c:v>44834</c:v>
                </c:pt>
                <c:pt idx="31">
                  <c:v>44847</c:v>
                </c:pt>
                <c:pt idx="32">
                  <c:v>44854</c:v>
                </c:pt>
                <c:pt idx="33">
                  <c:v>44861</c:v>
                </c:pt>
                <c:pt idx="34">
                  <c:v>44868</c:v>
                </c:pt>
                <c:pt idx="35">
                  <c:v>44875</c:v>
                </c:pt>
                <c:pt idx="36">
                  <c:v>44882</c:v>
                </c:pt>
                <c:pt idx="37">
                  <c:v>44889</c:v>
                </c:pt>
                <c:pt idx="38">
                  <c:v>44896</c:v>
                </c:pt>
                <c:pt idx="39">
                  <c:v>44903</c:v>
                </c:pt>
                <c:pt idx="40">
                  <c:v>44910</c:v>
                </c:pt>
                <c:pt idx="41">
                  <c:v>44917</c:v>
                </c:pt>
                <c:pt idx="42">
                  <c:v>44924</c:v>
                </c:pt>
                <c:pt idx="43">
                  <c:v>44931</c:v>
                </c:pt>
                <c:pt idx="44">
                  <c:v>44938</c:v>
                </c:pt>
                <c:pt idx="45">
                  <c:v>44945</c:v>
                </c:pt>
                <c:pt idx="46">
                  <c:v>44952</c:v>
                </c:pt>
                <c:pt idx="47">
                  <c:v>44965</c:v>
                </c:pt>
                <c:pt idx="48">
                  <c:v>44966</c:v>
                </c:pt>
                <c:pt idx="49">
                  <c:v>44972</c:v>
                </c:pt>
                <c:pt idx="50">
                  <c:v>44979</c:v>
                </c:pt>
                <c:pt idx="51">
                  <c:v>44985</c:v>
                </c:pt>
                <c:pt idx="52">
                  <c:v>44992</c:v>
                </c:pt>
                <c:pt idx="53">
                  <c:v>44999</c:v>
                </c:pt>
                <c:pt idx="54">
                  <c:v>45007</c:v>
                </c:pt>
                <c:pt idx="55">
                  <c:v>45015</c:v>
                </c:pt>
                <c:pt idx="56">
                  <c:v>45022</c:v>
                </c:pt>
                <c:pt idx="57">
                  <c:v>45029</c:v>
                </c:pt>
                <c:pt idx="58">
                  <c:v>45037</c:v>
                </c:pt>
                <c:pt idx="59">
                  <c:v>45043</c:v>
                </c:pt>
                <c:pt idx="60">
                  <c:v>45055</c:v>
                </c:pt>
                <c:pt idx="61">
                  <c:v>45062</c:v>
                </c:pt>
                <c:pt idx="62">
                  <c:v>45069</c:v>
                </c:pt>
                <c:pt idx="63">
                  <c:v>45076</c:v>
                </c:pt>
                <c:pt idx="64">
                  <c:v>45092</c:v>
                </c:pt>
                <c:pt idx="65">
                  <c:v>45098</c:v>
                </c:pt>
                <c:pt idx="66">
                  <c:v>45103</c:v>
                </c:pt>
                <c:pt idx="67">
                  <c:v>45113</c:v>
                </c:pt>
                <c:pt idx="68">
                  <c:v>45134</c:v>
                </c:pt>
                <c:pt idx="69">
                  <c:v>45141</c:v>
                </c:pt>
                <c:pt idx="70">
                  <c:v>45148</c:v>
                </c:pt>
                <c:pt idx="71">
                  <c:v>45155</c:v>
                </c:pt>
                <c:pt idx="72">
                  <c:v>45163</c:v>
                </c:pt>
                <c:pt idx="73">
                  <c:v>45169</c:v>
                </c:pt>
                <c:pt idx="74">
                  <c:v>45176</c:v>
                </c:pt>
                <c:pt idx="75">
                  <c:v>45190</c:v>
                </c:pt>
                <c:pt idx="76">
                  <c:v>45197</c:v>
                </c:pt>
                <c:pt idx="77">
                  <c:v>45211</c:v>
                </c:pt>
                <c:pt idx="78">
                  <c:v>45218</c:v>
                </c:pt>
                <c:pt idx="79">
                  <c:v>45225</c:v>
                </c:pt>
                <c:pt idx="80">
                  <c:v>45232</c:v>
                </c:pt>
                <c:pt idx="81">
                  <c:v>45239</c:v>
                </c:pt>
                <c:pt idx="82">
                  <c:v>45246</c:v>
                </c:pt>
                <c:pt idx="83">
                  <c:v>45253</c:v>
                </c:pt>
                <c:pt idx="84">
                  <c:v>45260</c:v>
                </c:pt>
                <c:pt idx="85">
                  <c:v>45267</c:v>
                </c:pt>
                <c:pt idx="86">
                  <c:v>45295</c:v>
                </c:pt>
                <c:pt idx="87">
                  <c:v>45309</c:v>
                </c:pt>
                <c:pt idx="88">
                  <c:v>45316</c:v>
                </c:pt>
                <c:pt idx="89">
                  <c:v>45323</c:v>
                </c:pt>
                <c:pt idx="90">
                  <c:v>45330</c:v>
                </c:pt>
                <c:pt idx="91">
                  <c:v>45343</c:v>
                </c:pt>
                <c:pt idx="92">
                  <c:v>45344</c:v>
                </c:pt>
                <c:pt idx="93">
                  <c:v>45351</c:v>
                </c:pt>
                <c:pt idx="94">
                  <c:v>45358</c:v>
                </c:pt>
                <c:pt idx="95">
                  <c:v>45365</c:v>
                </c:pt>
                <c:pt idx="96">
                  <c:v>45372</c:v>
                </c:pt>
                <c:pt idx="97">
                  <c:v>45379</c:v>
                </c:pt>
                <c:pt idx="98">
                  <c:v>45386</c:v>
                </c:pt>
                <c:pt idx="99">
                  <c:v>45393</c:v>
                </c:pt>
                <c:pt idx="100">
                  <c:v>45400</c:v>
                </c:pt>
                <c:pt idx="101">
                  <c:v>45407</c:v>
                </c:pt>
                <c:pt idx="102">
                  <c:v>45421</c:v>
                </c:pt>
                <c:pt idx="103">
                  <c:v>45427</c:v>
                </c:pt>
                <c:pt idx="104">
                  <c:v>45435</c:v>
                </c:pt>
                <c:pt idx="105">
                  <c:v>45441</c:v>
                </c:pt>
                <c:pt idx="106">
                  <c:v>45448</c:v>
                </c:pt>
                <c:pt idx="107">
                  <c:v>45455</c:v>
                </c:pt>
                <c:pt idx="108">
                  <c:v>45462</c:v>
                </c:pt>
                <c:pt idx="109">
                  <c:v>45468</c:v>
                </c:pt>
                <c:pt idx="110">
                  <c:v>45476</c:v>
                </c:pt>
              </c:numCache>
            </c:numRef>
          </c:cat>
          <c:val>
            <c:numRef>
              <c:f>纯碱月度周度图表!$CQ$21:$CQ$131</c:f>
              <c:numCache>
                <c:formatCode>General</c:formatCode>
                <c:ptCount val="111"/>
                <c:pt idx="0">
                  <c:v>20.51</c:v>
                </c:pt>
                <c:pt idx="1">
                  <c:v>25.66</c:v>
                </c:pt>
                <c:pt idx="2">
                  <c:v>34.1</c:v>
                </c:pt>
                <c:pt idx="3">
                  <c:v>38.799999999999997</c:v>
                </c:pt>
                <c:pt idx="4">
                  <c:v>41.8</c:v>
                </c:pt>
                <c:pt idx="5">
                  <c:v>46</c:v>
                </c:pt>
                <c:pt idx="6">
                  <c:v>42</c:v>
                </c:pt>
                <c:pt idx="7">
                  <c:v>35</c:v>
                </c:pt>
                <c:pt idx="8">
                  <c:v>40</c:v>
                </c:pt>
                <c:pt idx="9">
                  <c:v>44.5</c:v>
                </c:pt>
                <c:pt idx="10">
                  <c:v>48.5</c:v>
                </c:pt>
                <c:pt idx="11">
                  <c:v>50</c:v>
                </c:pt>
                <c:pt idx="12">
                  <c:v>46</c:v>
                </c:pt>
                <c:pt idx="13">
                  <c:v>54.17</c:v>
                </c:pt>
                <c:pt idx="14">
                  <c:v>54.79</c:v>
                </c:pt>
                <c:pt idx="15">
                  <c:v>55.79</c:v>
                </c:pt>
                <c:pt idx="16">
                  <c:v>56.14</c:v>
                </c:pt>
                <c:pt idx="17">
                  <c:v>56.7</c:v>
                </c:pt>
                <c:pt idx="18">
                  <c:v>48.5</c:v>
                </c:pt>
                <c:pt idx="19">
                  <c:v>44.22</c:v>
                </c:pt>
                <c:pt idx="20">
                  <c:v>38.69</c:v>
                </c:pt>
                <c:pt idx="21">
                  <c:v>30.9</c:v>
                </c:pt>
                <c:pt idx="22">
                  <c:v>27.83</c:v>
                </c:pt>
                <c:pt idx="23">
                  <c:v>25.53</c:v>
                </c:pt>
                <c:pt idx="24">
                  <c:v>23.13</c:v>
                </c:pt>
                <c:pt idx="25">
                  <c:v>21.23</c:v>
                </c:pt>
                <c:pt idx="26">
                  <c:v>19.27</c:v>
                </c:pt>
                <c:pt idx="27">
                  <c:v>20.350000000000001</c:v>
                </c:pt>
                <c:pt idx="28">
                  <c:v>18.850000000000001</c:v>
                </c:pt>
                <c:pt idx="29">
                  <c:v>19.850000000000001</c:v>
                </c:pt>
                <c:pt idx="30">
                  <c:v>16.86</c:v>
                </c:pt>
                <c:pt idx="31">
                  <c:v>16.29</c:v>
                </c:pt>
                <c:pt idx="32">
                  <c:v>15.29</c:v>
                </c:pt>
                <c:pt idx="33">
                  <c:v>14.29</c:v>
                </c:pt>
                <c:pt idx="34">
                  <c:v>11.15</c:v>
                </c:pt>
                <c:pt idx="35">
                  <c:v>10.45</c:v>
                </c:pt>
                <c:pt idx="36">
                  <c:v>8.74</c:v>
                </c:pt>
                <c:pt idx="37">
                  <c:v>6.54</c:v>
                </c:pt>
                <c:pt idx="38">
                  <c:v>3.7</c:v>
                </c:pt>
                <c:pt idx="39">
                  <c:v>3.24</c:v>
                </c:pt>
                <c:pt idx="40">
                  <c:v>3.33</c:v>
                </c:pt>
                <c:pt idx="41">
                  <c:v>3.48</c:v>
                </c:pt>
                <c:pt idx="42">
                  <c:v>2.44</c:v>
                </c:pt>
                <c:pt idx="43">
                  <c:v>3.52</c:v>
                </c:pt>
                <c:pt idx="44">
                  <c:v>4.78</c:v>
                </c:pt>
                <c:pt idx="45">
                  <c:v>7.49</c:v>
                </c:pt>
                <c:pt idx="46">
                  <c:v>8.49</c:v>
                </c:pt>
                <c:pt idx="47">
                  <c:v>11.92</c:v>
                </c:pt>
                <c:pt idx="48">
                  <c:v>12.39</c:v>
                </c:pt>
                <c:pt idx="49">
                  <c:v>12.71</c:v>
                </c:pt>
                <c:pt idx="50">
                  <c:v>13.05</c:v>
                </c:pt>
                <c:pt idx="51">
                  <c:v>13.14</c:v>
                </c:pt>
                <c:pt idx="52">
                  <c:v>13.35</c:v>
                </c:pt>
                <c:pt idx="53">
                  <c:v>12.77</c:v>
                </c:pt>
                <c:pt idx="54">
                  <c:v>12.07</c:v>
                </c:pt>
                <c:pt idx="55">
                  <c:v>10.47</c:v>
                </c:pt>
                <c:pt idx="56">
                  <c:v>9.4700000000000006</c:v>
                </c:pt>
                <c:pt idx="57">
                  <c:v>8.4700000000000006</c:v>
                </c:pt>
                <c:pt idx="58">
                  <c:v>6</c:v>
                </c:pt>
                <c:pt idx="59">
                  <c:v>5.5</c:v>
                </c:pt>
                <c:pt idx="60">
                  <c:v>8.4600000000000009</c:v>
                </c:pt>
                <c:pt idx="61">
                  <c:v>11.96</c:v>
                </c:pt>
                <c:pt idx="62">
                  <c:v>12.66</c:v>
                </c:pt>
                <c:pt idx="63">
                  <c:v>13.81</c:v>
                </c:pt>
                <c:pt idx="64">
                  <c:v>14.81</c:v>
                </c:pt>
                <c:pt idx="65">
                  <c:v>12.24</c:v>
                </c:pt>
                <c:pt idx="66">
                  <c:v>12.57</c:v>
                </c:pt>
                <c:pt idx="67">
                  <c:v>12.87</c:v>
                </c:pt>
                <c:pt idx="68">
                  <c:v>10.87</c:v>
                </c:pt>
                <c:pt idx="69">
                  <c:v>9.8699999999999992</c:v>
                </c:pt>
                <c:pt idx="70">
                  <c:v>8</c:v>
                </c:pt>
                <c:pt idx="71">
                  <c:v>6.68</c:v>
                </c:pt>
                <c:pt idx="72">
                  <c:v>1.98</c:v>
                </c:pt>
                <c:pt idx="73">
                  <c:v>2.2999999999999998</c:v>
                </c:pt>
                <c:pt idx="74">
                  <c:v>2</c:v>
                </c:pt>
                <c:pt idx="75">
                  <c:v>1</c:v>
                </c:pt>
                <c:pt idx="76">
                  <c:v>0.28000000000000003</c:v>
                </c:pt>
                <c:pt idx="77">
                  <c:v>0.66</c:v>
                </c:pt>
                <c:pt idx="78">
                  <c:v>1.29</c:v>
                </c:pt>
                <c:pt idx="79">
                  <c:v>3.72</c:v>
                </c:pt>
                <c:pt idx="80">
                  <c:v>3.55</c:v>
                </c:pt>
                <c:pt idx="81">
                  <c:v>5.55</c:v>
                </c:pt>
                <c:pt idx="82">
                  <c:v>4.12</c:v>
                </c:pt>
                <c:pt idx="83">
                  <c:v>1.71</c:v>
                </c:pt>
                <c:pt idx="84">
                  <c:v>1.38</c:v>
                </c:pt>
                <c:pt idx="85">
                  <c:v>1.65</c:v>
                </c:pt>
                <c:pt idx="86">
                  <c:v>1.9</c:v>
                </c:pt>
                <c:pt idx="87">
                  <c:v>1.94</c:v>
                </c:pt>
                <c:pt idx="88">
                  <c:v>1.58</c:v>
                </c:pt>
                <c:pt idx="89">
                  <c:v>2.34</c:v>
                </c:pt>
                <c:pt idx="90">
                  <c:v>1.52</c:v>
                </c:pt>
                <c:pt idx="91">
                  <c:v>4.7300000000000004</c:v>
                </c:pt>
                <c:pt idx="92">
                  <c:v>4.7300000000000004</c:v>
                </c:pt>
                <c:pt idx="93">
                  <c:v>5.37</c:v>
                </c:pt>
                <c:pt idx="94">
                  <c:v>7.21</c:v>
                </c:pt>
                <c:pt idx="95">
                  <c:v>9.8699999999999992</c:v>
                </c:pt>
                <c:pt idx="96">
                  <c:v>10.84</c:v>
                </c:pt>
                <c:pt idx="97">
                  <c:v>10.98</c:v>
                </c:pt>
                <c:pt idx="98">
                  <c:v>19.73</c:v>
                </c:pt>
                <c:pt idx="99">
                  <c:v>20.22</c:v>
                </c:pt>
                <c:pt idx="100">
                  <c:v>21.52</c:v>
                </c:pt>
                <c:pt idx="101">
                  <c:v>23.3</c:v>
                </c:pt>
                <c:pt idx="102">
                  <c:v>26.21</c:v>
                </c:pt>
                <c:pt idx="103">
                  <c:v>31.02</c:v>
                </c:pt>
                <c:pt idx="104">
                  <c:v>34.94</c:v>
                </c:pt>
                <c:pt idx="105">
                  <c:v>37.729999999999997</c:v>
                </c:pt>
                <c:pt idx="106">
                  <c:v>41.06</c:v>
                </c:pt>
                <c:pt idx="107">
                  <c:v>44.13</c:v>
                </c:pt>
                <c:pt idx="108">
                  <c:v>43.56</c:v>
                </c:pt>
                <c:pt idx="109">
                  <c:v>40.700000000000003</c:v>
                </c:pt>
                <c:pt idx="110">
                  <c:v>40.950000000000003</c:v>
                </c:pt>
              </c:numCache>
            </c:numRef>
          </c:val>
          <c:smooth val="0"/>
          <c:extLst>
            <c:ext xmlns:c16="http://schemas.microsoft.com/office/drawing/2014/chart" uri="{C3380CC4-5D6E-409C-BE32-E72D297353CC}">
              <c16:uniqueId val="{00000000-E283-4BE2-84F7-50A1F4788FDD}"/>
            </c:ext>
          </c:extLst>
        </c:ser>
        <c:dLbls>
          <c:showLegendKey val="0"/>
          <c:showVal val="0"/>
          <c:showCatName val="0"/>
          <c:showSerName val="0"/>
          <c:showPercent val="0"/>
          <c:showBubbleSize val="0"/>
        </c:dLbls>
        <c:smooth val="0"/>
        <c:axId val="554818848"/>
        <c:axId val="880875705"/>
      </c:lineChart>
      <c:dateAx>
        <c:axId val="554818848"/>
        <c:scaling>
          <c:orientation val="minMax"/>
          <c:max val="45474"/>
          <c:min val="44652"/>
        </c:scaling>
        <c:delete val="0"/>
        <c:axPos val="b"/>
        <c:numFmt formatCode="yyyy/m/d;@"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0" vertOverflow="ellipsis" wrap="square" anchor="t" anchorCtr="0" forceAA="0"/>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crossAx val="880875705"/>
        <c:crosses val="autoZero"/>
        <c:auto val="0"/>
        <c:lblOffset val="100"/>
        <c:baseTimeUnit val="days"/>
        <c:majorUnit val="1"/>
        <c:majorTimeUnit val="months"/>
      </c:dateAx>
      <c:valAx>
        <c:axId val="88087570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charset="-122"/>
                    <a:ea typeface="楷体" panose="02010609060101010101" charset="-122"/>
                  </a:rPr>
                  <a:t>万吨</a:t>
                </a:r>
              </a:p>
            </c:rich>
          </c:tx>
          <c:layout>
            <c:manualLayout>
              <c:xMode val="edge"/>
              <c:yMode val="edge"/>
              <c:x val="2.83674859700964E-2"/>
              <c:y val="3.4196838698397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crossAx val="5548188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氨碱法利润</a:t>
            </a:r>
          </a:p>
        </c:rich>
      </c:tx>
      <c:layout>
        <c:manualLayout>
          <c:xMode val="edge"/>
          <c:yMode val="edge"/>
          <c:x val="0.366507936507937"/>
          <c:y val="8.4364454443194604E-3"/>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纯碱月度周度图表!$DF$18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纯碱月度周度图表!$DA$19:$DA$383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纯碱月度周度图表!$DF$19:$DF$383</c:f>
              <c:numCache>
                <c:formatCode>General</c:formatCode>
                <c:ptCount val="365"/>
                <c:pt idx="0">
                  <c:v>#N/A</c:v>
                </c:pt>
                <c:pt idx="1">
                  <c:v>#N/A</c:v>
                </c:pt>
                <c:pt idx="2">
                  <c:v>#N/A</c:v>
                </c:pt>
                <c:pt idx="3">
                  <c:v>#N/A</c:v>
                </c:pt>
                <c:pt idx="4">
                  <c:v>#N/A</c:v>
                </c:pt>
                <c:pt idx="5">
                  <c:v>#N/A</c:v>
                </c:pt>
                <c:pt idx="6">
                  <c:v>-99</c:v>
                </c:pt>
                <c:pt idx="7">
                  <c:v>#N/A</c:v>
                </c:pt>
                <c:pt idx="8">
                  <c:v>#N/A</c:v>
                </c:pt>
                <c:pt idx="9">
                  <c:v>#N/A</c:v>
                </c:pt>
                <c:pt idx="10">
                  <c:v>#N/A</c:v>
                </c:pt>
                <c:pt idx="11">
                  <c:v>#N/A</c:v>
                </c:pt>
                <c:pt idx="12">
                  <c:v>#N/A</c:v>
                </c:pt>
                <c:pt idx="13">
                  <c:v>-95</c:v>
                </c:pt>
                <c:pt idx="14">
                  <c:v>#N/A</c:v>
                </c:pt>
                <c:pt idx="15">
                  <c:v>#N/A</c:v>
                </c:pt>
                <c:pt idx="16">
                  <c:v>#N/A</c:v>
                </c:pt>
                <c:pt idx="17">
                  <c:v>#N/A</c:v>
                </c:pt>
                <c:pt idx="18">
                  <c:v>#N/A</c:v>
                </c:pt>
                <c:pt idx="19">
                  <c:v>#N/A</c:v>
                </c:pt>
                <c:pt idx="20">
                  <c:v>-90</c:v>
                </c:pt>
                <c:pt idx="21">
                  <c:v>#N/A</c:v>
                </c:pt>
                <c:pt idx="22">
                  <c:v>#N/A</c:v>
                </c:pt>
                <c:pt idx="23">
                  <c:v>#N/A</c:v>
                </c:pt>
                <c:pt idx="24">
                  <c:v>#N/A</c:v>
                </c:pt>
                <c:pt idx="25">
                  <c:v>#N/A</c:v>
                </c:pt>
                <c:pt idx="26">
                  <c:v>#N/A</c:v>
                </c:pt>
                <c:pt idx="27">
                  <c:v>80</c:v>
                </c:pt>
                <c:pt idx="28">
                  <c:v>#N/A</c:v>
                </c:pt>
                <c:pt idx="29">
                  <c:v>#N/A</c:v>
                </c:pt>
                <c:pt idx="30">
                  <c:v>#N/A</c:v>
                </c:pt>
                <c:pt idx="31">
                  <c:v>#N/A</c:v>
                </c:pt>
                <c:pt idx="32">
                  <c:v>#N/A</c:v>
                </c:pt>
                <c:pt idx="33">
                  <c:v>#N/A</c:v>
                </c:pt>
                <c:pt idx="34">
                  <c:v>324</c:v>
                </c:pt>
                <c:pt idx="35">
                  <c:v>#N/A</c:v>
                </c:pt>
                <c:pt idx="36">
                  <c:v>#N/A</c:v>
                </c:pt>
                <c:pt idx="37">
                  <c:v>#N/A</c:v>
                </c:pt>
                <c:pt idx="38">
                  <c:v>#N/A</c:v>
                </c:pt>
                <c:pt idx="39">
                  <c:v>#N/A</c:v>
                </c:pt>
                <c:pt idx="40">
                  <c:v>#N/A</c:v>
                </c:pt>
                <c:pt idx="41">
                  <c:v>344</c:v>
                </c:pt>
                <c:pt idx="42">
                  <c:v>#N/A</c:v>
                </c:pt>
                <c:pt idx="43">
                  <c:v>#N/A</c:v>
                </c:pt>
                <c:pt idx="44">
                  <c:v>#N/A</c:v>
                </c:pt>
                <c:pt idx="45">
                  <c:v>#N/A</c:v>
                </c:pt>
                <c:pt idx="46">
                  <c:v>#N/A</c:v>
                </c:pt>
                <c:pt idx="47">
                  <c:v>#N/A</c:v>
                </c:pt>
                <c:pt idx="48">
                  <c:v>458</c:v>
                </c:pt>
                <c:pt idx="49">
                  <c:v>#N/A</c:v>
                </c:pt>
                <c:pt idx="50">
                  <c:v>#N/A</c:v>
                </c:pt>
                <c:pt idx="51">
                  <c:v>#N/A</c:v>
                </c:pt>
                <c:pt idx="52">
                  <c:v>#N/A</c:v>
                </c:pt>
                <c:pt idx="53">
                  <c:v>#N/A</c:v>
                </c:pt>
                <c:pt idx="54">
                  <c:v>#N/A</c:v>
                </c:pt>
                <c:pt idx="55">
                  <c:v>579</c:v>
                </c:pt>
                <c:pt idx="56">
                  <c:v>#N/A</c:v>
                </c:pt>
                <c:pt idx="57">
                  <c:v>#N/A</c:v>
                </c:pt>
                <c:pt idx="58">
                  <c:v>#N/A</c:v>
                </c:pt>
                <c:pt idx="59">
                  <c:v>#N/A</c:v>
                </c:pt>
                <c:pt idx="60">
                  <c:v>#N/A</c:v>
                </c:pt>
                <c:pt idx="61">
                  <c:v>#N/A</c:v>
                </c:pt>
                <c:pt idx="62">
                  <c:v>583</c:v>
                </c:pt>
                <c:pt idx="63">
                  <c:v>#N/A</c:v>
                </c:pt>
                <c:pt idx="64">
                  <c:v>#N/A</c:v>
                </c:pt>
                <c:pt idx="65">
                  <c:v>#N/A</c:v>
                </c:pt>
                <c:pt idx="66">
                  <c:v>#N/A</c:v>
                </c:pt>
                <c:pt idx="67">
                  <c:v>#N/A</c:v>
                </c:pt>
                <c:pt idx="68">
                  <c:v>#N/A</c:v>
                </c:pt>
                <c:pt idx="69">
                  <c:v>613</c:v>
                </c:pt>
                <c:pt idx="70">
                  <c:v>#N/A</c:v>
                </c:pt>
                <c:pt idx="71">
                  <c:v>#N/A</c:v>
                </c:pt>
                <c:pt idx="72">
                  <c:v>#N/A</c:v>
                </c:pt>
                <c:pt idx="73">
                  <c:v>#N/A</c:v>
                </c:pt>
                <c:pt idx="74">
                  <c:v>#N/A</c:v>
                </c:pt>
                <c:pt idx="75">
                  <c:v>#N/A</c:v>
                </c:pt>
                <c:pt idx="76">
                  <c:v>661</c:v>
                </c:pt>
                <c:pt idx="77">
                  <c:v>#N/A</c:v>
                </c:pt>
                <c:pt idx="78">
                  <c:v>#N/A</c:v>
                </c:pt>
                <c:pt idx="79">
                  <c:v>#N/A</c:v>
                </c:pt>
                <c:pt idx="80">
                  <c:v>#N/A</c:v>
                </c:pt>
                <c:pt idx="81">
                  <c:v>#N/A</c:v>
                </c:pt>
                <c:pt idx="82">
                  <c:v>#N/A</c:v>
                </c:pt>
                <c:pt idx="83">
                  <c:v>662</c:v>
                </c:pt>
                <c:pt idx="84">
                  <c:v>#N/A</c:v>
                </c:pt>
                <c:pt idx="85">
                  <c:v>#N/A</c:v>
                </c:pt>
                <c:pt idx="86">
                  <c:v>#N/A</c:v>
                </c:pt>
                <c:pt idx="87">
                  <c:v>#N/A</c:v>
                </c:pt>
                <c:pt idx="88">
                  <c:v>#N/A</c:v>
                </c:pt>
                <c:pt idx="89">
                  <c:v>#N/A</c:v>
                </c:pt>
                <c:pt idx="90">
                  <c:v>505</c:v>
                </c:pt>
                <c:pt idx="91">
                  <c:v>#N/A</c:v>
                </c:pt>
                <c:pt idx="92">
                  <c:v>#N/A</c:v>
                </c:pt>
                <c:pt idx="93">
                  <c:v>#N/A</c:v>
                </c:pt>
                <c:pt idx="94">
                  <c:v>#N/A</c:v>
                </c:pt>
                <c:pt idx="95">
                  <c:v>#N/A</c:v>
                </c:pt>
                <c:pt idx="96">
                  <c:v>#N/A</c:v>
                </c:pt>
                <c:pt idx="97">
                  <c:v>505</c:v>
                </c:pt>
                <c:pt idx="98">
                  <c:v>#N/A</c:v>
                </c:pt>
                <c:pt idx="99">
                  <c:v>#N/A</c:v>
                </c:pt>
                <c:pt idx="100">
                  <c:v>#N/A</c:v>
                </c:pt>
                <c:pt idx="101">
                  <c:v>#N/A</c:v>
                </c:pt>
                <c:pt idx="102">
                  <c:v>#N/A</c:v>
                </c:pt>
                <c:pt idx="103">
                  <c:v>#N/A</c:v>
                </c:pt>
                <c:pt idx="104">
                  <c:v>506</c:v>
                </c:pt>
                <c:pt idx="105">
                  <c:v>#N/A</c:v>
                </c:pt>
                <c:pt idx="106">
                  <c:v>#N/A</c:v>
                </c:pt>
                <c:pt idx="107">
                  <c:v>#N/A</c:v>
                </c:pt>
                <c:pt idx="108">
                  <c:v>#N/A</c:v>
                </c:pt>
                <c:pt idx="109">
                  <c:v>#N/A</c:v>
                </c:pt>
                <c:pt idx="110">
                  <c:v>#N/A</c:v>
                </c:pt>
                <c:pt idx="111">
                  <c:v>509</c:v>
                </c:pt>
                <c:pt idx="112">
                  <c:v>#N/A</c:v>
                </c:pt>
                <c:pt idx="113">
                  <c:v>#N/A</c:v>
                </c:pt>
                <c:pt idx="114">
                  <c:v>#N/A</c:v>
                </c:pt>
                <c:pt idx="115">
                  <c:v>#N/A</c:v>
                </c:pt>
                <c:pt idx="116">
                  <c:v>#N/A</c:v>
                </c:pt>
                <c:pt idx="117">
                  <c:v>#N/A</c:v>
                </c:pt>
                <c:pt idx="118">
                  <c:v>110</c:v>
                </c:pt>
                <c:pt idx="119">
                  <c:v>#N/A</c:v>
                </c:pt>
                <c:pt idx="120">
                  <c:v>#N/A</c:v>
                </c:pt>
                <c:pt idx="121">
                  <c:v>#N/A</c:v>
                </c:pt>
                <c:pt idx="122">
                  <c:v>#N/A</c:v>
                </c:pt>
                <c:pt idx="123">
                  <c:v>#N/A</c:v>
                </c:pt>
                <c:pt idx="124">
                  <c:v>#N/A</c:v>
                </c:pt>
                <c:pt idx="125">
                  <c:v>113</c:v>
                </c:pt>
                <c:pt idx="126">
                  <c:v>#N/A</c:v>
                </c:pt>
                <c:pt idx="127">
                  <c:v>#N/A</c:v>
                </c:pt>
                <c:pt idx="128">
                  <c:v>#N/A</c:v>
                </c:pt>
                <c:pt idx="129">
                  <c:v>#N/A</c:v>
                </c:pt>
                <c:pt idx="130">
                  <c:v>#N/A</c:v>
                </c:pt>
                <c:pt idx="131">
                  <c:v>#N/A</c:v>
                </c:pt>
                <c:pt idx="132">
                  <c:v>113</c:v>
                </c:pt>
                <c:pt idx="133">
                  <c:v>#N/A</c:v>
                </c:pt>
                <c:pt idx="134">
                  <c:v>#N/A</c:v>
                </c:pt>
                <c:pt idx="135">
                  <c:v>#N/A</c:v>
                </c:pt>
                <c:pt idx="136">
                  <c:v>#N/A</c:v>
                </c:pt>
                <c:pt idx="137">
                  <c:v>#N/A</c:v>
                </c:pt>
                <c:pt idx="138">
                  <c:v>#N/A</c:v>
                </c:pt>
                <c:pt idx="139">
                  <c:v>113</c:v>
                </c:pt>
                <c:pt idx="140">
                  <c:v>#N/A</c:v>
                </c:pt>
                <c:pt idx="141">
                  <c:v>#N/A</c:v>
                </c:pt>
                <c:pt idx="142">
                  <c:v>#N/A</c:v>
                </c:pt>
                <c:pt idx="143">
                  <c:v>#N/A</c:v>
                </c:pt>
                <c:pt idx="144">
                  <c:v>#N/A</c:v>
                </c:pt>
                <c:pt idx="145">
                  <c:v>#N/A</c:v>
                </c:pt>
                <c:pt idx="146">
                  <c:v>-127</c:v>
                </c:pt>
                <c:pt idx="147">
                  <c:v>#N/A</c:v>
                </c:pt>
                <c:pt idx="148">
                  <c:v>#N/A</c:v>
                </c:pt>
                <c:pt idx="149">
                  <c:v>#N/A</c:v>
                </c:pt>
                <c:pt idx="150">
                  <c:v>#N/A</c:v>
                </c:pt>
                <c:pt idx="151">
                  <c:v>#N/A</c:v>
                </c:pt>
                <c:pt idx="152">
                  <c:v>#N/A</c:v>
                </c:pt>
                <c:pt idx="153">
                  <c:v>-129</c:v>
                </c:pt>
                <c:pt idx="154">
                  <c:v>#N/A</c:v>
                </c:pt>
                <c:pt idx="155">
                  <c:v>#N/A</c:v>
                </c:pt>
                <c:pt idx="156">
                  <c:v>#N/A</c:v>
                </c:pt>
                <c:pt idx="157">
                  <c:v>#N/A</c:v>
                </c:pt>
                <c:pt idx="158">
                  <c:v>#N/A</c:v>
                </c:pt>
                <c:pt idx="159">
                  <c:v>#N/A</c:v>
                </c:pt>
                <c:pt idx="160">
                  <c:v>-161</c:v>
                </c:pt>
                <c:pt idx="161">
                  <c:v>#N/A</c:v>
                </c:pt>
                <c:pt idx="162">
                  <c:v>#N/A</c:v>
                </c:pt>
                <c:pt idx="163">
                  <c:v>#N/A</c:v>
                </c:pt>
                <c:pt idx="164">
                  <c:v>#N/A</c:v>
                </c:pt>
                <c:pt idx="165">
                  <c:v>#N/A</c:v>
                </c:pt>
                <c:pt idx="166">
                  <c:v>#N/A</c:v>
                </c:pt>
                <c:pt idx="167">
                  <c:v>-166</c:v>
                </c:pt>
                <c:pt idx="168">
                  <c:v>#N/A</c:v>
                </c:pt>
                <c:pt idx="169">
                  <c:v>#N/A</c:v>
                </c:pt>
                <c:pt idx="170">
                  <c:v>#N/A</c:v>
                </c:pt>
                <c:pt idx="171">
                  <c:v>#N/A</c:v>
                </c:pt>
                <c:pt idx="172">
                  <c:v>#N/A</c:v>
                </c:pt>
                <c:pt idx="173">
                  <c:v>#N/A</c:v>
                </c:pt>
                <c:pt idx="174">
                  <c:v>-175</c:v>
                </c:pt>
                <c:pt idx="175">
                  <c:v>#N/A</c:v>
                </c:pt>
                <c:pt idx="176">
                  <c:v>#N/A</c:v>
                </c:pt>
                <c:pt idx="177">
                  <c:v>#N/A</c:v>
                </c:pt>
                <c:pt idx="178">
                  <c:v>#N/A</c:v>
                </c:pt>
                <c:pt idx="179">
                  <c:v>#N/A</c:v>
                </c:pt>
                <c:pt idx="180">
                  <c:v>#N/A</c:v>
                </c:pt>
                <c:pt idx="181">
                  <c:v>-171</c:v>
                </c:pt>
                <c:pt idx="182">
                  <c:v>#N/A</c:v>
                </c:pt>
                <c:pt idx="183">
                  <c:v>#N/A</c:v>
                </c:pt>
                <c:pt idx="184">
                  <c:v>#N/A</c:v>
                </c:pt>
                <c:pt idx="185">
                  <c:v>#N/A</c:v>
                </c:pt>
                <c:pt idx="186">
                  <c:v>#N/A</c:v>
                </c:pt>
                <c:pt idx="187">
                  <c:v>#N/A</c:v>
                </c:pt>
                <c:pt idx="188">
                  <c:v>-171</c:v>
                </c:pt>
                <c:pt idx="189">
                  <c:v>#N/A</c:v>
                </c:pt>
                <c:pt idx="190">
                  <c:v>#N/A</c:v>
                </c:pt>
                <c:pt idx="191">
                  <c:v>#N/A</c:v>
                </c:pt>
                <c:pt idx="192">
                  <c:v>#N/A</c:v>
                </c:pt>
                <c:pt idx="193">
                  <c:v>#N/A</c:v>
                </c:pt>
                <c:pt idx="194">
                  <c:v>#N/A</c:v>
                </c:pt>
                <c:pt idx="195">
                  <c:v>-167</c:v>
                </c:pt>
                <c:pt idx="196">
                  <c:v>#N/A</c:v>
                </c:pt>
                <c:pt idx="197">
                  <c:v>#N/A</c:v>
                </c:pt>
                <c:pt idx="198">
                  <c:v>#N/A</c:v>
                </c:pt>
                <c:pt idx="199">
                  <c:v>#N/A</c:v>
                </c:pt>
                <c:pt idx="200">
                  <c:v>#N/A</c:v>
                </c:pt>
                <c:pt idx="201">
                  <c:v>#N/A</c:v>
                </c:pt>
                <c:pt idx="202">
                  <c:v>-133</c:v>
                </c:pt>
                <c:pt idx="203">
                  <c:v>#N/A</c:v>
                </c:pt>
                <c:pt idx="204">
                  <c:v>#N/A</c:v>
                </c:pt>
                <c:pt idx="205">
                  <c:v>#N/A</c:v>
                </c:pt>
                <c:pt idx="206">
                  <c:v>#N/A</c:v>
                </c:pt>
                <c:pt idx="207">
                  <c:v>#N/A</c:v>
                </c:pt>
                <c:pt idx="208">
                  <c:v>#N/A</c:v>
                </c:pt>
                <c:pt idx="209">
                  <c:v>-91</c:v>
                </c:pt>
                <c:pt idx="210">
                  <c:v>#N/A</c:v>
                </c:pt>
                <c:pt idx="211">
                  <c:v>#N/A</c:v>
                </c:pt>
                <c:pt idx="212">
                  <c:v>#N/A</c:v>
                </c:pt>
                <c:pt idx="213">
                  <c:v>#N/A</c:v>
                </c:pt>
                <c:pt idx="214">
                  <c:v>#N/A</c:v>
                </c:pt>
                <c:pt idx="215">
                  <c:v>#N/A</c:v>
                </c:pt>
                <c:pt idx="216">
                  <c:v>-89</c:v>
                </c:pt>
                <c:pt idx="217">
                  <c:v>#N/A</c:v>
                </c:pt>
                <c:pt idx="218">
                  <c:v>#N/A</c:v>
                </c:pt>
                <c:pt idx="219">
                  <c:v>#N/A</c:v>
                </c:pt>
                <c:pt idx="220">
                  <c:v>#N/A</c:v>
                </c:pt>
                <c:pt idx="221">
                  <c:v>#N/A</c:v>
                </c:pt>
                <c:pt idx="222">
                  <c:v>#N/A</c:v>
                </c:pt>
                <c:pt idx="223">
                  <c:v>-103</c:v>
                </c:pt>
                <c:pt idx="224">
                  <c:v>#N/A</c:v>
                </c:pt>
                <c:pt idx="225">
                  <c:v>#N/A</c:v>
                </c:pt>
                <c:pt idx="226">
                  <c:v>#N/A</c:v>
                </c:pt>
                <c:pt idx="227">
                  <c:v>#N/A</c:v>
                </c:pt>
                <c:pt idx="228">
                  <c:v>#N/A</c:v>
                </c:pt>
                <c:pt idx="229">
                  <c:v>#N/A</c:v>
                </c:pt>
                <c:pt idx="230">
                  <c:v>-50</c:v>
                </c:pt>
                <c:pt idx="231">
                  <c:v>#N/A</c:v>
                </c:pt>
                <c:pt idx="232">
                  <c:v>#N/A</c:v>
                </c:pt>
                <c:pt idx="233">
                  <c:v>#N/A</c:v>
                </c:pt>
                <c:pt idx="234">
                  <c:v>#N/A</c:v>
                </c:pt>
                <c:pt idx="235">
                  <c:v>#N/A</c:v>
                </c:pt>
                <c:pt idx="236">
                  <c:v>#N/A</c:v>
                </c:pt>
                <c:pt idx="237">
                  <c:v>-50</c:v>
                </c:pt>
                <c:pt idx="238">
                  <c:v>#N/A</c:v>
                </c:pt>
                <c:pt idx="239">
                  <c:v>#N/A</c:v>
                </c:pt>
                <c:pt idx="240">
                  <c:v>#N/A</c:v>
                </c:pt>
                <c:pt idx="241">
                  <c:v>#N/A</c:v>
                </c:pt>
                <c:pt idx="242">
                  <c:v>#N/A</c:v>
                </c:pt>
                <c:pt idx="243">
                  <c:v>#N/A</c:v>
                </c:pt>
                <c:pt idx="244">
                  <c:v>50</c:v>
                </c:pt>
                <c:pt idx="245">
                  <c:v>#N/A</c:v>
                </c:pt>
                <c:pt idx="246">
                  <c:v>#N/A</c:v>
                </c:pt>
                <c:pt idx="247">
                  <c:v>#N/A</c:v>
                </c:pt>
                <c:pt idx="248">
                  <c:v>#N/A</c:v>
                </c:pt>
                <c:pt idx="249">
                  <c:v>#N/A</c:v>
                </c:pt>
                <c:pt idx="250">
                  <c:v>#N/A</c:v>
                </c:pt>
                <c:pt idx="251">
                  <c:v>88</c:v>
                </c:pt>
                <c:pt idx="252">
                  <c:v>#N/A</c:v>
                </c:pt>
                <c:pt idx="253">
                  <c:v>#N/A</c:v>
                </c:pt>
                <c:pt idx="254">
                  <c:v>#N/A</c:v>
                </c:pt>
                <c:pt idx="255">
                  <c:v>#N/A</c:v>
                </c:pt>
                <c:pt idx="256">
                  <c:v>#N/A</c:v>
                </c:pt>
                <c:pt idx="257">
                  <c:v>#N/A</c:v>
                </c:pt>
                <c:pt idx="258">
                  <c:v>100</c:v>
                </c:pt>
                <c:pt idx="259">
                  <c:v>#N/A</c:v>
                </c:pt>
                <c:pt idx="260">
                  <c:v>#N/A</c:v>
                </c:pt>
                <c:pt idx="261">
                  <c:v>#N/A</c:v>
                </c:pt>
                <c:pt idx="262">
                  <c:v>#N/A</c:v>
                </c:pt>
                <c:pt idx="263">
                  <c:v>#N/A</c:v>
                </c:pt>
                <c:pt idx="264">
                  <c:v>#N/A</c:v>
                </c:pt>
                <c:pt idx="265">
                  <c:v>95</c:v>
                </c:pt>
                <c:pt idx="266">
                  <c:v>#N/A</c:v>
                </c:pt>
                <c:pt idx="267">
                  <c:v>#N/A</c:v>
                </c:pt>
                <c:pt idx="268">
                  <c:v>#N/A</c:v>
                </c:pt>
                <c:pt idx="269">
                  <c:v>#N/A</c:v>
                </c:pt>
                <c:pt idx="270">
                  <c:v>#N/A</c:v>
                </c:pt>
                <c:pt idx="271">
                  <c:v>#N/A</c:v>
                </c:pt>
                <c:pt idx="272">
                  <c:v>95</c:v>
                </c:pt>
                <c:pt idx="273">
                  <c:v>#N/A</c:v>
                </c:pt>
                <c:pt idx="274">
                  <c:v>#N/A</c:v>
                </c:pt>
                <c:pt idx="275">
                  <c:v>#N/A</c:v>
                </c:pt>
                <c:pt idx="276">
                  <c:v>#N/A</c:v>
                </c:pt>
                <c:pt idx="277">
                  <c:v>#N/A</c:v>
                </c:pt>
                <c:pt idx="278">
                  <c:v>#N/A</c:v>
                </c:pt>
                <c:pt idx="279">
                  <c:v>94</c:v>
                </c:pt>
                <c:pt idx="280">
                  <c:v>#N/A</c:v>
                </c:pt>
                <c:pt idx="281">
                  <c:v>#N/A</c:v>
                </c:pt>
                <c:pt idx="282">
                  <c:v>#N/A</c:v>
                </c:pt>
                <c:pt idx="283">
                  <c:v>#N/A</c:v>
                </c:pt>
                <c:pt idx="284">
                  <c:v>#N/A</c:v>
                </c:pt>
                <c:pt idx="285">
                  <c:v>#N/A</c:v>
                </c:pt>
                <c:pt idx="286">
                  <c:v>35</c:v>
                </c:pt>
                <c:pt idx="287">
                  <c:v>#N/A</c:v>
                </c:pt>
                <c:pt idx="288">
                  <c:v>#N/A</c:v>
                </c:pt>
                <c:pt idx="289">
                  <c:v>#N/A</c:v>
                </c:pt>
                <c:pt idx="290">
                  <c:v>#N/A</c:v>
                </c:pt>
                <c:pt idx="291">
                  <c:v>#N/A</c:v>
                </c:pt>
                <c:pt idx="292">
                  <c:v>#N/A</c:v>
                </c:pt>
                <c:pt idx="293">
                  <c:v>31</c:v>
                </c:pt>
                <c:pt idx="294">
                  <c:v>#N/A</c:v>
                </c:pt>
                <c:pt idx="295">
                  <c:v>#N/A</c:v>
                </c:pt>
                <c:pt idx="296">
                  <c:v>#N/A</c:v>
                </c:pt>
                <c:pt idx="297">
                  <c:v>#N/A</c:v>
                </c:pt>
                <c:pt idx="298">
                  <c:v>#N/A</c:v>
                </c:pt>
                <c:pt idx="299">
                  <c:v>#N/A</c:v>
                </c:pt>
                <c:pt idx="300">
                  <c:v>55</c:v>
                </c:pt>
                <c:pt idx="301">
                  <c:v>#N/A</c:v>
                </c:pt>
                <c:pt idx="302">
                  <c:v>#N/A</c:v>
                </c:pt>
                <c:pt idx="303">
                  <c:v>#N/A</c:v>
                </c:pt>
                <c:pt idx="304">
                  <c:v>#N/A</c:v>
                </c:pt>
                <c:pt idx="305">
                  <c:v>#N/A</c:v>
                </c:pt>
                <c:pt idx="306">
                  <c:v>55</c:v>
                </c:pt>
                <c:pt idx="307">
                  <c:v>#N/A</c:v>
                </c:pt>
                <c:pt idx="308">
                  <c:v>#N/A</c:v>
                </c:pt>
                <c:pt idx="309">
                  <c:v>#N/A</c:v>
                </c:pt>
                <c:pt idx="310">
                  <c:v>#N/A</c:v>
                </c:pt>
                <c:pt idx="311">
                  <c:v>#N/A</c:v>
                </c:pt>
                <c:pt idx="312">
                  <c:v>#N/A</c:v>
                </c:pt>
                <c:pt idx="313">
                  <c:v>35</c:v>
                </c:pt>
                <c:pt idx="314">
                  <c:v>#N/A</c:v>
                </c:pt>
                <c:pt idx="315">
                  <c:v>#N/A</c:v>
                </c:pt>
                <c:pt idx="316">
                  <c:v>#N/A</c:v>
                </c:pt>
                <c:pt idx="317">
                  <c:v>#N/A</c:v>
                </c:pt>
                <c:pt idx="318">
                  <c:v>#N/A</c:v>
                </c:pt>
                <c:pt idx="319">
                  <c:v>#N/A</c:v>
                </c:pt>
                <c:pt idx="320">
                  <c:v>35</c:v>
                </c:pt>
                <c:pt idx="321">
                  <c:v>#N/A</c:v>
                </c:pt>
                <c:pt idx="322">
                  <c:v>#N/A</c:v>
                </c:pt>
                <c:pt idx="323">
                  <c:v>#N/A</c:v>
                </c:pt>
                <c:pt idx="324">
                  <c:v>#N/A</c:v>
                </c:pt>
                <c:pt idx="325">
                  <c:v>#N/A</c:v>
                </c:pt>
                <c:pt idx="326">
                  <c:v>#N/A</c:v>
                </c:pt>
                <c:pt idx="327">
                  <c:v>35</c:v>
                </c:pt>
                <c:pt idx="328">
                  <c:v>#N/A</c:v>
                </c:pt>
                <c:pt idx="329">
                  <c:v>#N/A</c:v>
                </c:pt>
                <c:pt idx="330">
                  <c:v>#N/A</c:v>
                </c:pt>
                <c:pt idx="331">
                  <c:v>#N/A</c:v>
                </c:pt>
                <c:pt idx="332">
                  <c:v>#N/A</c:v>
                </c:pt>
                <c:pt idx="333">
                  <c:v>#N/A</c:v>
                </c:pt>
                <c:pt idx="334">
                  <c:v>35</c:v>
                </c:pt>
                <c:pt idx="335">
                  <c:v>#N/A</c:v>
                </c:pt>
                <c:pt idx="336">
                  <c:v>#N/A</c:v>
                </c:pt>
                <c:pt idx="337">
                  <c:v>#N/A</c:v>
                </c:pt>
                <c:pt idx="338">
                  <c:v>#N/A</c:v>
                </c:pt>
                <c:pt idx="339">
                  <c:v>#N/A</c:v>
                </c:pt>
                <c:pt idx="340">
                  <c:v>#N/A</c:v>
                </c:pt>
                <c:pt idx="341">
                  <c:v>35</c:v>
                </c:pt>
                <c:pt idx="342">
                  <c:v>#N/A</c:v>
                </c:pt>
                <c:pt idx="343">
                  <c:v>#N/A</c:v>
                </c:pt>
                <c:pt idx="344">
                  <c:v>#N/A</c:v>
                </c:pt>
                <c:pt idx="345">
                  <c:v>#N/A</c:v>
                </c:pt>
                <c:pt idx="346">
                  <c:v>#N/A</c:v>
                </c:pt>
                <c:pt idx="347">
                  <c:v>#N/A</c:v>
                </c:pt>
                <c:pt idx="348">
                  <c:v>35</c:v>
                </c:pt>
                <c:pt idx="349">
                  <c:v>#N/A</c:v>
                </c:pt>
                <c:pt idx="350">
                  <c:v>#N/A</c:v>
                </c:pt>
                <c:pt idx="351">
                  <c:v>#N/A</c:v>
                </c:pt>
                <c:pt idx="352">
                  <c:v>#N/A</c:v>
                </c:pt>
                <c:pt idx="353">
                  <c:v>#N/A</c:v>
                </c:pt>
                <c:pt idx="354">
                  <c:v>#N/A</c:v>
                </c:pt>
                <c:pt idx="355">
                  <c:v>126</c:v>
                </c:pt>
                <c:pt idx="356">
                  <c:v>#N/A</c:v>
                </c:pt>
                <c:pt idx="357">
                  <c:v>#N/A</c:v>
                </c:pt>
                <c:pt idx="358">
                  <c:v>#N/A</c:v>
                </c:pt>
                <c:pt idx="359">
                  <c:v>#N/A</c:v>
                </c:pt>
                <c:pt idx="360">
                  <c:v>#N/A</c:v>
                </c:pt>
                <c:pt idx="361">
                  <c:v>#N/A</c:v>
                </c:pt>
                <c:pt idx="362">
                  <c:v>126</c:v>
                </c:pt>
                <c:pt idx="363">
                  <c:v>#N/A</c:v>
                </c:pt>
                <c:pt idx="364">
                  <c:v>#N/A</c:v>
                </c:pt>
              </c:numCache>
            </c:numRef>
          </c:val>
          <c:smooth val="0"/>
          <c:extLst>
            <c:ext xmlns:c16="http://schemas.microsoft.com/office/drawing/2014/chart" uri="{C3380CC4-5D6E-409C-BE32-E72D297353CC}">
              <c16:uniqueId val="{00000000-ECE3-47FC-9F97-7D52CD895D05}"/>
            </c:ext>
          </c:extLst>
        </c:ser>
        <c:ser>
          <c:idx val="2"/>
          <c:order val="2"/>
          <c:tx>
            <c:strRef>
              <c:f>纯碱月度周度图表!$DE$18</c:f>
              <c:strCache>
                <c:ptCount val="1"/>
                <c:pt idx="0">
                  <c:v>2021</c:v>
                </c:pt>
              </c:strCache>
            </c:strRef>
          </c:tx>
          <c:spPr>
            <a:ln w="28575" cap="rnd">
              <a:solidFill>
                <a:srgbClr val="9BBB59">
                  <a:lumMod val="50000"/>
                </a:srgbClr>
              </a:solidFill>
              <a:round/>
            </a:ln>
            <a:effectLst/>
          </c:spPr>
          <c:marker>
            <c:symbol val="none"/>
          </c:marker>
          <c:cat>
            <c:numRef>
              <c:f>纯碱月度周度图表!$DA$19:$DA$383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纯碱月度周度图表!$DE$19:$DE$383</c:f>
              <c:numCache>
                <c:formatCode>General</c:formatCode>
                <c:ptCount val="365"/>
                <c:pt idx="0">
                  <c:v>784</c:v>
                </c:pt>
                <c:pt idx="1">
                  <c:v>#N/A</c:v>
                </c:pt>
                <c:pt idx="2">
                  <c:v>#N/A</c:v>
                </c:pt>
                <c:pt idx="3">
                  <c:v>#N/A</c:v>
                </c:pt>
                <c:pt idx="4">
                  <c:v>#N/A</c:v>
                </c:pt>
                <c:pt idx="5">
                  <c:v>#N/A</c:v>
                </c:pt>
                <c:pt idx="6">
                  <c:v>#N/A</c:v>
                </c:pt>
                <c:pt idx="7">
                  <c:v>924</c:v>
                </c:pt>
                <c:pt idx="8">
                  <c:v>#N/A</c:v>
                </c:pt>
                <c:pt idx="9">
                  <c:v>#N/A</c:v>
                </c:pt>
                <c:pt idx="10">
                  <c:v>#N/A</c:v>
                </c:pt>
                <c:pt idx="11">
                  <c:v>#N/A</c:v>
                </c:pt>
                <c:pt idx="12">
                  <c:v>#N/A</c:v>
                </c:pt>
                <c:pt idx="13">
                  <c:v>#N/A</c:v>
                </c:pt>
                <c:pt idx="14">
                  <c:v>1004</c:v>
                </c:pt>
                <c:pt idx="15">
                  <c:v>#N/A</c:v>
                </c:pt>
                <c:pt idx="16">
                  <c:v>#N/A</c:v>
                </c:pt>
                <c:pt idx="17">
                  <c:v>#N/A</c:v>
                </c:pt>
                <c:pt idx="18">
                  <c:v>#N/A</c:v>
                </c:pt>
                <c:pt idx="19">
                  <c:v>#N/A</c:v>
                </c:pt>
                <c:pt idx="20">
                  <c:v>#N/A</c:v>
                </c:pt>
                <c:pt idx="21">
                  <c:v>1224</c:v>
                </c:pt>
                <c:pt idx="22">
                  <c:v>#N/A</c:v>
                </c:pt>
                <c:pt idx="23">
                  <c:v>#N/A</c:v>
                </c:pt>
                <c:pt idx="24">
                  <c:v>#N/A</c:v>
                </c:pt>
                <c:pt idx="25">
                  <c:v>#N/A</c:v>
                </c:pt>
                <c:pt idx="26">
                  <c:v>#N/A</c:v>
                </c:pt>
                <c:pt idx="27">
                  <c:v>#N/A</c:v>
                </c:pt>
                <c:pt idx="28">
                  <c:v>1404</c:v>
                </c:pt>
                <c:pt idx="29">
                  <c:v>#N/A</c:v>
                </c:pt>
                <c:pt idx="30">
                  <c:v>#N/A</c:v>
                </c:pt>
                <c:pt idx="31">
                  <c:v>#N/A</c:v>
                </c:pt>
                <c:pt idx="32">
                  <c:v>#N/A</c:v>
                </c:pt>
                <c:pt idx="33">
                  <c:v>#N/A</c:v>
                </c:pt>
                <c:pt idx="34">
                  <c:v>#N/A</c:v>
                </c:pt>
                <c:pt idx="35">
                  <c:v>1784</c:v>
                </c:pt>
                <c:pt idx="36">
                  <c:v>#N/A</c:v>
                </c:pt>
                <c:pt idx="37">
                  <c:v>#N/A</c:v>
                </c:pt>
                <c:pt idx="38">
                  <c:v>#N/A</c:v>
                </c:pt>
                <c:pt idx="39">
                  <c:v>#N/A</c:v>
                </c:pt>
                <c:pt idx="40">
                  <c:v>#N/A</c:v>
                </c:pt>
                <c:pt idx="41">
                  <c:v>#N/A</c:v>
                </c:pt>
                <c:pt idx="42">
                  <c:v>1799</c:v>
                </c:pt>
                <c:pt idx="43">
                  <c:v>#N/A</c:v>
                </c:pt>
                <c:pt idx="44">
                  <c:v>#N/A</c:v>
                </c:pt>
                <c:pt idx="45">
                  <c:v>#N/A</c:v>
                </c:pt>
                <c:pt idx="46">
                  <c:v>#N/A</c:v>
                </c:pt>
                <c:pt idx="47">
                  <c:v>#N/A</c:v>
                </c:pt>
                <c:pt idx="48">
                  <c:v>#N/A</c:v>
                </c:pt>
                <c:pt idx="49">
                  <c:v>1760</c:v>
                </c:pt>
                <c:pt idx="50">
                  <c:v>#N/A</c:v>
                </c:pt>
                <c:pt idx="51">
                  <c:v>#N/A</c:v>
                </c:pt>
                <c:pt idx="52">
                  <c:v>#N/A</c:v>
                </c:pt>
                <c:pt idx="53">
                  <c:v>#N/A</c:v>
                </c:pt>
                <c:pt idx="54">
                  <c:v>#N/A</c:v>
                </c:pt>
                <c:pt idx="55">
                  <c:v>#N/A</c:v>
                </c:pt>
                <c:pt idx="56">
                  <c:v>1700</c:v>
                </c:pt>
                <c:pt idx="57">
                  <c:v>#N/A</c:v>
                </c:pt>
                <c:pt idx="58">
                  <c:v>#N/A</c:v>
                </c:pt>
                <c:pt idx="59">
                  <c:v>#N/A</c:v>
                </c:pt>
                <c:pt idx="60">
                  <c:v>#N/A</c:v>
                </c:pt>
                <c:pt idx="61">
                  <c:v>#N/A</c:v>
                </c:pt>
                <c:pt idx="62">
                  <c:v>#N/A</c:v>
                </c:pt>
                <c:pt idx="63">
                  <c:v>1660</c:v>
                </c:pt>
                <c:pt idx="64">
                  <c:v>#N/A</c:v>
                </c:pt>
                <c:pt idx="65">
                  <c:v>#N/A</c:v>
                </c:pt>
                <c:pt idx="66">
                  <c:v>#N/A</c:v>
                </c:pt>
                <c:pt idx="67">
                  <c:v>#N/A</c:v>
                </c:pt>
                <c:pt idx="68">
                  <c:v>#N/A</c:v>
                </c:pt>
                <c:pt idx="69">
                  <c:v>#N/A</c:v>
                </c:pt>
                <c:pt idx="70">
                  <c:v>1845</c:v>
                </c:pt>
                <c:pt idx="71">
                  <c:v>#N/A</c:v>
                </c:pt>
                <c:pt idx="72">
                  <c:v>#N/A</c:v>
                </c:pt>
                <c:pt idx="73">
                  <c:v>#N/A</c:v>
                </c:pt>
                <c:pt idx="74">
                  <c:v>#N/A</c:v>
                </c:pt>
                <c:pt idx="75">
                  <c:v>#N/A</c:v>
                </c:pt>
                <c:pt idx="76">
                  <c:v>#N/A</c:v>
                </c:pt>
                <c:pt idx="77">
                  <c:v>1805</c:v>
                </c:pt>
                <c:pt idx="78">
                  <c:v>#N/A</c:v>
                </c:pt>
                <c:pt idx="79">
                  <c:v>#N/A</c:v>
                </c:pt>
                <c:pt idx="80">
                  <c:v>#N/A</c:v>
                </c:pt>
                <c:pt idx="81">
                  <c:v>#N/A</c:v>
                </c:pt>
                <c:pt idx="82">
                  <c:v>#N/A</c:v>
                </c:pt>
                <c:pt idx="83">
                  <c:v>#N/A</c:v>
                </c:pt>
                <c:pt idx="84">
                  <c:v>1565</c:v>
                </c:pt>
                <c:pt idx="85">
                  <c:v>#N/A</c:v>
                </c:pt>
                <c:pt idx="86">
                  <c:v>#N/A</c:v>
                </c:pt>
                <c:pt idx="87">
                  <c:v>#N/A</c:v>
                </c:pt>
                <c:pt idx="88">
                  <c:v>#N/A</c:v>
                </c:pt>
                <c:pt idx="89">
                  <c:v>#N/A</c:v>
                </c:pt>
                <c:pt idx="90">
                  <c:v>#N/A</c:v>
                </c:pt>
                <c:pt idx="91">
                  <c:v>1565</c:v>
                </c:pt>
                <c:pt idx="92">
                  <c:v>#N/A</c:v>
                </c:pt>
                <c:pt idx="93">
                  <c:v>#N/A</c:v>
                </c:pt>
                <c:pt idx="94">
                  <c:v>#N/A</c:v>
                </c:pt>
                <c:pt idx="95">
                  <c:v>#N/A</c:v>
                </c:pt>
                <c:pt idx="96">
                  <c:v>#N/A</c:v>
                </c:pt>
                <c:pt idx="97">
                  <c:v>#N/A</c:v>
                </c:pt>
                <c:pt idx="98">
                  <c:v>1221</c:v>
                </c:pt>
                <c:pt idx="99">
                  <c:v>#N/A</c:v>
                </c:pt>
                <c:pt idx="100">
                  <c:v>#N/A</c:v>
                </c:pt>
                <c:pt idx="101">
                  <c:v>#N/A</c:v>
                </c:pt>
                <c:pt idx="102">
                  <c:v>#N/A</c:v>
                </c:pt>
                <c:pt idx="103">
                  <c:v>#N/A</c:v>
                </c:pt>
                <c:pt idx="104">
                  <c:v>#N/A</c:v>
                </c:pt>
                <c:pt idx="105">
                  <c:v>791</c:v>
                </c:pt>
                <c:pt idx="106">
                  <c:v>#N/A</c:v>
                </c:pt>
                <c:pt idx="107">
                  <c:v>#N/A</c:v>
                </c:pt>
                <c:pt idx="108">
                  <c:v>#N/A</c:v>
                </c:pt>
                <c:pt idx="109">
                  <c:v>#N/A</c:v>
                </c:pt>
                <c:pt idx="110">
                  <c:v>#N/A</c:v>
                </c:pt>
                <c:pt idx="111">
                  <c:v>#N/A</c:v>
                </c:pt>
                <c:pt idx="112">
                  <c:v>791</c:v>
                </c:pt>
                <c:pt idx="113">
                  <c:v>#N/A</c:v>
                </c:pt>
                <c:pt idx="114">
                  <c:v>#N/A</c:v>
                </c:pt>
                <c:pt idx="115">
                  <c:v>#N/A</c:v>
                </c:pt>
                <c:pt idx="116">
                  <c:v>#N/A</c:v>
                </c:pt>
                <c:pt idx="117">
                  <c:v>#N/A</c:v>
                </c:pt>
                <c:pt idx="118">
                  <c:v>#N/A</c:v>
                </c:pt>
                <c:pt idx="119">
                  <c:v>836</c:v>
                </c:pt>
                <c:pt idx="120">
                  <c:v>#N/A</c:v>
                </c:pt>
                <c:pt idx="121">
                  <c:v>#N/A</c:v>
                </c:pt>
                <c:pt idx="122">
                  <c:v>#N/A</c:v>
                </c:pt>
                <c:pt idx="123">
                  <c:v>#N/A</c:v>
                </c:pt>
                <c:pt idx="124">
                  <c:v>#N/A</c:v>
                </c:pt>
                <c:pt idx="125">
                  <c:v>#N/A</c:v>
                </c:pt>
                <c:pt idx="126">
                  <c:v>636</c:v>
                </c:pt>
                <c:pt idx="127">
                  <c:v>#N/A</c:v>
                </c:pt>
                <c:pt idx="128">
                  <c:v>#N/A</c:v>
                </c:pt>
                <c:pt idx="129">
                  <c:v>#N/A</c:v>
                </c:pt>
                <c:pt idx="130">
                  <c:v>#N/A</c:v>
                </c:pt>
                <c:pt idx="131">
                  <c:v>#N/A</c:v>
                </c:pt>
                <c:pt idx="132">
                  <c:v>#N/A</c:v>
                </c:pt>
                <c:pt idx="133">
                  <c:v>636</c:v>
                </c:pt>
                <c:pt idx="134">
                  <c:v>#N/A</c:v>
                </c:pt>
                <c:pt idx="135">
                  <c:v>#N/A</c:v>
                </c:pt>
                <c:pt idx="136">
                  <c:v>#N/A</c:v>
                </c:pt>
                <c:pt idx="137">
                  <c:v>#N/A</c:v>
                </c:pt>
                <c:pt idx="138">
                  <c:v>#N/A</c:v>
                </c:pt>
                <c:pt idx="139">
                  <c:v>#N/A</c:v>
                </c:pt>
                <c:pt idx="140">
                  <c:v>706</c:v>
                </c:pt>
                <c:pt idx="141">
                  <c:v>#N/A</c:v>
                </c:pt>
                <c:pt idx="142">
                  <c:v>#N/A</c:v>
                </c:pt>
                <c:pt idx="143">
                  <c:v>#N/A</c:v>
                </c:pt>
                <c:pt idx="144">
                  <c:v>#N/A</c:v>
                </c:pt>
                <c:pt idx="145">
                  <c:v>#N/A</c:v>
                </c:pt>
                <c:pt idx="146">
                  <c:v>#N/A</c:v>
                </c:pt>
                <c:pt idx="147">
                  <c:v>690</c:v>
                </c:pt>
                <c:pt idx="148">
                  <c:v>#N/A</c:v>
                </c:pt>
                <c:pt idx="149">
                  <c:v>#N/A</c:v>
                </c:pt>
                <c:pt idx="150">
                  <c:v>#N/A</c:v>
                </c:pt>
                <c:pt idx="151">
                  <c:v>#N/A</c:v>
                </c:pt>
                <c:pt idx="152">
                  <c:v>#N/A</c:v>
                </c:pt>
                <c:pt idx="153">
                  <c:v>#N/A</c:v>
                </c:pt>
                <c:pt idx="154">
                  <c:v>701</c:v>
                </c:pt>
                <c:pt idx="155">
                  <c:v>#N/A</c:v>
                </c:pt>
                <c:pt idx="156">
                  <c:v>#N/A</c:v>
                </c:pt>
                <c:pt idx="157">
                  <c:v>#N/A</c:v>
                </c:pt>
                <c:pt idx="158">
                  <c:v>#N/A</c:v>
                </c:pt>
                <c:pt idx="159">
                  <c:v>#N/A</c:v>
                </c:pt>
                <c:pt idx="160">
                  <c:v>#N/A</c:v>
                </c:pt>
                <c:pt idx="161">
                  <c:v>451</c:v>
                </c:pt>
                <c:pt idx="162">
                  <c:v>#N/A</c:v>
                </c:pt>
                <c:pt idx="163">
                  <c:v>#N/A</c:v>
                </c:pt>
                <c:pt idx="164">
                  <c:v>#N/A</c:v>
                </c:pt>
                <c:pt idx="165">
                  <c:v>#N/A</c:v>
                </c:pt>
                <c:pt idx="166">
                  <c:v>#N/A</c:v>
                </c:pt>
                <c:pt idx="167">
                  <c:v>#N/A</c:v>
                </c:pt>
                <c:pt idx="168">
                  <c:v>451</c:v>
                </c:pt>
                <c:pt idx="169">
                  <c:v>#N/A</c:v>
                </c:pt>
                <c:pt idx="170">
                  <c:v>#N/A</c:v>
                </c:pt>
                <c:pt idx="171">
                  <c:v>#N/A</c:v>
                </c:pt>
                <c:pt idx="172">
                  <c:v>#N/A</c:v>
                </c:pt>
                <c:pt idx="173">
                  <c:v>#N/A</c:v>
                </c:pt>
                <c:pt idx="174">
                  <c:v>#N/A</c:v>
                </c:pt>
                <c:pt idx="175">
                  <c:v>610</c:v>
                </c:pt>
                <c:pt idx="176">
                  <c:v>#N/A</c:v>
                </c:pt>
                <c:pt idx="177">
                  <c:v>#N/A</c:v>
                </c:pt>
                <c:pt idx="178">
                  <c:v>#N/A</c:v>
                </c:pt>
                <c:pt idx="179">
                  <c:v>#N/A</c:v>
                </c:pt>
                <c:pt idx="180">
                  <c:v>#N/A</c:v>
                </c:pt>
                <c:pt idx="181">
                  <c:v>#N/A</c:v>
                </c:pt>
                <c:pt idx="182">
                  <c:v>450</c:v>
                </c:pt>
                <c:pt idx="183">
                  <c:v>#N/A</c:v>
                </c:pt>
                <c:pt idx="184">
                  <c:v>#N/A</c:v>
                </c:pt>
                <c:pt idx="185">
                  <c:v>#N/A</c:v>
                </c:pt>
                <c:pt idx="186">
                  <c:v>#N/A</c:v>
                </c:pt>
                <c:pt idx="187">
                  <c:v>#N/A</c:v>
                </c:pt>
                <c:pt idx="188">
                  <c:v>#N/A</c:v>
                </c:pt>
                <c:pt idx="189">
                  <c:v>459</c:v>
                </c:pt>
                <c:pt idx="190">
                  <c:v>#N/A</c:v>
                </c:pt>
                <c:pt idx="191">
                  <c:v>#N/A</c:v>
                </c:pt>
                <c:pt idx="192">
                  <c:v>#N/A</c:v>
                </c:pt>
                <c:pt idx="193">
                  <c:v>#N/A</c:v>
                </c:pt>
                <c:pt idx="194">
                  <c:v>#N/A</c:v>
                </c:pt>
                <c:pt idx="195">
                  <c:v>#N/A</c:v>
                </c:pt>
                <c:pt idx="196">
                  <c:v>459</c:v>
                </c:pt>
                <c:pt idx="197">
                  <c:v>#N/A</c:v>
                </c:pt>
                <c:pt idx="198">
                  <c:v>#N/A</c:v>
                </c:pt>
                <c:pt idx="199">
                  <c:v>#N/A</c:v>
                </c:pt>
                <c:pt idx="200">
                  <c:v>#N/A</c:v>
                </c:pt>
                <c:pt idx="201">
                  <c:v>#N/A</c:v>
                </c:pt>
                <c:pt idx="202">
                  <c:v>#N/A</c:v>
                </c:pt>
                <c:pt idx="203">
                  <c:v>444</c:v>
                </c:pt>
                <c:pt idx="204">
                  <c:v>#N/A</c:v>
                </c:pt>
                <c:pt idx="205">
                  <c:v>#N/A</c:v>
                </c:pt>
                <c:pt idx="206">
                  <c:v>#N/A</c:v>
                </c:pt>
                <c:pt idx="207">
                  <c:v>#N/A</c:v>
                </c:pt>
                <c:pt idx="208">
                  <c:v>#N/A</c:v>
                </c:pt>
                <c:pt idx="209">
                  <c:v>#N/A</c:v>
                </c:pt>
                <c:pt idx="210">
                  <c:v>432</c:v>
                </c:pt>
                <c:pt idx="211">
                  <c:v>#N/A</c:v>
                </c:pt>
                <c:pt idx="212">
                  <c:v>#N/A</c:v>
                </c:pt>
                <c:pt idx="213">
                  <c:v>#N/A</c:v>
                </c:pt>
                <c:pt idx="214">
                  <c:v>#N/A</c:v>
                </c:pt>
                <c:pt idx="215">
                  <c:v>#N/A</c:v>
                </c:pt>
                <c:pt idx="216">
                  <c:v>#N/A</c:v>
                </c:pt>
                <c:pt idx="217">
                  <c:v>380</c:v>
                </c:pt>
                <c:pt idx="218">
                  <c:v>#N/A</c:v>
                </c:pt>
                <c:pt idx="219">
                  <c:v>#N/A</c:v>
                </c:pt>
                <c:pt idx="220">
                  <c:v>#N/A</c:v>
                </c:pt>
                <c:pt idx="221">
                  <c:v>#N/A</c:v>
                </c:pt>
                <c:pt idx="222">
                  <c:v>#N/A</c:v>
                </c:pt>
                <c:pt idx="223">
                  <c:v>#N/A</c:v>
                </c:pt>
                <c:pt idx="224">
                  <c:v>391</c:v>
                </c:pt>
                <c:pt idx="225">
                  <c:v>#N/A</c:v>
                </c:pt>
                <c:pt idx="226">
                  <c:v>#N/A</c:v>
                </c:pt>
                <c:pt idx="227">
                  <c:v>#N/A</c:v>
                </c:pt>
                <c:pt idx="228">
                  <c:v>#N/A</c:v>
                </c:pt>
                <c:pt idx="229">
                  <c:v>#N/A</c:v>
                </c:pt>
                <c:pt idx="230">
                  <c:v>#N/A</c:v>
                </c:pt>
                <c:pt idx="231">
                  <c:v>417</c:v>
                </c:pt>
                <c:pt idx="232">
                  <c:v>#N/A</c:v>
                </c:pt>
                <c:pt idx="233">
                  <c:v>#N/A</c:v>
                </c:pt>
                <c:pt idx="234">
                  <c:v>#N/A</c:v>
                </c:pt>
                <c:pt idx="235">
                  <c:v>#N/A</c:v>
                </c:pt>
                <c:pt idx="236">
                  <c:v>#N/A</c:v>
                </c:pt>
                <c:pt idx="237">
                  <c:v>#N/A</c:v>
                </c:pt>
                <c:pt idx="238">
                  <c:v>426</c:v>
                </c:pt>
                <c:pt idx="239">
                  <c:v>#N/A</c:v>
                </c:pt>
                <c:pt idx="240">
                  <c:v>#N/A</c:v>
                </c:pt>
                <c:pt idx="241">
                  <c:v>#N/A</c:v>
                </c:pt>
                <c:pt idx="242">
                  <c:v>#N/A</c:v>
                </c:pt>
                <c:pt idx="243">
                  <c:v>#N/A</c:v>
                </c:pt>
                <c:pt idx="244">
                  <c:v>#N/A</c:v>
                </c:pt>
                <c:pt idx="245">
                  <c:v>426</c:v>
                </c:pt>
                <c:pt idx="246">
                  <c:v>#N/A</c:v>
                </c:pt>
                <c:pt idx="247">
                  <c:v>#N/A</c:v>
                </c:pt>
                <c:pt idx="248">
                  <c:v>#N/A</c:v>
                </c:pt>
                <c:pt idx="249">
                  <c:v>#N/A</c:v>
                </c:pt>
                <c:pt idx="250">
                  <c:v>#N/A</c:v>
                </c:pt>
                <c:pt idx="251">
                  <c:v>#N/A</c:v>
                </c:pt>
                <c:pt idx="252">
                  <c:v>450</c:v>
                </c:pt>
                <c:pt idx="253">
                  <c:v>#N/A</c:v>
                </c:pt>
                <c:pt idx="254">
                  <c:v>#N/A</c:v>
                </c:pt>
                <c:pt idx="255">
                  <c:v>#N/A</c:v>
                </c:pt>
                <c:pt idx="256">
                  <c:v>#N/A</c:v>
                </c:pt>
                <c:pt idx="257">
                  <c:v>#N/A</c:v>
                </c:pt>
                <c:pt idx="258">
                  <c:v>#N/A</c:v>
                </c:pt>
                <c:pt idx="259">
                  <c:v>446</c:v>
                </c:pt>
                <c:pt idx="260">
                  <c:v>#N/A</c:v>
                </c:pt>
                <c:pt idx="261">
                  <c:v>#N/A</c:v>
                </c:pt>
                <c:pt idx="262">
                  <c:v>#N/A</c:v>
                </c:pt>
                <c:pt idx="263">
                  <c:v>#N/A</c:v>
                </c:pt>
                <c:pt idx="264">
                  <c:v>#N/A</c:v>
                </c:pt>
                <c:pt idx="265">
                  <c:v>#N/A</c:v>
                </c:pt>
                <c:pt idx="266">
                  <c:v>455</c:v>
                </c:pt>
                <c:pt idx="267">
                  <c:v>#N/A</c:v>
                </c:pt>
                <c:pt idx="268">
                  <c:v>#N/A</c:v>
                </c:pt>
                <c:pt idx="269">
                  <c:v>#N/A</c:v>
                </c:pt>
                <c:pt idx="270">
                  <c:v>#N/A</c:v>
                </c:pt>
                <c:pt idx="271">
                  <c:v>#N/A</c:v>
                </c:pt>
                <c:pt idx="272">
                  <c:v>#N/A</c:v>
                </c:pt>
                <c:pt idx="273">
                  <c:v>455</c:v>
                </c:pt>
                <c:pt idx="274">
                  <c:v>#N/A</c:v>
                </c:pt>
                <c:pt idx="275">
                  <c:v>#N/A</c:v>
                </c:pt>
                <c:pt idx="276">
                  <c:v>#N/A</c:v>
                </c:pt>
                <c:pt idx="277">
                  <c:v>#N/A</c:v>
                </c:pt>
                <c:pt idx="278">
                  <c:v>#N/A</c:v>
                </c:pt>
                <c:pt idx="279">
                  <c:v>#N/A</c:v>
                </c:pt>
                <c:pt idx="280">
                  <c:v>328</c:v>
                </c:pt>
                <c:pt idx="281">
                  <c:v>#N/A</c:v>
                </c:pt>
                <c:pt idx="282">
                  <c:v>#N/A</c:v>
                </c:pt>
                <c:pt idx="283">
                  <c:v>#N/A</c:v>
                </c:pt>
                <c:pt idx="284">
                  <c:v>#N/A</c:v>
                </c:pt>
                <c:pt idx="285">
                  <c:v>#N/A</c:v>
                </c:pt>
                <c:pt idx="286">
                  <c:v>#N/A</c:v>
                </c:pt>
                <c:pt idx="287">
                  <c:v>310</c:v>
                </c:pt>
                <c:pt idx="288">
                  <c:v>#N/A</c:v>
                </c:pt>
                <c:pt idx="289">
                  <c:v>#N/A</c:v>
                </c:pt>
                <c:pt idx="290">
                  <c:v>#N/A</c:v>
                </c:pt>
                <c:pt idx="291">
                  <c:v>#N/A</c:v>
                </c:pt>
                <c:pt idx="292">
                  <c:v>#N/A</c:v>
                </c:pt>
                <c:pt idx="293">
                  <c:v>#N/A</c:v>
                </c:pt>
                <c:pt idx="294">
                  <c:v>254</c:v>
                </c:pt>
                <c:pt idx="295">
                  <c:v>#N/A</c:v>
                </c:pt>
                <c:pt idx="296">
                  <c:v>#N/A</c:v>
                </c:pt>
                <c:pt idx="297">
                  <c:v>#N/A</c:v>
                </c:pt>
                <c:pt idx="298">
                  <c:v>#N/A</c:v>
                </c:pt>
                <c:pt idx="299">
                  <c:v>#N/A</c:v>
                </c:pt>
                <c:pt idx="300">
                  <c:v>#N/A</c:v>
                </c:pt>
                <c:pt idx="301">
                  <c:v>245</c:v>
                </c:pt>
                <c:pt idx="302">
                  <c:v>#N/A</c:v>
                </c:pt>
                <c:pt idx="303">
                  <c:v>#N/A</c:v>
                </c:pt>
                <c:pt idx="304">
                  <c:v>#N/A</c:v>
                </c:pt>
                <c:pt idx="305">
                  <c:v>#N/A</c:v>
                </c:pt>
                <c:pt idx="306">
                  <c:v>#N/A</c:v>
                </c:pt>
                <c:pt idx="307">
                  <c:v>#N/A</c:v>
                </c:pt>
                <c:pt idx="308">
                  <c:v>103</c:v>
                </c:pt>
                <c:pt idx="309">
                  <c:v>#N/A</c:v>
                </c:pt>
                <c:pt idx="310">
                  <c:v>#N/A</c:v>
                </c:pt>
                <c:pt idx="311">
                  <c:v>#N/A</c:v>
                </c:pt>
                <c:pt idx="312">
                  <c:v>#N/A</c:v>
                </c:pt>
                <c:pt idx="313">
                  <c:v>#N/A</c:v>
                </c:pt>
                <c:pt idx="314">
                  <c:v>#N/A</c:v>
                </c:pt>
                <c:pt idx="315">
                  <c:v>36</c:v>
                </c:pt>
                <c:pt idx="316">
                  <c:v>#N/A</c:v>
                </c:pt>
                <c:pt idx="317">
                  <c:v>#N/A</c:v>
                </c:pt>
                <c:pt idx="318">
                  <c:v>#N/A</c:v>
                </c:pt>
                <c:pt idx="319">
                  <c:v>#N/A</c:v>
                </c:pt>
                <c:pt idx="320">
                  <c:v>#N/A</c:v>
                </c:pt>
                <c:pt idx="321">
                  <c:v>#N/A</c:v>
                </c:pt>
                <c:pt idx="322">
                  <c:v>36</c:v>
                </c:pt>
                <c:pt idx="323">
                  <c:v>#N/A</c:v>
                </c:pt>
                <c:pt idx="324">
                  <c:v>#N/A</c:v>
                </c:pt>
                <c:pt idx="325">
                  <c:v>#N/A</c:v>
                </c:pt>
                <c:pt idx="326">
                  <c:v>#N/A</c:v>
                </c:pt>
                <c:pt idx="327">
                  <c:v>#N/A</c:v>
                </c:pt>
                <c:pt idx="328">
                  <c:v>#N/A</c:v>
                </c:pt>
                <c:pt idx="329">
                  <c:v>36</c:v>
                </c:pt>
                <c:pt idx="330">
                  <c:v>#N/A</c:v>
                </c:pt>
                <c:pt idx="331">
                  <c:v>#N/A</c:v>
                </c:pt>
                <c:pt idx="332">
                  <c:v>#N/A</c:v>
                </c:pt>
                <c:pt idx="333">
                  <c:v>#N/A</c:v>
                </c:pt>
                <c:pt idx="334">
                  <c:v>#N/A</c:v>
                </c:pt>
                <c:pt idx="335">
                  <c:v>#N/A</c:v>
                </c:pt>
                <c:pt idx="336">
                  <c:v>4</c:v>
                </c:pt>
                <c:pt idx="337">
                  <c:v>#N/A</c:v>
                </c:pt>
                <c:pt idx="338">
                  <c:v>#N/A</c:v>
                </c:pt>
                <c:pt idx="339">
                  <c:v>#N/A</c:v>
                </c:pt>
                <c:pt idx="340">
                  <c:v>#N/A</c:v>
                </c:pt>
                <c:pt idx="341">
                  <c:v>#N/A</c:v>
                </c:pt>
                <c:pt idx="342">
                  <c:v>#N/A</c:v>
                </c:pt>
                <c:pt idx="343">
                  <c:v>-71</c:v>
                </c:pt>
                <c:pt idx="344">
                  <c:v>#N/A</c:v>
                </c:pt>
                <c:pt idx="345">
                  <c:v>#N/A</c:v>
                </c:pt>
                <c:pt idx="346">
                  <c:v>#N/A</c:v>
                </c:pt>
                <c:pt idx="347">
                  <c:v>#N/A</c:v>
                </c:pt>
                <c:pt idx="348">
                  <c:v>#N/A</c:v>
                </c:pt>
                <c:pt idx="349">
                  <c:v>#N/A</c:v>
                </c:pt>
                <c:pt idx="350">
                  <c:v>-77</c:v>
                </c:pt>
                <c:pt idx="351">
                  <c:v>#N/A</c:v>
                </c:pt>
                <c:pt idx="352">
                  <c:v>#N/A</c:v>
                </c:pt>
                <c:pt idx="353">
                  <c:v>#N/A</c:v>
                </c:pt>
                <c:pt idx="354">
                  <c:v>#N/A</c:v>
                </c:pt>
                <c:pt idx="355">
                  <c:v>#N/A</c:v>
                </c:pt>
                <c:pt idx="356">
                  <c:v>#N/A</c:v>
                </c:pt>
                <c:pt idx="357">
                  <c:v>-68</c:v>
                </c:pt>
                <c:pt idx="358">
                  <c:v>#N/A</c:v>
                </c:pt>
                <c:pt idx="359">
                  <c:v>#N/A</c:v>
                </c:pt>
                <c:pt idx="360">
                  <c:v>#N/A</c:v>
                </c:pt>
                <c:pt idx="361">
                  <c:v>#N/A</c:v>
                </c:pt>
                <c:pt idx="362">
                  <c:v>#N/A</c:v>
                </c:pt>
                <c:pt idx="363">
                  <c:v>#N/A</c:v>
                </c:pt>
                <c:pt idx="364">
                  <c:v>-108</c:v>
                </c:pt>
              </c:numCache>
            </c:numRef>
          </c:val>
          <c:smooth val="0"/>
          <c:extLst>
            <c:ext xmlns:c16="http://schemas.microsoft.com/office/drawing/2014/chart" uri="{C3380CC4-5D6E-409C-BE32-E72D297353CC}">
              <c16:uniqueId val="{00000001-ECE3-47FC-9F97-7D52CD895D05}"/>
            </c:ext>
          </c:extLst>
        </c:ser>
        <c:ser>
          <c:idx val="3"/>
          <c:order val="3"/>
          <c:tx>
            <c:strRef>
              <c:f>纯碱月度周度图表!$DD$18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纯碱月度周度图表!$DA$19:$DA$383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纯碱月度周度图表!$DD$19:$DD$383</c:f>
              <c:numCache>
                <c:formatCode>General</c:formatCode>
                <c:ptCount val="365"/>
                <c:pt idx="0">
                  <c:v>#N/A</c:v>
                </c:pt>
                <c:pt idx="1">
                  <c:v>868</c:v>
                </c:pt>
                <c:pt idx="2">
                  <c:v>#N/A</c:v>
                </c:pt>
                <c:pt idx="3">
                  <c:v>#N/A</c:v>
                </c:pt>
                <c:pt idx="4">
                  <c:v>#N/A</c:v>
                </c:pt>
                <c:pt idx="5">
                  <c:v>#N/A</c:v>
                </c:pt>
                <c:pt idx="6">
                  <c:v>#N/A</c:v>
                </c:pt>
                <c:pt idx="7">
                  <c:v>#N/A</c:v>
                </c:pt>
                <c:pt idx="8">
                  <c:v>868</c:v>
                </c:pt>
                <c:pt idx="9">
                  <c:v>#N/A</c:v>
                </c:pt>
                <c:pt idx="10">
                  <c:v>#N/A</c:v>
                </c:pt>
                <c:pt idx="11">
                  <c:v>#N/A</c:v>
                </c:pt>
                <c:pt idx="12">
                  <c:v>#N/A</c:v>
                </c:pt>
                <c:pt idx="13">
                  <c:v>#N/A</c:v>
                </c:pt>
                <c:pt idx="14">
                  <c:v>#N/A</c:v>
                </c:pt>
                <c:pt idx="15">
                  <c:v>868</c:v>
                </c:pt>
                <c:pt idx="16">
                  <c:v>#N/A</c:v>
                </c:pt>
                <c:pt idx="17">
                  <c:v>#N/A</c:v>
                </c:pt>
                <c:pt idx="18">
                  <c:v>#N/A</c:v>
                </c:pt>
                <c:pt idx="19">
                  <c:v>#N/A</c:v>
                </c:pt>
                <c:pt idx="20">
                  <c:v>#N/A</c:v>
                </c:pt>
                <c:pt idx="21">
                  <c:v>#N/A</c:v>
                </c:pt>
                <c:pt idx="22">
                  <c:v>868</c:v>
                </c:pt>
                <c:pt idx="23">
                  <c:v>#N/A</c:v>
                </c:pt>
                <c:pt idx="24">
                  <c:v>#N/A</c:v>
                </c:pt>
                <c:pt idx="25">
                  <c:v>#N/A</c:v>
                </c:pt>
                <c:pt idx="26">
                  <c:v>#N/A</c:v>
                </c:pt>
                <c:pt idx="27">
                  <c:v>#N/A</c:v>
                </c:pt>
                <c:pt idx="28">
                  <c:v>#N/A</c:v>
                </c:pt>
                <c:pt idx="29">
                  <c:v>870</c:v>
                </c:pt>
                <c:pt idx="30">
                  <c:v>#N/A</c:v>
                </c:pt>
                <c:pt idx="31">
                  <c:v>#N/A</c:v>
                </c:pt>
                <c:pt idx="32">
                  <c:v>#N/A</c:v>
                </c:pt>
                <c:pt idx="33">
                  <c:v>#N/A</c:v>
                </c:pt>
                <c:pt idx="34">
                  <c:v>#N/A</c:v>
                </c:pt>
                <c:pt idx="35">
                  <c:v>#N/A</c:v>
                </c:pt>
                <c:pt idx="36">
                  <c:v>870</c:v>
                </c:pt>
                <c:pt idx="37">
                  <c:v>#N/A</c:v>
                </c:pt>
                <c:pt idx="38">
                  <c:v>#N/A</c:v>
                </c:pt>
                <c:pt idx="39">
                  <c:v>#N/A</c:v>
                </c:pt>
                <c:pt idx="40">
                  <c:v>#N/A</c:v>
                </c:pt>
                <c:pt idx="41">
                  <c:v>#N/A</c:v>
                </c:pt>
                <c:pt idx="42">
                  <c:v>#N/A</c:v>
                </c:pt>
                <c:pt idx="43">
                  <c:v>867</c:v>
                </c:pt>
                <c:pt idx="44">
                  <c:v>#N/A</c:v>
                </c:pt>
                <c:pt idx="45">
                  <c:v>#N/A</c:v>
                </c:pt>
                <c:pt idx="46">
                  <c:v>#N/A</c:v>
                </c:pt>
                <c:pt idx="47">
                  <c:v>#N/A</c:v>
                </c:pt>
                <c:pt idx="48">
                  <c:v>#N/A</c:v>
                </c:pt>
                <c:pt idx="49">
                  <c:v>#N/A</c:v>
                </c:pt>
                <c:pt idx="50">
                  <c:v>866</c:v>
                </c:pt>
                <c:pt idx="51">
                  <c:v>#N/A</c:v>
                </c:pt>
                <c:pt idx="52">
                  <c:v>#N/A</c:v>
                </c:pt>
                <c:pt idx="53">
                  <c:v>#N/A</c:v>
                </c:pt>
                <c:pt idx="54">
                  <c:v>#N/A</c:v>
                </c:pt>
                <c:pt idx="55">
                  <c:v>#N/A</c:v>
                </c:pt>
                <c:pt idx="56">
                  <c:v>#N/A</c:v>
                </c:pt>
                <c:pt idx="57">
                  <c:v>861</c:v>
                </c:pt>
                <c:pt idx="58">
                  <c:v>#N/A</c:v>
                </c:pt>
                <c:pt idx="59">
                  <c:v>#N/A</c:v>
                </c:pt>
                <c:pt idx="60">
                  <c:v>#N/A</c:v>
                </c:pt>
                <c:pt idx="61">
                  <c:v>#N/A</c:v>
                </c:pt>
                <c:pt idx="62">
                  <c:v>#N/A</c:v>
                </c:pt>
                <c:pt idx="63">
                  <c:v>#N/A</c:v>
                </c:pt>
                <c:pt idx="64">
                  <c:v>858</c:v>
                </c:pt>
                <c:pt idx="65">
                  <c:v>#N/A</c:v>
                </c:pt>
                <c:pt idx="66">
                  <c:v>#N/A</c:v>
                </c:pt>
                <c:pt idx="67">
                  <c:v>#N/A</c:v>
                </c:pt>
                <c:pt idx="68">
                  <c:v>#N/A</c:v>
                </c:pt>
                <c:pt idx="69">
                  <c:v>#N/A</c:v>
                </c:pt>
                <c:pt idx="70">
                  <c:v>#N/A</c:v>
                </c:pt>
                <c:pt idx="71">
                  <c:v>858</c:v>
                </c:pt>
                <c:pt idx="72">
                  <c:v>#N/A</c:v>
                </c:pt>
                <c:pt idx="73">
                  <c:v>#N/A</c:v>
                </c:pt>
                <c:pt idx="74">
                  <c:v>#N/A</c:v>
                </c:pt>
                <c:pt idx="75">
                  <c:v>#N/A</c:v>
                </c:pt>
                <c:pt idx="76">
                  <c:v>#N/A</c:v>
                </c:pt>
                <c:pt idx="77">
                  <c:v>#N/A</c:v>
                </c:pt>
                <c:pt idx="78">
                  <c:v>838</c:v>
                </c:pt>
                <c:pt idx="79">
                  <c:v>#N/A</c:v>
                </c:pt>
                <c:pt idx="80">
                  <c:v>#N/A</c:v>
                </c:pt>
                <c:pt idx="81">
                  <c:v>#N/A</c:v>
                </c:pt>
                <c:pt idx="82">
                  <c:v>#N/A</c:v>
                </c:pt>
                <c:pt idx="83">
                  <c:v>#N/A</c:v>
                </c:pt>
                <c:pt idx="84">
                  <c:v>#N/A</c:v>
                </c:pt>
                <c:pt idx="85">
                  <c:v>841</c:v>
                </c:pt>
                <c:pt idx="86">
                  <c:v>#N/A</c:v>
                </c:pt>
                <c:pt idx="87">
                  <c:v>#N/A</c:v>
                </c:pt>
                <c:pt idx="88">
                  <c:v>#N/A</c:v>
                </c:pt>
                <c:pt idx="89">
                  <c:v>#N/A</c:v>
                </c:pt>
                <c:pt idx="90">
                  <c:v>#N/A</c:v>
                </c:pt>
                <c:pt idx="91">
                  <c:v>#N/A</c:v>
                </c:pt>
                <c:pt idx="92">
                  <c:v>841</c:v>
                </c:pt>
                <c:pt idx="93">
                  <c:v>#N/A</c:v>
                </c:pt>
                <c:pt idx="94">
                  <c:v>#N/A</c:v>
                </c:pt>
                <c:pt idx="95">
                  <c:v>#N/A</c:v>
                </c:pt>
                <c:pt idx="96">
                  <c:v>#N/A</c:v>
                </c:pt>
                <c:pt idx="97">
                  <c:v>#N/A</c:v>
                </c:pt>
                <c:pt idx="98">
                  <c:v>#N/A</c:v>
                </c:pt>
                <c:pt idx="99">
                  <c:v>841</c:v>
                </c:pt>
                <c:pt idx="100">
                  <c:v>#N/A</c:v>
                </c:pt>
                <c:pt idx="101">
                  <c:v>#N/A</c:v>
                </c:pt>
                <c:pt idx="102">
                  <c:v>#N/A</c:v>
                </c:pt>
                <c:pt idx="103">
                  <c:v>#N/A</c:v>
                </c:pt>
                <c:pt idx="104">
                  <c:v>#N/A</c:v>
                </c:pt>
                <c:pt idx="105">
                  <c:v>#N/A</c:v>
                </c:pt>
                <c:pt idx="106">
                  <c:v>906</c:v>
                </c:pt>
                <c:pt idx="107">
                  <c:v>#N/A</c:v>
                </c:pt>
                <c:pt idx="108">
                  <c:v>#N/A</c:v>
                </c:pt>
                <c:pt idx="109">
                  <c:v>#N/A</c:v>
                </c:pt>
                <c:pt idx="110">
                  <c:v>#N/A</c:v>
                </c:pt>
                <c:pt idx="111">
                  <c:v>#N/A</c:v>
                </c:pt>
                <c:pt idx="112">
                  <c:v>#N/A</c:v>
                </c:pt>
                <c:pt idx="113">
                  <c:v>906</c:v>
                </c:pt>
                <c:pt idx="114">
                  <c:v>#N/A</c:v>
                </c:pt>
                <c:pt idx="115">
                  <c:v>#N/A</c:v>
                </c:pt>
                <c:pt idx="116">
                  <c:v>#N/A</c:v>
                </c:pt>
                <c:pt idx="117">
                  <c:v>#N/A</c:v>
                </c:pt>
                <c:pt idx="118">
                  <c:v>#N/A</c:v>
                </c:pt>
                <c:pt idx="119">
                  <c:v>#N/A</c:v>
                </c:pt>
                <c:pt idx="120">
                  <c:v>901</c:v>
                </c:pt>
                <c:pt idx="121">
                  <c:v>#N/A</c:v>
                </c:pt>
                <c:pt idx="122">
                  <c:v>#N/A</c:v>
                </c:pt>
                <c:pt idx="123">
                  <c:v>#N/A</c:v>
                </c:pt>
                <c:pt idx="124">
                  <c:v>#N/A</c:v>
                </c:pt>
                <c:pt idx="125">
                  <c:v>#N/A</c:v>
                </c:pt>
                <c:pt idx="126">
                  <c:v>#N/A</c:v>
                </c:pt>
                <c:pt idx="127">
                  <c:v>901</c:v>
                </c:pt>
                <c:pt idx="128">
                  <c:v>#N/A</c:v>
                </c:pt>
                <c:pt idx="129">
                  <c:v>#N/A</c:v>
                </c:pt>
                <c:pt idx="130">
                  <c:v>#N/A</c:v>
                </c:pt>
                <c:pt idx="131">
                  <c:v>#N/A</c:v>
                </c:pt>
                <c:pt idx="132">
                  <c:v>#N/A</c:v>
                </c:pt>
                <c:pt idx="133">
                  <c:v>#N/A</c:v>
                </c:pt>
                <c:pt idx="134">
                  <c:v>906</c:v>
                </c:pt>
                <c:pt idx="135">
                  <c:v>#N/A</c:v>
                </c:pt>
                <c:pt idx="136">
                  <c:v>#N/A</c:v>
                </c:pt>
                <c:pt idx="137">
                  <c:v>#N/A</c:v>
                </c:pt>
                <c:pt idx="138">
                  <c:v>#N/A</c:v>
                </c:pt>
                <c:pt idx="139">
                  <c:v>#N/A</c:v>
                </c:pt>
                <c:pt idx="140">
                  <c:v>#N/A</c:v>
                </c:pt>
                <c:pt idx="141">
                  <c:v>1026</c:v>
                </c:pt>
                <c:pt idx="142">
                  <c:v>#N/A</c:v>
                </c:pt>
                <c:pt idx="143">
                  <c:v>#N/A</c:v>
                </c:pt>
                <c:pt idx="144">
                  <c:v>#N/A</c:v>
                </c:pt>
                <c:pt idx="145">
                  <c:v>#N/A</c:v>
                </c:pt>
                <c:pt idx="146">
                  <c:v>#N/A</c:v>
                </c:pt>
                <c:pt idx="147">
                  <c:v>#N/A</c:v>
                </c:pt>
                <c:pt idx="148">
                  <c:v>1021</c:v>
                </c:pt>
                <c:pt idx="149">
                  <c:v>#N/A</c:v>
                </c:pt>
                <c:pt idx="150">
                  <c:v>#N/A</c:v>
                </c:pt>
                <c:pt idx="151">
                  <c:v>#N/A</c:v>
                </c:pt>
                <c:pt idx="152">
                  <c:v>#N/A</c:v>
                </c:pt>
                <c:pt idx="153">
                  <c:v>#N/A</c:v>
                </c:pt>
                <c:pt idx="154">
                  <c:v>#N/A</c:v>
                </c:pt>
                <c:pt idx="155">
                  <c:v>1067</c:v>
                </c:pt>
                <c:pt idx="156">
                  <c:v>#N/A</c:v>
                </c:pt>
                <c:pt idx="157">
                  <c:v>#N/A</c:v>
                </c:pt>
                <c:pt idx="158">
                  <c:v>#N/A</c:v>
                </c:pt>
                <c:pt idx="159">
                  <c:v>#N/A</c:v>
                </c:pt>
                <c:pt idx="160">
                  <c:v>#N/A</c:v>
                </c:pt>
                <c:pt idx="161">
                  <c:v>#N/A</c:v>
                </c:pt>
                <c:pt idx="162">
                  <c:v>1167</c:v>
                </c:pt>
                <c:pt idx="163">
                  <c:v>#N/A</c:v>
                </c:pt>
                <c:pt idx="164">
                  <c:v>#N/A</c:v>
                </c:pt>
                <c:pt idx="165">
                  <c:v>#N/A</c:v>
                </c:pt>
                <c:pt idx="166">
                  <c:v>#N/A</c:v>
                </c:pt>
                <c:pt idx="167">
                  <c:v>#N/A</c:v>
                </c:pt>
                <c:pt idx="168">
                  <c:v>#N/A</c:v>
                </c:pt>
                <c:pt idx="169">
                  <c:v>1195</c:v>
                </c:pt>
                <c:pt idx="170">
                  <c:v>#N/A</c:v>
                </c:pt>
                <c:pt idx="171">
                  <c:v>#N/A</c:v>
                </c:pt>
                <c:pt idx="172">
                  <c:v>#N/A</c:v>
                </c:pt>
                <c:pt idx="173">
                  <c:v>#N/A</c:v>
                </c:pt>
                <c:pt idx="174">
                  <c:v>#N/A</c:v>
                </c:pt>
                <c:pt idx="175">
                  <c:v>#N/A</c:v>
                </c:pt>
                <c:pt idx="176">
                  <c:v>1315</c:v>
                </c:pt>
                <c:pt idx="177">
                  <c:v>#N/A</c:v>
                </c:pt>
                <c:pt idx="178">
                  <c:v>#N/A</c:v>
                </c:pt>
                <c:pt idx="179">
                  <c:v>#N/A</c:v>
                </c:pt>
                <c:pt idx="180">
                  <c:v>#N/A</c:v>
                </c:pt>
                <c:pt idx="181">
                  <c:v>#N/A</c:v>
                </c:pt>
                <c:pt idx="182">
                  <c:v>#N/A</c:v>
                </c:pt>
                <c:pt idx="183">
                  <c:v>1315</c:v>
                </c:pt>
                <c:pt idx="184">
                  <c:v>#N/A</c:v>
                </c:pt>
                <c:pt idx="185">
                  <c:v>#N/A</c:v>
                </c:pt>
                <c:pt idx="186">
                  <c:v>#N/A</c:v>
                </c:pt>
                <c:pt idx="187">
                  <c:v>#N/A</c:v>
                </c:pt>
                <c:pt idx="188">
                  <c:v>#N/A</c:v>
                </c:pt>
                <c:pt idx="189">
                  <c:v>#N/A</c:v>
                </c:pt>
                <c:pt idx="190">
                  <c:v>1253</c:v>
                </c:pt>
                <c:pt idx="191">
                  <c:v>#N/A</c:v>
                </c:pt>
                <c:pt idx="192">
                  <c:v>#N/A</c:v>
                </c:pt>
                <c:pt idx="193">
                  <c:v>#N/A</c:v>
                </c:pt>
                <c:pt idx="194">
                  <c:v>#N/A</c:v>
                </c:pt>
                <c:pt idx="195">
                  <c:v>#N/A</c:v>
                </c:pt>
                <c:pt idx="196">
                  <c:v>#N/A</c:v>
                </c:pt>
                <c:pt idx="197">
                  <c:v>1239</c:v>
                </c:pt>
                <c:pt idx="198">
                  <c:v>#N/A</c:v>
                </c:pt>
                <c:pt idx="199">
                  <c:v>#N/A</c:v>
                </c:pt>
                <c:pt idx="200">
                  <c:v>#N/A</c:v>
                </c:pt>
                <c:pt idx="201">
                  <c:v>#N/A</c:v>
                </c:pt>
                <c:pt idx="202">
                  <c:v>#N/A</c:v>
                </c:pt>
                <c:pt idx="203">
                  <c:v>#N/A</c:v>
                </c:pt>
                <c:pt idx="204">
                  <c:v>1268</c:v>
                </c:pt>
                <c:pt idx="205">
                  <c:v>#N/A</c:v>
                </c:pt>
                <c:pt idx="206">
                  <c:v>#N/A</c:v>
                </c:pt>
                <c:pt idx="207">
                  <c:v>#N/A</c:v>
                </c:pt>
                <c:pt idx="208">
                  <c:v>#N/A</c:v>
                </c:pt>
                <c:pt idx="209">
                  <c:v>#N/A</c:v>
                </c:pt>
                <c:pt idx="210">
                  <c:v>#N/A</c:v>
                </c:pt>
                <c:pt idx="211">
                  <c:v>1275</c:v>
                </c:pt>
                <c:pt idx="212">
                  <c:v>#N/A</c:v>
                </c:pt>
                <c:pt idx="213">
                  <c:v>#N/A</c:v>
                </c:pt>
                <c:pt idx="214">
                  <c:v>#N/A</c:v>
                </c:pt>
                <c:pt idx="215">
                  <c:v>#N/A</c:v>
                </c:pt>
                <c:pt idx="216">
                  <c:v>#N/A</c:v>
                </c:pt>
                <c:pt idx="217">
                  <c:v>#N/A</c:v>
                </c:pt>
                <c:pt idx="218">
                  <c:v>1195</c:v>
                </c:pt>
                <c:pt idx="219">
                  <c:v>#N/A</c:v>
                </c:pt>
                <c:pt idx="220">
                  <c:v>#N/A</c:v>
                </c:pt>
                <c:pt idx="221">
                  <c:v>#N/A</c:v>
                </c:pt>
                <c:pt idx="222">
                  <c:v>#N/A</c:v>
                </c:pt>
                <c:pt idx="223">
                  <c:v>#N/A</c:v>
                </c:pt>
                <c:pt idx="224">
                  <c:v>#N/A</c:v>
                </c:pt>
                <c:pt idx="225">
                  <c:v>1105</c:v>
                </c:pt>
                <c:pt idx="226">
                  <c:v>#N/A</c:v>
                </c:pt>
                <c:pt idx="227">
                  <c:v>#N/A</c:v>
                </c:pt>
                <c:pt idx="228">
                  <c:v>#N/A</c:v>
                </c:pt>
                <c:pt idx="229">
                  <c:v>#N/A</c:v>
                </c:pt>
                <c:pt idx="230">
                  <c:v>#N/A</c:v>
                </c:pt>
                <c:pt idx="231">
                  <c:v>#N/A</c:v>
                </c:pt>
                <c:pt idx="232">
                  <c:v>1085</c:v>
                </c:pt>
                <c:pt idx="233">
                  <c:v>#N/A</c:v>
                </c:pt>
                <c:pt idx="234">
                  <c:v>#N/A</c:v>
                </c:pt>
                <c:pt idx="235">
                  <c:v>#N/A</c:v>
                </c:pt>
                <c:pt idx="236">
                  <c:v>#N/A</c:v>
                </c:pt>
                <c:pt idx="237">
                  <c:v>#N/A</c:v>
                </c:pt>
                <c:pt idx="238">
                  <c:v>#N/A</c:v>
                </c:pt>
                <c:pt idx="239">
                  <c:v>1015</c:v>
                </c:pt>
                <c:pt idx="240">
                  <c:v>#N/A</c:v>
                </c:pt>
                <c:pt idx="241">
                  <c:v>#N/A</c:v>
                </c:pt>
                <c:pt idx="242">
                  <c:v>#N/A</c:v>
                </c:pt>
                <c:pt idx="243">
                  <c:v>#N/A</c:v>
                </c:pt>
                <c:pt idx="244">
                  <c:v>#N/A</c:v>
                </c:pt>
                <c:pt idx="245">
                  <c:v>#N/A</c:v>
                </c:pt>
                <c:pt idx="246">
                  <c:v>985</c:v>
                </c:pt>
                <c:pt idx="247">
                  <c:v>#N/A</c:v>
                </c:pt>
                <c:pt idx="248">
                  <c:v>#N/A</c:v>
                </c:pt>
                <c:pt idx="249">
                  <c:v>#N/A</c:v>
                </c:pt>
                <c:pt idx="250">
                  <c:v>#N/A</c:v>
                </c:pt>
                <c:pt idx="251">
                  <c:v>#N/A</c:v>
                </c:pt>
                <c:pt idx="252">
                  <c:v>#N/A</c:v>
                </c:pt>
                <c:pt idx="253">
                  <c:v>900</c:v>
                </c:pt>
                <c:pt idx="254">
                  <c:v>#N/A</c:v>
                </c:pt>
                <c:pt idx="255">
                  <c:v>#N/A</c:v>
                </c:pt>
                <c:pt idx="256">
                  <c:v>#N/A</c:v>
                </c:pt>
                <c:pt idx="257">
                  <c:v>#N/A</c:v>
                </c:pt>
                <c:pt idx="258">
                  <c:v>#N/A</c:v>
                </c:pt>
                <c:pt idx="259">
                  <c:v>#N/A</c:v>
                </c:pt>
                <c:pt idx="260">
                  <c:v>900</c:v>
                </c:pt>
                <c:pt idx="261">
                  <c:v>#N/A</c:v>
                </c:pt>
                <c:pt idx="262">
                  <c:v>#N/A</c:v>
                </c:pt>
                <c:pt idx="263">
                  <c:v>#N/A</c:v>
                </c:pt>
                <c:pt idx="264">
                  <c:v>#N/A</c:v>
                </c:pt>
                <c:pt idx="265">
                  <c:v>#N/A</c:v>
                </c:pt>
                <c:pt idx="266">
                  <c:v>#N/A</c:v>
                </c:pt>
                <c:pt idx="267">
                  <c:v>900</c:v>
                </c:pt>
                <c:pt idx="268">
                  <c:v>#N/A</c:v>
                </c:pt>
                <c:pt idx="269">
                  <c:v>#N/A</c:v>
                </c:pt>
                <c:pt idx="270">
                  <c:v>#N/A</c:v>
                </c:pt>
                <c:pt idx="271">
                  <c:v>#N/A</c:v>
                </c:pt>
                <c:pt idx="272">
                  <c:v>#N/A</c:v>
                </c:pt>
                <c:pt idx="273">
                  <c:v>#N/A</c:v>
                </c:pt>
                <c:pt idx="274">
                  <c:v>880</c:v>
                </c:pt>
                <c:pt idx="275">
                  <c:v>#N/A</c:v>
                </c:pt>
                <c:pt idx="276">
                  <c:v>#N/A</c:v>
                </c:pt>
                <c:pt idx="277">
                  <c:v>#N/A</c:v>
                </c:pt>
                <c:pt idx="278">
                  <c:v>#N/A</c:v>
                </c:pt>
                <c:pt idx="279">
                  <c:v>#N/A</c:v>
                </c:pt>
                <c:pt idx="280">
                  <c:v>#N/A</c:v>
                </c:pt>
                <c:pt idx="281">
                  <c:v>885</c:v>
                </c:pt>
                <c:pt idx="282">
                  <c:v>#N/A</c:v>
                </c:pt>
                <c:pt idx="283">
                  <c:v>#N/A</c:v>
                </c:pt>
                <c:pt idx="284">
                  <c:v>#N/A</c:v>
                </c:pt>
                <c:pt idx="285">
                  <c:v>#N/A</c:v>
                </c:pt>
                <c:pt idx="286">
                  <c:v>#N/A</c:v>
                </c:pt>
                <c:pt idx="287">
                  <c:v>#N/A</c:v>
                </c:pt>
                <c:pt idx="288">
                  <c:v>885</c:v>
                </c:pt>
                <c:pt idx="289">
                  <c:v>#N/A</c:v>
                </c:pt>
                <c:pt idx="290">
                  <c:v>#N/A</c:v>
                </c:pt>
                <c:pt idx="291">
                  <c:v>#N/A</c:v>
                </c:pt>
                <c:pt idx="292">
                  <c:v>#N/A</c:v>
                </c:pt>
                <c:pt idx="293">
                  <c:v>#N/A</c:v>
                </c:pt>
                <c:pt idx="294">
                  <c:v>#N/A</c:v>
                </c:pt>
                <c:pt idx="295">
                  <c:v>885</c:v>
                </c:pt>
                <c:pt idx="296">
                  <c:v>#N/A</c:v>
                </c:pt>
                <c:pt idx="297">
                  <c:v>#N/A</c:v>
                </c:pt>
                <c:pt idx="298">
                  <c:v>#N/A</c:v>
                </c:pt>
                <c:pt idx="299">
                  <c:v>#N/A</c:v>
                </c:pt>
                <c:pt idx="300">
                  <c:v>#N/A</c:v>
                </c:pt>
                <c:pt idx="301">
                  <c:v>#N/A</c:v>
                </c:pt>
                <c:pt idx="302">
                  <c:v>847</c:v>
                </c:pt>
                <c:pt idx="303">
                  <c:v>#N/A</c:v>
                </c:pt>
                <c:pt idx="304">
                  <c:v>#N/A</c:v>
                </c:pt>
                <c:pt idx="305">
                  <c:v>#N/A</c:v>
                </c:pt>
                <c:pt idx="306">
                  <c:v>#N/A</c:v>
                </c:pt>
                <c:pt idx="307">
                  <c:v>#N/A</c:v>
                </c:pt>
                <c:pt idx="308">
                  <c:v>#N/A</c:v>
                </c:pt>
                <c:pt idx="309">
                  <c:v>687</c:v>
                </c:pt>
                <c:pt idx="310">
                  <c:v>#N/A</c:v>
                </c:pt>
                <c:pt idx="311">
                  <c:v>#N/A</c:v>
                </c:pt>
                <c:pt idx="312">
                  <c:v>#N/A</c:v>
                </c:pt>
                <c:pt idx="313">
                  <c:v>#N/A</c:v>
                </c:pt>
                <c:pt idx="314">
                  <c:v>#N/A</c:v>
                </c:pt>
                <c:pt idx="315">
                  <c:v>#N/A</c:v>
                </c:pt>
                <c:pt idx="316">
                  <c:v>696</c:v>
                </c:pt>
                <c:pt idx="317">
                  <c:v>#N/A</c:v>
                </c:pt>
                <c:pt idx="318">
                  <c:v>#N/A</c:v>
                </c:pt>
                <c:pt idx="319">
                  <c:v>#N/A</c:v>
                </c:pt>
                <c:pt idx="320">
                  <c:v>#N/A</c:v>
                </c:pt>
                <c:pt idx="321">
                  <c:v>#N/A</c:v>
                </c:pt>
                <c:pt idx="322">
                  <c:v>#N/A</c:v>
                </c:pt>
                <c:pt idx="323">
                  <c:v>606</c:v>
                </c:pt>
                <c:pt idx="324">
                  <c:v>#N/A</c:v>
                </c:pt>
                <c:pt idx="325">
                  <c:v>#N/A</c:v>
                </c:pt>
                <c:pt idx="326">
                  <c:v>#N/A</c:v>
                </c:pt>
                <c:pt idx="327">
                  <c:v>#N/A</c:v>
                </c:pt>
                <c:pt idx="328">
                  <c:v>#N/A</c:v>
                </c:pt>
                <c:pt idx="329">
                  <c:v>#N/A</c:v>
                </c:pt>
                <c:pt idx="330">
                  <c:v>426</c:v>
                </c:pt>
                <c:pt idx="331">
                  <c:v>#N/A</c:v>
                </c:pt>
                <c:pt idx="332">
                  <c:v>#N/A</c:v>
                </c:pt>
                <c:pt idx="333">
                  <c:v>#N/A</c:v>
                </c:pt>
                <c:pt idx="334">
                  <c:v>#N/A</c:v>
                </c:pt>
                <c:pt idx="335">
                  <c:v>#N/A</c:v>
                </c:pt>
                <c:pt idx="336">
                  <c:v>#N/A</c:v>
                </c:pt>
                <c:pt idx="337">
                  <c:v>426</c:v>
                </c:pt>
                <c:pt idx="338">
                  <c:v>#N/A</c:v>
                </c:pt>
                <c:pt idx="339">
                  <c:v>#N/A</c:v>
                </c:pt>
                <c:pt idx="340">
                  <c:v>#N/A</c:v>
                </c:pt>
                <c:pt idx="341">
                  <c:v>#N/A</c:v>
                </c:pt>
                <c:pt idx="342">
                  <c:v>#N/A</c:v>
                </c:pt>
                <c:pt idx="343">
                  <c:v>#N/A</c:v>
                </c:pt>
                <c:pt idx="344">
                  <c:v>426</c:v>
                </c:pt>
                <c:pt idx="345">
                  <c:v>#N/A</c:v>
                </c:pt>
                <c:pt idx="346">
                  <c:v>#N/A</c:v>
                </c:pt>
                <c:pt idx="347">
                  <c:v>#N/A</c:v>
                </c:pt>
                <c:pt idx="348">
                  <c:v>#N/A</c:v>
                </c:pt>
                <c:pt idx="349">
                  <c:v>#N/A</c:v>
                </c:pt>
                <c:pt idx="350">
                  <c:v>#N/A</c:v>
                </c:pt>
                <c:pt idx="351">
                  <c:v>464</c:v>
                </c:pt>
                <c:pt idx="352">
                  <c:v>#N/A</c:v>
                </c:pt>
                <c:pt idx="353">
                  <c:v>#N/A</c:v>
                </c:pt>
                <c:pt idx="354">
                  <c:v>#N/A</c:v>
                </c:pt>
                <c:pt idx="355">
                  <c:v>#N/A</c:v>
                </c:pt>
                <c:pt idx="356">
                  <c:v>#N/A</c:v>
                </c:pt>
                <c:pt idx="357">
                  <c:v>#N/A</c:v>
                </c:pt>
                <c:pt idx="358">
                  <c:v>490</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ECE3-47FC-9F97-7D52CD895D05}"/>
            </c:ext>
          </c:extLst>
        </c:ser>
        <c:ser>
          <c:idx val="4"/>
          <c:order val="4"/>
          <c:tx>
            <c:strRef>
              <c:f>纯碱月度周度图表!$DC$18</c:f>
              <c:strCache>
                <c:ptCount val="1"/>
                <c:pt idx="0">
                  <c:v>2023</c:v>
                </c:pt>
              </c:strCache>
            </c:strRef>
          </c:tx>
          <c:spPr>
            <a:ln w="28575" cap="rnd">
              <a:solidFill>
                <a:srgbClr val="0070C0"/>
              </a:solidFill>
              <a:round/>
            </a:ln>
            <a:effectLst/>
          </c:spPr>
          <c:marker>
            <c:symbol val="none"/>
          </c:marker>
          <c:cat>
            <c:numRef>
              <c:f>纯碱月度周度图表!$DA$19:$DA$383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纯碱月度周度图表!$DC$19:$DC$383</c:f>
              <c:numCache>
                <c:formatCode>General</c:formatCode>
                <c:ptCount val="365"/>
                <c:pt idx="0">
                  <c:v>#N/A</c:v>
                </c:pt>
                <c:pt idx="1">
                  <c:v>#N/A</c:v>
                </c:pt>
                <c:pt idx="2">
                  <c:v>1106.0899999999999</c:v>
                </c:pt>
                <c:pt idx="3">
                  <c:v>#N/A</c:v>
                </c:pt>
                <c:pt idx="4">
                  <c:v>#N/A</c:v>
                </c:pt>
                <c:pt idx="5">
                  <c:v>#N/A</c:v>
                </c:pt>
                <c:pt idx="6">
                  <c:v>#N/A</c:v>
                </c:pt>
                <c:pt idx="7">
                  <c:v>#N/A</c:v>
                </c:pt>
                <c:pt idx="8">
                  <c:v>#N/A</c:v>
                </c:pt>
                <c:pt idx="9">
                  <c:v>1114.73</c:v>
                </c:pt>
                <c:pt idx="10">
                  <c:v>#N/A</c:v>
                </c:pt>
                <c:pt idx="11">
                  <c:v>#N/A</c:v>
                </c:pt>
                <c:pt idx="12">
                  <c:v>#N/A</c:v>
                </c:pt>
                <c:pt idx="13">
                  <c:v>#N/A</c:v>
                </c:pt>
                <c:pt idx="14">
                  <c:v>#N/A</c:v>
                </c:pt>
                <c:pt idx="15">
                  <c:v>#N/A</c:v>
                </c:pt>
                <c:pt idx="16">
                  <c:v>1090.3399999999999</c:v>
                </c:pt>
                <c:pt idx="17">
                  <c:v>#N/A</c:v>
                </c:pt>
                <c:pt idx="18">
                  <c:v>#N/A</c:v>
                </c:pt>
                <c:pt idx="19">
                  <c:v>#N/A</c:v>
                </c:pt>
                <c:pt idx="20">
                  <c:v>#N/A</c:v>
                </c:pt>
                <c:pt idx="21">
                  <c:v>#N/A</c:v>
                </c:pt>
                <c:pt idx="22">
                  <c:v>#N/A</c:v>
                </c:pt>
                <c:pt idx="23">
                  <c:v>1106.8599999999999</c:v>
                </c:pt>
                <c:pt idx="24">
                  <c:v>#N/A</c:v>
                </c:pt>
                <c:pt idx="25">
                  <c:v>#N/A</c:v>
                </c:pt>
                <c:pt idx="26">
                  <c:v>#N/A</c:v>
                </c:pt>
                <c:pt idx="27">
                  <c:v>#N/A</c:v>
                </c:pt>
                <c:pt idx="28">
                  <c:v>#N/A</c:v>
                </c:pt>
                <c:pt idx="29">
                  <c:v>#N/A</c:v>
                </c:pt>
                <c:pt idx="30">
                  <c:v>920.53</c:v>
                </c:pt>
                <c:pt idx="31">
                  <c:v>#N/A</c:v>
                </c:pt>
                <c:pt idx="32">
                  <c:v>#N/A</c:v>
                </c:pt>
                <c:pt idx="33">
                  <c:v>#N/A</c:v>
                </c:pt>
                <c:pt idx="34">
                  <c:v>#N/A</c:v>
                </c:pt>
                <c:pt idx="35">
                  <c:v>#N/A</c:v>
                </c:pt>
                <c:pt idx="36">
                  <c:v>#N/A</c:v>
                </c:pt>
                <c:pt idx="37">
                  <c:v>672.54</c:v>
                </c:pt>
                <c:pt idx="38">
                  <c:v>#N/A</c:v>
                </c:pt>
                <c:pt idx="39">
                  <c:v>#N/A</c:v>
                </c:pt>
                <c:pt idx="40">
                  <c:v>#N/A</c:v>
                </c:pt>
                <c:pt idx="41">
                  <c:v>#N/A</c:v>
                </c:pt>
                <c:pt idx="42">
                  <c:v>#N/A</c:v>
                </c:pt>
                <c:pt idx="43">
                  <c:v>#N/A</c:v>
                </c:pt>
                <c:pt idx="44">
                  <c:v>512.28</c:v>
                </c:pt>
                <c:pt idx="45">
                  <c:v>#N/A</c:v>
                </c:pt>
                <c:pt idx="46">
                  <c:v>#N/A</c:v>
                </c:pt>
                <c:pt idx="47">
                  <c:v>#N/A</c:v>
                </c:pt>
                <c:pt idx="48">
                  <c:v>#N/A</c:v>
                </c:pt>
                <c:pt idx="49">
                  <c:v>#N/A</c:v>
                </c:pt>
                <c:pt idx="50">
                  <c:v>#N/A</c:v>
                </c:pt>
                <c:pt idx="51">
                  <c:v>352.35</c:v>
                </c:pt>
                <c:pt idx="52">
                  <c:v>#N/A</c:v>
                </c:pt>
                <c:pt idx="53">
                  <c:v>#N/A</c:v>
                </c:pt>
                <c:pt idx="54">
                  <c:v>#N/A</c:v>
                </c:pt>
                <c:pt idx="55">
                  <c:v>#N/A</c:v>
                </c:pt>
                <c:pt idx="56">
                  <c:v>#N/A</c:v>
                </c:pt>
                <c:pt idx="57">
                  <c:v>#N/A</c:v>
                </c:pt>
                <c:pt idx="58">
                  <c:v>592.35</c:v>
                </c:pt>
                <c:pt idx="59">
                  <c:v>#N/A</c:v>
                </c:pt>
                <c:pt idx="60">
                  <c:v>#N/A</c:v>
                </c:pt>
                <c:pt idx="61">
                  <c:v>#N/A</c:v>
                </c:pt>
                <c:pt idx="62">
                  <c:v>#N/A</c:v>
                </c:pt>
                <c:pt idx="63">
                  <c:v>#N/A</c:v>
                </c:pt>
                <c:pt idx="64">
                  <c:v>#N/A</c:v>
                </c:pt>
                <c:pt idx="65">
                  <c:v>875.59</c:v>
                </c:pt>
                <c:pt idx="66">
                  <c:v>#N/A</c:v>
                </c:pt>
                <c:pt idx="67">
                  <c:v>#N/A</c:v>
                </c:pt>
                <c:pt idx="68">
                  <c:v>#N/A</c:v>
                </c:pt>
                <c:pt idx="69">
                  <c:v>#N/A</c:v>
                </c:pt>
                <c:pt idx="70">
                  <c:v>#N/A</c:v>
                </c:pt>
                <c:pt idx="71">
                  <c:v>#N/A</c:v>
                </c:pt>
                <c:pt idx="72">
                  <c:v>1051.28</c:v>
                </c:pt>
                <c:pt idx="73">
                  <c:v>#N/A</c:v>
                </c:pt>
                <c:pt idx="74">
                  <c:v>#N/A</c:v>
                </c:pt>
                <c:pt idx="75">
                  <c:v>#N/A</c:v>
                </c:pt>
                <c:pt idx="76">
                  <c:v>#N/A</c:v>
                </c:pt>
                <c:pt idx="77">
                  <c:v>#N/A</c:v>
                </c:pt>
                <c:pt idx="78">
                  <c:v>#N/A</c:v>
                </c:pt>
                <c:pt idx="79">
                  <c:v>1223.8800000000001</c:v>
                </c:pt>
                <c:pt idx="80">
                  <c:v>#N/A</c:v>
                </c:pt>
                <c:pt idx="81">
                  <c:v>#N/A</c:v>
                </c:pt>
                <c:pt idx="82">
                  <c:v>#N/A</c:v>
                </c:pt>
                <c:pt idx="83">
                  <c:v>#N/A</c:v>
                </c:pt>
                <c:pt idx="84">
                  <c:v>#N/A</c:v>
                </c:pt>
                <c:pt idx="85">
                  <c:v>#N/A</c:v>
                </c:pt>
                <c:pt idx="86">
                  <c:v>1459.5</c:v>
                </c:pt>
                <c:pt idx="87">
                  <c:v>#N/A</c:v>
                </c:pt>
                <c:pt idx="88">
                  <c:v>#N/A</c:v>
                </c:pt>
                <c:pt idx="89">
                  <c:v>#N/A</c:v>
                </c:pt>
                <c:pt idx="90">
                  <c:v>#N/A</c:v>
                </c:pt>
                <c:pt idx="91">
                  <c:v>#N/A</c:v>
                </c:pt>
                <c:pt idx="92">
                  <c:v>#N/A</c:v>
                </c:pt>
                <c:pt idx="93">
                  <c:v>1459.5</c:v>
                </c:pt>
                <c:pt idx="94">
                  <c:v>#N/A</c:v>
                </c:pt>
                <c:pt idx="95">
                  <c:v>#N/A</c:v>
                </c:pt>
                <c:pt idx="96">
                  <c:v>#N/A</c:v>
                </c:pt>
                <c:pt idx="97">
                  <c:v>#N/A</c:v>
                </c:pt>
                <c:pt idx="98">
                  <c:v>#N/A</c:v>
                </c:pt>
                <c:pt idx="99">
                  <c:v>#N/A</c:v>
                </c:pt>
                <c:pt idx="100">
                  <c:v>1476.73</c:v>
                </c:pt>
                <c:pt idx="101">
                  <c:v>#N/A</c:v>
                </c:pt>
                <c:pt idx="102">
                  <c:v>#N/A</c:v>
                </c:pt>
                <c:pt idx="103">
                  <c:v>#N/A</c:v>
                </c:pt>
                <c:pt idx="104">
                  <c:v>#N/A</c:v>
                </c:pt>
                <c:pt idx="105">
                  <c:v>#N/A</c:v>
                </c:pt>
                <c:pt idx="106">
                  <c:v>#N/A</c:v>
                </c:pt>
                <c:pt idx="107">
                  <c:v>1491.54</c:v>
                </c:pt>
                <c:pt idx="108">
                  <c:v>#N/A</c:v>
                </c:pt>
                <c:pt idx="109">
                  <c:v>#N/A</c:v>
                </c:pt>
                <c:pt idx="110">
                  <c:v>#N/A</c:v>
                </c:pt>
                <c:pt idx="111">
                  <c:v>#N/A</c:v>
                </c:pt>
                <c:pt idx="112">
                  <c:v>#N/A</c:v>
                </c:pt>
                <c:pt idx="113">
                  <c:v>#N/A</c:v>
                </c:pt>
                <c:pt idx="114">
                  <c:v>1507.23</c:v>
                </c:pt>
                <c:pt idx="115">
                  <c:v>#N/A</c:v>
                </c:pt>
                <c:pt idx="116">
                  <c:v>#N/A</c:v>
                </c:pt>
                <c:pt idx="117">
                  <c:v>#N/A</c:v>
                </c:pt>
                <c:pt idx="118">
                  <c:v>#N/A</c:v>
                </c:pt>
                <c:pt idx="119">
                  <c:v>#N/A</c:v>
                </c:pt>
                <c:pt idx="120">
                  <c:v>#N/A</c:v>
                </c:pt>
                <c:pt idx="121">
                  <c:v>1340.85</c:v>
                </c:pt>
                <c:pt idx="122">
                  <c:v>#N/A</c:v>
                </c:pt>
                <c:pt idx="123">
                  <c:v>#N/A</c:v>
                </c:pt>
                <c:pt idx="124">
                  <c:v>#N/A</c:v>
                </c:pt>
                <c:pt idx="125">
                  <c:v>#N/A</c:v>
                </c:pt>
                <c:pt idx="126">
                  <c:v>#N/A</c:v>
                </c:pt>
                <c:pt idx="127">
                  <c:v>#N/A</c:v>
                </c:pt>
                <c:pt idx="128">
                  <c:v>654.04</c:v>
                </c:pt>
                <c:pt idx="129">
                  <c:v>#N/A</c:v>
                </c:pt>
                <c:pt idx="130">
                  <c:v>#N/A</c:v>
                </c:pt>
                <c:pt idx="131">
                  <c:v>#N/A</c:v>
                </c:pt>
                <c:pt idx="132">
                  <c:v>#N/A</c:v>
                </c:pt>
                <c:pt idx="133">
                  <c:v>#N/A</c:v>
                </c:pt>
                <c:pt idx="134">
                  <c:v>#N/A</c:v>
                </c:pt>
                <c:pt idx="135">
                  <c:v>473.53</c:v>
                </c:pt>
                <c:pt idx="136">
                  <c:v>#N/A</c:v>
                </c:pt>
                <c:pt idx="137">
                  <c:v>#N/A</c:v>
                </c:pt>
                <c:pt idx="138">
                  <c:v>#N/A</c:v>
                </c:pt>
                <c:pt idx="139">
                  <c:v>#N/A</c:v>
                </c:pt>
                <c:pt idx="140">
                  <c:v>#N/A</c:v>
                </c:pt>
                <c:pt idx="141">
                  <c:v>#N/A</c:v>
                </c:pt>
                <c:pt idx="142">
                  <c:v>488.53</c:v>
                </c:pt>
                <c:pt idx="143">
                  <c:v>#N/A</c:v>
                </c:pt>
                <c:pt idx="144">
                  <c:v>#N/A</c:v>
                </c:pt>
                <c:pt idx="145">
                  <c:v>#N/A</c:v>
                </c:pt>
                <c:pt idx="146">
                  <c:v>#N/A</c:v>
                </c:pt>
                <c:pt idx="147">
                  <c:v>#N/A</c:v>
                </c:pt>
                <c:pt idx="148">
                  <c:v>#N/A</c:v>
                </c:pt>
                <c:pt idx="149">
                  <c:v>512.5</c:v>
                </c:pt>
                <c:pt idx="150">
                  <c:v>#N/A</c:v>
                </c:pt>
                <c:pt idx="151">
                  <c:v>#N/A</c:v>
                </c:pt>
                <c:pt idx="152">
                  <c:v>#N/A</c:v>
                </c:pt>
                <c:pt idx="153">
                  <c:v>#N/A</c:v>
                </c:pt>
                <c:pt idx="154">
                  <c:v>#N/A</c:v>
                </c:pt>
                <c:pt idx="155">
                  <c:v>#N/A</c:v>
                </c:pt>
                <c:pt idx="156">
                  <c:v>481.4</c:v>
                </c:pt>
                <c:pt idx="157">
                  <c:v>#N/A</c:v>
                </c:pt>
                <c:pt idx="158">
                  <c:v>#N/A</c:v>
                </c:pt>
                <c:pt idx="159">
                  <c:v>#N/A</c:v>
                </c:pt>
                <c:pt idx="160">
                  <c:v>#N/A</c:v>
                </c:pt>
                <c:pt idx="161">
                  <c:v>#N/A</c:v>
                </c:pt>
                <c:pt idx="162">
                  <c:v>#N/A</c:v>
                </c:pt>
                <c:pt idx="163">
                  <c:v>481.48</c:v>
                </c:pt>
                <c:pt idx="164">
                  <c:v>#N/A</c:v>
                </c:pt>
                <c:pt idx="165">
                  <c:v>#N/A</c:v>
                </c:pt>
                <c:pt idx="166">
                  <c:v>#N/A</c:v>
                </c:pt>
                <c:pt idx="167">
                  <c:v>#N/A</c:v>
                </c:pt>
                <c:pt idx="168">
                  <c:v>#N/A</c:v>
                </c:pt>
                <c:pt idx="169">
                  <c:v>#N/A</c:v>
                </c:pt>
                <c:pt idx="170">
                  <c:v>470.71</c:v>
                </c:pt>
                <c:pt idx="171">
                  <c:v>#N/A</c:v>
                </c:pt>
                <c:pt idx="172">
                  <c:v>#N/A</c:v>
                </c:pt>
                <c:pt idx="173">
                  <c:v>#N/A</c:v>
                </c:pt>
                <c:pt idx="174">
                  <c:v>#N/A</c:v>
                </c:pt>
                <c:pt idx="175">
                  <c:v>#N/A</c:v>
                </c:pt>
                <c:pt idx="176">
                  <c:v>#N/A</c:v>
                </c:pt>
                <c:pt idx="177">
                  <c:v>474.67</c:v>
                </c:pt>
                <c:pt idx="178">
                  <c:v>#N/A</c:v>
                </c:pt>
                <c:pt idx="179">
                  <c:v>#N/A</c:v>
                </c:pt>
                <c:pt idx="180">
                  <c:v>#N/A</c:v>
                </c:pt>
                <c:pt idx="181">
                  <c:v>#N/A</c:v>
                </c:pt>
                <c:pt idx="182">
                  <c:v>#N/A</c:v>
                </c:pt>
                <c:pt idx="183">
                  <c:v>#N/A</c:v>
                </c:pt>
                <c:pt idx="184">
                  <c:v>474.58</c:v>
                </c:pt>
                <c:pt idx="185">
                  <c:v>#N/A</c:v>
                </c:pt>
                <c:pt idx="186">
                  <c:v>#N/A</c:v>
                </c:pt>
                <c:pt idx="187">
                  <c:v>#N/A</c:v>
                </c:pt>
                <c:pt idx="188">
                  <c:v>#N/A</c:v>
                </c:pt>
                <c:pt idx="189">
                  <c:v>#N/A</c:v>
                </c:pt>
                <c:pt idx="190">
                  <c:v>#N/A</c:v>
                </c:pt>
                <c:pt idx="191">
                  <c:v>474.49</c:v>
                </c:pt>
                <c:pt idx="192">
                  <c:v>#N/A</c:v>
                </c:pt>
                <c:pt idx="193">
                  <c:v>#N/A</c:v>
                </c:pt>
                <c:pt idx="194">
                  <c:v>#N/A</c:v>
                </c:pt>
                <c:pt idx="195">
                  <c:v>#N/A</c:v>
                </c:pt>
                <c:pt idx="196">
                  <c:v>#N/A</c:v>
                </c:pt>
                <c:pt idx="197">
                  <c:v>#N/A</c:v>
                </c:pt>
                <c:pt idx="198">
                  <c:v>474.49</c:v>
                </c:pt>
                <c:pt idx="199">
                  <c:v>#N/A</c:v>
                </c:pt>
                <c:pt idx="200">
                  <c:v>#N/A</c:v>
                </c:pt>
                <c:pt idx="201">
                  <c:v>#N/A</c:v>
                </c:pt>
                <c:pt idx="202">
                  <c:v>#N/A</c:v>
                </c:pt>
                <c:pt idx="203">
                  <c:v>#N/A</c:v>
                </c:pt>
                <c:pt idx="204">
                  <c:v>#N/A</c:v>
                </c:pt>
                <c:pt idx="205">
                  <c:v>474.4</c:v>
                </c:pt>
                <c:pt idx="206">
                  <c:v>#N/A</c:v>
                </c:pt>
                <c:pt idx="207">
                  <c:v>#N/A</c:v>
                </c:pt>
                <c:pt idx="208">
                  <c:v>#N/A</c:v>
                </c:pt>
                <c:pt idx="209">
                  <c:v>#N/A</c:v>
                </c:pt>
                <c:pt idx="210">
                  <c:v>#N/A</c:v>
                </c:pt>
                <c:pt idx="211">
                  <c:v>#N/A</c:v>
                </c:pt>
                <c:pt idx="212">
                  <c:v>464.55</c:v>
                </c:pt>
                <c:pt idx="213">
                  <c:v>#N/A</c:v>
                </c:pt>
                <c:pt idx="214">
                  <c:v>#N/A</c:v>
                </c:pt>
                <c:pt idx="215">
                  <c:v>#N/A</c:v>
                </c:pt>
                <c:pt idx="216">
                  <c:v>#N/A</c:v>
                </c:pt>
                <c:pt idx="217">
                  <c:v>#N/A</c:v>
                </c:pt>
                <c:pt idx="218">
                  <c:v>#N/A</c:v>
                </c:pt>
                <c:pt idx="219">
                  <c:v>480.5</c:v>
                </c:pt>
                <c:pt idx="220">
                  <c:v>#N/A</c:v>
                </c:pt>
                <c:pt idx="221">
                  <c:v>#N/A</c:v>
                </c:pt>
                <c:pt idx="222">
                  <c:v>#N/A</c:v>
                </c:pt>
                <c:pt idx="223">
                  <c:v>#N/A</c:v>
                </c:pt>
                <c:pt idx="224">
                  <c:v>#N/A</c:v>
                </c:pt>
                <c:pt idx="225">
                  <c:v>#N/A</c:v>
                </c:pt>
                <c:pt idx="226">
                  <c:v>828.5</c:v>
                </c:pt>
                <c:pt idx="227">
                  <c:v>#N/A</c:v>
                </c:pt>
                <c:pt idx="228">
                  <c:v>#N/A</c:v>
                </c:pt>
                <c:pt idx="229">
                  <c:v>#N/A</c:v>
                </c:pt>
                <c:pt idx="230">
                  <c:v>#N/A</c:v>
                </c:pt>
                <c:pt idx="231">
                  <c:v>#N/A</c:v>
                </c:pt>
                <c:pt idx="232">
                  <c:v>#N/A</c:v>
                </c:pt>
                <c:pt idx="233">
                  <c:v>920</c:v>
                </c:pt>
                <c:pt idx="234">
                  <c:v>#N/A</c:v>
                </c:pt>
                <c:pt idx="235">
                  <c:v>#N/A</c:v>
                </c:pt>
                <c:pt idx="236">
                  <c:v>#N/A</c:v>
                </c:pt>
                <c:pt idx="237">
                  <c:v>#N/A</c:v>
                </c:pt>
                <c:pt idx="238">
                  <c:v>#N/A</c:v>
                </c:pt>
                <c:pt idx="239">
                  <c:v>#N/A</c:v>
                </c:pt>
                <c:pt idx="240">
                  <c:v>877</c:v>
                </c:pt>
                <c:pt idx="241">
                  <c:v>#N/A</c:v>
                </c:pt>
                <c:pt idx="242">
                  <c:v>#N/A</c:v>
                </c:pt>
                <c:pt idx="243">
                  <c:v>#N/A</c:v>
                </c:pt>
                <c:pt idx="244">
                  <c:v>#N/A</c:v>
                </c:pt>
                <c:pt idx="245">
                  <c:v>#N/A</c:v>
                </c:pt>
                <c:pt idx="246">
                  <c:v>#N/A</c:v>
                </c:pt>
                <c:pt idx="247">
                  <c:v>1107</c:v>
                </c:pt>
                <c:pt idx="248">
                  <c:v>#N/A</c:v>
                </c:pt>
                <c:pt idx="249">
                  <c:v>#N/A</c:v>
                </c:pt>
                <c:pt idx="250">
                  <c:v>#N/A</c:v>
                </c:pt>
                <c:pt idx="251">
                  <c:v>#N/A</c:v>
                </c:pt>
                <c:pt idx="252">
                  <c:v>#N/A</c:v>
                </c:pt>
                <c:pt idx="253">
                  <c:v>#N/A</c:v>
                </c:pt>
                <c:pt idx="254">
                  <c:v>1084</c:v>
                </c:pt>
                <c:pt idx="255">
                  <c:v>#N/A</c:v>
                </c:pt>
                <c:pt idx="256">
                  <c:v>#N/A</c:v>
                </c:pt>
                <c:pt idx="257">
                  <c:v>#N/A</c:v>
                </c:pt>
                <c:pt idx="258">
                  <c:v>#N/A</c:v>
                </c:pt>
                <c:pt idx="259">
                  <c:v>#N/A</c:v>
                </c:pt>
                <c:pt idx="260">
                  <c:v>#N/A</c:v>
                </c:pt>
                <c:pt idx="261">
                  <c:v>1069</c:v>
                </c:pt>
                <c:pt idx="262">
                  <c:v>#N/A</c:v>
                </c:pt>
                <c:pt idx="263">
                  <c:v>#N/A</c:v>
                </c:pt>
                <c:pt idx="264">
                  <c:v>#N/A</c:v>
                </c:pt>
                <c:pt idx="265">
                  <c:v>#N/A</c:v>
                </c:pt>
                <c:pt idx="266">
                  <c:v>#N/A</c:v>
                </c:pt>
                <c:pt idx="267">
                  <c:v>#N/A</c:v>
                </c:pt>
                <c:pt idx="268">
                  <c:v>1069</c:v>
                </c:pt>
                <c:pt idx="269">
                  <c:v>#N/A</c:v>
                </c:pt>
                <c:pt idx="270">
                  <c:v>#N/A</c:v>
                </c:pt>
                <c:pt idx="271">
                  <c:v>#N/A</c:v>
                </c:pt>
                <c:pt idx="272">
                  <c:v>#N/A</c:v>
                </c:pt>
                <c:pt idx="273">
                  <c:v>#N/A</c:v>
                </c:pt>
                <c:pt idx="274">
                  <c:v>#N/A</c:v>
                </c:pt>
                <c:pt idx="275">
                  <c:v>1109</c:v>
                </c:pt>
                <c:pt idx="276">
                  <c:v>#N/A</c:v>
                </c:pt>
                <c:pt idx="277">
                  <c:v>#N/A</c:v>
                </c:pt>
                <c:pt idx="278">
                  <c:v>#N/A</c:v>
                </c:pt>
                <c:pt idx="279">
                  <c:v>#N/A</c:v>
                </c:pt>
                <c:pt idx="280">
                  <c:v>#N/A</c:v>
                </c:pt>
                <c:pt idx="281">
                  <c:v>#N/A</c:v>
                </c:pt>
                <c:pt idx="282">
                  <c:v>1109</c:v>
                </c:pt>
                <c:pt idx="283">
                  <c:v>#N/A</c:v>
                </c:pt>
                <c:pt idx="284">
                  <c:v>#N/A</c:v>
                </c:pt>
                <c:pt idx="285">
                  <c:v>#N/A</c:v>
                </c:pt>
                <c:pt idx="286">
                  <c:v>#N/A</c:v>
                </c:pt>
                <c:pt idx="287">
                  <c:v>#N/A</c:v>
                </c:pt>
                <c:pt idx="288">
                  <c:v>#N/A</c:v>
                </c:pt>
                <c:pt idx="289">
                  <c:v>1100</c:v>
                </c:pt>
                <c:pt idx="290">
                  <c:v>#N/A</c:v>
                </c:pt>
                <c:pt idx="291">
                  <c:v>#N/A</c:v>
                </c:pt>
                <c:pt idx="292">
                  <c:v>#N/A</c:v>
                </c:pt>
                <c:pt idx="293">
                  <c:v>#N/A</c:v>
                </c:pt>
                <c:pt idx="294">
                  <c:v>#N/A</c:v>
                </c:pt>
                <c:pt idx="295">
                  <c:v>#N/A</c:v>
                </c:pt>
                <c:pt idx="296">
                  <c:v>1100</c:v>
                </c:pt>
                <c:pt idx="297">
                  <c:v>#N/A</c:v>
                </c:pt>
                <c:pt idx="298">
                  <c:v>#N/A</c:v>
                </c:pt>
                <c:pt idx="299">
                  <c:v>#N/A</c:v>
                </c:pt>
                <c:pt idx="300">
                  <c:v>#N/A</c:v>
                </c:pt>
                <c:pt idx="301">
                  <c:v>#N/A</c:v>
                </c:pt>
                <c:pt idx="302">
                  <c:v>#N/A</c:v>
                </c:pt>
                <c:pt idx="303">
                  <c:v>1100</c:v>
                </c:pt>
                <c:pt idx="304">
                  <c:v>#N/A</c:v>
                </c:pt>
                <c:pt idx="305">
                  <c:v>#N/A</c:v>
                </c:pt>
                <c:pt idx="306">
                  <c:v>#N/A</c:v>
                </c:pt>
                <c:pt idx="307">
                  <c:v>#N/A</c:v>
                </c:pt>
                <c:pt idx="308">
                  <c:v>#N/A</c:v>
                </c:pt>
                <c:pt idx="309">
                  <c:v>#N/A</c:v>
                </c:pt>
                <c:pt idx="310">
                  <c:v>990</c:v>
                </c:pt>
                <c:pt idx="311">
                  <c:v>#N/A</c:v>
                </c:pt>
                <c:pt idx="312">
                  <c:v>#N/A</c:v>
                </c:pt>
                <c:pt idx="313">
                  <c:v>#N/A</c:v>
                </c:pt>
                <c:pt idx="314">
                  <c:v>#N/A</c:v>
                </c:pt>
                <c:pt idx="315">
                  <c:v>#N/A</c:v>
                </c:pt>
                <c:pt idx="316">
                  <c:v>#N/A</c:v>
                </c:pt>
                <c:pt idx="317">
                  <c:v>990</c:v>
                </c:pt>
                <c:pt idx="318">
                  <c:v>#N/A</c:v>
                </c:pt>
                <c:pt idx="319">
                  <c:v>#N/A</c:v>
                </c:pt>
                <c:pt idx="320">
                  <c:v>#N/A</c:v>
                </c:pt>
                <c:pt idx="321">
                  <c:v>#N/A</c:v>
                </c:pt>
                <c:pt idx="322">
                  <c:v>#N/A</c:v>
                </c:pt>
                <c:pt idx="323">
                  <c:v>#N/A</c:v>
                </c:pt>
                <c:pt idx="324">
                  <c:v>990</c:v>
                </c:pt>
                <c:pt idx="325">
                  <c:v>#N/A</c:v>
                </c:pt>
                <c:pt idx="326">
                  <c:v>#N/A</c:v>
                </c:pt>
                <c:pt idx="327">
                  <c:v>#N/A</c:v>
                </c:pt>
                <c:pt idx="328">
                  <c:v>#N/A</c:v>
                </c:pt>
                <c:pt idx="329">
                  <c:v>#N/A</c:v>
                </c:pt>
                <c:pt idx="330">
                  <c:v>#N/A</c:v>
                </c:pt>
                <c:pt idx="331">
                  <c:v>990</c:v>
                </c:pt>
                <c:pt idx="332">
                  <c:v>#N/A</c:v>
                </c:pt>
                <c:pt idx="333">
                  <c:v>#N/A</c:v>
                </c:pt>
                <c:pt idx="334">
                  <c:v>#N/A</c:v>
                </c:pt>
                <c:pt idx="335">
                  <c:v>#N/A</c:v>
                </c:pt>
                <c:pt idx="336">
                  <c:v>#N/A</c:v>
                </c:pt>
                <c:pt idx="337">
                  <c:v>#N/A</c:v>
                </c:pt>
                <c:pt idx="338">
                  <c:v>910</c:v>
                </c:pt>
                <c:pt idx="339">
                  <c:v>#N/A</c:v>
                </c:pt>
                <c:pt idx="340">
                  <c:v>#N/A</c:v>
                </c:pt>
                <c:pt idx="341">
                  <c:v>#N/A</c:v>
                </c:pt>
                <c:pt idx="342">
                  <c:v>#N/A</c:v>
                </c:pt>
                <c:pt idx="343">
                  <c:v>#N/A</c:v>
                </c:pt>
                <c:pt idx="344">
                  <c:v>#N/A</c:v>
                </c:pt>
                <c:pt idx="345">
                  <c:v>910</c:v>
                </c:pt>
                <c:pt idx="346">
                  <c:v>#N/A</c:v>
                </c:pt>
                <c:pt idx="347">
                  <c:v>#N/A</c:v>
                </c:pt>
                <c:pt idx="348">
                  <c:v>#N/A</c:v>
                </c:pt>
                <c:pt idx="349">
                  <c:v>#N/A</c:v>
                </c:pt>
                <c:pt idx="350">
                  <c:v>#N/A</c:v>
                </c:pt>
                <c:pt idx="351">
                  <c:v>#N/A</c:v>
                </c:pt>
                <c:pt idx="352">
                  <c:v>910</c:v>
                </c:pt>
                <c:pt idx="353">
                  <c:v>#N/A</c:v>
                </c:pt>
                <c:pt idx="354">
                  <c:v>#N/A</c:v>
                </c:pt>
                <c:pt idx="355">
                  <c:v>#N/A</c:v>
                </c:pt>
                <c:pt idx="356">
                  <c:v>#N/A</c:v>
                </c:pt>
                <c:pt idx="357">
                  <c:v>#N/A</c:v>
                </c:pt>
                <c:pt idx="358">
                  <c:v>#N/A</c:v>
                </c:pt>
                <c:pt idx="359">
                  <c:v>880</c:v>
                </c:pt>
                <c:pt idx="360">
                  <c:v>#N/A</c:v>
                </c:pt>
                <c:pt idx="361">
                  <c:v>#N/A</c:v>
                </c:pt>
                <c:pt idx="362">
                  <c:v>#N/A</c:v>
                </c:pt>
                <c:pt idx="363">
                  <c:v>#N/A</c:v>
                </c:pt>
                <c:pt idx="364">
                  <c:v>#N/A</c:v>
                </c:pt>
              </c:numCache>
            </c:numRef>
          </c:val>
          <c:smooth val="0"/>
          <c:extLst>
            <c:ext xmlns:c16="http://schemas.microsoft.com/office/drawing/2014/chart" uri="{C3380CC4-5D6E-409C-BE32-E72D297353CC}">
              <c16:uniqueId val="{00000003-ECE3-47FC-9F97-7D52CD895D05}"/>
            </c:ext>
          </c:extLst>
        </c:ser>
        <c:ser>
          <c:idx val="5"/>
          <c:order val="5"/>
          <c:tx>
            <c:strRef>
              <c:f>纯碱月度周度图表!$DB$18</c:f>
              <c:strCache>
                <c:ptCount val="1"/>
                <c:pt idx="0">
                  <c:v>2024</c:v>
                </c:pt>
              </c:strCache>
            </c:strRef>
          </c:tx>
          <c:spPr>
            <a:ln w="28575" cap="rnd">
              <a:solidFill>
                <a:srgbClr val="FF0000"/>
              </a:solidFill>
              <a:round/>
            </a:ln>
            <a:effectLst/>
          </c:spPr>
          <c:marker>
            <c:symbol val="none"/>
          </c:marker>
          <c:cat>
            <c:numRef>
              <c:f>纯碱月度周度图表!$DA$19:$DA$383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纯碱月度周度图表!$DB$19:$DB$383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335.11</c:v>
                </c:pt>
                <c:pt idx="180">
                  <c:v>#N/A</c:v>
                </c:pt>
                <c:pt idx="181">
                  <c:v>#N/A</c:v>
                </c:pt>
                <c:pt idx="182">
                  <c:v>#N/A</c:v>
                </c:pt>
                <c:pt idx="183">
                  <c:v>#N/A</c:v>
                </c:pt>
                <c:pt idx="184">
                  <c:v>#N/A</c:v>
                </c:pt>
                <c:pt idx="185">
                  <c:v>#N/A</c:v>
                </c:pt>
                <c:pt idx="186">
                  <c:v>435.45</c:v>
                </c:pt>
                <c:pt idx="187">
                  <c:v>#N/A</c:v>
                </c:pt>
                <c:pt idx="188">
                  <c:v>#N/A</c:v>
                </c:pt>
                <c:pt idx="189">
                  <c:v>#N/A</c:v>
                </c:pt>
                <c:pt idx="190">
                  <c:v>#N/A</c:v>
                </c:pt>
                <c:pt idx="191">
                  <c:v>#N/A</c:v>
                </c:pt>
                <c:pt idx="192">
                  <c:v>#N/A</c:v>
                </c:pt>
                <c:pt idx="193">
                  <c:v>489.37</c:v>
                </c:pt>
                <c:pt idx="194">
                  <c:v>#N/A</c:v>
                </c:pt>
                <c:pt idx="195">
                  <c:v>#N/A</c:v>
                </c:pt>
                <c:pt idx="196">
                  <c:v>#N/A</c:v>
                </c:pt>
                <c:pt idx="197">
                  <c:v>#N/A</c:v>
                </c:pt>
                <c:pt idx="198">
                  <c:v>#N/A</c:v>
                </c:pt>
                <c:pt idx="199">
                  <c:v>#N/A</c:v>
                </c:pt>
                <c:pt idx="200">
                  <c:v>538.74</c:v>
                </c:pt>
                <c:pt idx="201">
                  <c:v>#N/A</c:v>
                </c:pt>
                <c:pt idx="202">
                  <c:v>#N/A</c:v>
                </c:pt>
                <c:pt idx="203">
                  <c:v>#N/A</c:v>
                </c:pt>
                <c:pt idx="204">
                  <c:v>#N/A</c:v>
                </c:pt>
                <c:pt idx="205">
                  <c:v>#N/A</c:v>
                </c:pt>
                <c:pt idx="206">
                  <c:v>#N/A</c:v>
                </c:pt>
                <c:pt idx="207">
                  <c:v>532.11</c:v>
                </c:pt>
                <c:pt idx="208">
                  <c:v>#N/A</c:v>
                </c:pt>
                <c:pt idx="209">
                  <c:v>#N/A</c:v>
                </c:pt>
                <c:pt idx="210">
                  <c:v>#N/A</c:v>
                </c:pt>
                <c:pt idx="211">
                  <c:v>#N/A</c:v>
                </c:pt>
                <c:pt idx="212">
                  <c:v>#N/A</c:v>
                </c:pt>
                <c:pt idx="213">
                  <c:v>#N/A</c:v>
                </c:pt>
                <c:pt idx="214">
                  <c:v>456.59</c:v>
                </c:pt>
                <c:pt idx="215">
                  <c:v>#N/A</c:v>
                </c:pt>
                <c:pt idx="216">
                  <c:v>#N/A</c:v>
                </c:pt>
                <c:pt idx="217">
                  <c:v>#N/A</c:v>
                </c:pt>
                <c:pt idx="218">
                  <c:v>#N/A</c:v>
                </c:pt>
                <c:pt idx="219">
                  <c:v>#N/A</c:v>
                </c:pt>
                <c:pt idx="220">
                  <c:v>#N/A</c:v>
                </c:pt>
                <c:pt idx="221">
                  <c:v>456.38</c:v>
                </c:pt>
                <c:pt idx="222">
                  <c:v>#N/A</c:v>
                </c:pt>
                <c:pt idx="223">
                  <c:v>#N/A</c:v>
                </c:pt>
                <c:pt idx="224">
                  <c:v>#N/A</c:v>
                </c:pt>
                <c:pt idx="225">
                  <c:v>#N/A</c:v>
                </c:pt>
                <c:pt idx="226">
                  <c:v>#N/A</c:v>
                </c:pt>
                <c:pt idx="227">
                  <c:v>#N/A</c:v>
                </c:pt>
                <c:pt idx="228">
                  <c:v>448.08</c:v>
                </c:pt>
                <c:pt idx="229">
                  <c:v>#N/A</c:v>
                </c:pt>
                <c:pt idx="230">
                  <c:v>#N/A</c:v>
                </c:pt>
                <c:pt idx="231">
                  <c:v>#N/A</c:v>
                </c:pt>
                <c:pt idx="232">
                  <c:v>#N/A</c:v>
                </c:pt>
                <c:pt idx="233">
                  <c:v>#N/A</c:v>
                </c:pt>
                <c:pt idx="234">
                  <c:v>#N/A</c:v>
                </c:pt>
                <c:pt idx="235">
                  <c:v>448.19</c:v>
                </c:pt>
                <c:pt idx="236">
                  <c:v>#N/A</c:v>
                </c:pt>
                <c:pt idx="237">
                  <c:v>#N/A</c:v>
                </c:pt>
                <c:pt idx="238">
                  <c:v>#N/A</c:v>
                </c:pt>
                <c:pt idx="239">
                  <c:v>#N/A</c:v>
                </c:pt>
                <c:pt idx="240">
                  <c:v>#N/A</c:v>
                </c:pt>
                <c:pt idx="241">
                  <c:v>#N/A</c:v>
                </c:pt>
                <c:pt idx="242">
                  <c:v>459.1</c:v>
                </c:pt>
                <c:pt idx="243">
                  <c:v>#N/A</c:v>
                </c:pt>
                <c:pt idx="244">
                  <c:v>#N/A</c:v>
                </c:pt>
                <c:pt idx="245">
                  <c:v>#N/A</c:v>
                </c:pt>
                <c:pt idx="246">
                  <c:v>#N/A</c:v>
                </c:pt>
                <c:pt idx="247">
                  <c:v>#N/A</c:v>
                </c:pt>
                <c:pt idx="248">
                  <c:v>#N/A</c:v>
                </c:pt>
                <c:pt idx="249">
                  <c:v>466.78</c:v>
                </c:pt>
                <c:pt idx="250">
                  <c:v>#N/A</c:v>
                </c:pt>
                <c:pt idx="251">
                  <c:v>#N/A</c:v>
                </c:pt>
                <c:pt idx="252">
                  <c:v>#N/A</c:v>
                </c:pt>
                <c:pt idx="253">
                  <c:v>#N/A</c:v>
                </c:pt>
                <c:pt idx="254">
                  <c:v>#N/A</c:v>
                </c:pt>
                <c:pt idx="255">
                  <c:v>#N/A</c:v>
                </c:pt>
                <c:pt idx="256">
                  <c:v>256.05</c:v>
                </c:pt>
                <c:pt idx="257">
                  <c:v>#N/A</c:v>
                </c:pt>
                <c:pt idx="258">
                  <c:v>#N/A</c:v>
                </c:pt>
                <c:pt idx="259">
                  <c:v>#N/A</c:v>
                </c:pt>
                <c:pt idx="260">
                  <c:v>#N/A</c:v>
                </c:pt>
                <c:pt idx="261">
                  <c:v>#N/A</c:v>
                </c:pt>
                <c:pt idx="262">
                  <c:v>#N/A</c:v>
                </c:pt>
                <c:pt idx="263">
                  <c:v>264.51</c:v>
                </c:pt>
                <c:pt idx="264">
                  <c:v>#N/A</c:v>
                </c:pt>
                <c:pt idx="265">
                  <c:v>#N/A</c:v>
                </c:pt>
                <c:pt idx="266">
                  <c:v>#N/A</c:v>
                </c:pt>
                <c:pt idx="267">
                  <c:v>#N/A</c:v>
                </c:pt>
                <c:pt idx="268">
                  <c:v>#N/A</c:v>
                </c:pt>
                <c:pt idx="269">
                  <c:v>#N/A</c:v>
                </c:pt>
                <c:pt idx="270">
                  <c:v>336.16</c:v>
                </c:pt>
                <c:pt idx="271">
                  <c:v>#N/A</c:v>
                </c:pt>
                <c:pt idx="272">
                  <c:v>#N/A</c:v>
                </c:pt>
                <c:pt idx="273">
                  <c:v>#N/A</c:v>
                </c:pt>
                <c:pt idx="274">
                  <c:v>#N/A</c:v>
                </c:pt>
                <c:pt idx="275">
                  <c:v>#N/A</c:v>
                </c:pt>
                <c:pt idx="276">
                  <c:v>#N/A</c:v>
                </c:pt>
                <c:pt idx="277">
                  <c:v>326.68</c:v>
                </c:pt>
                <c:pt idx="278">
                  <c:v>#N/A</c:v>
                </c:pt>
                <c:pt idx="279">
                  <c:v>#N/A</c:v>
                </c:pt>
                <c:pt idx="280">
                  <c:v>#N/A</c:v>
                </c:pt>
                <c:pt idx="281">
                  <c:v>#N/A</c:v>
                </c:pt>
                <c:pt idx="282">
                  <c:v>#N/A</c:v>
                </c:pt>
                <c:pt idx="283">
                  <c:v>#N/A</c:v>
                </c:pt>
                <c:pt idx="284">
                  <c:v>325.69</c:v>
                </c:pt>
                <c:pt idx="285">
                  <c:v>#N/A</c:v>
                </c:pt>
                <c:pt idx="286">
                  <c:v>#N/A</c:v>
                </c:pt>
                <c:pt idx="287">
                  <c:v>#N/A</c:v>
                </c:pt>
                <c:pt idx="288">
                  <c:v>#N/A</c:v>
                </c:pt>
                <c:pt idx="289">
                  <c:v>#N/A</c:v>
                </c:pt>
                <c:pt idx="290">
                  <c:v>#N/A</c:v>
                </c:pt>
                <c:pt idx="291">
                  <c:v>331.91</c:v>
                </c:pt>
                <c:pt idx="292">
                  <c:v>#N/A</c:v>
                </c:pt>
                <c:pt idx="293">
                  <c:v>#N/A</c:v>
                </c:pt>
                <c:pt idx="294">
                  <c:v>#N/A</c:v>
                </c:pt>
                <c:pt idx="295">
                  <c:v>#N/A</c:v>
                </c:pt>
                <c:pt idx="296">
                  <c:v>#N/A</c:v>
                </c:pt>
                <c:pt idx="297">
                  <c:v>#N/A</c:v>
                </c:pt>
                <c:pt idx="298">
                  <c:v>273.66000000000003</c:v>
                </c:pt>
                <c:pt idx="299">
                  <c:v>#N/A</c:v>
                </c:pt>
                <c:pt idx="300">
                  <c:v>#N/A</c:v>
                </c:pt>
                <c:pt idx="301">
                  <c:v>#N/A</c:v>
                </c:pt>
                <c:pt idx="302">
                  <c:v>#N/A</c:v>
                </c:pt>
                <c:pt idx="303">
                  <c:v>#N/A</c:v>
                </c:pt>
                <c:pt idx="304">
                  <c:v>#N/A</c:v>
                </c:pt>
                <c:pt idx="305">
                  <c:v>344.65</c:v>
                </c:pt>
                <c:pt idx="306">
                  <c:v>#N/A</c:v>
                </c:pt>
                <c:pt idx="307">
                  <c:v>#N/A</c:v>
                </c:pt>
                <c:pt idx="308">
                  <c:v>#N/A</c:v>
                </c:pt>
                <c:pt idx="309">
                  <c:v>#N/A</c:v>
                </c:pt>
                <c:pt idx="310">
                  <c:v>#N/A</c:v>
                </c:pt>
                <c:pt idx="311">
                  <c:v>#N/A</c:v>
                </c:pt>
                <c:pt idx="312">
                  <c:v>590.91999999999996</c:v>
                </c:pt>
                <c:pt idx="313">
                  <c:v>#N/A</c:v>
                </c:pt>
                <c:pt idx="314">
                  <c:v>#N/A</c:v>
                </c:pt>
                <c:pt idx="315">
                  <c:v>#N/A</c:v>
                </c:pt>
                <c:pt idx="316">
                  <c:v>#N/A</c:v>
                </c:pt>
                <c:pt idx="317">
                  <c:v>#N/A</c:v>
                </c:pt>
                <c:pt idx="318">
                  <c:v>#N/A</c:v>
                </c:pt>
                <c:pt idx="319">
                  <c:v>582.04999999999995</c:v>
                </c:pt>
                <c:pt idx="320">
                  <c:v>#N/A</c:v>
                </c:pt>
                <c:pt idx="321">
                  <c:v>#N/A</c:v>
                </c:pt>
                <c:pt idx="322">
                  <c:v>#N/A</c:v>
                </c:pt>
                <c:pt idx="323">
                  <c:v>#N/A</c:v>
                </c:pt>
                <c:pt idx="324">
                  <c:v>#N/A</c:v>
                </c:pt>
                <c:pt idx="325">
                  <c:v>#N/A</c:v>
                </c:pt>
                <c:pt idx="326">
                  <c:v>582.04999999999995</c:v>
                </c:pt>
                <c:pt idx="327">
                  <c:v>#N/A</c:v>
                </c:pt>
                <c:pt idx="328">
                  <c:v>#N/A</c:v>
                </c:pt>
                <c:pt idx="329">
                  <c:v>#N/A</c:v>
                </c:pt>
                <c:pt idx="330">
                  <c:v>#N/A</c:v>
                </c:pt>
                <c:pt idx="331">
                  <c:v>#N/A</c:v>
                </c:pt>
                <c:pt idx="332">
                  <c:v>#N/A</c:v>
                </c:pt>
                <c:pt idx="333">
                  <c:v>581.41999999999996</c:v>
                </c:pt>
                <c:pt idx="334">
                  <c:v>#N/A</c:v>
                </c:pt>
                <c:pt idx="335">
                  <c:v>#N/A</c:v>
                </c:pt>
                <c:pt idx="336">
                  <c:v>#N/A</c:v>
                </c:pt>
                <c:pt idx="337">
                  <c:v>#N/A</c:v>
                </c:pt>
                <c:pt idx="338">
                  <c:v>#N/A</c:v>
                </c:pt>
                <c:pt idx="339">
                  <c:v>#N/A</c:v>
                </c:pt>
                <c:pt idx="340">
                  <c:v>581.41999999999996</c:v>
                </c:pt>
                <c:pt idx="341">
                  <c:v>#N/A</c:v>
                </c:pt>
                <c:pt idx="342">
                  <c:v>#N/A</c:v>
                </c:pt>
                <c:pt idx="343">
                  <c:v>#N/A</c:v>
                </c:pt>
                <c:pt idx="344">
                  <c:v>#N/A</c:v>
                </c:pt>
                <c:pt idx="345">
                  <c:v>#N/A</c:v>
                </c:pt>
                <c:pt idx="346">
                  <c:v>#N/A</c:v>
                </c:pt>
                <c:pt idx="347">
                  <c:v>711.42</c:v>
                </c:pt>
                <c:pt idx="348">
                  <c:v>#N/A</c:v>
                </c:pt>
                <c:pt idx="349">
                  <c:v>#N/A</c:v>
                </c:pt>
                <c:pt idx="350">
                  <c:v>#N/A</c:v>
                </c:pt>
                <c:pt idx="351">
                  <c:v>#N/A</c:v>
                </c:pt>
                <c:pt idx="352">
                  <c:v>#N/A</c:v>
                </c:pt>
                <c:pt idx="353">
                  <c:v>#N/A</c:v>
                </c:pt>
                <c:pt idx="354">
                  <c:v>764.52</c:v>
                </c:pt>
                <c:pt idx="355">
                  <c:v>#N/A</c:v>
                </c:pt>
                <c:pt idx="356">
                  <c:v>#N/A</c:v>
                </c:pt>
                <c:pt idx="357">
                  <c:v>#N/A</c:v>
                </c:pt>
                <c:pt idx="358">
                  <c:v>#N/A</c:v>
                </c:pt>
                <c:pt idx="359">
                  <c:v>#N/A</c:v>
                </c:pt>
                <c:pt idx="360">
                  <c:v>#N/A</c:v>
                </c:pt>
                <c:pt idx="361">
                  <c:v>863.9</c:v>
                </c:pt>
                <c:pt idx="362">
                  <c:v>863.9</c:v>
                </c:pt>
                <c:pt idx="363">
                  <c:v>863.9</c:v>
                </c:pt>
                <c:pt idx="364">
                  <c:v>863.9</c:v>
                </c:pt>
              </c:numCache>
            </c:numRef>
          </c:val>
          <c:smooth val="0"/>
          <c:extLst>
            <c:ext xmlns:c16="http://schemas.microsoft.com/office/drawing/2014/chart" uri="{C3380CC4-5D6E-409C-BE32-E72D297353CC}">
              <c16:uniqueId val="{00000004-ECE3-47FC-9F97-7D52CD895D05}"/>
            </c:ext>
          </c:extLst>
        </c:ser>
        <c:dLbls>
          <c:showLegendKey val="0"/>
          <c:showVal val="0"/>
          <c:showCatName val="0"/>
          <c:showSerName val="0"/>
          <c:showPercent val="0"/>
          <c:showBubbleSize val="0"/>
        </c:dLbls>
        <c:smooth val="0"/>
        <c:axId val="523571760"/>
        <c:axId val="429247861"/>
        <c:extLst>
          <c:ext xmlns:c15="http://schemas.microsoft.com/office/drawing/2012/chart" uri="{02D57815-91ED-43cb-92C2-25804820EDAC}">
            <c15:filteredLineSeries>
              <c15:ser>
                <c:idx val="0"/>
                <c:order val="0"/>
                <c:tx>
                  <c:strRef>
                    <c:extLst>
                      <c:ext uri="{02D57815-91ED-43cb-92C2-25804820EDAC}">
                        <c15:formulaRef>
                          <c15:sqref>纯碱月度周度图表!$DG$18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纯碱月度周度图表!$DA$19:$DA$383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纯碱月度周度图表!$DG$19:$DG$383</c15:sqref>
                        </c15:formulaRef>
                      </c:ext>
                    </c:extLst>
                    <c:numCache>
                      <c:formatCode>General</c:formatCode>
                      <c:ptCount val="365"/>
                      <c:pt idx="0">
                        <c:v>#N/A</c:v>
                      </c:pt>
                      <c:pt idx="1">
                        <c:v>#N/A</c:v>
                      </c:pt>
                      <c:pt idx="2">
                        <c:v>#N/A</c:v>
                      </c:pt>
                      <c:pt idx="3">
                        <c:v>#N/A</c:v>
                      </c:pt>
                      <c:pt idx="4">
                        <c:v>125</c:v>
                      </c:pt>
                      <c:pt idx="5">
                        <c:v>#N/A</c:v>
                      </c:pt>
                      <c:pt idx="6">
                        <c:v>#N/A</c:v>
                      </c:pt>
                      <c:pt idx="7">
                        <c:v>#N/A</c:v>
                      </c:pt>
                      <c:pt idx="8">
                        <c:v>#N/A</c:v>
                      </c:pt>
                      <c:pt idx="9">
                        <c:v>#N/A</c:v>
                      </c:pt>
                      <c:pt idx="10">
                        <c:v>#N/A</c:v>
                      </c:pt>
                      <c:pt idx="11">
                        <c:v>124</c:v>
                      </c:pt>
                      <c:pt idx="12">
                        <c:v>#N/A</c:v>
                      </c:pt>
                      <c:pt idx="13">
                        <c:v>#N/A</c:v>
                      </c:pt>
                      <c:pt idx="14">
                        <c:v>#N/A</c:v>
                      </c:pt>
                      <c:pt idx="15">
                        <c:v>#N/A</c:v>
                      </c:pt>
                      <c:pt idx="16">
                        <c:v>#N/A</c:v>
                      </c:pt>
                      <c:pt idx="17">
                        <c:v>#N/A</c:v>
                      </c:pt>
                      <c:pt idx="18">
                        <c:v>172</c:v>
                      </c:pt>
                      <c:pt idx="19">
                        <c:v>#N/A</c:v>
                      </c:pt>
                      <c:pt idx="20">
                        <c:v>#N/A</c:v>
                      </c:pt>
                      <c:pt idx="21">
                        <c:v>#N/A</c:v>
                      </c:pt>
                      <c:pt idx="22">
                        <c:v>#N/A</c:v>
                      </c:pt>
                      <c:pt idx="23">
                        <c:v>#N/A</c:v>
                      </c:pt>
                      <c:pt idx="24">
                        <c:v>#N/A</c:v>
                      </c:pt>
                      <c:pt idx="25">
                        <c:v>192</c:v>
                      </c:pt>
                      <c:pt idx="26">
                        <c:v>#N/A</c:v>
                      </c:pt>
                      <c:pt idx="27">
                        <c:v>#N/A</c:v>
                      </c:pt>
                      <c:pt idx="28">
                        <c:v>#N/A</c:v>
                      </c:pt>
                      <c:pt idx="29">
                        <c:v>#N/A</c:v>
                      </c:pt>
                      <c:pt idx="30">
                        <c:v>#N/A</c:v>
                      </c:pt>
                      <c:pt idx="31">
                        <c:v>#N/A</c:v>
                      </c:pt>
                      <c:pt idx="32">
                        <c:v>191</c:v>
                      </c:pt>
                      <c:pt idx="33">
                        <c:v>#N/A</c:v>
                      </c:pt>
                      <c:pt idx="34">
                        <c:v>#N/A</c:v>
                      </c:pt>
                      <c:pt idx="35">
                        <c:v>#N/A</c:v>
                      </c:pt>
                      <c:pt idx="36">
                        <c:v>#N/A</c:v>
                      </c:pt>
                      <c:pt idx="37">
                        <c:v>#N/A</c:v>
                      </c:pt>
                      <c:pt idx="38">
                        <c:v>#N/A</c:v>
                      </c:pt>
                      <c:pt idx="39">
                        <c:v>241</c:v>
                      </c:pt>
                      <c:pt idx="40">
                        <c:v>#N/A</c:v>
                      </c:pt>
                      <c:pt idx="41">
                        <c:v>#N/A</c:v>
                      </c:pt>
                      <c:pt idx="42">
                        <c:v>#N/A</c:v>
                      </c:pt>
                      <c:pt idx="43">
                        <c:v>#N/A</c:v>
                      </c:pt>
                      <c:pt idx="44">
                        <c:v>#N/A</c:v>
                      </c:pt>
                      <c:pt idx="45">
                        <c:v>#N/A</c:v>
                      </c:pt>
                      <c:pt idx="46">
                        <c:v>239</c:v>
                      </c:pt>
                      <c:pt idx="47">
                        <c:v>#N/A</c:v>
                      </c:pt>
                      <c:pt idx="48">
                        <c:v>#N/A</c:v>
                      </c:pt>
                      <c:pt idx="49">
                        <c:v>#N/A</c:v>
                      </c:pt>
                      <c:pt idx="50">
                        <c:v>#N/A</c:v>
                      </c:pt>
                      <c:pt idx="51">
                        <c:v>#N/A</c:v>
                      </c:pt>
                      <c:pt idx="52">
                        <c:v>#N/A</c:v>
                      </c:pt>
                      <c:pt idx="53">
                        <c:v>246</c:v>
                      </c:pt>
                      <c:pt idx="54">
                        <c:v>#N/A</c:v>
                      </c:pt>
                      <c:pt idx="55">
                        <c:v>#N/A</c:v>
                      </c:pt>
                      <c:pt idx="56">
                        <c:v>#N/A</c:v>
                      </c:pt>
                      <c:pt idx="57">
                        <c:v>#N/A</c:v>
                      </c:pt>
                      <c:pt idx="58">
                        <c:v>#N/A</c:v>
                      </c:pt>
                      <c:pt idx="59">
                        <c:v>#N/A</c:v>
                      </c:pt>
                      <c:pt idx="60">
                        <c:v>325</c:v>
                      </c:pt>
                      <c:pt idx="61">
                        <c:v>#N/A</c:v>
                      </c:pt>
                      <c:pt idx="62">
                        <c:v>#N/A</c:v>
                      </c:pt>
                      <c:pt idx="63">
                        <c:v>#N/A</c:v>
                      </c:pt>
                      <c:pt idx="64">
                        <c:v>#N/A</c:v>
                      </c:pt>
                      <c:pt idx="65">
                        <c:v>#N/A</c:v>
                      </c:pt>
                      <c:pt idx="66">
                        <c:v>#N/A</c:v>
                      </c:pt>
                      <c:pt idx="67">
                        <c:v>324</c:v>
                      </c:pt>
                      <c:pt idx="68">
                        <c:v>#N/A</c:v>
                      </c:pt>
                      <c:pt idx="69">
                        <c:v>#N/A</c:v>
                      </c:pt>
                      <c:pt idx="70">
                        <c:v>#N/A</c:v>
                      </c:pt>
                      <c:pt idx="71">
                        <c:v>#N/A</c:v>
                      </c:pt>
                      <c:pt idx="72">
                        <c:v>#N/A</c:v>
                      </c:pt>
                      <c:pt idx="73">
                        <c:v>#N/A</c:v>
                      </c:pt>
                      <c:pt idx="74">
                        <c:v>324</c:v>
                      </c:pt>
                      <c:pt idx="75">
                        <c:v>#N/A</c:v>
                      </c:pt>
                      <c:pt idx="76">
                        <c:v>#N/A</c:v>
                      </c:pt>
                      <c:pt idx="77">
                        <c:v>#N/A</c:v>
                      </c:pt>
                      <c:pt idx="78">
                        <c:v>#N/A</c:v>
                      </c:pt>
                      <c:pt idx="79">
                        <c:v>#N/A</c:v>
                      </c:pt>
                      <c:pt idx="80">
                        <c:v>#N/A</c:v>
                      </c:pt>
                      <c:pt idx="81">
                        <c:v>324</c:v>
                      </c:pt>
                      <c:pt idx="82">
                        <c:v>#N/A</c:v>
                      </c:pt>
                      <c:pt idx="83">
                        <c:v>#N/A</c:v>
                      </c:pt>
                      <c:pt idx="84">
                        <c:v>#N/A</c:v>
                      </c:pt>
                      <c:pt idx="85">
                        <c:v>#N/A</c:v>
                      </c:pt>
                      <c:pt idx="86">
                        <c:v>#N/A</c:v>
                      </c:pt>
                      <c:pt idx="87">
                        <c:v>#N/A</c:v>
                      </c:pt>
                      <c:pt idx="88">
                        <c:v>256</c:v>
                      </c:pt>
                      <c:pt idx="89">
                        <c:v>#N/A</c:v>
                      </c:pt>
                      <c:pt idx="90">
                        <c:v>#N/A</c:v>
                      </c:pt>
                      <c:pt idx="91">
                        <c:v>#N/A</c:v>
                      </c:pt>
                      <c:pt idx="92">
                        <c:v>#N/A</c:v>
                      </c:pt>
                      <c:pt idx="93">
                        <c:v>#N/A</c:v>
                      </c:pt>
                      <c:pt idx="94">
                        <c:v>#N/A</c:v>
                      </c:pt>
                      <c:pt idx="95">
                        <c:v>256</c:v>
                      </c:pt>
                      <c:pt idx="96">
                        <c:v>#N/A</c:v>
                      </c:pt>
                      <c:pt idx="97">
                        <c:v>#N/A</c:v>
                      </c:pt>
                      <c:pt idx="98">
                        <c:v>#N/A</c:v>
                      </c:pt>
                      <c:pt idx="99">
                        <c:v>#N/A</c:v>
                      </c:pt>
                      <c:pt idx="100">
                        <c:v>#N/A</c:v>
                      </c:pt>
                      <c:pt idx="101">
                        <c:v>#N/A</c:v>
                      </c:pt>
                      <c:pt idx="102">
                        <c:v>256</c:v>
                      </c:pt>
                      <c:pt idx="103">
                        <c:v>#N/A</c:v>
                      </c:pt>
                      <c:pt idx="104">
                        <c:v>#N/A</c:v>
                      </c:pt>
                      <c:pt idx="105">
                        <c:v>#N/A</c:v>
                      </c:pt>
                      <c:pt idx="106">
                        <c:v>#N/A</c:v>
                      </c:pt>
                      <c:pt idx="107">
                        <c:v>#N/A</c:v>
                      </c:pt>
                      <c:pt idx="108">
                        <c:v>#N/A</c:v>
                      </c:pt>
                      <c:pt idx="109">
                        <c:v>256</c:v>
                      </c:pt>
                      <c:pt idx="110">
                        <c:v>#N/A</c:v>
                      </c:pt>
                      <c:pt idx="111">
                        <c:v>#N/A</c:v>
                      </c:pt>
                      <c:pt idx="112">
                        <c:v>#N/A</c:v>
                      </c:pt>
                      <c:pt idx="113">
                        <c:v>#N/A</c:v>
                      </c:pt>
                      <c:pt idx="114">
                        <c:v>#N/A</c:v>
                      </c:pt>
                      <c:pt idx="115">
                        <c:v>#N/A</c:v>
                      </c:pt>
                      <c:pt idx="116">
                        <c:v>206</c:v>
                      </c:pt>
                      <c:pt idx="117">
                        <c:v>#N/A</c:v>
                      </c:pt>
                      <c:pt idx="118">
                        <c:v>#N/A</c:v>
                      </c:pt>
                      <c:pt idx="119">
                        <c:v>#N/A</c:v>
                      </c:pt>
                      <c:pt idx="120">
                        <c:v>#N/A</c:v>
                      </c:pt>
                      <c:pt idx="121">
                        <c:v>#N/A</c:v>
                      </c:pt>
                      <c:pt idx="122">
                        <c:v>#N/A</c:v>
                      </c:pt>
                      <c:pt idx="123">
                        <c:v>220</c:v>
                      </c:pt>
                      <c:pt idx="124">
                        <c:v>#N/A</c:v>
                      </c:pt>
                      <c:pt idx="125">
                        <c:v>#N/A</c:v>
                      </c:pt>
                      <c:pt idx="126">
                        <c:v>#N/A</c:v>
                      </c:pt>
                      <c:pt idx="127">
                        <c:v>#N/A</c:v>
                      </c:pt>
                      <c:pt idx="128">
                        <c:v>#N/A</c:v>
                      </c:pt>
                      <c:pt idx="129">
                        <c:v>#N/A</c:v>
                      </c:pt>
                      <c:pt idx="130">
                        <c:v>235</c:v>
                      </c:pt>
                      <c:pt idx="131">
                        <c:v>#N/A</c:v>
                      </c:pt>
                      <c:pt idx="132">
                        <c:v>#N/A</c:v>
                      </c:pt>
                      <c:pt idx="133">
                        <c:v>#N/A</c:v>
                      </c:pt>
                      <c:pt idx="134">
                        <c:v>#N/A</c:v>
                      </c:pt>
                      <c:pt idx="135">
                        <c:v>#N/A</c:v>
                      </c:pt>
                      <c:pt idx="136">
                        <c:v>#N/A</c:v>
                      </c:pt>
                      <c:pt idx="137">
                        <c:v>235</c:v>
                      </c:pt>
                      <c:pt idx="138">
                        <c:v>#N/A</c:v>
                      </c:pt>
                      <c:pt idx="139">
                        <c:v>#N/A</c:v>
                      </c:pt>
                      <c:pt idx="140">
                        <c:v>#N/A</c:v>
                      </c:pt>
                      <c:pt idx="141">
                        <c:v>#N/A</c:v>
                      </c:pt>
                      <c:pt idx="142">
                        <c:v>#N/A</c:v>
                      </c:pt>
                      <c:pt idx="143">
                        <c:v>#N/A</c:v>
                      </c:pt>
                      <c:pt idx="144">
                        <c:v>234</c:v>
                      </c:pt>
                      <c:pt idx="145">
                        <c:v>#N/A</c:v>
                      </c:pt>
                      <c:pt idx="146">
                        <c:v>#N/A</c:v>
                      </c:pt>
                      <c:pt idx="147">
                        <c:v>#N/A</c:v>
                      </c:pt>
                      <c:pt idx="148">
                        <c:v>#N/A</c:v>
                      </c:pt>
                      <c:pt idx="149">
                        <c:v>#N/A</c:v>
                      </c:pt>
                      <c:pt idx="150">
                        <c:v>#N/A</c:v>
                      </c:pt>
                      <c:pt idx="151">
                        <c:v>221</c:v>
                      </c:pt>
                      <c:pt idx="152">
                        <c:v>#N/A</c:v>
                      </c:pt>
                      <c:pt idx="153">
                        <c:v>#N/A</c:v>
                      </c:pt>
                      <c:pt idx="154">
                        <c:v>#N/A</c:v>
                      </c:pt>
                      <c:pt idx="155">
                        <c:v>#N/A</c:v>
                      </c:pt>
                      <c:pt idx="156">
                        <c:v>#N/A</c:v>
                      </c:pt>
                      <c:pt idx="157">
                        <c:v>#N/A</c:v>
                      </c:pt>
                      <c:pt idx="158">
                        <c:v>220</c:v>
                      </c:pt>
                      <c:pt idx="159">
                        <c:v>#N/A</c:v>
                      </c:pt>
                      <c:pt idx="160">
                        <c:v>#N/A</c:v>
                      </c:pt>
                      <c:pt idx="161">
                        <c:v>#N/A</c:v>
                      </c:pt>
                      <c:pt idx="162">
                        <c:v>#N/A</c:v>
                      </c:pt>
                      <c:pt idx="163">
                        <c:v>#N/A</c:v>
                      </c:pt>
                      <c:pt idx="164">
                        <c:v>#N/A</c:v>
                      </c:pt>
                      <c:pt idx="165">
                        <c:v>219</c:v>
                      </c:pt>
                      <c:pt idx="166">
                        <c:v>#N/A</c:v>
                      </c:pt>
                      <c:pt idx="167">
                        <c:v>#N/A</c:v>
                      </c:pt>
                      <c:pt idx="168">
                        <c:v>#N/A</c:v>
                      </c:pt>
                      <c:pt idx="169">
                        <c:v>#N/A</c:v>
                      </c:pt>
                      <c:pt idx="170">
                        <c:v>#N/A</c:v>
                      </c:pt>
                      <c:pt idx="171">
                        <c:v>#N/A</c:v>
                      </c:pt>
                      <c:pt idx="172">
                        <c:v>218</c:v>
                      </c:pt>
                      <c:pt idx="173">
                        <c:v>#N/A</c:v>
                      </c:pt>
                      <c:pt idx="174">
                        <c:v>#N/A</c:v>
                      </c:pt>
                      <c:pt idx="175">
                        <c:v>#N/A</c:v>
                      </c:pt>
                      <c:pt idx="176">
                        <c:v>#N/A</c:v>
                      </c:pt>
                      <c:pt idx="177">
                        <c:v>#N/A</c:v>
                      </c:pt>
                      <c:pt idx="178">
                        <c:v>#N/A</c:v>
                      </c:pt>
                      <c:pt idx="179">
                        <c:v>303</c:v>
                      </c:pt>
                      <c:pt idx="180">
                        <c:v>#N/A</c:v>
                      </c:pt>
                      <c:pt idx="181">
                        <c:v>#N/A</c:v>
                      </c:pt>
                      <c:pt idx="182">
                        <c:v>#N/A</c:v>
                      </c:pt>
                      <c:pt idx="183">
                        <c:v>#N/A</c:v>
                      </c:pt>
                      <c:pt idx="184">
                        <c:v>#N/A</c:v>
                      </c:pt>
                      <c:pt idx="185">
                        <c:v>#N/A</c:v>
                      </c:pt>
                      <c:pt idx="186">
                        <c:v>403</c:v>
                      </c:pt>
                      <c:pt idx="187">
                        <c:v>#N/A</c:v>
                      </c:pt>
                      <c:pt idx="188">
                        <c:v>#N/A</c:v>
                      </c:pt>
                      <c:pt idx="189">
                        <c:v>#N/A</c:v>
                      </c:pt>
                      <c:pt idx="190">
                        <c:v>#N/A</c:v>
                      </c:pt>
                      <c:pt idx="191">
                        <c:v>#N/A</c:v>
                      </c:pt>
                      <c:pt idx="192">
                        <c:v>#N/A</c:v>
                      </c:pt>
                      <c:pt idx="193">
                        <c:v>402</c:v>
                      </c:pt>
                      <c:pt idx="194">
                        <c:v>#N/A</c:v>
                      </c:pt>
                      <c:pt idx="195">
                        <c:v>#N/A</c:v>
                      </c:pt>
                      <c:pt idx="196">
                        <c:v>#N/A</c:v>
                      </c:pt>
                      <c:pt idx="197">
                        <c:v>#N/A</c:v>
                      </c:pt>
                      <c:pt idx="198">
                        <c:v>#N/A</c:v>
                      </c:pt>
                      <c:pt idx="199">
                        <c:v>#N/A</c:v>
                      </c:pt>
                      <c:pt idx="200">
                        <c:v>402</c:v>
                      </c:pt>
                      <c:pt idx="201">
                        <c:v>#N/A</c:v>
                      </c:pt>
                      <c:pt idx="202">
                        <c:v>#N/A</c:v>
                      </c:pt>
                      <c:pt idx="203">
                        <c:v>#N/A</c:v>
                      </c:pt>
                      <c:pt idx="204">
                        <c:v>#N/A</c:v>
                      </c:pt>
                      <c:pt idx="205">
                        <c:v>#N/A</c:v>
                      </c:pt>
                      <c:pt idx="206">
                        <c:v>#N/A</c:v>
                      </c:pt>
                      <c:pt idx="207">
                        <c:v>543</c:v>
                      </c:pt>
                      <c:pt idx="208">
                        <c:v>#N/A</c:v>
                      </c:pt>
                      <c:pt idx="209">
                        <c:v>#N/A</c:v>
                      </c:pt>
                      <c:pt idx="210">
                        <c:v>#N/A</c:v>
                      </c:pt>
                      <c:pt idx="211">
                        <c:v>#N/A</c:v>
                      </c:pt>
                      <c:pt idx="212">
                        <c:v>#N/A</c:v>
                      </c:pt>
                      <c:pt idx="213">
                        <c:v>#N/A</c:v>
                      </c:pt>
                      <c:pt idx="214">
                        <c:v>540</c:v>
                      </c:pt>
                      <c:pt idx="215">
                        <c:v>#N/A</c:v>
                      </c:pt>
                      <c:pt idx="216">
                        <c:v>#N/A</c:v>
                      </c:pt>
                      <c:pt idx="217">
                        <c:v>#N/A</c:v>
                      </c:pt>
                      <c:pt idx="218">
                        <c:v>#N/A</c:v>
                      </c:pt>
                      <c:pt idx="219">
                        <c:v>#N/A</c:v>
                      </c:pt>
                      <c:pt idx="220">
                        <c:v>#N/A</c:v>
                      </c:pt>
                      <c:pt idx="221">
                        <c:v>539</c:v>
                      </c:pt>
                      <c:pt idx="222">
                        <c:v>#N/A</c:v>
                      </c:pt>
                      <c:pt idx="223">
                        <c:v>#N/A</c:v>
                      </c:pt>
                      <c:pt idx="224">
                        <c:v>#N/A</c:v>
                      </c:pt>
                      <c:pt idx="225">
                        <c:v>#N/A</c:v>
                      </c:pt>
                      <c:pt idx="226">
                        <c:v>#N/A</c:v>
                      </c:pt>
                      <c:pt idx="227">
                        <c:v>#N/A</c:v>
                      </c:pt>
                      <c:pt idx="228">
                        <c:v>538</c:v>
                      </c:pt>
                      <c:pt idx="229">
                        <c:v>#N/A</c:v>
                      </c:pt>
                      <c:pt idx="230">
                        <c:v>#N/A</c:v>
                      </c:pt>
                      <c:pt idx="231">
                        <c:v>#N/A</c:v>
                      </c:pt>
                      <c:pt idx="232">
                        <c:v>#N/A</c:v>
                      </c:pt>
                      <c:pt idx="233">
                        <c:v>#N/A</c:v>
                      </c:pt>
                      <c:pt idx="234">
                        <c:v>#N/A</c:v>
                      </c:pt>
                      <c:pt idx="235">
                        <c:v>538</c:v>
                      </c:pt>
                      <c:pt idx="236">
                        <c:v>#N/A</c:v>
                      </c:pt>
                      <c:pt idx="237">
                        <c:v>#N/A</c:v>
                      </c:pt>
                      <c:pt idx="238">
                        <c:v>#N/A</c:v>
                      </c:pt>
                      <c:pt idx="239">
                        <c:v>#N/A</c:v>
                      </c:pt>
                      <c:pt idx="240">
                        <c:v>#N/A</c:v>
                      </c:pt>
                      <c:pt idx="241">
                        <c:v>#N/A</c:v>
                      </c:pt>
                      <c:pt idx="242">
                        <c:v>465</c:v>
                      </c:pt>
                      <c:pt idx="243">
                        <c:v>#N/A</c:v>
                      </c:pt>
                      <c:pt idx="244">
                        <c:v>#N/A</c:v>
                      </c:pt>
                      <c:pt idx="245">
                        <c:v>#N/A</c:v>
                      </c:pt>
                      <c:pt idx="246">
                        <c:v>#N/A</c:v>
                      </c:pt>
                      <c:pt idx="247">
                        <c:v>#N/A</c:v>
                      </c:pt>
                      <c:pt idx="248">
                        <c:v>#N/A</c:v>
                      </c:pt>
                      <c:pt idx="249">
                        <c:v>465</c:v>
                      </c:pt>
                      <c:pt idx="250">
                        <c:v>#N/A</c:v>
                      </c:pt>
                      <c:pt idx="251">
                        <c:v>#N/A</c:v>
                      </c:pt>
                      <c:pt idx="252">
                        <c:v>#N/A</c:v>
                      </c:pt>
                      <c:pt idx="253">
                        <c:v>#N/A</c:v>
                      </c:pt>
                      <c:pt idx="254">
                        <c:v>#N/A</c:v>
                      </c:pt>
                      <c:pt idx="255">
                        <c:v>#N/A</c:v>
                      </c:pt>
                      <c:pt idx="256">
                        <c:v>465</c:v>
                      </c:pt>
                      <c:pt idx="257">
                        <c:v>#N/A</c:v>
                      </c:pt>
                      <c:pt idx="258">
                        <c:v>#N/A</c:v>
                      </c:pt>
                      <c:pt idx="259">
                        <c:v>#N/A</c:v>
                      </c:pt>
                      <c:pt idx="260">
                        <c:v>#N/A</c:v>
                      </c:pt>
                      <c:pt idx="261">
                        <c:v>#N/A</c:v>
                      </c:pt>
                      <c:pt idx="262">
                        <c:v>#N/A</c:v>
                      </c:pt>
                      <c:pt idx="263">
                        <c:v>465</c:v>
                      </c:pt>
                      <c:pt idx="264">
                        <c:v>#N/A</c:v>
                      </c:pt>
                      <c:pt idx="265">
                        <c:v>#N/A</c:v>
                      </c:pt>
                      <c:pt idx="266">
                        <c:v>#N/A</c:v>
                      </c:pt>
                      <c:pt idx="267">
                        <c:v>#N/A</c:v>
                      </c:pt>
                      <c:pt idx="268">
                        <c:v>#N/A</c:v>
                      </c:pt>
                      <c:pt idx="269">
                        <c:v>#N/A</c:v>
                      </c:pt>
                      <c:pt idx="270">
                        <c:v>385</c:v>
                      </c:pt>
                      <c:pt idx="271">
                        <c:v>#N/A</c:v>
                      </c:pt>
                      <c:pt idx="272">
                        <c:v>#N/A</c:v>
                      </c:pt>
                      <c:pt idx="273">
                        <c:v>#N/A</c:v>
                      </c:pt>
                      <c:pt idx="274">
                        <c:v>#N/A</c:v>
                      </c:pt>
                      <c:pt idx="275">
                        <c:v>#N/A</c:v>
                      </c:pt>
                      <c:pt idx="276">
                        <c:v>#N/A</c:v>
                      </c:pt>
                      <c:pt idx="277">
                        <c:v>385</c:v>
                      </c:pt>
                      <c:pt idx="278">
                        <c:v>#N/A</c:v>
                      </c:pt>
                      <c:pt idx="279">
                        <c:v>#N/A</c:v>
                      </c:pt>
                      <c:pt idx="280">
                        <c:v>#N/A</c:v>
                      </c:pt>
                      <c:pt idx="281">
                        <c:v>#N/A</c:v>
                      </c:pt>
                      <c:pt idx="282">
                        <c:v>#N/A</c:v>
                      </c:pt>
                      <c:pt idx="283">
                        <c:v>#N/A</c:v>
                      </c:pt>
                      <c:pt idx="284">
                        <c:v>384</c:v>
                      </c:pt>
                      <c:pt idx="285">
                        <c:v>#N/A</c:v>
                      </c:pt>
                      <c:pt idx="286">
                        <c:v>#N/A</c:v>
                      </c:pt>
                      <c:pt idx="287">
                        <c:v>#N/A</c:v>
                      </c:pt>
                      <c:pt idx="288">
                        <c:v>#N/A</c:v>
                      </c:pt>
                      <c:pt idx="289">
                        <c:v>#N/A</c:v>
                      </c:pt>
                      <c:pt idx="290">
                        <c:v>#N/A</c:v>
                      </c:pt>
                      <c:pt idx="291">
                        <c:v>352</c:v>
                      </c:pt>
                      <c:pt idx="292">
                        <c:v>#N/A</c:v>
                      </c:pt>
                      <c:pt idx="293">
                        <c:v>#N/A</c:v>
                      </c:pt>
                      <c:pt idx="294">
                        <c:v>#N/A</c:v>
                      </c:pt>
                      <c:pt idx="295">
                        <c:v>#N/A</c:v>
                      </c:pt>
                      <c:pt idx="296">
                        <c:v>#N/A</c:v>
                      </c:pt>
                      <c:pt idx="297">
                        <c:v>#N/A</c:v>
                      </c:pt>
                      <c:pt idx="298">
                        <c:v>510</c:v>
                      </c:pt>
                      <c:pt idx="299">
                        <c:v>#N/A</c:v>
                      </c:pt>
                      <c:pt idx="300">
                        <c:v>#N/A</c:v>
                      </c:pt>
                      <c:pt idx="301">
                        <c:v>#N/A</c:v>
                      </c:pt>
                      <c:pt idx="302">
                        <c:v>#N/A</c:v>
                      </c:pt>
                      <c:pt idx="303">
                        <c:v>#N/A</c:v>
                      </c:pt>
                      <c:pt idx="304">
                        <c:v>#N/A</c:v>
                      </c:pt>
                      <c:pt idx="305">
                        <c:v>540</c:v>
                      </c:pt>
                      <c:pt idx="306">
                        <c:v>#N/A</c:v>
                      </c:pt>
                      <c:pt idx="307">
                        <c:v>#N/A</c:v>
                      </c:pt>
                      <c:pt idx="308">
                        <c:v>#N/A</c:v>
                      </c:pt>
                      <c:pt idx="309">
                        <c:v>#N/A</c:v>
                      </c:pt>
                      <c:pt idx="310">
                        <c:v>#N/A</c:v>
                      </c:pt>
                      <c:pt idx="311">
                        <c:v>#N/A</c:v>
                      </c:pt>
                      <c:pt idx="312">
                        <c:v>540</c:v>
                      </c:pt>
                      <c:pt idx="313">
                        <c:v>#N/A</c:v>
                      </c:pt>
                      <c:pt idx="314">
                        <c:v>#N/A</c:v>
                      </c:pt>
                      <c:pt idx="315">
                        <c:v>#N/A</c:v>
                      </c:pt>
                      <c:pt idx="316">
                        <c:v>#N/A</c:v>
                      </c:pt>
                      <c:pt idx="317">
                        <c:v>#N/A</c:v>
                      </c:pt>
                      <c:pt idx="318">
                        <c:v>#N/A</c:v>
                      </c:pt>
                      <c:pt idx="319">
                        <c:v>540</c:v>
                      </c:pt>
                      <c:pt idx="320">
                        <c:v>#N/A</c:v>
                      </c:pt>
                      <c:pt idx="321">
                        <c:v>#N/A</c:v>
                      </c:pt>
                      <c:pt idx="322">
                        <c:v>#N/A</c:v>
                      </c:pt>
                      <c:pt idx="323">
                        <c:v>#N/A</c:v>
                      </c:pt>
                      <c:pt idx="324">
                        <c:v>#N/A</c:v>
                      </c:pt>
                      <c:pt idx="325">
                        <c:v>#N/A</c:v>
                      </c:pt>
                      <c:pt idx="326">
                        <c:v>689</c:v>
                      </c:pt>
                      <c:pt idx="327">
                        <c:v>#N/A</c:v>
                      </c:pt>
                      <c:pt idx="328">
                        <c:v>#N/A</c:v>
                      </c:pt>
                      <c:pt idx="329">
                        <c:v>#N/A</c:v>
                      </c:pt>
                      <c:pt idx="330">
                        <c:v>#N/A</c:v>
                      </c:pt>
                      <c:pt idx="331">
                        <c:v>#N/A</c:v>
                      </c:pt>
                      <c:pt idx="332">
                        <c:v>#N/A</c:v>
                      </c:pt>
                      <c:pt idx="333">
                        <c:v>688</c:v>
                      </c:pt>
                      <c:pt idx="334">
                        <c:v>#N/A</c:v>
                      </c:pt>
                      <c:pt idx="335">
                        <c:v>#N/A</c:v>
                      </c:pt>
                      <c:pt idx="336">
                        <c:v>#N/A</c:v>
                      </c:pt>
                      <c:pt idx="337">
                        <c:v>#N/A</c:v>
                      </c:pt>
                      <c:pt idx="338">
                        <c:v>#N/A</c:v>
                      </c:pt>
                      <c:pt idx="339">
                        <c:v>#N/A</c:v>
                      </c:pt>
                      <c:pt idx="340">
                        <c:v>688</c:v>
                      </c:pt>
                      <c:pt idx="341">
                        <c:v>#N/A</c:v>
                      </c:pt>
                      <c:pt idx="342">
                        <c:v>#N/A</c:v>
                      </c:pt>
                      <c:pt idx="343">
                        <c:v>#N/A</c:v>
                      </c:pt>
                      <c:pt idx="344">
                        <c:v>#N/A</c:v>
                      </c:pt>
                      <c:pt idx="345">
                        <c:v>#N/A</c:v>
                      </c:pt>
                      <c:pt idx="346">
                        <c:v>#N/A</c:v>
                      </c:pt>
                      <c:pt idx="347">
                        <c:v>687</c:v>
                      </c:pt>
                      <c:pt idx="348">
                        <c:v>#N/A</c:v>
                      </c:pt>
                      <c:pt idx="349">
                        <c:v>#N/A</c:v>
                      </c:pt>
                      <c:pt idx="350">
                        <c:v>#N/A</c:v>
                      </c:pt>
                      <c:pt idx="351">
                        <c:v>#N/A</c:v>
                      </c:pt>
                      <c:pt idx="352">
                        <c:v>#N/A</c:v>
                      </c:pt>
                      <c:pt idx="353">
                        <c:v>#N/A</c:v>
                      </c:pt>
                      <c:pt idx="354">
                        <c:v>684</c:v>
                      </c:pt>
                      <c:pt idx="355">
                        <c:v>#N/A</c:v>
                      </c:pt>
                      <c:pt idx="356">
                        <c:v>#N/A</c:v>
                      </c:pt>
                      <c:pt idx="357">
                        <c:v>#N/A</c:v>
                      </c:pt>
                      <c:pt idx="358">
                        <c:v>#N/A</c:v>
                      </c:pt>
                      <c:pt idx="359">
                        <c:v>#N/A</c:v>
                      </c:pt>
                      <c:pt idx="360">
                        <c:v>#N/A</c:v>
                      </c:pt>
                      <c:pt idx="361">
                        <c:v>628</c:v>
                      </c:pt>
                      <c:pt idx="362">
                        <c:v>#N/A</c:v>
                      </c:pt>
                      <c:pt idx="363">
                        <c:v>#N/A</c:v>
                      </c:pt>
                      <c:pt idx="364">
                        <c:v>#N/A</c:v>
                      </c:pt>
                    </c:numCache>
                  </c:numRef>
                </c:val>
                <c:smooth val="0"/>
                <c:extLst>
                  <c:ext xmlns:c16="http://schemas.microsoft.com/office/drawing/2014/chart" uri="{C3380CC4-5D6E-409C-BE32-E72D297353CC}">
                    <c16:uniqueId val="{00000005-ECE3-47FC-9F97-7D52CD895D05}"/>
                  </c:ext>
                </c:extLst>
              </c15:ser>
            </c15:filteredLineSeries>
          </c:ext>
        </c:extLst>
      </c:lineChart>
      <c:dateAx>
        <c:axId val="523571760"/>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29247861"/>
        <c:crosses val="autoZero"/>
        <c:auto val="1"/>
        <c:lblOffset val="100"/>
        <c:baseTimeUnit val="days"/>
      </c:dateAx>
      <c:valAx>
        <c:axId val="42924786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cs typeface="楷体" panose="02010609060101010101" pitchFamily="49" charset="-122"/>
                  </a:rPr>
                  <a:t>元</a:t>
                </a:r>
                <a:r>
                  <a:rPr lang="en-US" altLang="zh-CN">
                    <a:latin typeface="楷体" panose="02010609060101010101" pitchFamily="49" charset="-122"/>
                    <a:ea typeface="楷体" panose="02010609060101010101" pitchFamily="49" charset="-122"/>
                    <a:cs typeface="楷体" panose="02010609060101010101" pitchFamily="49" charset="-122"/>
                  </a:rPr>
                  <a:t>/</a:t>
                </a:r>
                <a:r>
                  <a:rPr lang="zh-CN" altLang="en-US">
                    <a:latin typeface="楷体" panose="02010609060101010101" pitchFamily="49" charset="-122"/>
                    <a:ea typeface="楷体" panose="02010609060101010101" pitchFamily="49" charset="-122"/>
                    <a:cs typeface="楷体" panose="02010609060101010101" pitchFamily="49" charset="-122"/>
                  </a:rPr>
                  <a:t>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23571760"/>
        <c:crosses val="autoZero"/>
        <c:crossBetween val="between"/>
      </c:valAx>
      <c:spPr>
        <a:noFill/>
        <a:ln>
          <a:noFill/>
        </a:ln>
        <a:effectLst/>
      </c:spPr>
    </c:plotArea>
    <c:legend>
      <c:legendPos val="b"/>
      <c:layout>
        <c:manualLayout>
          <c:xMode val="edge"/>
          <c:yMode val="edge"/>
          <c:x val="0.14690476190476201"/>
          <c:y val="0.89791901012373498"/>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联碱法利润</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纯碱月度周度图表!$DN$18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纯碱月度周度图表!$DI$19:$DI$383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纯碱月度周度图表!$DN$19:$DN$383</c:f>
              <c:numCache>
                <c:formatCode>General</c:formatCode>
                <c:ptCount val="365"/>
                <c:pt idx="0">
                  <c:v>#N/A</c:v>
                </c:pt>
                <c:pt idx="1">
                  <c:v>#N/A</c:v>
                </c:pt>
                <c:pt idx="2">
                  <c:v>#N/A</c:v>
                </c:pt>
                <c:pt idx="3">
                  <c:v>#N/A</c:v>
                </c:pt>
                <c:pt idx="4">
                  <c:v>#N/A</c:v>
                </c:pt>
                <c:pt idx="5">
                  <c:v>#N/A</c:v>
                </c:pt>
                <c:pt idx="6">
                  <c:v>157</c:v>
                </c:pt>
                <c:pt idx="7">
                  <c:v>#N/A</c:v>
                </c:pt>
                <c:pt idx="8">
                  <c:v>#N/A</c:v>
                </c:pt>
                <c:pt idx="9">
                  <c:v>#N/A</c:v>
                </c:pt>
                <c:pt idx="10">
                  <c:v>#N/A</c:v>
                </c:pt>
                <c:pt idx="11">
                  <c:v>#N/A</c:v>
                </c:pt>
                <c:pt idx="12">
                  <c:v>#N/A</c:v>
                </c:pt>
                <c:pt idx="13">
                  <c:v>157</c:v>
                </c:pt>
                <c:pt idx="14">
                  <c:v>#N/A</c:v>
                </c:pt>
                <c:pt idx="15">
                  <c:v>#N/A</c:v>
                </c:pt>
                <c:pt idx="16">
                  <c:v>#N/A</c:v>
                </c:pt>
                <c:pt idx="17">
                  <c:v>#N/A</c:v>
                </c:pt>
                <c:pt idx="18">
                  <c:v>#N/A</c:v>
                </c:pt>
                <c:pt idx="19">
                  <c:v>#N/A</c:v>
                </c:pt>
                <c:pt idx="20">
                  <c:v>167</c:v>
                </c:pt>
                <c:pt idx="21">
                  <c:v>#N/A</c:v>
                </c:pt>
                <c:pt idx="22">
                  <c:v>#N/A</c:v>
                </c:pt>
                <c:pt idx="23">
                  <c:v>#N/A</c:v>
                </c:pt>
                <c:pt idx="24">
                  <c:v>#N/A</c:v>
                </c:pt>
                <c:pt idx="25">
                  <c:v>#N/A</c:v>
                </c:pt>
                <c:pt idx="26">
                  <c:v>#N/A</c:v>
                </c:pt>
                <c:pt idx="27">
                  <c:v>167</c:v>
                </c:pt>
                <c:pt idx="28">
                  <c:v>#N/A</c:v>
                </c:pt>
                <c:pt idx="29">
                  <c:v>#N/A</c:v>
                </c:pt>
                <c:pt idx="30">
                  <c:v>#N/A</c:v>
                </c:pt>
                <c:pt idx="31">
                  <c:v>#N/A</c:v>
                </c:pt>
                <c:pt idx="32">
                  <c:v>#N/A</c:v>
                </c:pt>
                <c:pt idx="33">
                  <c:v>#N/A</c:v>
                </c:pt>
                <c:pt idx="34">
                  <c:v>407</c:v>
                </c:pt>
                <c:pt idx="35">
                  <c:v>#N/A</c:v>
                </c:pt>
                <c:pt idx="36">
                  <c:v>#N/A</c:v>
                </c:pt>
                <c:pt idx="37">
                  <c:v>#N/A</c:v>
                </c:pt>
                <c:pt idx="38">
                  <c:v>#N/A</c:v>
                </c:pt>
                <c:pt idx="39">
                  <c:v>#N/A</c:v>
                </c:pt>
                <c:pt idx="40">
                  <c:v>#N/A</c:v>
                </c:pt>
                <c:pt idx="41">
                  <c:v>465</c:v>
                </c:pt>
                <c:pt idx="42">
                  <c:v>#N/A</c:v>
                </c:pt>
                <c:pt idx="43">
                  <c:v>#N/A</c:v>
                </c:pt>
                <c:pt idx="44">
                  <c:v>#N/A</c:v>
                </c:pt>
                <c:pt idx="45">
                  <c:v>#N/A</c:v>
                </c:pt>
                <c:pt idx="46">
                  <c:v>#N/A</c:v>
                </c:pt>
                <c:pt idx="47">
                  <c:v>#N/A</c:v>
                </c:pt>
                <c:pt idx="48">
                  <c:v>515</c:v>
                </c:pt>
                <c:pt idx="49">
                  <c:v>#N/A</c:v>
                </c:pt>
                <c:pt idx="50">
                  <c:v>#N/A</c:v>
                </c:pt>
                <c:pt idx="51">
                  <c:v>#N/A</c:v>
                </c:pt>
                <c:pt idx="52">
                  <c:v>#N/A</c:v>
                </c:pt>
                <c:pt idx="53">
                  <c:v>#N/A</c:v>
                </c:pt>
                <c:pt idx="54">
                  <c:v>#N/A</c:v>
                </c:pt>
                <c:pt idx="55">
                  <c:v>633</c:v>
                </c:pt>
                <c:pt idx="56">
                  <c:v>#N/A</c:v>
                </c:pt>
                <c:pt idx="57">
                  <c:v>#N/A</c:v>
                </c:pt>
                <c:pt idx="58">
                  <c:v>#N/A</c:v>
                </c:pt>
                <c:pt idx="59">
                  <c:v>#N/A</c:v>
                </c:pt>
                <c:pt idx="60">
                  <c:v>#N/A</c:v>
                </c:pt>
                <c:pt idx="61">
                  <c:v>#N/A</c:v>
                </c:pt>
                <c:pt idx="62">
                  <c:v>718</c:v>
                </c:pt>
                <c:pt idx="63">
                  <c:v>#N/A</c:v>
                </c:pt>
                <c:pt idx="64">
                  <c:v>#N/A</c:v>
                </c:pt>
                <c:pt idx="65">
                  <c:v>#N/A</c:v>
                </c:pt>
                <c:pt idx="66">
                  <c:v>#N/A</c:v>
                </c:pt>
                <c:pt idx="67">
                  <c:v>#N/A</c:v>
                </c:pt>
                <c:pt idx="68">
                  <c:v>#N/A</c:v>
                </c:pt>
                <c:pt idx="69">
                  <c:v>798</c:v>
                </c:pt>
                <c:pt idx="70">
                  <c:v>#N/A</c:v>
                </c:pt>
                <c:pt idx="71">
                  <c:v>#N/A</c:v>
                </c:pt>
                <c:pt idx="72">
                  <c:v>#N/A</c:v>
                </c:pt>
                <c:pt idx="73">
                  <c:v>#N/A</c:v>
                </c:pt>
                <c:pt idx="74">
                  <c:v>#N/A</c:v>
                </c:pt>
                <c:pt idx="75">
                  <c:v>#N/A</c:v>
                </c:pt>
                <c:pt idx="76">
                  <c:v>853</c:v>
                </c:pt>
                <c:pt idx="77">
                  <c:v>#N/A</c:v>
                </c:pt>
                <c:pt idx="78">
                  <c:v>#N/A</c:v>
                </c:pt>
                <c:pt idx="79">
                  <c:v>#N/A</c:v>
                </c:pt>
                <c:pt idx="80">
                  <c:v>#N/A</c:v>
                </c:pt>
                <c:pt idx="81">
                  <c:v>#N/A</c:v>
                </c:pt>
                <c:pt idx="82">
                  <c:v>#N/A</c:v>
                </c:pt>
                <c:pt idx="83">
                  <c:v>908</c:v>
                </c:pt>
                <c:pt idx="84">
                  <c:v>#N/A</c:v>
                </c:pt>
                <c:pt idx="85">
                  <c:v>#N/A</c:v>
                </c:pt>
                <c:pt idx="86">
                  <c:v>#N/A</c:v>
                </c:pt>
                <c:pt idx="87">
                  <c:v>#N/A</c:v>
                </c:pt>
                <c:pt idx="88">
                  <c:v>#N/A</c:v>
                </c:pt>
                <c:pt idx="89">
                  <c:v>#N/A</c:v>
                </c:pt>
                <c:pt idx="90">
                  <c:v>908</c:v>
                </c:pt>
                <c:pt idx="91">
                  <c:v>#N/A</c:v>
                </c:pt>
                <c:pt idx="92">
                  <c:v>#N/A</c:v>
                </c:pt>
                <c:pt idx="93">
                  <c:v>#N/A</c:v>
                </c:pt>
                <c:pt idx="94">
                  <c:v>#N/A</c:v>
                </c:pt>
                <c:pt idx="95">
                  <c:v>#N/A</c:v>
                </c:pt>
                <c:pt idx="96">
                  <c:v>#N/A</c:v>
                </c:pt>
                <c:pt idx="97">
                  <c:v>838</c:v>
                </c:pt>
                <c:pt idx="98">
                  <c:v>#N/A</c:v>
                </c:pt>
                <c:pt idx="99">
                  <c:v>#N/A</c:v>
                </c:pt>
                <c:pt idx="100">
                  <c:v>#N/A</c:v>
                </c:pt>
                <c:pt idx="101">
                  <c:v>#N/A</c:v>
                </c:pt>
                <c:pt idx="102">
                  <c:v>#N/A</c:v>
                </c:pt>
                <c:pt idx="103">
                  <c:v>#N/A</c:v>
                </c:pt>
                <c:pt idx="104">
                  <c:v>838</c:v>
                </c:pt>
                <c:pt idx="105">
                  <c:v>#N/A</c:v>
                </c:pt>
                <c:pt idx="106">
                  <c:v>#N/A</c:v>
                </c:pt>
                <c:pt idx="107">
                  <c:v>#N/A</c:v>
                </c:pt>
                <c:pt idx="108">
                  <c:v>#N/A</c:v>
                </c:pt>
                <c:pt idx="109">
                  <c:v>#N/A</c:v>
                </c:pt>
                <c:pt idx="110">
                  <c:v>#N/A</c:v>
                </c:pt>
                <c:pt idx="111">
                  <c:v>838</c:v>
                </c:pt>
                <c:pt idx="112">
                  <c:v>#N/A</c:v>
                </c:pt>
                <c:pt idx="113">
                  <c:v>#N/A</c:v>
                </c:pt>
                <c:pt idx="114">
                  <c:v>#N/A</c:v>
                </c:pt>
                <c:pt idx="115">
                  <c:v>#N/A</c:v>
                </c:pt>
                <c:pt idx="116">
                  <c:v>#N/A</c:v>
                </c:pt>
                <c:pt idx="117">
                  <c:v>#N/A</c:v>
                </c:pt>
                <c:pt idx="118">
                  <c:v>738</c:v>
                </c:pt>
                <c:pt idx="119">
                  <c:v>#N/A</c:v>
                </c:pt>
                <c:pt idx="120">
                  <c:v>#N/A</c:v>
                </c:pt>
                <c:pt idx="121">
                  <c:v>#N/A</c:v>
                </c:pt>
                <c:pt idx="122">
                  <c:v>#N/A</c:v>
                </c:pt>
                <c:pt idx="123">
                  <c:v>#N/A</c:v>
                </c:pt>
                <c:pt idx="124">
                  <c:v>#N/A</c:v>
                </c:pt>
                <c:pt idx="125">
                  <c:v>638</c:v>
                </c:pt>
                <c:pt idx="126">
                  <c:v>#N/A</c:v>
                </c:pt>
                <c:pt idx="127">
                  <c:v>#N/A</c:v>
                </c:pt>
                <c:pt idx="128">
                  <c:v>#N/A</c:v>
                </c:pt>
                <c:pt idx="129">
                  <c:v>#N/A</c:v>
                </c:pt>
                <c:pt idx="130">
                  <c:v>#N/A</c:v>
                </c:pt>
                <c:pt idx="131">
                  <c:v>#N/A</c:v>
                </c:pt>
                <c:pt idx="132">
                  <c:v>308</c:v>
                </c:pt>
                <c:pt idx="133">
                  <c:v>#N/A</c:v>
                </c:pt>
                <c:pt idx="134">
                  <c:v>#N/A</c:v>
                </c:pt>
                <c:pt idx="135">
                  <c:v>#N/A</c:v>
                </c:pt>
                <c:pt idx="136">
                  <c:v>#N/A</c:v>
                </c:pt>
                <c:pt idx="137">
                  <c:v>#N/A</c:v>
                </c:pt>
                <c:pt idx="138">
                  <c:v>#N/A</c:v>
                </c:pt>
                <c:pt idx="139">
                  <c:v>293</c:v>
                </c:pt>
                <c:pt idx="140">
                  <c:v>#N/A</c:v>
                </c:pt>
                <c:pt idx="141">
                  <c:v>#N/A</c:v>
                </c:pt>
                <c:pt idx="142">
                  <c:v>#N/A</c:v>
                </c:pt>
                <c:pt idx="143">
                  <c:v>#N/A</c:v>
                </c:pt>
                <c:pt idx="144">
                  <c:v>#N/A</c:v>
                </c:pt>
                <c:pt idx="145">
                  <c:v>#N/A</c:v>
                </c:pt>
                <c:pt idx="146">
                  <c:v>293</c:v>
                </c:pt>
                <c:pt idx="147">
                  <c:v>#N/A</c:v>
                </c:pt>
                <c:pt idx="148">
                  <c:v>#N/A</c:v>
                </c:pt>
                <c:pt idx="149">
                  <c:v>#N/A</c:v>
                </c:pt>
                <c:pt idx="150">
                  <c:v>#N/A</c:v>
                </c:pt>
                <c:pt idx="151">
                  <c:v>#N/A</c:v>
                </c:pt>
                <c:pt idx="152">
                  <c:v>#N/A</c:v>
                </c:pt>
                <c:pt idx="153">
                  <c:v>173</c:v>
                </c:pt>
                <c:pt idx="154">
                  <c:v>#N/A</c:v>
                </c:pt>
                <c:pt idx="155">
                  <c:v>#N/A</c:v>
                </c:pt>
                <c:pt idx="156">
                  <c:v>#N/A</c:v>
                </c:pt>
                <c:pt idx="157">
                  <c:v>#N/A</c:v>
                </c:pt>
                <c:pt idx="158">
                  <c:v>#N/A</c:v>
                </c:pt>
                <c:pt idx="159">
                  <c:v>#N/A</c:v>
                </c:pt>
                <c:pt idx="160">
                  <c:v>135</c:v>
                </c:pt>
                <c:pt idx="161">
                  <c:v>#N/A</c:v>
                </c:pt>
                <c:pt idx="162">
                  <c:v>#N/A</c:v>
                </c:pt>
                <c:pt idx="163">
                  <c:v>#N/A</c:v>
                </c:pt>
                <c:pt idx="164">
                  <c:v>#N/A</c:v>
                </c:pt>
                <c:pt idx="165">
                  <c:v>#N/A</c:v>
                </c:pt>
                <c:pt idx="166">
                  <c:v>#N/A</c:v>
                </c:pt>
                <c:pt idx="167">
                  <c:v>123</c:v>
                </c:pt>
                <c:pt idx="168">
                  <c:v>#N/A</c:v>
                </c:pt>
                <c:pt idx="169">
                  <c:v>#N/A</c:v>
                </c:pt>
                <c:pt idx="170">
                  <c:v>#N/A</c:v>
                </c:pt>
                <c:pt idx="171">
                  <c:v>#N/A</c:v>
                </c:pt>
                <c:pt idx="172">
                  <c:v>#N/A</c:v>
                </c:pt>
                <c:pt idx="173">
                  <c:v>#N/A</c:v>
                </c:pt>
                <c:pt idx="174">
                  <c:v>123</c:v>
                </c:pt>
                <c:pt idx="175">
                  <c:v>#N/A</c:v>
                </c:pt>
                <c:pt idx="176">
                  <c:v>#N/A</c:v>
                </c:pt>
                <c:pt idx="177">
                  <c:v>#N/A</c:v>
                </c:pt>
                <c:pt idx="178">
                  <c:v>#N/A</c:v>
                </c:pt>
                <c:pt idx="179">
                  <c:v>#N/A</c:v>
                </c:pt>
                <c:pt idx="180">
                  <c:v>#N/A</c:v>
                </c:pt>
                <c:pt idx="181">
                  <c:v>93</c:v>
                </c:pt>
                <c:pt idx="182">
                  <c:v>#N/A</c:v>
                </c:pt>
                <c:pt idx="183">
                  <c:v>#N/A</c:v>
                </c:pt>
                <c:pt idx="184">
                  <c:v>#N/A</c:v>
                </c:pt>
                <c:pt idx="185">
                  <c:v>#N/A</c:v>
                </c:pt>
                <c:pt idx="186">
                  <c:v>#N/A</c:v>
                </c:pt>
                <c:pt idx="187">
                  <c:v>#N/A</c:v>
                </c:pt>
                <c:pt idx="188">
                  <c:v>93</c:v>
                </c:pt>
                <c:pt idx="189">
                  <c:v>#N/A</c:v>
                </c:pt>
                <c:pt idx="190">
                  <c:v>#N/A</c:v>
                </c:pt>
                <c:pt idx="191">
                  <c:v>#N/A</c:v>
                </c:pt>
                <c:pt idx="192">
                  <c:v>#N/A</c:v>
                </c:pt>
                <c:pt idx="193">
                  <c:v>#N/A</c:v>
                </c:pt>
                <c:pt idx="194">
                  <c:v>#N/A</c:v>
                </c:pt>
                <c:pt idx="195">
                  <c:v>103</c:v>
                </c:pt>
                <c:pt idx="196">
                  <c:v>#N/A</c:v>
                </c:pt>
                <c:pt idx="197">
                  <c:v>#N/A</c:v>
                </c:pt>
                <c:pt idx="198">
                  <c:v>#N/A</c:v>
                </c:pt>
                <c:pt idx="199">
                  <c:v>#N/A</c:v>
                </c:pt>
                <c:pt idx="200">
                  <c:v>#N/A</c:v>
                </c:pt>
                <c:pt idx="201">
                  <c:v>#N/A</c:v>
                </c:pt>
                <c:pt idx="202">
                  <c:v>103</c:v>
                </c:pt>
                <c:pt idx="203">
                  <c:v>#N/A</c:v>
                </c:pt>
                <c:pt idx="204">
                  <c:v>#N/A</c:v>
                </c:pt>
                <c:pt idx="205">
                  <c:v>#N/A</c:v>
                </c:pt>
                <c:pt idx="206">
                  <c:v>#N/A</c:v>
                </c:pt>
                <c:pt idx="207">
                  <c:v>#N/A</c:v>
                </c:pt>
                <c:pt idx="208">
                  <c:v>#N/A</c:v>
                </c:pt>
                <c:pt idx="209">
                  <c:v>118</c:v>
                </c:pt>
                <c:pt idx="210">
                  <c:v>#N/A</c:v>
                </c:pt>
                <c:pt idx="211">
                  <c:v>#N/A</c:v>
                </c:pt>
                <c:pt idx="212">
                  <c:v>#N/A</c:v>
                </c:pt>
                <c:pt idx="213">
                  <c:v>#N/A</c:v>
                </c:pt>
                <c:pt idx="214">
                  <c:v>#N/A</c:v>
                </c:pt>
                <c:pt idx="215">
                  <c:v>#N/A</c:v>
                </c:pt>
                <c:pt idx="216">
                  <c:v>94</c:v>
                </c:pt>
                <c:pt idx="217">
                  <c:v>#N/A</c:v>
                </c:pt>
                <c:pt idx="218">
                  <c:v>#N/A</c:v>
                </c:pt>
                <c:pt idx="219">
                  <c:v>#N/A</c:v>
                </c:pt>
                <c:pt idx="220">
                  <c:v>#N/A</c:v>
                </c:pt>
                <c:pt idx="221">
                  <c:v>#N/A</c:v>
                </c:pt>
                <c:pt idx="222">
                  <c:v>#N/A</c:v>
                </c:pt>
                <c:pt idx="223">
                  <c:v>144</c:v>
                </c:pt>
                <c:pt idx="224">
                  <c:v>#N/A</c:v>
                </c:pt>
                <c:pt idx="225">
                  <c:v>#N/A</c:v>
                </c:pt>
                <c:pt idx="226">
                  <c:v>#N/A</c:v>
                </c:pt>
                <c:pt idx="227">
                  <c:v>#N/A</c:v>
                </c:pt>
                <c:pt idx="228">
                  <c:v>#N/A</c:v>
                </c:pt>
                <c:pt idx="229">
                  <c:v>#N/A</c:v>
                </c:pt>
                <c:pt idx="230">
                  <c:v>186.3</c:v>
                </c:pt>
                <c:pt idx="231">
                  <c:v>#N/A</c:v>
                </c:pt>
                <c:pt idx="232">
                  <c:v>#N/A</c:v>
                </c:pt>
                <c:pt idx="233">
                  <c:v>#N/A</c:v>
                </c:pt>
                <c:pt idx="234">
                  <c:v>#N/A</c:v>
                </c:pt>
                <c:pt idx="235">
                  <c:v>#N/A</c:v>
                </c:pt>
                <c:pt idx="236">
                  <c:v>#N/A</c:v>
                </c:pt>
                <c:pt idx="237">
                  <c:v>231.8</c:v>
                </c:pt>
                <c:pt idx="238">
                  <c:v>#N/A</c:v>
                </c:pt>
                <c:pt idx="239">
                  <c:v>#N/A</c:v>
                </c:pt>
                <c:pt idx="240">
                  <c:v>#N/A</c:v>
                </c:pt>
                <c:pt idx="241">
                  <c:v>#N/A</c:v>
                </c:pt>
                <c:pt idx="242">
                  <c:v>#N/A</c:v>
                </c:pt>
                <c:pt idx="243">
                  <c:v>#N/A</c:v>
                </c:pt>
                <c:pt idx="244">
                  <c:v>225.5</c:v>
                </c:pt>
                <c:pt idx="245">
                  <c:v>#N/A</c:v>
                </c:pt>
                <c:pt idx="246">
                  <c:v>#N/A</c:v>
                </c:pt>
                <c:pt idx="247">
                  <c:v>#N/A</c:v>
                </c:pt>
                <c:pt idx="248">
                  <c:v>#N/A</c:v>
                </c:pt>
                <c:pt idx="249">
                  <c:v>#N/A</c:v>
                </c:pt>
                <c:pt idx="250">
                  <c:v>#N/A</c:v>
                </c:pt>
                <c:pt idx="251">
                  <c:v>247.5</c:v>
                </c:pt>
                <c:pt idx="252">
                  <c:v>#N/A</c:v>
                </c:pt>
                <c:pt idx="253">
                  <c:v>#N/A</c:v>
                </c:pt>
                <c:pt idx="254">
                  <c:v>#N/A</c:v>
                </c:pt>
                <c:pt idx="255">
                  <c:v>#N/A</c:v>
                </c:pt>
                <c:pt idx="256">
                  <c:v>#N/A</c:v>
                </c:pt>
                <c:pt idx="257">
                  <c:v>#N/A</c:v>
                </c:pt>
                <c:pt idx="258">
                  <c:v>265.5</c:v>
                </c:pt>
                <c:pt idx="259">
                  <c:v>#N/A</c:v>
                </c:pt>
                <c:pt idx="260">
                  <c:v>#N/A</c:v>
                </c:pt>
                <c:pt idx="261">
                  <c:v>#N/A</c:v>
                </c:pt>
                <c:pt idx="262">
                  <c:v>#N/A</c:v>
                </c:pt>
                <c:pt idx="263">
                  <c:v>#N/A</c:v>
                </c:pt>
                <c:pt idx="264">
                  <c:v>#N/A</c:v>
                </c:pt>
                <c:pt idx="265">
                  <c:v>315.5</c:v>
                </c:pt>
                <c:pt idx="266">
                  <c:v>#N/A</c:v>
                </c:pt>
                <c:pt idx="267">
                  <c:v>#N/A</c:v>
                </c:pt>
                <c:pt idx="268">
                  <c:v>#N/A</c:v>
                </c:pt>
                <c:pt idx="269">
                  <c:v>#N/A</c:v>
                </c:pt>
                <c:pt idx="270">
                  <c:v>#N/A</c:v>
                </c:pt>
                <c:pt idx="271">
                  <c:v>#N/A</c:v>
                </c:pt>
                <c:pt idx="272">
                  <c:v>344</c:v>
                </c:pt>
                <c:pt idx="273">
                  <c:v>#N/A</c:v>
                </c:pt>
                <c:pt idx="274">
                  <c:v>#N/A</c:v>
                </c:pt>
                <c:pt idx="275">
                  <c:v>#N/A</c:v>
                </c:pt>
                <c:pt idx="276">
                  <c:v>#N/A</c:v>
                </c:pt>
                <c:pt idx="277">
                  <c:v>#N/A</c:v>
                </c:pt>
                <c:pt idx="278">
                  <c:v>#N/A</c:v>
                </c:pt>
                <c:pt idx="279">
                  <c:v>344</c:v>
                </c:pt>
                <c:pt idx="280">
                  <c:v>#N/A</c:v>
                </c:pt>
                <c:pt idx="281">
                  <c:v>#N/A</c:v>
                </c:pt>
                <c:pt idx="282">
                  <c:v>#N/A</c:v>
                </c:pt>
                <c:pt idx="283">
                  <c:v>#N/A</c:v>
                </c:pt>
                <c:pt idx="284">
                  <c:v>#N/A</c:v>
                </c:pt>
                <c:pt idx="285">
                  <c:v>#N/A</c:v>
                </c:pt>
                <c:pt idx="286">
                  <c:v>311</c:v>
                </c:pt>
                <c:pt idx="287">
                  <c:v>#N/A</c:v>
                </c:pt>
                <c:pt idx="288">
                  <c:v>#N/A</c:v>
                </c:pt>
                <c:pt idx="289">
                  <c:v>#N/A</c:v>
                </c:pt>
                <c:pt idx="290">
                  <c:v>#N/A</c:v>
                </c:pt>
                <c:pt idx="291">
                  <c:v>#N/A</c:v>
                </c:pt>
                <c:pt idx="292">
                  <c:v>#N/A</c:v>
                </c:pt>
                <c:pt idx="293">
                  <c:v>313</c:v>
                </c:pt>
                <c:pt idx="294">
                  <c:v>#N/A</c:v>
                </c:pt>
                <c:pt idx="295">
                  <c:v>#N/A</c:v>
                </c:pt>
                <c:pt idx="296">
                  <c:v>#N/A</c:v>
                </c:pt>
                <c:pt idx="297">
                  <c:v>#N/A</c:v>
                </c:pt>
                <c:pt idx="298">
                  <c:v>#N/A</c:v>
                </c:pt>
                <c:pt idx="299">
                  <c:v>#N/A</c:v>
                </c:pt>
                <c:pt idx="300">
                  <c:v>291</c:v>
                </c:pt>
                <c:pt idx="301">
                  <c:v>#N/A</c:v>
                </c:pt>
                <c:pt idx="302">
                  <c:v>#N/A</c:v>
                </c:pt>
                <c:pt idx="303">
                  <c:v>#N/A</c:v>
                </c:pt>
                <c:pt idx="304">
                  <c:v>#N/A</c:v>
                </c:pt>
                <c:pt idx="305">
                  <c:v>#N/A</c:v>
                </c:pt>
                <c:pt idx="306">
                  <c:v>280</c:v>
                </c:pt>
                <c:pt idx="307">
                  <c:v>#N/A</c:v>
                </c:pt>
                <c:pt idx="308">
                  <c:v>#N/A</c:v>
                </c:pt>
                <c:pt idx="309">
                  <c:v>#N/A</c:v>
                </c:pt>
                <c:pt idx="310">
                  <c:v>#N/A</c:v>
                </c:pt>
                <c:pt idx="311">
                  <c:v>#N/A</c:v>
                </c:pt>
                <c:pt idx="312">
                  <c:v>#N/A</c:v>
                </c:pt>
                <c:pt idx="313">
                  <c:v>269</c:v>
                </c:pt>
                <c:pt idx="314">
                  <c:v>#N/A</c:v>
                </c:pt>
                <c:pt idx="315">
                  <c:v>#N/A</c:v>
                </c:pt>
                <c:pt idx="316">
                  <c:v>#N/A</c:v>
                </c:pt>
                <c:pt idx="317">
                  <c:v>#N/A</c:v>
                </c:pt>
                <c:pt idx="318">
                  <c:v>#N/A</c:v>
                </c:pt>
                <c:pt idx="319">
                  <c:v>#N/A</c:v>
                </c:pt>
                <c:pt idx="320">
                  <c:v>258</c:v>
                </c:pt>
                <c:pt idx="321">
                  <c:v>#N/A</c:v>
                </c:pt>
                <c:pt idx="322">
                  <c:v>#N/A</c:v>
                </c:pt>
                <c:pt idx="323">
                  <c:v>#N/A</c:v>
                </c:pt>
                <c:pt idx="324">
                  <c:v>#N/A</c:v>
                </c:pt>
                <c:pt idx="325">
                  <c:v>#N/A</c:v>
                </c:pt>
                <c:pt idx="326">
                  <c:v>#N/A</c:v>
                </c:pt>
                <c:pt idx="327">
                  <c:v>258</c:v>
                </c:pt>
                <c:pt idx="328">
                  <c:v>#N/A</c:v>
                </c:pt>
                <c:pt idx="329">
                  <c:v>#N/A</c:v>
                </c:pt>
                <c:pt idx="330">
                  <c:v>#N/A</c:v>
                </c:pt>
                <c:pt idx="331">
                  <c:v>#N/A</c:v>
                </c:pt>
                <c:pt idx="332">
                  <c:v>#N/A</c:v>
                </c:pt>
                <c:pt idx="333">
                  <c:v>#N/A</c:v>
                </c:pt>
                <c:pt idx="334">
                  <c:v>258</c:v>
                </c:pt>
                <c:pt idx="335">
                  <c:v>#N/A</c:v>
                </c:pt>
                <c:pt idx="336">
                  <c:v>#N/A</c:v>
                </c:pt>
                <c:pt idx="337">
                  <c:v>#N/A</c:v>
                </c:pt>
                <c:pt idx="338">
                  <c:v>#N/A</c:v>
                </c:pt>
                <c:pt idx="339">
                  <c:v>#N/A</c:v>
                </c:pt>
                <c:pt idx="340">
                  <c:v>#N/A</c:v>
                </c:pt>
                <c:pt idx="341">
                  <c:v>258</c:v>
                </c:pt>
                <c:pt idx="342">
                  <c:v>#N/A</c:v>
                </c:pt>
                <c:pt idx="343">
                  <c:v>#N/A</c:v>
                </c:pt>
                <c:pt idx="344">
                  <c:v>#N/A</c:v>
                </c:pt>
                <c:pt idx="345">
                  <c:v>#N/A</c:v>
                </c:pt>
                <c:pt idx="346">
                  <c:v>#N/A</c:v>
                </c:pt>
                <c:pt idx="347">
                  <c:v>#N/A</c:v>
                </c:pt>
                <c:pt idx="348">
                  <c:v>258</c:v>
                </c:pt>
                <c:pt idx="349">
                  <c:v>#N/A</c:v>
                </c:pt>
                <c:pt idx="350">
                  <c:v>#N/A</c:v>
                </c:pt>
                <c:pt idx="351">
                  <c:v>#N/A</c:v>
                </c:pt>
                <c:pt idx="352">
                  <c:v>#N/A</c:v>
                </c:pt>
                <c:pt idx="353">
                  <c:v>#N/A</c:v>
                </c:pt>
                <c:pt idx="354">
                  <c:v>#N/A</c:v>
                </c:pt>
                <c:pt idx="355">
                  <c:v>258</c:v>
                </c:pt>
                <c:pt idx="356">
                  <c:v>#N/A</c:v>
                </c:pt>
                <c:pt idx="357">
                  <c:v>#N/A</c:v>
                </c:pt>
                <c:pt idx="358">
                  <c:v>#N/A</c:v>
                </c:pt>
                <c:pt idx="359">
                  <c:v>#N/A</c:v>
                </c:pt>
                <c:pt idx="360">
                  <c:v>#N/A</c:v>
                </c:pt>
                <c:pt idx="361">
                  <c:v>#N/A</c:v>
                </c:pt>
                <c:pt idx="362">
                  <c:v>258</c:v>
                </c:pt>
                <c:pt idx="363">
                  <c:v>#N/A</c:v>
                </c:pt>
                <c:pt idx="364">
                  <c:v>#N/A</c:v>
                </c:pt>
              </c:numCache>
            </c:numRef>
          </c:val>
          <c:smooth val="0"/>
          <c:extLst>
            <c:ext xmlns:c16="http://schemas.microsoft.com/office/drawing/2014/chart" uri="{C3380CC4-5D6E-409C-BE32-E72D297353CC}">
              <c16:uniqueId val="{00000000-1051-410B-BB11-3B0DCCEC5FA4}"/>
            </c:ext>
          </c:extLst>
        </c:ser>
        <c:ser>
          <c:idx val="2"/>
          <c:order val="2"/>
          <c:tx>
            <c:strRef>
              <c:f>纯碱月度周度图表!$DM$18</c:f>
              <c:strCache>
                <c:ptCount val="1"/>
                <c:pt idx="0">
                  <c:v>2021</c:v>
                </c:pt>
              </c:strCache>
            </c:strRef>
          </c:tx>
          <c:spPr>
            <a:ln w="28575" cap="rnd">
              <a:solidFill>
                <a:srgbClr val="9BBB59">
                  <a:lumMod val="50000"/>
                </a:srgbClr>
              </a:solidFill>
              <a:round/>
            </a:ln>
            <a:effectLst/>
          </c:spPr>
          <c:marker>
            <c:symbol val="none"/>
          </c:marker>
          <c:cat>
            <c:numRef>
              <c:f>纯碱月度周度图表!$DI$19:$DI$383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纯碱月度周度图表!$DM$19:$DM$383</c:f>
              <c:numCache>
                <c:formatCode>General</c:formatCode>
                <c:ptCount val="365"/>
                <c:pt idx="0">
                  <c:v>1238</c:v>
                </c:pt>
                <c:pt idx="1">
                  <c:v>#N/A</c:v>
                </c:pt>
                <c:pt idx="2">
                  <c:v>#N/A</c:v>
                </c:pt>
                <c:pt idx="3">
                  <c:v>#N/A</c:v>
                </c:pt>
                <c:pt idx="4">
                  <c:v>#N/A</c:v>
                </c:pt>
                <c:pt idx="5">
                  <c:v>#N/A</c:v>
                </c:pt>
                <c:pt idx="6">
                  <c:v>#N/A</c:v>
                </c:pt>
                <c:pt idx="7">
                  <c:v>1351</c:v>
                </c:pt>
                <c:pt idx="8">
                  <c:v>#N/A</c:v>
                </c:pt>
                <c:pt idx="9">
                  <c:v>#N/A</c:v>
                </c:pt>
                <c:pt idx="10">
                  <c:v>#N/A</c:v>
                </c:pt>
                <c:pt idx="11">
                  <c:v>#N/A</c:v>
                </c:pt>
                <c:pt idx="12">
                  <c:v>#N/A</c:v>
                </c:pt>
                <c:pt idx="13">
                  <c:v>#N/A</c:v>
                </c:pt>
                <c:pt idx="14">
                  <c:v>1401</c:v>
                </c:pt>
                <c:pt idx="15">
                  <c:v>#N/A</c:v>
                </c:pt>
                <c:pt idx="16">
                  <c:v>#N/A</c:v>
                </c:pt>
                <c:pt idx="17">
                  <c:v>#N/A</c:v>
                </c:pt>
                <c:pt idx="18">
                  <c:v>#N/A</c:v>
                </c:pt>
                <c:pt idx="19">
                  <c:v>#N/A</c:v>
                </c:pt>
                <c:pt idx="20">
                  <c:v>#N/A</c:v>
                </c:pt>
                <c:pt idx="21">
                  <c:v>1546</c:v>
                </c:pt>
                <c:pt idx="22">
                  <c:v>#N/A</c:v>
                </c:pt>
                <c:pt idx="23">
                  <c:v>#N/A</c:v>
                </c:pt>
                <c:pt idx="24">
                  <c:v>#N/A</c:v>
                </c:pt>
                <c:pt idx="25">
                  <c:v>#N/A</c:v>
                </c:pt>
                <c:pt idx="26">
                  <c:v>#N/A</c:v>
                </c:pt>
                <c:pt idx="27">
                  <c:v>#N/A</c:v>
                </c:pt>
                <c:pt idx="28">
                  <c:v>1681</c:v>
                </c:pt>
                <c:pt idx="29">
                  <c:v>#N/A</c:v>
                </c:pt>
                <c:pt idx="30">
                  <c:v>#N/A</c:v>
                </c:pt>
                <c:pt idx="31">
                  <c:v>#N/A</c:v>
                </c:pt>
                <c:pt idx="32">
                  <c:v>#N/A</c:v>
                </c:pt>
                <c:pt idx="33">
                  <c:v>#N/A</c:v>
                </c:pt>
                <c:pt idx="34">
                  <c:v>#N/A</c:v>
                </c:pt>
                <c:pt idx="35">
                  <c:v>1925</c:v>
                </c:pt>
                <c:pt idx="36">
                  <c:v>#N/A</c:v>
                </c:pt>
                <c:pt idx="37">
                  <c:v>#N/A</c:v>
                </c:pt>
                <c:pt idx="38">
                  <c:v>#N/A</c:v>
                </c:pt>
                <c:pt idx="39">
                  <c:v>#N/A</c:v>
                </c:pt>
                <c:pt idx="40">
                  <c:v>#N/A</c:v>
                </c:pt>
                <c:pt idx="41">
                  <c:v>#N/A</c:v>
                </c:pt>
                <c:pt idx="42">
                  <c:v>2316</c:v>
                </c:pt>
                <c:pt idx="43">
                  <c:v>#N/A</c:v>
                </c:pt>
                <c:pt idx="44">
                  <c:v>#N/A</c:v>
                </c:pt>
                <c:pt idx="45">
                  <c:v>#N/A</c:v>
                </c:pt>
                <c:pt idx="46">
                  <c:v>#N/A</c:v>
                </c:pt>
                <c:pt idx="47">
                  <c:v>#N/A</c:v>
                </c:pt>
                <c:pt idx="48">
                  <c:v>#N/A</c:v>
                </c:pt>
                <c:pt idx="49">
                  <c:v>2351</c:v>
                </c:pt>
                <c:pt idx="50">
                  <c:v>#N/A</c:v>
                </c:pt>
                <c:pt idx="51">
                  <c:v>#N/A</c:v>
                </c:pt>
                <c:pt idx="52">
                  <c:v>#N/A</c:v>
                </c:pt>
                <c:pt idx="53">
                  <c:v>#N/A</c:v>
                </c:pt>
                <c:pt idx="54">
                  <c:v>#N/A</c:v>
                </c:pt>
                <c:pt idx="55">
                  <c:v>#N/A</c:v>
                </c:pt>
                <c:pt idx="56">
                  <c:v>2373</c:v>
                </c:pt>
                <c:pt idx="57">
                  <c:v>#N/A</c:v>
                </c:pt>
                <c:pt idx="58">
                  <c:v>#N/A</c:v>
                </c:pt>
                <c:pt idx="59">
                  <c:v>#N/A</c:v>
                </c:pt>
                <c:pt idx="60">
                  <c:v>#N/A</c:v>
                </c:pt>
                <c:pt idx="61">
                  <c:v>#N/A</c:v>
                </c:pt>
                <c:pt idx="62">
                  <c:v>#N/A</c:v>
                </c:pt>
                <c:pt idx="63">
                  <c:v>2220</c:v>
                </c:pt>
                <c:pt idx="64">
                  <c:v>#N/A</c:v>
                </c:pt>
                <c:pt idx="65">
                  <c:v>#N/A</c:v>
                </c:pt>
                <c:pt idx="66">
                  <c:v>#N/A</c:v>
                </c:pt>
                <c:pt idx="67">
                  <c:v>#N/A</c:v>
                </c:pt>
                <c:pt idx="68">
                  <c:v>#N/A</c:v>
                </c:pt>
                <c:pt idx="69">
                  <c:v>#N/A</c:v>
                </c:pt>
                <c:pt idx="70">
                  <c:v>2034</c:v>
                </c:pt>
                <c:pt idx="71">
                  <c:v>#N/A</c:v>
                </c:pt>
                <c:pt idx="72">
                  <c:v>#N/A</c:v>
                </c:pt>
                <c:pt idx="73">
                  <c:v>#N/A</c:v>
                </c:pt>
                <c:pt idx="74">
                  <c:v>#N/A</c:v>
                </c:pt>
                <c:pt idx="75">
                  <c:v>#N/A</c:v>
                </c:pt>
                <c:pt idx="76">
                  <c:v>#N/A</c:v>
                </c:pt>
                <c:pt idx="77">
                  <c:v>2104</c:v>
                </c:pt>
                <c:pt idx="78">
                  <c:v>#N/A</c:v>
                </c:pt>
                <c:pt idx="79">
                  <c:v>#N/A</c:v>
                </c:pt>
                <c:pt idx="80">
                  <c:v>#N/A</c:v>
                </c:pt>
                <c:pt idx="81">
                  <c:v>#N/A</c:v>
                </c:pt>
                <c:pt idx="82">
                  <c:v>#N/A</c:v>
                </c:pt>
                <c:pt idx="83">
                  <c:v>#N/A</c:v>
                </c:pt>
                <c:pt idx="84">
                  <c:v>2207</c:v>
                </c:pt>
                <c:pt idx="85">
                  <c:v>#N/A</c:v>
                </c:pt>
                <c:pt idx="86">
                  <c:v>#N/A</c:v>
                </c:pt>
                <c:pt idx="87">
                  <c:v>#N/A</c:v>
                </c:pt>
                <c:pt idx="88">
                  <c:v>#N/A</c:v>
                </c:pt>
                <c:pt idx="89">
                  <c:v>#N/A</c:v>
                </c:pt>
                <c:pt idx="90">
                  <c:v>#N/A</c:v>
                </c:pt>
                <c:pt idx="91">
                  <c:v>2109</c:v>
                </c:pt>
                <c:pt idx="92">
                  <c:v>#N/A</c:v>
                </c:pt>
                <c:pt idx="93">
                  <c:v>#N/A</c:v>
                </c:pt>
                <c:pt idx="94">
                  <c:v>#N/A</c:v>
                </c:pt>
                <c:pt idx="95">
                  <c:v>#N/A</c:v>
                </c:pt>
                <c:pt idx="96">
                  <c:v>#N/A</c:v>
                </c:pt>
                <c:pt idx="97">
                  <c:v>#N/A</c:v>
                </c:pt>
                <c:pt idx="98">
                  <c:v>1292</c:v>
                </c:pt>
                <c:pt idx="99">
                  <c:v>#N/A</c:v>
                </c:pt>
                <c:pt idx="100">
                  <c:v>#N/A</c:v>
                </c:pt>
                <c:pt idx="101">
                  <c:v>#N/A</c:v>
                </c:pt>
                <c:pt idx="102">
                  <c:v>#N/A</c:v>
                </c:pt>
                <c:pt idx="103">
                  <c:v>#N/A</c:v>
                </c:pt>
                <c:pt idx="104">
                  <c:v>#N/A</c:v>
                </c:pt>
                <c:pt idx="105">
                  <c:v>1331</c:v>
                </c:pt>
                <c:pt idx="106">
                  <c:v>#N/A</c:v>
                </c:pt>
                <c:pt idx="107">
                  <c:v>#N/A</c:v>
                </c:pt>
                <c:pt idx="108">
                  <c:v>#N/A</c:v>
                </c:pt>
                <c:pt idx="109">
                  <c:v>#N/A</c:v>
                </c:pt>
                <c:pt idx="110">
                  <c:v>#N/A</c:v>
                </c:pt>
                <c:pt idx="111">
                  <c:v>#N/A</c:v>
                </c:pt>
                <c:pt idx="112">
                  <c:v>1457</c:v>
                </c:pt>
                <c:pt idx="113">
                  <c:v>#N/A</c:v>
                </c:pt>
                <c:pt idx="114">
                  <c:v>#N/A</c:v>
                </c:pt>
                <c:pt idx="115">
                  <c:v>#N/A</c:v>
                </c:pt>
                <c:pt idx="116">
                  <c:v>#N/A</c:v>
                </c:pt>
                <c:pt idx="117">
                  <c:v>#N/A</c:v>
                </c:pt>
                <c:pt idx="118">
                  <c:v>#N/A</c:v>
                </c:pt>
                <c:pt idx="119">
                  <c:v>1475</c:v>
                </c:pt>
                <c:pt idx="120">
                  <c:v>#N/A</c:v>
                </c:pt>
                <c:pt idx="121">
                  <c:v>#N/A</c:v>
                </c:pt>
                <c:pt idx="122">
                  <c:v>#N/A</c:v>
                </c:pt>
                <c:pt idx="123">
                  <c:v>#N/A</c:v>
                </c:pt>
                <c:pt idx="124">
                  <c:v>#N/A</c:v>
                </c:pt>
                <c:pt idx="125">
                  <c:v>#N/A</c:v>
                </c:pt>
                <c:pt idx="126">
                  <c:v>1413</c:v>
                </c:pt>
                <c:pt idx="127">
                  <c:v>#N/A</c:v>
                </c:pt>
                <c:pt idx="128">
                  <c:v>#N/A</c:v>
                </c:pt>
                <c:pt idx="129">
                  <c:v>#N/A</c:v>
                </c:pt>
                <c:pt idx="130">
                  <c:v>#N/A</c:v>
                </c:pt>
                <c:pt idx="131">
                  <c:v>#N/A</c:v>
                </c:pt>
                <c:pt idx="132">
                  <c:v>#N/A</c:v>
                </c:pt>
                <c:pt idx="133">
                  <c:v>1460</c:v>
                </c:pt>
                <c:pt idx="134">
                  <c:v>#N/A</c:v>
                </c:pt>
                <c:pt idx="135">
                  <c:v>#N/A</c:v>
                </c:pt>
                <c:pt idx="136">
                  <c:v>#N/A</c:v>
                </c:pt>
                <c:pt idx="137">
                  <c:v>#N/A</c:v>
                </c:pt>
                <c:pt idx="138">
                  <c:v>#N/A</c:v>
                </c:pt>
                <c:pt idx="139">
                  <c:v>#N/A</c:v>
                </c:pt>
                <c:pt idx="140">
                  <c:v>1608</c:v>
                </c:pt>
                <c:pt idx="141">
                  <c:v>#N/A</c:v>
                </c:pt>
                <c:pt idx="142">
                  <c:v>#N/A</c:v>
                </c:pt>
                <c:pt idx="143">
                  <c:v>#N/A</c:v>
                </c:pt>
                <c:pt idx="144">
                  <c:v>#N/A</c:v>
                </c:pt>
                <c:pt idx="145">
                  <c:v>#N/A</c:v>
                </c:pt>
                <c:pt idx="146">
                  <c:v>#N/A</c:v>
                </c:pt>
                <c:pt idx="147">
                  <c:v>1518</c:v>
                </c:pt>
                <c:pt idx="148">
                  <c:v>#N/A</c:v>
                </c:pt>
                <c:pt idx="149">
                  <c:v>#N/A</c:v>
                </c:pt>
                <c:pt idx="150">
                  <c:v>#N/A</c:v>
                </c:pt>
                <c:pt idx="151">
                  <c:v>#N/A</c:v>
                </c:pt>
                <c:pt idx="152">
                  <c:v>#N/A</c:v>
                </c:pt>
                <c:pt idx="153">
                  <c:v>#N/A</c:v>
                </c:pt>
                <c:pt idx="154">
                  <c:v>1405</c:v>
                </c:pt>
                <c:pt idx="155">
                  <c:v>#N/A</c:v>
                </c:pt>
                <c:pt idx="156">
                  <c:v>#N/A</c:v>
                </c:pt>
                <c:pt idx="157">
                  <c:v>#N/A</c:v>
                </c:pt>
                <c:pt idx="158">
                  <c:v>#N/A</c:v>
                </c:pt>
                <c:pt idx="159">
                  <c:v>#N/A</c:v>
                </c:pt>
                <c:pt idx="160">
                  <c:v>#N/A</c:v>
                </c:pt>
                <c:pt idx="161">
                  <c:v>1273</c:v>
                </c:pt>
                <c:pt idx="162">
                  <c:v>#N/A</c:v>
                </c:pt>
                <c:pt idx="163">
                  <c:v>#N/A</c:v>
                </c:pt>
                <c:pt idx="164">
                  <c:v>#N/A</c:v>
                </c:pt>
                <c:pt idx="165">
                  <c:v>#N/A</c:v>
                </c:pt>
                <c:pt idx="166">
                  <c:v>#N/A</c:v>
                </c:pt>
                <c:pt idx="167">
                  <c:v>#N/A</c:v>
                </c:pt>
                <c:pt idx="168">
                  <c:v>1175</c:v>
                </c:pt>
                <c:pt idx="169">
                  <c:v>#N/A</c:v>
                </c:pt>
                <c:pt idx="170">
                  <c:v>#N/A</c:v>
                </c:pt>
                <c:pt idx="171">
                  <c:v>#N/A</c:v>
                </c:pt>
                <c:pt idx="172">
                  <c:v>#N/A</c:v>
                </c:pt>
                <c:pt idx="173">
                  <c:v>#N/A</c:v>
                </c:pt>
                <c:pt idx="174">
                  <c:v>#N/A</c:v>
                </c:pt>
                <c:pt idx="175">
                  <c:v>1203</c:v>
                </c:pt>
                <c:pt idx="176">
                  <c:v>#N/A</c:v>
                </c:pt>
                <c:pt idx="177">
                  <c:v>#N/A</c:v>
                </c:pt>
                <c:pt idx="178">
                  <c:v>#N/A</c:v>
                </c:pt>
                <c:pt idx="179">
                  <c:v>#N/A</c:v>
                </c:pt>
                <c:pt idx="180">
                  <c:v>#N/A</c:v>
                </c:pt>
                <c:pt idx="181">
                  <c:v>#N/A</c:v>
                </c:pt>
                <c:pt idx="182">
                  <c:v>1010</c:v>
                </c:pt>
                <c:pt idx="183">
                  <c:v>#N/A</c:v>
                </c:pt>
                <c:pt idx="184">
                  <c:v>#N/A</c:v>
                </c:pt>
                <c:pt idx="185">
                  <c:v>#N/A</c:v>
                </c:pt>
                <c:pt idx="186">
                  <c:v>#N/A</c:v>
                </c:pt>
                <c:pt idx="187">
                  <c:v>#N/A</c:v>
                </c:pt>
                <c:pt idx="188">
                  <c:v>#N/A</c:v>
                </c:pt>
                <c:pt idx="189">
                  <c:v>923</c:v>
                </c:pt>
                <c:pt idx="190">
                  <c:v>#N/A</c:v>
                </c:pt>
                <c:pt idx="191">
                  <c:v>#N/A</c:v>
                </c:pt>
                <c:pt idx="192">
                  <c:v>#N/A</c:v>
                </c:pt>
                <c:pt idx="193">
                  <c:v>#N/A</c:v>
                </c:pt>
                <c:pt idx="194">
                  <c:v>#N/A</c:v>
                </c:pt>
                <c:pt idx="195">
                  <c:v>#N/A</c:v>
                </c:pt>
                <c:pt idx="196">
                  <c:v>925</c:v>
                </c:pt>
                <c:pt idx="197">
                  <c:v>#N/A</c:v>
                </c:pt>
                <c:pt idx="198">
                  <c:v>#N/A</c:v>
                </c:pt>
                <c:pt idx="199">
                  <c:v>#N/A</c:v>
                </c:pt>
                <c:pt idx="200">
                  <c:v>#N/A</c:v>
                </c:pt>
                <c:pt idx="201">
                  <c:v>#N/A</c:v>
                </c:pt>
                <c:pt idx="202">
                  <c:v>#N/A</c:v>
                </c:pt>
                <c:pt idx="203">
                  <c:v>895</c:v>
                </c:pt>
                <c:pt idx="204">
                  <c:v>#N/A</c:v>
                </c:pt>
                <c:pt idx="205">
                  <c:v>#N/A</c:v>
                </c:pt>
                <c:pt idx="206">
                  <c:v>#N/A</c:v>
                </c:pt>
                <c:pt idx="207">
                  <c:v>#N/A</c:v>
                </c:pt>
                <c:pt idx="208">
                  <c:v>#N/A</c:v>
                </c:pt>
                <c:pt idx="209">
                  <c:v>#N/A</c:v>
                </c:pt>
                <c:pt idx="210">
                  <c:v>806</c:v>
                </c:pt>
                <c:pt idx="211">
                  <c:v>#N/A</c:v>
                </c:pt>
                <c:pt idx="212">
                  <c:v>#N/A</c:v>
                </c:pt>
                <c:pt idx="213">
                  <c:v>#N/A</c:v>
                </c:pt>
                <c:pt idx="214">
                  <c:v>#N/A</c:v>
                </c:pt>
                <c:pt idx="215">
                  <c:v>#N/A</c:v>
                </c:pt>
                <c:pt idx="216">
                  <c:v>#N/A</c:v>
                </c:pt>
                <c:pt idx="217">
                  <c:v>759</c:v>
                </c:pt>
                <c:pt idx="218">
                  <c:v>#N/A</c:v>
                </c:pt>
                <c:pt idx="219">
                  <c:v>#N/A</c:v>
                </c:pt>
                <c:pt idx="220">
                  <c:v>#N/A</c:v>
                </c:pt>
                <c:pt idx="221">
                  <c:v>#N/A</c:v>
                </c:pt>
                <c:pt idx="222">
                  <c:v>#N/A</c:v>
                </c:pt>
                <c:pt idx="223">
                  <c:v>#N/A</c:v>
                </c:pt>
                <c:pt idx="224">
                  <c:v>693</c:v>
                </c:pt>
                <c:pt idx="225">
                  <c:v>#N/A</c:v>
                </c:pt>
                <c:pt idx="226">
                  <c:v>#N/A</c:v>
                </c:pt>
                <c:pt idx="227">
                  <c:v>#N/A</c:v>
                </c:pt>
                <c:pt idx="228">
                  <c:v>#N/A</c:v>
                </c:pt>
                <c:pt idx="229">
                  <c:v>#N/A</c:v>
                </c:pt>
                <c:pt idx="230">
                  <c:v>#N/A</c:v>
                </c:pt>
                <c:pt idx="231">
                  <c:v>635</c:v>
                </c:pt>
                <c:pt idx="232">
                  <c:v>#N/A</c:v>
                </c:pt>
                <c:pt idx="233">
                  <c:v>#N/A</c:v>
                </c:pt>
                <c:pt idx="234">
                  <c:v>#N/A</c:v>
                </c:pt>
                <c:pt idx="235">
                  <c:v>#N/A</c:v>
                </c:pt>
                <c:pt idx="236">
                  <c:v>#N/A</c:v>
                </c:pt>
                <c:pt idx="237">
                  <c:v>#N/A</c:v>
                </c:pt>
                <c:pt idx="238">
                  <c:v>757</c:v>
                </c:pt>
                <c:pt idx="239">
                  <c:v>#N/A</c:v>
                </c:pt>
                <c:pt idx="240">
                  <c:v>#N/A</c:v>
                </c:pt>
                <c:pt idx="241">
                  <c:v>#N/A</c:v>
                </c:pt>
                <c:pt idx="242">
                  <c:v>#N/A</c:v>
                </c:pt>
                <c:pt idx="243">
                  <c:v>#N/A</c:v>
                </c:pt>
                <c:pt idx="244">
                  <c:v>#N/A</c:v>
                </c:pt>
                <c:pt idx="245">
                  <c:v>792</c:v>
                </c:pt>
                <c:pt idx="246">
                  <c:v>#N/A</c:v>
                </c:pt>
                <c:pt idx="247">
                  <c:v>#N/A</c:v>
                </c:pt>
                <c:pt idx="248">
                  <c:v>#N/A</c:v>
                </c:pt>
                <c:pt idx="249">
                  <c:v>#N/A</c:v>
                </c:pt>
                <c:pt idx="250">
                  <c:v>#N/A</c:v>
                </c:pt>
                <c:pt idx="251">
                  <c:v>#N/A</c:v>
                </c:pt>
                <c:pt idx="252">
                  <c:v>835</c:v>
                </c:pt>
                <c:pt idx="253">
                  <c:v>#N/A</c:v>
                </c:pt>
                <c:pt idx="254">
                  <c:v>#N/A</c:v>
                </c:pt>
                <c:pt idx="255">
                  <c:v>#N/A</c:v>
                </c:pt>
                <c:pt idx="256">
                  <c:v>#N/A</c:v>
                </c:pt>
                <c:pt idx="257">
                  <c:v>#N/A</c:v>
                </c:pt>
                <c:pt idx="258">
                  <c:v>#N/A</c:v>
                </c:pt>
                <c:pt idx="259">
                  <c:v>845</c:v>
                </c:pt>
                <c:pt idx="260">
                  <c:v>#N/A</c:v>
                </c:pt>
                <c:pt idx="261">
                  <c:v>#N/A</c:v>
                </c:pt>
                <c:pt idx="262">
                  <c:v>#N/A</c:v>
                </c:pt>
                <c:pt idx="263">
                  <c:v>#N/A</c:v>
                </c:pt>
                <c:pt idx="264">
                  <c:v>#N/A</c:v>
                </c:pt>
                <c:pt idx="265">
                  <c:v>#N/A</c:v>
                </c:pt>
                <c:pt idx="266">
                  <c:v>857</c:v>
                </c:pt>
                <c:pt idx="267">
                  <c:v>#N/A</c:v>
                </c:pt>
                <c:pt idx="268">
                  <c:v>#N/A</c:v>
                </c:pt>
                <c:pt idx="269">
                  <c:v>#N/A</c:v>
                </c:pt>
                <c:pt idx="270">
                  <c:v>#N/A</c:v>
                </c:pt>
                <c:pt idx="271">
                  <c:v>#N/A</c:v>
                </c:pt>
                <c:pt idx="272">
                  <c:v>#N/A</c:v>
                </c:pt>
                <c:pt idx="273">
                  <c:v>857</c:v>
                </c:pt>
                <c:pt idx="274">
                  <c:v>#N/A</c:v>
                </c:pt>
                <c:pt idx="275">
                  <c:v>#N/A</c:v>
                </c:pt>
                <c:pt idx="276">
                  <c:v>#N/A</c:v>
                </c:pt>
                <c:pt idx="277">
                  <c:v>#N/A</c:v>
                </c:pt>
                <c:pt idx="278">
                  <c:v>#N/A</c:v>
                </c:pt>
                <c:pt idx="279">
                  <c:v>#N/A</c:v>
                </c:pt>
                <c:pt idx="280">
                  <c:v>810</c:v>
                </c:pt>
                <c:pt idx="281">
                  <c:v>#N/A</c:v>
                </c:pt>
                <c:pt idx="282">
                  <c:v>#N/A</c:v>
                </c:pt>
                <c:pt idx="283">
                  <c:v>#N/A</c:v>
                </c:pt>
                <c:pt idx="284">
                  <c:v>#N/A</c:v>
                </c:pt>
                <c:pt idx="285">
                  <c:v>#N/A</c:v>
                </c:pt>
                <c:pt idx="286">
                  <c:v>#N/A</c:v>
                </c:pt>
                <c:pt idx="287">
                  <c:v>810</c:v>
                </c:pt>
                <c:pt idx="288">
                  <c:v>#N/A</c:v>
                </c:pt>
                <c:pt idx="289">
                  <c:v>#N/A</c:v>
                </c:pt>
                <c:pt idx="290">
                  <c:v>#N/A</c:v>
                </c:pt>
                <c:pt idx="291">
                  <c:v>#N/A</c:v>
                </c:pt>
                <c:pt idx="292">
                  <c:v>#N/A</c:v>
                </c:pt>
                <c:pt idx="293">
                  <c:v>#N/A</c:v>
                </c:pt>
                <c:pt idx="294">
                  <c:v>755</c:v>
                </c:pt>
                <c:pt idx="295">
                  <c:v>#N/A</c:v>
                </c:pt>
                <c:pt idx="296">
                  <c:v>#N/A</c:v>
                </c:pt>
                <c:pt idx="297">
                  <c:v>#N/A</c:v>
                </c:pt>
                <c:pt idx="298">
                  <c:v>#N/A</c:v>
                </c:pt>
                <c:pt idx="299">
                  <c:v>#N/A</c:v>
                </c:pt>
                <c:pt idx="300">
                  <c:v>#N/A</c:v>
                </c:pt>
                <c:pt idx="301">
                  <c:v>654</c:v>
                </c:pt>
                <c:pt idx="302">
                  <c:v>#N/A</c:v>
                </c:pt>
                <c:pt idx="303">
                  <c:v>#N/A</c:v>
                </c:pt>
                <c:pt idx="304">
                  <c:v>#N/A</c:v>
                </c:pt>
                <c:pt idx="305">
                  <c:v>#N/A</c:v>
                </c:pt>
                <c:pt idx="306">
                  <c:v>#N/A</c:v>
                </c:pt>
                <c:pt idx="307">
                  <c:v>#N/A</c:v>
                </c:pt>
                <c:pt idx="308">
                  <c:v>480</c:v>
                </c:pt>
                <c:pt idx="309">
                  <c:v>#N/A</c:v>
                </c:pt>
                <c:pt idx="310">
                  <c:v>#N/A</c:v>
                </c:pt>
                <c:pt idx="311">
                  <c:v>#N/A</c:v>
                </c:pt>
                <c:pt idx="312">
                  <c:v>#N/A</c:v>
                </c:pt>
                <c:pt idx="313">
                  <c:v>#N/A</c:v>
                </c:pt>
                <c:pt idx="314">
                  <c:v>#N/A</c:v>
                </c:pt>
                <c:pt idx="315">
                  <c:v>388</c:v>
                </c:pt>
                <c:pt idx="316">
                  <c:v>#N/A</c:v>
                </c:pt>
                <c:pt idx="317">
                  <c:v>#N/A</c:v>
                </c:pt>
                <c:pt idx="318">
                  <c:v>#N/A</c:v>
                </c:pt>
                <c:pt idx="319">
                  <c:v>#N/A</c:v>
                </c:pt>
                <c:pt idx="320">
                  <c:v>#N/A</c:v>
                </c:pt>
                <c:pt idx="321">
                  <c:v>#N/A</c:v>
                </c:pt>
                <c:pt idx="322">
                  <c:v>355</c:v>
                </c:pt>
                <c:pt idx="323">
                  <c:v>#N/A</c:v>
                </c:pt>
                <c:pt idx="324">
                  <c:v>#N/A</c:v>
                </c:pt>
                <c:pt idx="325">
                  <c:v>#N/A</c:v>
                </c:pt>
                <c:pt idx="326">
                  <c:v>#N/A</c:v>
                </c:pt>
                <c:pt idx="327">
                  <c:v>#N/A</c:v>
                </c:pt>
                <c:pt idx="328">
                  <c:v>#N/A</c:v>
                </c:pt>
                <c:pt idx="329">
                  <c:v>325</c:v>
                </c:pt>
                <c:pt idx="330">
                  <c:v>#N/A</c:v>
                </c:pt>
                <c:pt idx="331">
                  <c:v>#N/A</c:v>
                </c:pt>
                <c:pt idx="332">
                  <c:v>#N/A</c:v>
                </c:pt>
                <c:pt idx="333">
                  <c:v>#N/A</c:v>
                </c:pt>
                <c:pt idx="334">
                  <c:v>#N/A</c:v>
                </c:pt>
                <c:pt idx="335">
                  <c:v>#N/A</c:v>
                </c:pt>
                <c:pt idx="336">
                  <c:v>244</c:v>
                </c:pt>
                <c:pt idx="337">
                  <c:v>#N/A</c:v>
                </c:pt>
                <c:pt idx="338">
                  <c:v>#N/A</c:v>
                </c:pt>
                <c:pt idx="339">
                  <c:v>#N/A</c:v>
                </c:pt>
                <c:pt idx="340">
                  <c:v>#N/A</c:v>
                </c:pt>
                <c:pt idx="341">
                  <c:v>#N/A</c:v>
                </c:pt>
                <c:pt idx="342">
                  <c:v>#N/A</c:v>
                </c:pt>
                <c:pt idx="343">
                  <c:v>220</c:v>
                </c:pt>
                <c:pt idx="344">
                  <c:v>#N/A</c:v>
                </c:pt>
                <c:pt idx="345">
                  <c:v>#N/A</c:v>
                </c:pt>
                <c:pt idx="346">
                  <c:v>#N/A</c:v>
                </c:pt>
                <c:pt idx="347">
                  <c:v>#N/A</c:v>
                </c:pt>
                <c:pt idx="348">
                  <c:v>#N/A</c:v>
                </c:pt>
                <c:pt idx="349">
                  <c:v>#N/A</c:v>
                </c:pt>
                <c:pt idx="350">
                  <c:v>233</c:v>
                </c:pt>
                <c:pt idx="351">
                  <c:v>#N/A</c:v>
                </c:pt>
                <c:pt idx="352">
                  <c:v>#N/A</c:v>
                </c:pt>
                <c:pt idx="353">
                  <c:v>#N/A</c:v>
                </c:pt>
                <c:pt idx="354">
                  <c:v>#N/A</c:v>
                </c:pt>
                <c:pt idx="355">
                  <c:v>#N/A</c:v>
                </c:pt>
                <c:pt idx="356">
                  <c:v>#N/A</c:v>
                </c:pt>
                <c:pt idx="357">
                  <c:v>222</c:v>
                </c:pt>
                <c:pt idx="358">
                  <c:v>#N/A</c:v>
                </c:pt>
                <c:pt idx="359">
                  <c:v>#N/A</c:v>
                </c:pt>
                <c:pt idx="360">
                  <c:v>#N/A</c:v>
                </c:pt>
                <c:pt idx="361">
                  <c:v>#N/A</c:v>
                </c:pt>
                <c:pt idx="362">
                  <c:v>#N/A</c:v>
                </c:pt>
                <c:pt idx="363">
                  <c:v>#N/A</c:v>
                </c:pt>
                <c:pt idx="364">
                  <c:v>187</c:v>
                </c:pt>
              </c:numCache>
            </c:numRef>
          </c:val>
          <c:smooth val="0"/>
          <c:extLst>
            <c:ext xmlns:c16="http://schemas.microsoft.com/office/drawing/2014/chart" uri="{C3380CC4-5D6E-409C-BE32-E72D297353CC}">
              <c16:uniqueId val="{00000001-1051-410B-BB11-3B0DCCEC5FA4}"/>
            </c:ext>
          </c:extLst>
        </c:ser>
        <c:ser>
          <c:idx val="3"/>
          <c:order val="3"/>
          <c:tx>
            <c:strRef>
              <c:f>纯碱月度周度图表!$DL$18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纯碱月度周度图表!$DI$19:$DI$383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纯碱月度周度图表!$DL$19:$DL$383</c:f>
              <c:numCache>
                <c:formatCode>General</c:formatCode>
                <c:ptCount val="365"/>
                <c:pt idx="0">
                  <c:v>#N/A</c:v>
                </c:pt>
                <c:pt idx="1">
                  <c:v>1599.1</c:v>
                </c:pt>
                <c:pt idx="2">
                  <c:v>#N/A</c:v>
                </c:pt>
                <c:pt idx="3">
                  <c:v>#N/A</c:v>
                </c:pt>
                <c:pt idx="4">
                  <c:v>#N/A</c:v>
                </c:pt>
                <c:pt idx="5">
                  <c:v>#N/A</c:v>
                </c:pt>
                <c:pt idx="6">
                  <c:v>#N/A</c:v>
                </c:pt>
                <c:pt idx="7">
                  <c:v>#N/A</c:v>
                </c:pt>
                <c:pt idx="8">
                  <c:v>1599.1</c:v>
                </c:pt>
                <c:pt idx="9">
                  <c:v>#N/A</c:v>
                </c:pt>
                <c:pt idx="10">
                  <c:v>#N/A</c:v>
                </c:pt>
                <c:pt idx="11">
                  <c:v>#N/A</c:v>
                </c:pt>
                <c:pt idx="12">
                  <c:v>#N/A</c:v>
                </c:pt>
                <c:pt idx="13">
                  <c:v>#N/A</c:v>
                </c:pt>
                <c:pt idx="14">
                  <c:v>#N/A</c:v>
                </c:pt>
                <c:pt idx="15">
                  <c:v>1616.6</c:v>
                </c:pt>
                <c:pt idx="16">
                  <c:v>#N/A</c:v>
                </c:pt>
                <c:pt idx="17">
                  <c:v>#N/A</c:v>
                </c:pt>
                <c:pt idx="18">
                  <c:v>#N/A</c:v>
                </c:pt>
                <c:pt idx="19">
                  <c:v>#N/A</c:v>
                </c:pt>
                <c:pt idx="20">
                  <c:v>#N/A</c:v>
                </c:pt>
                <c:pt idx="21">
                  <c:v>#N/A</c:v>
                </c:pt>
                <c:pt idx="22">
                  <c:v>1522.6</c:v>
                </c:pt>
                <c:pt idx="23">
                  <c:v>#N/A</c:v>
                </c:pt>
                <c:pt idx="24">
                  <c:v>#N/A</c:v>
                </c:pt>
                <c:pt idx="25">
                  <c:v>#N/A</c:v>
                </c:pt>
                <c:pt idx="26">
                  <c:v>#N/A</c:v>
                </c:pt>
                <c:pt idx="27">
                  <c:v>#N/A</c:v>
                </c:pt>
                <c:pt idx="28">
                  <c:v>#N/A</c:v>
                </c:pt>
                <c:pt idx="29">
                  <c:v>1444</c:v>
                </c:pt>
                <c:pt idx="30">
                  <c:v>#N/A</c:v>
                </c:pt>
                <c:pt idx="31">
                  <c:v>#N/A</c:v>
                </c:pt>
                <c:pt idx="32">
                  <c:v>#N/A</c:v>
                </c:pt>
                <c:pt idx="33">
                  <c:v>#N/A</c:v>
                </c:pt>
                <c:pt idx="34">
                  <c:v>#N/A</c:v>
                </c:pt>
                <c:pt idx="35">
                  <c:v>#N/A</c:v>
                </c:pt>
                <c:pt idx="36">
                  <c:v>1385</c:v>
                </c:pt>
                <c:pt idx="37">
                  <c:v>#N/A</c:v>
                </c:pt>
                <c:pt idx="38">
                  <c:v>#N/A</c:v>
                </c:pt>
                <c:pt idx="39">
                  <c:v>#N/A</c:v>
                </c:pt>
                <c:pt idx="40">
                  <c:v>#N/A</c:v>
                </c:pt>
                <c:pt idx="41">
                  <c:v>#N/A</c:v>
                </c:pt>
                <c:pt idx="42">
                  <c:v>#N/A</c:v>
                </c:pt>
                <c:pt idx="43">
                  <c:v>1291</c:v>
                </c:pt>
                <c:pt idx="44">
                  <c:v>#N/A</c:v>
                </c:pt>
                <c:pt idx="45">
                  <c:v>#N/A</c:v>
                </c:pt>
                <c:pt idx="46">
                  <c:v>#N/A</c:v>
                </c:pt>
                <c:pt idx="47">
                  <c:v>#N/A</c:v>
                </c:pt>
                <c:pt idx="48">
                  <c:v>#N/A</c:v>
                </c:pt>
                <c:pt idx="49">
                  <c:v>#N/A</c:v>
                </c:pt>
                <c:pt idx="50">
                  <c:v>1255</c:v>
                </c:pt>
                <c:pt idx="51">
                  <c:v>#N/A</c:v>
                </c:pt>
                <c:pt idx="52">
                  <c:v>#N/A</c:v>
                </c:pt>
                <c:pt idx="53">
                  <c:v>#N/A</c:v>
                </c:pt>
                <c:pt idx="54">
                  <c:v>#N/A</c:v>
                </c:pt>
                <c:pt idx="55">
                  <c:v>#N/A</c:v>
                </c:pt>
                <c:pt idx="56">
                  <c:v>#N/A</c:v>
                </c:pt>
                <c:pt idx="57">
                  <c:v>1260</c:v>
                </c:pt>
                <c:pt idx="58">
                  <c:v>#N/A</c:v>
                </c:pt>
                <c:pt idx="59">
                  <c:v>#N/A</c:v>
                </c:pt>
                <c:pt idx="60">
                  <c:v>#N/A</c:v>
                </c:pt>
                <c:pt idx="61">
                  <c:v>#N/A</c:v>
                </c:pt>
                <c:pt idx="62">
                  <c:v>#N/A</c:v>
                </c:pt>
                <c:pt idx="63">
                  <c:v>#N/A</c:v>
                </c:pt>
                <c:pt idx="64">
                  <c:v>1240</c:v>
                </c:pt>
                <c:pt idx="65">
                  <c:v>#N/A</c:v>
                </c:pt>
                <c:pt idx="66">
                  <c:v>#N/A</c:v>
                </c:pt>
                <c:pt idx="67">
                  <c:v>#N/A</c:v>
                </c:pt>
                <c:pt idx="68">
                  <c:v>#N/A</c:v>
                </c:pt>
                <c:pt idx="69">
                  <c:v>#N/A</c:v>
                </c:pt>
                <c:pt idx="70">
                  <c:v>#N/A</c:v>
                </c:pt>
                <c:pt idx="71">
                  <c:v>1280</c:v>
                </c:pt>
                <c:pt idx="72">
                  <c:v>#N/A</c:v>
                </c:pt>
                <c:pt idx="73">
                  <c:v>#N/A</c:v>
                </c:pt>
                <c:pt idx="74">
                  <c:v>#N/A</c:v>
                </c:pt>
                <c:pt idx="75">
                  <c:v>#N/A</c:v>
                </c:pt>
                <c:pt idx="76">
                  <c:v>#N/A</c:v>
                </c:pt>
                <c:pt idx="77">
                  <c:v>#N/A</c:v>
                </c:pt>
                <c:pt idx="78">
                  <c:v>1312</c:v>
                </c:pt>
                <c:pt idx="79">
                  <c:v>#N/A</c:v>
                </c:pt>
                <c:pt idx="80">
                  <c:v>#N/A</c:v>
                </c:pt>
                <c:pt idx="81">
                  <c:v>#N/A</c:v>
                </c:pt>
                <c:pt idx="82">
                  <c:v>#N/A</c:v>
                </c:pt>
                <c:pt idx="83">
                  <c:v>#N/A</c:v>
                </c:pt>
                <c:pt idx="84">
                  <c:v>#N/A</c:v>
                </c:pt>
                <c:pt idx="85">
                  <c:v>1302</c:v>
                </c:pt>
                <c:pt idx="86">
                  <c:v>#N/A</c:v>
                </c:pt>
                <c:pt idx="87">
                  <c:v>#N/A</c:v>
                </c:pt>
                <c:pt idx="88">
                  <c:v>#N/A</c:v>
                </c:pt>
                <c:pt idx="89">
                  <c:v>#N/A</c:v>
                </c:pt>
                <c:pt idx="90">
                  <c:v>#N/A</c:v>
                </c:pt>
                <c:pt idx="91">
                  <c:v>#N/A</c:v>
                </c:pt>
                <c:pt idx="92">
                  <c:v>1302</c:v>
                </c:pt>
                <c:pt idx="93">
                  <c:v>#N/A</c:v>
                </c:pt>
                <c:pt idx="94">
                  <c:v>#N/A</c:v>
                </c:pt>
                <c:pt idx="95">
                  <c:v>#N/A</c:v>
                </c:pt>
                <c:pt idx="96">
                  <c:v>#N/A</c:v>
                </c:pt>
                <c:pt idx="97">
                  <c:v>#N/A</c:v>
                </c:pt>
                <c:pt idx="98">
                  <c:v>#N/A</c:v>
                </c:pt>
                <c:pt idx="99">
                  <c:v>1336</c:v>
                </c:pt>
                <c:pt idx="100">
                  <c:v>#N/A</c:v>
                </c:pt>
                <c:pt idx="101">
                  <c:v>#N/A</c:v>
                </c:pt>
                <c:pt idx="102">
                  <c:v>#N/A</c:v>
                </c:pt>
                <c:pt idx="103">
                  <c:v>#N/A</c:v>
                </c:pt>
                <c:pt idx="104">
                  <c:v>#N/A</c:v>
                </c:pt>
                <c:pt idx="105">
                  <c:v>#N/A</c:v>
                </c:pt>
                <c:pt idx="106">
                  <c:v>1388</c:v>
                </c:pt>
                <c:pt idx="107">
                  <c:v>#N/A</c:v>
                </c:pt>
                <c:pt idx="108">
                  <c:v>#N/A</c:v>
                </c:pt>
                <c:pt idx="109">
                  <c:v>#N/A</c:v>
                </c:pt>
                <c:pt idx="110">
                  <c:v>#N/A</c:v>
                </c:pt>
                <c:pt idx="111">
                  <c:v>#N/A</c:v>
                </c:pt>
                <c:pt idx="112">
                  <c:v>#N/A</c:v>
                </c:pt>
                <c:pt idx="113">
                  <c:v>1354</c:v>
                </c:pt>
                <c:pt idx="114">
                  <c:v>#N/A</c:v>
                </c:pt>
                <c:pt idx="115">
                  <c:v>#N/A</c:v>
                </c:pt>
                <c:pt idx="116">
                  <c:v>#N/A</c:v>
                </c:pt>
                <c:pt idx="117">
                  <c:v>#N/A</c:v>
                </c:pt>
                <c:pt idx="118">
                  <c:v>#N/A</c:v>
                </c:pt>
                <c:pt idx="119">
                  <c:v>#N/A</c:v>
                </c:pt>
                <c:pt idx="120">
                  <c:v>1384</c:v>
                </c:pt>
                <c:pt idx="121">
                  <c:v>#N/A</c:v>
                </c:pt>
                <c:pt idx="122">
                  <c:v>#N/A</c:v>
                </c:pt>
                <c:pt idx="123">
                  <c:v>#N/A</c:v>
                </c:pt>
                <c:pt idx="124">
                  <c:v>#N/A</c:v>
                </c:pt>
                <c:pt idx="125">
                  <c:v>#N/A</c:v>
                </c:pt>
                <c:pt idx="126">
                  <c:v>#N/A</c:v>
                </c:pt>
                <c:pt idx="127">
                  <c:v>1519</c:v>
                </c:pt>
                <c:pt idx="128">
                  <c:v>#N/A</c:v>
                </c:pt>
                <c:pt idx="129">
                  <c:v>#N/A</c:v>
                </c:pt>
                <c:pt idx="130">
                  <c:v>#N/A</c:v>
                </c:pt>
                <c:pt idx="131">
                  <c:v>#N/A</c:v>
                </c:pt>
                <c:pt idx="132">
                  <c:v>#N/A</c:v>
                </c:pt>
                <c:pt idx="133">
                  <c:v>#N/A</c:v>
                </c:pt>
                <c:pt idx="134">
                  <c:v>1599</c:v>
                </c:pt>
                <c:pt idx="135">
                  <c:v>#N/A</c:v>
                </c:pt>
                <c:pt idx="136">
                  <c:v>#N/A</c:v>
                </c:pt>
                <c:pt idx="137">
                  <c:v>#N/A</c:v>
                </c:pt>
                <c:pt idx="138">
                  <c:v>#N/A</c:v>
                </c:pt>
                <c:pt idx="139">
                  <c:v>#N/A</c:v>
                </c:pt>
                <c:pt idx="140">
                  <c:v>#N/A</c:v>
                </c:pt>
                <c:pt idx="141">
                  <c:v>1684</c:v>
                </c:pt>
                <c:pt idx="142">
                  <c:v>#N/A</c:v>
                </c:pt>
                <c:pt idx="143">
                  <c:v>#N/A</c:v>
                </c:pt>
                <c:pt idx="144">
                  <c:v>#N/A</c:v>
                </c:pt>
                <c:pt idx="145">
                  <c:v>#N/A</c:v>
                </c:pt>
                <c:pt idx="146">
                  <c:v>#N/A</c:v>
                </c:pt>
                <c:pt idx="147">
                  <c:v>#N/A</c:v>
                </c:pt>
                <c:pt idx="148">
                  <c:v>1709</c:v>
                </c:pt>
                <c:pt idx="149">
                  <c:v>#N/A</c:v>
                </c:pt>
                <c:pt idx="150">
                  <c:v>#N/A</c:v>
                </c:pt>
                <c:pt idx="151">
                  <c:v>#N/A</c:v>
                </c:pt>
                <c:pt idx="152">
                  <c:v>#N/A</c:v>
                </c:pt>
                <c:pt idx="153">
                  <c:v>#N/A</c:v>
                </c:pt>
                <c:pt idx="154">
                  <c:v>#N/A</c:v>
                </c:pt>
                <c:pt idx="155">
                  <c:v>1832</c:v>
                </c:pt>
                <c:pt idx="156">
                  <c:v>#N/A</c:v>
                </c:pt>
                <c:pt idx="157">
                  <c:v>#N/A</c:v>
                </c:pt>
                <c:pt idx="158">
                  <c:v>#N/A</c:v>
                </c:pt>
                <c:pt idx="159">
                  <c:v>#N/A</c:v>
                </c:pt>
                <c:pt idx="160">
                  <c:v>#N/A</c:v>
                </c:pt>
                <c:pt idx="161">
                  <c:v>#N/A</c:v>
                </c:pt>
                <c:pt idx="162">
                  <c:v>1904</c:v>
                </c:pt>
                <c:pt idx="163">
                  <c:v>#N/A</c:v>
                </c:pt>
                <c:pt idx="164">
                  <c:v>#N/A</c:v>
                </c:pt>
                <c:pt idx="165">
                  <c:v>#N/A</c:v>
                </c:pt>
                <c:pt idx="166">
                  <c:v>#N/A</c:v>
                </c:pt>
                <c:pt idx="167">
                  <c:v>#N/A</c:v>
                </c:pt>
                <c:pt idx="168">
                  <c:v>#N/A</c:v>
                </c:pt>
                <c:pt idx="169">
                  <c:v>2274</c:v>
                </c:pt>
                <c:pt idx="170">
                  <c:v>#N/A</c:v>
                </c:pt>
                <c:pt idx="171">
                  <c:v>#N/A</c:v>
                </c:pt>
                <c:pt idx="172">
                  <c:v>#N/A</c:v>
                </c:pt>
                <c:pt idx="173">
                  <c:v>#N/A</c:v>
                </c:pt>
                <c:pt idx="174">
                  <c:v>#N/A</c:v>
                </c:pt>
                <c:pt idx="175">
                  <c:v>#N/A</c:v>
                </c:pt>
                <c:pt idx="176">
                  <c:v>2514</c:v>
                </c:pt>
                <c:pt idx="177">
                  <c:v>#N/A</c:v>
                </c:pt>
                <c:pt idx="178">
                  <c:v>#N/A</c:v>
                </c:pt>
                <c:pt idx="179">
                  <c:v>#N/A</c:v>
                </c:pt>
                <c:pt idx="180">
                  <c:v>#N/A</c:v>
                </c:pt>
                <c:pt idx="181">
                  <c:v>#N/A</c:v>
                </c:pt>
                <c:pt idx="182">
                  <c:v>#N/A</c:v>
                </c:pt>
                <c:pt idx="183">
                  <c:v>2564</c:v>
                </c:pt>
                <c:pt idx="184">
                  <c:v>#N/A</c:v>
                </c:pt>
                <c:pt idx="185">
                  <c:v>#N/A</c:v>
                </c:pt>
                <c:pt idx="186">
                  <c:v>#N/A</c:v>
                </c:pt>
                <c:pt idx="187">
                  <c:v>#N/A</c:v>
                </c:pt>
                <c:pt idx="188">
                  <c:v>#N/A</c:v>
                </c:pt>
                <c:pt idx="189">
                  <c:v>#N/A</c:v>
                </c:pt>
                <c:pt idx="190">
                  <c:v>2489</c:v>
                </c:pt>
                <c:pt idx="191">
                  <c:v>#N/A</c:v>
                </c:pt>
                <c:pt idx="192">
                  <c:v>#N/A</c:v>
                </c:pt>
                <c:pt idx="193">
                  <c:v>#N/A</c:v>
                </c:pt>
                <c:pt idx="194">
                  <c:v>#N/A</c:v>
                </c:pt>
                <c:pt idx="195">
                  <c:v>#N/A</c:v>
                </c:pt>
                <c:pt idx="196">
                  <c:v>#N/A</c:v>
                </c:pt>
                <c:pt idx="197">
                  <c:v>2479</c:v>
                </c:pt>
                <c:pt idx="198">
                  <c:v>#N/A</c:v>
                </c:pt>
                <c:pt idx="199">
                  <c:v>#N/A</c:v>
                </c:pt>
                <c:pt idx="200">
                  <c:v>#N/A</c:v>
                </c:pt>
                <c:pt idx="201">
                  <c:v>#N/A</c:v>
                </c:pt>
                <c:pt idx="202">
                  <c:v>#N/A</c:v>
                </c:pt>
                <c:pt idx="203">
                  <c:v>#N/A</c:v>
                </c:pt>
                <c:pt idx="204">
                  <c:v>2447</c:v>
                </c:pt>
                <c:pt idx="205">
                  <c:v>#N/A</c:v>
                </c:pt>
                <c:pt idx="206">
                  <c:v>#N/A</c:v>
                </c:pt>
                <c:pt idx="207">
                  <c:v>#N/A</c:v>
                </c:pt>
                <c:pt idx="208">
                  <c:v>#N/A</c:v>
                </c:pt>
                <c:pt idx="209">
                  <c:v>#N/A</c:v>
                </c:pt>
                <c:pt idx="210">
                  <c:v>#N/A</c:v>
                </c:pt>
                <c:pt idx="211">
                  <c:v>2514</c:v>
                </c:pt>
                <c:pt idx="212">
                  <c:v>#N/A</c:v>
                </c:pt>
                <c:pt idx="213">
                  <c:v>#N/A</c:v>
                </c:pt>
                <c:pt idx="214">
                  <c:v>#N/A</c:v>
                </c:pt>
                <c:pt idx="215">
                  <c:v>#N/A</c:v>
                </c:pt>
                <c:pt idx="216">
                  <c:v>#N/A</c:v>
                </c:pt>
                <c:pt idx="217">
                  <c:v>#N/A</c:v>
                </c:pt>
                <c:pt idx="218">
                  <c:v>2469</c:v>
                </c:pt>
                <c:pt idx="219">
                  <c:v>#N/A</c:v>
                </c:pt>
                <c:pt idx="220">
                  <c:v>#N/A</c:v>
                </c:pt>
                <c:pt idx="221">
                  <c:v>#N/A</c:v>
                </c:pt>
                <c:pt idx="222">
                  <c:v>#N/A</c:v>
                </c:pt>
                <c:pt idx="223">
                  <c:v>#N/A</c:v>
                </c:pt>
                <c:pt idx="224">
                  <c:v>#N/A</c:v>
                </c:pt>
                <c:pt idx="225">
                  <c:v>2355</c:v>
                </c:pt>
                <c:pt idx="226">
                  <c:v>#N/A</c:v>
                </c:pt>
                <c:pt idx="227">
                  <c:v>#N/A</c:v>
                </c:pt>
                <c:pt idx="228">
                  <c:v>#N/A</c:v>
                </c:pt>
                <c:pt idx="229">
                  <c:v>#N/A</c:v>
                </c:pt>
                <c:pt idx="230">
                  <c:v>#N/A</c:v>
                </c:pt>
                <c:pt idx="231">
                  <c:v>#N/A</c:v>
                </c:pt>
                <c:pt idx="232">
                  <c:v>2303</c:v>
                </c:pt>
                <c:pt idx="233">
                  <c:v>#N/A</c:v>
                </c:pt>
                <c:pt idx="234">
                  <c:v>#N/A</c:v>
                </c:pt>
                <c:pt idx="235">
                  <c:v>#N/A</c:v>
                </c:pt>
                <c:pt idx="236">
                  <c:v>#N/A</c:v>
                </c:pt>
                <c:pt idx="237">
                  <c:v>#N/A</c:v>
                </c:pt>
                <c:pt idx="238">
                  <c:v>#N/A</c:v>
                </c:pt>
                <c:pt idx="239">
                  <c:v>2250</c:v>
                </c:pt>
                <c:pt idx="240">
                  <c:v>#N/A</c:v>
                </c:pt>
                <c:pt idx="241">
                  <c:v>#N/A</c:v>
                </c:pt>
                <c:pt idx="242">
                  <c:v>#N/A</c:v>
                </c:pt>
                <c:pt idx="243">
                  <c:v>#N/A</c:v>
                </c:pt>
                <c:pt idx="244">
                  <c:v>#N/A</c:v>
                </c:pt>
                <c:pt idx="245">
                  <c:v>#N/A</c:v>
                </c:pt>
                <c:pt idx="246">
                  <c:v>2230</c:v>
                </c:pt>
                <c:pt idx="247">
                  <c:v>#N/A</c:v>
                </c:pt>
                <c:pt idx="248">
                  <c:v>#N/A</c:v>
                </c:pt>
                <c:pt idx="249">
                  <c:v>#N/A</c:v>
                </c:pt>
                <c:pt idx="250">
                  <c:v>#N/A</c:v>
                </c:pt>
                <c:pt idx="251">
                  <c:v>#N/A</c:v>
                </c:pt>
                <c:pt idx="252">
                  <c:v>#N/A</c:v>
                </c:pt>
                <c:pt idx="253">
                  <c:v>2108</c:v>
                </c:pt>
                <c:pt idx="254">
                  <c:v>#N/A</c:v>
                </c:pt>
                <c:pt idx="255">
                  <c:v>#N/A</c:v>
                </c:pt>
                <c:pt idx="256">
                  <c:v>#N/A</c:v>
                </c:pt>
                <c:pt idx="257">
                  <c:v>#N/A</c:v>
                </c:pt>
                <c:pt idx="258">
                  <c:v>#N/A</c:v>
                </c:pt>
                <c:pt idx="259">
                  <c:v>#N/A</c:v>
                </c:pt>
                <c:pt idx="260">
                  <c:v>2078</c:v>
                </c:pt>
                <c:pt idx="261">
                  <c:v>#N/A</c:v>
                </c:pt>
                <c:pt idx="262">
                  <c:v>#N/A</c:v>
                </c:pt>
                <c:pt idx="263">
                  <c:v>#N/A</c:v>
                </c:pt>
                <c:pt idx="264">
                  <c:v>#N/A</c:v>
                </c:pt>
                <c:pt idx="265">
                  <c:v>#N/A</c:v>
                </c:pt>
                <c:pt idx="266">
                  <c:v>#N/A</c:v>
                </c:pt>
                <c:pt idx="267">
                  <c:v>2045</c:v>
                </c:pt>
                <c:pt idx="268">
                  <c:v>#N/A</c:v>
                </c:pt>
                <c:pt idx="269">
                  <c:v>#N/A</c:v>
                </c:pt>
                <c:pt idx="270">
                  <c:v>#N/A</c:v>
                </c:pt>
                <c:pt idx="271">
                  <c:v>#N/A</c:v>
                </c:pt>
                <c:pt idx="272">
                  <c:v>#N/A</c:v>
                </c:pt>
                <c:pt idx="273">
                  <c:v>#N/A</c:v>
                </c:pt>
                <c:pt idx="274">
                  <c:v>2012</c:v>
                </c:pt>
                <c:pt idx="275">
                  <c:v>#N/A</c:v>
                </c:pt>
                <c:pt idx="276">
                  <c:v>#N/A</c:v>
                </c:pt>
                <c:pt idx="277">
                  <c:v>#N/A</c:v>
                </c:pt>
                <c:pt idx="278">
                  <c:v>#N/A</c:v>
                </c:pt>
                <c:pt idx="279">
                  <c:v>#N/A</c:v>
                </c:pt>
                <c:pt idx="280">
                  <c:v>#N/A</c:v>
                </c:pt>
                <c:pt idx="281">
                  <c:v>1918</c:v>
                </c:pt>
                <c:pt idx="282">
                  <c:v>#N/A</c:v>
                </c:pt>
                <c:pt idx="283">
                  <c:v>#N/A</c:v>
                </c:pt>
                <c:pt idx="284">
                  <c:v>#N/A</c:v>
                </c:pt>
                <c:pt idx="285">
                  <c:v>#N/A</c:v>
                </c:pt>
                <c:pt idx="286">
                  <c:v>#N/A</c:v>
                </c:pt>
                <c:pt idx="287">
                  <c:v>#N/A</c:v>
                </c:pt>
                <c:pt idx="288">
                  <c:v>1885</c:v>
                </c:pt>
                <c:pt idx="289">
                  <c:v>#N/A</c:v>
                </c:pt>
                <c:pt idx="290">
                  <c:v>#N/A</c:v>
                </c:pt>
                <c:pt idx="291">
                  <c:v>#N/A</c:v>
                </c:pt>
                <c:pt idx="292">
                  <c:v>#N/A</c:v>
                </c:pt>
                <c:pt idx="293">
                  <c:v>#N/A</c:v>
                </c:pt>
                <c:pt idx="294">
                  <c:v>#N/A</c:v>
                </c:pt>
                <c:pt idx="295">
                  <c:v>1880</c:v>
                </c:pt>
                <c:pt idx="296">
                  <c:v>#N/A</c:v>
                </c:pt>
                <c:pt idx="297">
                  <c:v>#N/A</c:v>
                </c:pt>
                <c:pt idx="298">
                  <c:v>#N/A</c:v>
                </c:pt>
                <c:pt idx="299">
                  <c:v>#N/A</c:v>
                </c:pt>
                <c:pt idx="300">
                  <c:v>#N/A</c:v>
                </c:pt>
                <c:pt idx="301">
                  <c:v>#N/A</c:v>
                </c:pt>
                <c:pt idx="302">
                  <c:v>1792</c:v>
                </c:pt>
                <c:pt idx="303">
                  <c:v>#N/A</c:v>
                </c:pt>
                <c:pt idx="304">
                  <c:v>#N/A</c:v>
                </c:pt>
                <c:pt idx="305">
                  <c:v>#N/A</c:v>
                </c:pt>
                <c:pt idx="306">
                  <c:v>#N/A</c:v>
                </c:pt>
                <c:pt idx="307">
                  <c:v>#N/A</c:v>
                </c:pt>
                <c:pt idx="308">
                  <c:v>#N/A</c:v>
                </c:pt>
                <c:pt idx="309">
                  <c:v>1746</c:v>
                </c:pt>
                <c:pt idx="310">
                  <c:v>#N/A</c:v>
                </c:pt>
                <c:pt idx="311">
                  <c:v>#N/A</c:v>
                </c:pt>
                <c:pt idx="312">
                  <c:v>#N/A</c:v>
                </c:pt>
                <c:pt idx="313">
                  <c:v>#N/A</c:v>
                </c:pt>
                <c:pt idx="314">
                  <c:v>#N/A</c:v>
                </c:pt>
                <c:pt idx="315">
                  <c:v>#N/A</c:v>
                </c:pt>
                <c:pt idx="316">
                  <c:v>1571</c:v>
                </c:pt>
                <c:pt idx="317">
                  <c:v>#N/A</c:v>
                </c:pt>
                <c:pt idx="318">
                  <c:v>#N/A</c:v>
                </c:pt>
                <c:pt idx="319">
                  <c:v>#N/A</c:v>
                </c:pt>
                <c:pt idx="320">
                  <c:v>#N/A</c:v>
                </c:pt>
                <c:pt idx="321">
                  <c:v>#N/A</c:v>
                </c:pt>
                <c:pt idx="322">
                  <c:v>#N/A</c:v>
                </c:pt>
                <c:pt idx="323">
                  <c:v>1318</c:v>
                </c:pt>
                <c:pt idx="324">
                  <c:v>#N/A</c:v>
                </c:pt>
                <c:pt idx="325">
                  <c:v>#N/A</c:v>
                </c:pt>
                <c:pt idx="326">
                  <c:v>#N/A</c:v>
                </c:pt>
                <c:pt idx="327">
                  <c:v>#N/A</c:v>
                </c:pt>
                <c:pt idx="328">
                  <c:v>#N/A</c:v>
                </c:pt>
                <c:pt idx="329">
                  <c:v>#N/A</c:v>
                </c:pt>
                <c:pt idx="330">
                  <c:v>1084</c:v>
                </c:pt>
                <c:pt idx="331">
                  <c:v>#N/A</c:v>
                </c:pt>
                <c:pt idx="332">
                  <c:v>#N/A</c:v>
                </c:pt>
                <c:pt idx="333">
                  <c:v>#N/A</c:v>
                </c:pt>
                <c:pt idx="334">
                  <c:v>#N/A</c:v>
                </c:pt>
                <c:pt idx="335">
                  <c:v>#N/A</c:v>
                </c:pt>
                <c:pt idx="336">
                  <c:v>#N/A</c:v>
                </c:pt>
                <c:pt idx="337">
                  <c:v>1051</c:v>
                </c:pt>
                <c:pt idx="338">
                  <c:v>#N/A</c:v>
                </c:pt>
                <c:pt idx="339">
                  <c:v>#N/A</c:v>
                </c:pt>
                <c:pt idx="340">
                  <c:v>#N/A</c:v>
                </c:pt>
                <c:pt idx="341">
                  <c:v>#N/A</c:v>
                </c:pt>
                <c:pt idx="342">
                  <c:v>#N/A</c:v>
                </c:pt>
                <c:pt idx="343">
                  <c:v>#N/A</c:v>
                </c:pt>
                <c:pt idx="344">
                  <c:v>1032</c:v>
                </c:pt>
                <c:pt idx="345">
                  <c:v>#N/A</c:v>
                </c:pt>
                <c:pt idx="346">
                  <c:v>#N/A</c:v>
                </c:pt>
                <c:pt idx="347">
                  <c:v>#N/A</c:v>
                </c:pt>
                <c:pt idx="348">
                  <c:v>#N/A</c:v>
                </c:pt>
                <c:pt idx="349">
                  <c:v>#N/A</c:v>
                </c:pt>
                <c:pt idx="350">
                  <c:v>#N/A</c:v>
                </c:pt>
                <c:pt idx="351">
                  <c:v>1015</c:v>
                </c:pt>
                <c:pt idx="352">
                  <c:v>#N/A</c:v>
                </c:pt>
                <c:pt idx="353">
                  <c:v>#N/A</c:v>
                </c:pt>
                <c:pt idx="354">
                  <c:v>#N/A</c:v>
                </c:pt>
                <c:pt idx="355">
                  <c:v>#N/A</c:v>
                </c:pt>
                <c:pt idx="356">
                  <c:v>#N/A</c:v>
                </c:pt>
                <c:pt idx="357">
                  <c:v>#N/A</c:v>
                </c:pt>
                <c:pt idx="358">
                  <c:v>1128</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1051-410B-BB11-3B0DCCEC5FA4}"/>
            </c:ext>
          </c:extLst>
        </c:ser>
        <c:ser>
          <c:idx val="4"/>
          <c:order val="4"/>
          <c:tx>
            <c:strRef>
              <c:f>纯碱月度周度图表!$DK$18</c:f>
              <c:strCache>
                <c:ptCount val="1"/>
                <c:pt idx="0">
                  <c:v>2023</c:v>
                </c:pt>
              </c:strCache>
            </c:strRef>
          </c:tx>
          <c:spPr>
            <a:ln w="28575" cap="rnd">
              <a:solidFill>
                <a:srgbClr val="0070C0"/>
              </a:solidFill>
              <a:round/>
            </a:ln>
            <a:effectLst/>
          </c:spPr>
          <c:marker>
            <c:symbol val="none"/>
          </c:marker>
          <c:cat>
            <c:numRef>
              <c:f>纯碱月度周度图表!$DI$19:$DI$383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纯碱月度周度图表!$DK$19:$DK$383</c:f>
              <c:numCache>
                <c:formatCode>General</c:formatCode>
                <c:ptCount val="365"/>
                <c:pt idx="0">
                  <c:v>#N/A</c:v>
                </c:pt>
                <c:pt idx="1">
                  <c:v>#N/A</c:v>
                </c:pt>
                <c:pt idx="2">
                  <c:v>1409.6</c:v>
                </c:pt>
                <c:pt idx="3">
                  <c:v>#N/A</c:v>
                </c:pt>
                <c:pt idx="4">
                  <c:v>#N/A</c:v>
                </c:pt>
                <c:pt idx="5">
                  <c:v>#N/A</c:v>
                </c:pt>
                <c:pt idx="6">
                  <c:v>#N/A</c:v>
                </c:pt>
                <c:pt idx="7">
                  <c:v>#N/A</c:v>
                </c:pt>
                <c:pt idx="8">
                  <c:v>#N/A</c:v>
                </c:pt>
                <c:pt idx="9">
                  <c:v>1496.1</c:v>
                </c:pt>
                <c:pt idx="10">
                  <c:v>#N/A</c:v>
                </c:pt>
                <c:pt idx="11">
                  <c:v>#N/A</c:v>
                </c:pt>
                <c:pt idx="12">
                  <c:v>#N/A</c:v>
                </c:pt>
                <c:pt idx="13">
                  <c:v>#N/A</c:v>
                </c:pt>
                <c:pt idx="14">
                  <c:v>#N/A</c:v>
                </c:pt>
                <c:pt idx="15">
                  <c:v>#N/A</c:v>
                </c:pt>
                <c:pt idx="16">
                  <c:v>1496.1</c:v>
                </c:pt>
                <c:pt idx="17">
                  <c:v>#N/A</c:v>
                </c:pt>
                <c:pt idx="18">
                  <c:v>#N/A</c:v>
                </c:pt>
                <c:pt idx="19">
                  <c:v>#N/A</c:v>
                </c:pt>
                <c:pt idx="20">
                  <c:v>#N/A</c:v>
                </c:pt>
                <c:pt idx="21">
                  <c:v>#N/A</c:v>
                </c:pt>
                <c:pt idx="22">
                  <c:v>#N/A</c:v>
                </c:pt>
                <c:pt idx="23">
                  <c:v>1498.1</c:v>
                </c:pt>
                <c:pt idx="24">
                  <c:v>#N/A</c:v>
                </c:pt>
                <c:pt idx="25">
                  <c:v>#N/A</c:v>
                </c:pt>
                <c:pt idx="26">
                  <c:v>#N/A</c:v>
                </c:pt>
                <c:pt idx="27">
                  <c:v>#N/A</c:v>
                </c:pt>
                <c:pt idx="28">
                  <c:v>#N/A</c:v>
                </c:pt>
                <c:pt idx="29">
                  <c:v>#N/A</c:v>
                </c:pt>
                <c:pt idx="30">
                  <c:v>1356.6</c:v>
                </c:pt>
                <c:pt idx="31">
                  <c:v>#N/A</c:v>
                </c:pt>
                <c:pt idx="32">
                  <c:v>#N/A</c:v>
                </c:pt>
                <c:pt idx="33">
                  <c:v>#N/A</c:v>
                </c:pt>
                <c:pt idx="34">
                  <c:v>#N/A</c:v>
                </c:pt>
                <c:pt idx="35">
                  <c:v>#N/A</c:v>
                </c:pt>
                <c:pt idx="36">
                  <c:v>#N/A</c:v>
                </c:pt>
                <c:pt idx="37">
                  <c:v>1015.6</c:v>
                </c:pt>
                <c:pt idx="38">
                  <c:v>#N/A</c:v>
                </c:pt>
                <c:pt idx="39">
                  <c:v>#N/A</c:v>
                </c:pt>
                <c:pt idx="40">
                  <c:v>#N/A</c:v>
                </c:pt>
                <c:pt idx="41">
                  <c:v>#N/A</c:v>
                </c:pt>
                <c:pt idx="42">
                  <c:v>#N/A</c:v>
                </c:pt>
                <c:pt idx="43">
                  <c:v>#N/A</c:v>
                </c:pt>
                <c:pt idx="44">
                  <c:v>950.6</c:v>
                </c:pt>
                <c:pt idx="45">
                  <c:v>#N/A</c:v>
                </c:pt>
                <c:pt idx="46">
                  <c:v>#N/A</c:v>
                </c:pt>
                <c:pt idx="47">
                  <c:v>#N/A</c:v>
                </c:pt>
                <c:pt idx="48">
                  <c:v>#N/A</c:v>
                </c:pt>
                <c:pt idx="49">
                  <c:v>#N/A</c:v>
                </c:pt>
                <c:pt idx="50">
                  <c:v>#N/A</c:v>
                </c:pt>
                <c:pt idx="51">
                  <c:v>739.6</c:v>
                </c:pt>
                <c:pt idx="52">
                  <c:v>#N/A</c:v>
                </c:pt>
                <c:pt idx="53">
                  <c:v>#N/A</c:v>
                </c:pt>
                <c:pt idx="54">
                  <c:v>#N/A</c:v>
                </c:pt>
                <c:pt idx="55">
                  <c:v>#N/A</c:v>
                </c:pt>
                <c:pt idx="56">
                  <c:v>#N/A</c:v>
                </c:pt>
                <c:pt idx="57">
                  <c:v>#N/A</c:v>
                </c:pt>
                <c:pt idx="58">
                  <c:v>722.1</c:v>
                </c:pt>
                <c:pt idx="59">
                  <c:v>#N/A</c:v>
                </c:pt>
                <c:pt idx="60">
                  <c:v>#N/A</c:v>
                </c:pt>
                <c:pt idx="61">
                  <c:v>#N/A</c:v>
                </c:pt>
                <c:pt idx="62">
                  <c:v>#N/A</c:v>
                </c:pt>
                <c:pt idx="63">
                  <c:v>#N/A</c:v>
                </c:pt>
                <c:pt idx="64">
                  <c:v>#N/A</c:v>
                </c:pt>
                <c:pt idx="65">
                  <c:v>1052.0999999999999</c:v>
                </c:pt>
                <c:pt idx="66">
                  <c:v>#N/A</c:v>
                </c:pt>
                <c:pt idx="67">
                  <c:v>#N/A</c:v>
                </c:pt>
                <c:pt idx="68">
                  <c:v>#N/A</c:v>
                </c:pt>
                <c:pt idx="69">
                  <c:v>#N/A</c:v>
                </c:pt>
                <c:pt idx="70">
                  <c:v>#N/A</c:v>
                </c:pt>
                <c:pt idx="71">
                  <c:v>#N/A</c:v>
                </c:pt>
                <c:pt idx="72">
                  <c:v>1334.1</c:v>
                </c:pt>
                <c:pt idx="73">
                  <c:v>#N/A</c:v>
                </c:pt>
                <c:pt idx="74">
                  <c:v>#N/A</c:v>
                </c:pt>
                <c:pt idx="75">
                  <c:v>#N/A</c:v>
                </c:pt>
                <c:pt idx="76">
                  <c:v>#N/A</c:v>
                </c:pt>
                <c:pt idx="77">
                  <c:v>#N/A</c:v>
                </c:pt>
                <c:pt idx="78">
                  <c:v>#N/A</c:v>
                </c:pt>
                <c:pt idx="79">
                  <c:v>1542.1</c:v>
                </c:pt>
                <c:pt idx="80">
                  <c:v>#N/A</c:v>
                </c:pt>
                <c:pt idx="81">
                  <c:v>#N/A</c:v>
                </c:pt>
                <c:pt idx="82">
                  <c:v>#N/A</c:v>
                </c:pt>
                <c:pt idx="83">
                  <c:v>#N/A</c:v>
                </c:pt>
                <c:pt idx="84">
                  <c:v>#N/A</c:v>
                </c:pt>
                <c:pt idx="85">
                  <c:v>#N/A</c:v>
                </c:pt>
                <c:pt idx="86">
                  <c:v>1859.1</c:v>
                </c:pt>
                <c:pt idx="87">
                  <c:v>#N/A</c:v>
                </c:pt>
                <c:pt idx="88">
                  <c:v>#N/A</c:v>
                </c:pt>
                <c:pt idx="89">
                  <c:v>#N/A</c:v>
                </c:pt>
                <c:pt idx="90">
                  <c:v>#N/A</c:v>
                </c:pt>
                <c:pt idx="91">
                  <c:v>#N/A</c:v>
                </c:pt>
                <c:pt idx="92">
                  <c:v>#N/A</c:v>
                </c:pt>
                <c:pt idx="93">
                  <c:v>1903.1</c:v>
                </c:pt>
                <c:pt idx="94">
                  <c:v>#N/A</c:v>
                </c:pt>
                <c:pt idx="95">
                  <c:v>#N/A</c:v>
                </c:pt>
                <c:pt idx="96">
                  <c:v>#N/A</c:v>
                </c:pt>
                <c:pt idx="97">
                  <c:v>#N/A</c:v>
                </c:pt>
                <c:pt idx="98">
                  <c:v>#N/A</c:v>
                </c:pt>
                <c:pt idx="99">
                  <c:v>#N/A</c:v>
                </c:pt>
                <c:pt idx="100">
                  <c:v>1900.6</c:v>
                </c:pt>
                <c:pt idx="101">
                  <c:v>#N/A</c:v>
                </c:pt>
                <c:pt idx="102">
                  <c:v>#N/A</c:v>
                </c:pt>
                <c:pt idx="103">
                  <c:v>#N/A</c:v>
                </c:pt>
                <c:pt idx="104">
                  <c:v>#N/A</c:v>
                </c:pt>
                <c:pt idx="105">
                  <c:v>#N/A</c:v>
                </c:pt>
                <c:pt idx="106">
                  <c:v>#N/A</c:v>
                </c:pt>
                <c:pt idx="107">
                  <c:v>1947.6</c:v>
                </c:pt>
                <c:pt idx="108">
                  <c:v>#N/A</c:v>
                </c:pt>
                <c:pt idx="109">
                  <c:v>#N/A</c:v>
                </c:pt>
                <c:pt idx="110">
                  <c:v>#N/A</c:v>
                </c:pt>
                <c:pt idx="111">
                  <c:v>#N/A</c:v>
                </c:pt>
                <c:pt idx="112">
                  <c:v>#N/A</c:v>
                </c:pt>
                <c:pt idx="113">
                  <c:v>#N/A</c:v>
                </c:pt>
                <c:pt idx="114">
                  <c:v>1934.6</c:v>
                </c:pt>
                <c:pt idx="115">
                  <c:v>#N/A</c:v>
                </c:pt>
                <c:pt idx="116">
                  <c:v>#N/A</c:v>
                </c:pt>
                <c:pt idx="117">
                  <c:v>#N/A</c:v>
                </c:pt>
                <c:pt idx="118">
                  <c:v>#N/A</c:v>
                </c:pt>
                <c:pt idx="119">
                  <c:v>#N/A</c:v>
                </c:pt>
                <c:pt idx="120">
                  <c:v>#N/A</c:v>
                </c:pt>
                <c:pt idx="121">
                  <c:v>1924.1</c:v>
                </c:pt>
                <c:pt idx="122">
                  <c:v>#N/A</c:v>
                </c:pt>
                <c:pt idx="123">
                  <c:v>#N/A</c:v>
                </c:pt>
                <c:pt idx="124">
                  <c:v>#N/A</c:v>
                </c:pt>
                <c:pt idx="125">
                  <c:v>#N/A</c:v>
                </c:pt>
                <c:pt idx="126">
                  <c:v>#N/A</c:v>
                </c:pt>
                <c:pt idx="127">
                  <c:v>#N/A</c:v>
                </c:pt>
                <c:pt idx="128">
                  <c:v>1296.5999999999999</c:v>
                </c:pt>
                <c:pt idx="129">
                  <c:v>#N/A</c:v>
                </c:pt>
                <c:pt idx="130">
                  <c:v>#N/A</c:v>
                </c:pt>
                <c:pt idx="131">
                  <c:v>#N/A</c:v>
                </c:pt>
                <c:pt idx="132">
                  <c:v>#N/A</c:v>
                </c:pt>
                <c:pt idx="133">
                  <c:v>#N/A</c:v>
                </c:pt>
                <c:pt idx="134">
                  <c:v>#N/A</c:v>
                </c:pt>
                <c:pt idx="135">
                  <c:v>1049.0999999999999</c:v>
                </c:pt>
                <c:pt idx="136">
                  <c:v>#N/A</c:v>
                </c:pt>
                <c:pt idx="137">
                  <c:v>#N/A</c:v>
                </c:pt>
                <c:pt idx="138">
                  <c:v>#N/A</c:v>
                </c:pt>
                <c:pt idx="139">
                  <c:v>#N/A</c:v>
                </c:pt>
                <c:pt idx="140">
                  <c:v>#N/A</c:v>
                </c:pt>
                <c:pt idx="141">
                  <c:v>#N/A</c:v>
                </c:pt>
                <c:pt idx="142">
                  <c:v>998.6</c:v>
                </c:pt>
                <c:pt idx="143">
                  <c:v>#N/A</c:v>
                </c:pt>
                <c:pt idx="144">
                  <c:v>#N/A</c:v>
                </c:pt>
                <c:pt idx="145">
                  <c:v>#N/A</c:v>
                </c:pt>
                <c:pt idx="146">
                  <c:v>#N/A</c:v>
                </c:pt>
                <c:pt idx="147">
                  <c:v>#N/A</c:v>
                </c:pt>
                <c:pt idx="148">
                  <c:v>#N/A</c:v>
                </c:pt>
                <c:pt idx="149">
                  <c:v>900.6</c:v>
                </c:pt>
                <c:pt idx="150">
                  <c:v>#N/A</c:v>
                </c:pt>
                <c:pt idx="151">
                  <c:v>#N/A</c:v>
                </c:pt>
                <c:pt idx="152">
                  <c:v>#N/A</c:v>
                </c:pt>
                <c:pt idx="153">
                  <c:v>#N/A</c:v>
                </c:pt>
                <c:pt idx="154">
                  <c:v>#N/A</c:v>
                </c:pt>
                <c:pt idx="155">
                  <c:v>#N/A</c:v>
                </c:pt>
                <c:pt idx="156">
                  <c:v>788.1</c:v>
                </c:pt>
                <c:pt idx="157">
                  <c:v>#N/A</c:v>
                </c:pt>
                <c:pt idx="158">
                  <c:v>#N/A</c:v>
                </c:pt>
                <c:pt idx="159">
                  <c:v>#N/A</c:v>
                </c:pt>
                <c:pt idx="160">
                  <c:v>#N/A</c:v>
                </c:pt>
                <c:pt idx="161">
                  <c:v>#N/A</c:v>
                </c:pt>
                <c:pt idx="162">
                  <c:v>#N/A</c:v>
                </c:pt>
                <c:pt idx="163">
                  <c:v>673.1</c:v>
                </c:pt>
                <c:pt idx="164">
                  <c:v>#N/A</c:v>
                </c:pt>
                <c:pt idx="165">
                  <c:v>#N/A</c:v>
                </c:pt>
                <c:pt idx="166">
                  <c:v>#N/A</c:v>
                </c:pt>
                <c:pt idx="167">
                  <c:v>#N/A</c:v>
                </c:pt>
                <c:pt idx="168">
                  <c:v>#N/A</c:v>
                </c:pt>
                <c:pt idx="169">
                  <c:v>#N/A</c:v>
                </c:pt>
                <c:pt idx="170">
                  <c:v>718.6</c:v>
                </c:pt>
                <c:pt idx="171">
                  <c:v>#N/A</c:v>
                </c:pt>
                <c:pt idx="172">
                  <c:v>#N/A</c:v>
                </c:pt>
                <c:pt idx="173">
                  <c:v>#N/A</c:v>
                </c:pt>
                <c:pt idx="174">
                  <c:v>#N/A</c:v>
                </c:pt>
                <c:pt idx="175">
                  <c:v>#N/A</c:v>
                </c:pt>
                <c:pt idx="176">
                  <c:v>#N/A</c:v>
                </c:pt>
                <c:pt idx="177">
                  <c:v>705.1</c:v>
                </c:pt>
                <c:pt idx="178">
                  <c:v>#N/A</c:v>
                </c:pt>
                <c:pt idx="179">
                  <c:v>#N/A</c:v>
                </c:pt>
                <c:pt idx="180">
                  <c:v>#N/A</c:v>
                </c:pt>
                <c:pt idx="181">
                  <c:v>#N/A</c:v>
                </c:pt>
                <c:pt idx="182">
                  <c:v>#N/A</c:v>
                </c:pt>
                <c:pt idx="183">
                  <c:v>#N/A</c:v>
                </c:pt>
                <c:pt idx="184">
                  <c:v>722.6</c:v>
                </c:pt>
                <c:pt idx="185">
                  <c:v>#N/A</c:v>
                </c:pt>
                <c:pt idx="186">
                  <c:v>#N/A</c:v>
                </c:pt>
                <c:pt idx="187">
                  <c:v>#N/A</c:v>
                </c:pt>
                <c:pt idx="188">
                  <c:v>#N/A</c:v>
                </c:pt>
                <c:pt idx="189">
                  <c:v>#N/A</c:v>
                </c:pt>
                <c:pt idx="190">
                  <c:v>#N/A</c:v>
                </c:pt>
                <c:pt idx="191">
                  <c:v>748.1</c:v>
                </c:pt>
                <c:pt idx="192">
                  <c:v>#N/A</c:v>
                </c:pt>
                <c:pt idx="193">
                  <c:v>#N/A</c:v>
                </c:pt>
                <c:pt idx="194">
                  <c:v>#N/A</c:v>
                </c:pt>
                <c:pt idx="195">
                  <c:v>#N/A</c:v>
                </c:pt>
                <c:pt idx="196">
                  <c:v>#N/A</c:v>
                </c:pt>
                <c:pt idx="197">
                  <c:v>#N/A</c:v>
                </c:pt>
                <c:pt idx="198">
                  <c:v>778.1</c:v>
                </c:pt>
                <c:pt idx="199">
                  <c:v>#N/A</c:v>
                </c:pt>
                <c:pt idx="200">
                  <c:v>#N/A</c:v>
                </c:pt>
                <c:pt idx="201">
                  <c:v>#N/A</c:v>
                </c:pt>
                <c:pt idx="202">
                  <c:v>#N/A</c:v>
                </c:pt>
                <c:pt idx="203">
                  <c:v>#N/A</c:v>
                </c:pt>
                <c:pt idx="204">
                  <c:v>#N/A</c:v>
                </c:pt>
                <c:pt idx="205">
                  <c:v>765.6</c:v>
                </c:pt>
                <c:pt idx="206">
                  <c:v>#N/A</c:v>
                </c:pt>
                <c:pt idx="207">
                  <c:v>#N/A</c:v>
                </c:pt>
                <c:pt idx="208">
                  <c:v>#N/A</c:v>
                </c:pt>
                <c:pt idx="209">
                  <c:v>#N/A</c:v>
                </c:pt>
                <c:pt idx="210">
                  <c:v>#N/A</c:v>
                </c:pt>
                <c:pt idx="211">
                  <c:v>#N/A</c:v>
                </c:pt>
                <c:pt idx="212">
                  <c:v>594.1</c:v>
                </c:pt>
                <c:pt idx="213">
                  <c:v>#N/A</c:v>
                </c:pt>
                <c:pt idx="214">
                  <c:v>#N/A</c:v>
                </c:pt>
                <c:pt idx="215">
                  <c:v>#N/A</c:v>
                </c:pt>
                <c:pt idx="216">
                  <c:v>#N/A</c:v>
                </c:pt>
                <c:pt idx="217">
                  <c:v>#N/A</c:v>
                </c:pt>
                <c:pt idx="218">
                  <c:v>#N/A</c:v>
                </c:pt>
                <c:pt idx="219">
                  <c:v>693.1</c:v>
                </c:pt>
                <c:pt idx="220">
                  <c:v>#N/A</c:v>
                </c:pt>
                <c:pt idx="221">
                  <c:v>#N/A</c:v>
                </c:pt>
                <c:pt idx="222">
                  <c:v>#N/A</c:v>
                </c:pt>
                <c:pt idx="223">
                  <c:v>#N/A</c:v>
                </c:pt>
                <c:pt idx="224">
                  <c:v>#N/A</c:v>
                </c:pt>
                <c:pt idx="225">
                  <c:v>#N/A</c:v>
                </c:pt>
                <c:pt idx="226">
                  <c:v>938.1</c:v>
                </c:pt>
                <c:pt idx="227">
                  <c:v>#N/A</c:v>
                </c:pt>
                <c:pt idx="228">
                  <c:v>#N/A</c:v>
                </c:pt>
                <c:pt idx="229">
                  <c:v>#N/A</c:v>
                </c:pt>
                <c:pt idx="230">
                  <c:v>#N/A</c:v>
                </c:pt>
                <c:pt idx="231">
                  <c:v>#N/A</c:v>
                </c:pt>
                <c:pt idx="232">
                  <c:v>#N/A</c:v>
                </c:pt>
                <c:pt idx="233">
                  <c:v>1261.0999999999999</c:v>
                </c:pt>
                <c:pt idx="234">
                  <c:v>#N/A</c:v>
                </c:pt>
                <c:pt idx="235">
                  <c:v>#N/A</c:v>
                </c:pt>
                <c:pt idx="236">
                  <c:v>#N/A</c:v>
                </c:pt>
                <c:pt idx="237">
                  <c:v>#N/A</c:v>
                </c:pt>
                <c:pt idx="238">
                  <c:v>#N/A</c:v>
                </c:pt>
                <c:pt idx="239">
                  <c:v>#N/A</c:v>
                </c:pt>
                <c:pt idx="240">
                  <c:v>1378.1</c:v>
                </c:pt>
                <c:pt idx="241">
                  <c:v>#N/A</c:v>
                </c:pt>
                <c:pt idx="242">
                  <c:v>#N/A</c:v>
                </c:pt>
                <c:pt idx="243">
                  <c:v>#N/A</c:v>
                </c:pt>
                <c:pt idx="244">
                  <c:v>#N/A</c:v>
                </c:pt>
                <c:pt idx="245">
                  <c:v>#N/A</c:v>
                </c:pt>
                <c:pt idx="246">
                  <c:v>#N/A</c:v>
                </c:pt>
                <c:pt idx="247">
                  <c:v>1545.6</c:v>
                </c:pt>
                <c:pt idx="248">
                  <c:v>#N/A</c:v>
                </c:pt>
                <c:pt idx="249">
                  <c:v>#N/A</c:v>
                </c:pt>
                <c:pt idx="250">
                  <c:v>#N/A</c:v>
                </c:pt>
                <c:pt idx="251">
                  <c:v>#N/A</c:v>
                </c:pt>
                <c:pt idx="252">
                  <c:v>#N/A</c:v>
                </c:pt>
                <c:pt idx="253">
                  <c:v>#N/A</c:v>
                </c:pt>
                <c:pt idx="254">
                  <c:v>1635.6</c:v>
                </c:pt>
                <c:pt idx="255">
                  <c:v>#N/A</c:v>
                </c:pt>
                <c:pt idx="256">
                  <c:v>#N/A</c:v>
                </c:pt>
                <c:pt idx="257">
                  <c:v>#N/A</c:v>
                </c:pt>
                <c:pt idx="258">
                  <c:v>#N/A</c:v>
                </c:pt>
                <c:pt idx="259">
                  <c:v>#N/A</c:v>
                </c:pt>
                <c:pt idx="260">
                  <c:v>#N/A</c:v>
                </c:pt>
                <c:pt idx="261">
                  <c:v>1849.1</c:v>
                </c:pt>
                <c:pt idx="262">
                  <c:v>#N/A</c:v>
                </c:pt>
                <c:pt idx="263">
                  <c:v>#N/A</c:v>
                </c:pt>
                <c:pt idx="264">
                  <c:v>#N/A</c:v>
                </c:pt>
                <c:pt idx="265">
                  <c:v>#N/A</c:v>
                </c:pt>
                <c:pt idx="266">
                  <c:v>#N/A</c:v>
                </c:pt>
                <c:pt idx="267">
                  <c:v>#N/A</c:v>
                </c:pt>
                <c:pt idx="268">
                  <c:v>1841.6</c:v>
                </c:pt>
                <c:pt idx="269">
                  <c:v>#N/A</c:v>
                </c:pt>
                <c:pt idx="270">
                  <c:v>#N/A</c:v>
                </c:pt>
                <c:pt idx="271">
                  <c:v>#N/A</c:v>
                </c:pt>
                <c:pt idx="272">
                  <c:v>#N/A</c:v>
                </c:pt>
                <c:pt idx="273">
                  <c:v>#N/A</c:v>
                </c:pt>
                <c:pt idx="274">
                  <c:v>#N/A</c:v>
                </c:pt>
                <c:pt idx="275">
                  <c:v>1874.6</c:v>
                </c:pt>
                <c:pt idx="276">
                  <c:v>#N/A</c:v>
                </c:pt>
                <c:pt idx="277">
                  <c:v>#N/A</c:v>
                </c:pt>
                <c:pt idx="278">
                  <c:v>#N/A</c:v>
                </c:pt>
                <c:pt idx="279">
                  <c:v>#N/A</c:v>
                </c:pt>
                <c:pt idx="280">
                  <c:v>#N/A</c:v>
                </c:pt>
                <c:pt idx="281">
                  <c:v>#N/A</c:v>
                </c:pt>
                <c:pt idx="282">
                  <c:v>1958.1</c:v>
                </c:pt>
                <c:pt idx="283">
                  <c:v>#N/A</c:v>
                </c:pt>
                <c:pt idx="284">
                  <c:v>#N/A</c:v>
                </c:pt>
                <c:pt idx="285">
                  <c:v>#N/A</c:v>
                </c:pt>
                <c:pt idx="286">
                  <c:v>#N/A</c:v>
                </c:pt>
                <c:pt idx="287">
                  <c:v>#N/A</c:v>
                </c:pt>
                <c:pt idx="288">
                  <c:v>#N/A</c:v>
                </c:pt>
                <c:pt idx="289">
                  <c:v>1973.6</c:v>
                </c:pt>
                <c:pt idx="290">
                  <c:v>#N/A</c:v>
                </c:pt>
                <c:pt idx="291">
                  <c:v>#N/A</c:v>
                </c:pt>
                <c:pt idx="292">
                  <c:v>#N/A</c:v>
                </c:pt>
                <c:pt idx="293">
                  <c:v>#N/A</c:v>
                </c:pt>
                <c:pt idx="294">
                  <c:v>#N/A</c:v>
                </c:pt>
                <c:pt idx="295">
                  <c:v>#N/A</c:v>
                </c:pt>
                <c:pt idx="296">
                  <c:v>1966.1</c:v>
                </c:pt>
                <c:pt idx="297">
                  <c:v>#N/A</c:v>
                </c:pt>
                <c:pt idx="298">
                  <c:v>#N/A</c:v>
                </c:pt>
                <c:pt idx="299">
                  <c:v>#N/A</c:v>
                </c:pt>
                <c:pt idx="300">
                  <c:v>#N/A</c:v>
                </c:pt>
                <c:pt idx="301">
                  <c:v>#N/A</c:v>
                </c:pt>
                <c:pt idx="302">
                  <c:v>#N/A</c:v>
                </c:pt>
                <c:pt idx="303">
                  <c:v>1958.6</c:v>
                </c:pt>
                <c:pt idx="304">
                  <c:v>#N/A</c:v>
                </c:pt>
                <c:pt idx="305">
                  <c:v>#N/A</c:v>
                </c:pt>
                <c:pt idx="306">
                  <c:v>#N/A</c:v>
                </c:pt>
                <c:pt idx="307">
                  <c:v>#N/A</c:v>
                </c:pt>
                <c:pt idx="308">
                  <c:v>#N/A</c:v>
                </c:pt>
                <c:pt idx="309">
                  <c:v>#N/A</c:v>
                </c:pt>
                <c:pt idx="310">
                  <c:v>1993.6</c:v>
                </c:pt>
                <c:pt idx="311">
                  <c:v>#N/A</c:v>
                </c:pt>
                <c:pt idx="312">
                  <c:v>#N/A</c:v>
                </c:pt>
                <c:pt idx="313">
                  <c:v>#N/A</c:v>
                </c:pt>
                <c:pt idx="314">
                  <c:v>#N/A</c:v>
                </c:pt>
                <c:pt idx="315">
                  <c:v>#N/A</c:v>
                </c:pt>
                <c:pt idx="316">
                  <c:v>#N/A</c:v>
                </c:pt>
                <c:pt idx="317">
                  <c:v>2018.6</c:v>
                </c:pt>
                <c:pt idx="318">
                  <c:v>#N/A</c:v>
                </c:pt>
                <c:pt idx="319">
                  <c:v>#N/A</c:v>
                </c:pt>
                <c:pt idx="320">
                  <c:v>#N/A</c:v>
                </c:pt>
                <c:pt idx="321">
                  <c:v>#N/A</c:v>
                </c:pt>
                <c:pt idx="322">
                  <c:v>#N/A</c:v>
                </c:pt>
                <c:pt idx="323">
                  <c:v>#N/A</c:v>
                </c:pt>
                <c:pt idx="324">
                  <c:v>2003.6</c:v>
                </c:pt>
                <c:pt idx="325">
                  <c:v>#N/A</c:v>
                </c:pt>
                <c:pt idx="326">
                  <c:v>#N/A</c:v>
                </c:pt>
                <c:pt idx="327">
                  <c:v>#N/A</c:v>
                </c:pt>
                <c:pt idx="328">
                  <c:v>#N/A</c:v>
                </c:pt>
                <c:pt idx="329">
                  <c:v>#N/A</c:v>
                </c:pt>
                <c:pt idx="330">
                  <c:v>#N/A</c:v>
                </c:pt>
                <c:pt idx="331">
                  <c:v>1913.6</c:v>
                </c:pt>
                <c:pt idx="332">
                  <c:v>#N/A</c:v>
                </c:pt>
                <c:pt idx="333">
                  <c:v>#N/A</c:v>
                </c:pt>
                <c:pt idx="334">
                  <c:v>#N/A</c:v>
                </c:pt>
                <c:pt idx="335">
                  <c:v>#N/A</c:v>
                </c:pt>
                <c:pt idx="336">
                  <c:v>#N/A</c:v>
                </c:pt>
                <c:pt idx="337">
                  <c:v>#N/A</c:v>
                </c:pt>
                <c:pt idx="338">
                  <c:v>1816.6</c:v>
                </c:pt>
                <c:pt idx="339">
                  <c:v>#N/A</c:v>
                </c:pt>
                <c:pt idx="340">
                  <c:v>#N/A</c:v>
                </c:pt>
                <c:pt idx="341">
                  <c:v>#N/A</c:v>
                </c:pt>
                <c:pt idx="342">
                  <c:v>#N/A</c:v>
                </c:pt>
                <c:pt idx="343">
                  <c:v>#N/A</c:v>
                </c:pt>
                <c:pt idx="344">
                  <c:v>#N/A</c:v>
                </c:pt>
                <c:pt idx="345">
                  <c:v>1816.6</c:v>
                </c:pt>
                <c:pt idx="346">
                  <c:v>#N/A</c:v>
                </c:pt>
                <c:pt idx="347">
                  <c:v>#N/A</c:v>
                </c:pt>
                <c:pt idx="348">
                  <c:v>#N/A</c:v>
                </c:pt>
                <c:pt idx="349">
                  <c:v>#N/A</c:v>
                </c:pt>
                <c:pt idx="350">
                  <c:v>#N/A</c:v>
                </c:pt>
                <c:pt idx="351">
                  <c:v>#N/A</c:v>
                </c:pt>
                <c:pt idx="352">
                  <c:v>1796.6</c:v>
                </c:pt>
                <c:pt idx="353">
                  <c:v>#N/A</c:v>
                </c:pt>
                <c:pt idx="354">
                  <c:v>#N/A</c:v>
                </c:pt>
                <c:pt idx="355">
                  <c:v>#N/A</c:v>
                </c:pt>
                <c:pt idx="356">
                  <c:v>#N/A</c:v>
                </c:pt>
                <c:pt idx="357">
                  <c:v>#N/A</c:v>
                </c:pt>
                <c:pt idx="358">
                  <c:v>#N/A</c:v>
                </c:pt>
                <c:pt idx="359">
                  <c:v>1774.6</c:v>
                </c:pt>
                <c:pt idx="360">
                  <c:v>#N/A</c:v>
                </c:pt>
                <c:pt idx="361">
                  <c:v>#N/A</c:v>
                </c:pt>
                <c:pt idx="362">
                  <c:v>#N/A</c:v>
                </c:pt>
                <c:pt idx="363">
                  <c:v>#N/A</c:v>
                </c:pt>
                <c:pt idx="364">
                  <c:v>#N/A</c:v>
                </c:pt>
              </c:numCache>
            </c:numRef>
          </c:val>
          <c:smooth val="0"/>
          <c:extLst>
            <c:ext xmlns:c16="http://schemas.microsoft.com/office/drawing/2014/chart" uri="{C3380CC4-5D6E-409C-BE32-E72D297353CC}">
              <c16:uniqueId val="{00000003-1051-410B-BB11-3B0DCCEC5FA4}"/>
            </c:ext>
          </c:extLst>
        </c:ser>
        <c:ser>
          <c:idx val="5"/>
          <c:order val="5"/>
          <c:tx>
            <c:strRef>
              <c:f>纯碱月度周度图表!$DJ$18</c:f>
              <c:strCache>
                <c:ptCount val="1"/>
                <c:pt idx="0">
                  <c:v>2024</c:v>
                </c:pt>
              </c:strCache>
            </c:strRef>
          </c:tx>
          <c:spPr>
            <a:ln w="28575" cap="rnd">
              <a:solidFill>
                <a:srgbClr val="FF0000"/>
              </a:solidFill>
              <a:round/>
            </a:ln>
            <a:effectLst/>
          </c:spPr>
          <c:marker>
            <c:symbol val="none"/>
          </c:marker>
          <c:cat>
            <c:numRef>
              <c:f>纯碱月度周度图表!$DI$19:$DI$383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纯碱月度周度图表!$DJ$19:$DJ$383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609.1</c:v>
                </c:pt>
                <c:pt idx="180">
                  <c:v>#N/A</c:v>
                </c:pt>
                <c:pt idx="181">
                  <c:v>#N/A</c:v>
                </c:pt>
                <c:pt idx="182">
                  <c:v>#N/A</c:v>
                </c:pt>
                <c:pt idx="183">
                  <c:v>#N/A</c:v>
                </c:pt>
                <c:pt idx="184">
                  <c:v>#N/A</c:v>
                </c:pt>
                <c:pt idx="185">
                  <c:v>#N/A</c:v>
                </c:pt>
                <c:pt idx="186">
                  <c:v>681.6</c:v>
                </c:pt>
                <c:pt idx="187">
                  <c:v>#N/A</c:v>
                </c:pt>
                <c:pt idx="188">
                  <c:v>#N/A</c:v>
                </c:pt>
                <c:pt idx="189">
                  <c:v>#N/A</c:v>
                </c:pt>
                <c:pt idx="190">
                  <c:v>#N/A</c:v>
                </c:pt>
                <c:pt idx="191">
                  <c:v>#N/A</c:v>
                </c:pt>
                <c:pt idx="192">
                  <c:v>#N/A</c:v>
                </c:pt>
                <c:pt idx="193">
                  <c:v>674.1</c:v>
                </c:pt>
                <c:pt idx="194">
                  <c:v>#N/A</c:v>
                </c:pt>
                <c:pt idx="195">
                  <c:v>#N/A</c:v>
                </c:pt>
                <c:pt idx="196">
                  <c:v>#N/A</c:v>
                </c:pt>
                <c:pt idx="197">
                  <c:v>#N/A</c:v>
                </c:pt>
                <c:pt idx="198">
                  <c:v>#N/A</c:v>
                </c:pt>
                <c:pt idx="199">
                  <c:v>#N/A</c:v>
                </c:pt>
                <c:pt idx="200">
                  <c:v>796.1</c:v>
                </c:pt>
                <c:pt idx="201">
                  <c:v>#N/A</c:v>
                </c:pt>
                <c:pt idx="202">
                  <c:v>#N/A</c:v>
                </c:pt>
                <c:pt idx="203">
                  <c:v>#N/A</c:v>
                </c:pt>
                <c:pt idx="204">
                  <c:v>#N/A</c:v>
                </c:pt>
                <c:pt idx="205">
                  <c:v>#N/A</c:v>
                </c:pt>
                <c:pt idx="206">
                  <c:v>#N/A</c:v>
                </c:pt>
                <c:pt idx="207">
                  <c:v>917.1</c:v>
                </c:pt>
                <c:pt idx="208">
                  <c:v>#N/A</c:v>
                </c:pt>
                <c:pt idx="209">
                  <c:v>#N/A</c:v>
                </c:pt>
                <c:pt idx="210">
                  <c:v>#N/A</c:v>
                </c:pt>
                <c:pt idx="211">
                  <c:v>#N/A</c:v>
                </c:pt>
                <c:pt idx="212">
                  <c:v>#N/A</c:v>
                </c:pt>
                <c:pt idx="213">
                  <c:v>#N/A</c:v>
                </c:pt>
                <c:pt idx="214">
                  <c:v>914.6</c:v>
                </c:pt>
                <c:pt idx="215">
                  <c:v>#N/A</c:v>
                </c:pt>
                <c:pt idx="216">
                  <c:v>#N/A</c:v>
                </c:pt>
                <c:pt idx="217">
                  <c:v>#N/A</c:v>
                </c:pt>
                <c:pt idx="218">
                  <c:v>#N/A</c:v>
                </c:pt>
                <c:pt idx="219">
                  <c:v>#N/A</c:v>
                </c:pt>
                <c:pt idx="220">
                  <c:v>#N/A</c:v>
                </c:pt>
                <c:pt idx="221">
                  <c:v>787.1</c:v>
                </c:pt>
                <c:pt idx="222">
                  <c:v>#N/A</c:v>
                </c:pt>
                <c:pt idx="223">
                  <c:v>#N/A</c:v>
                </c:pt>
                <c:pt idx="224">
                  <c:v>#N/A</c:v>
                </c:pt>
                <c:pt idx="225">
                  <c:v>#N/A</c:v>
                </c:pt>
                <c:pt idx="226">
                  <c:v>#N/A</c:v>
                </c:pt>
                <c:pt idx="227">
                  <c:v>#N/A</c:v>
                </c:pt>
                <c:pt idx="228">
                  <c:v>766.1</c:v>
                </c:pt>
                <c:pt idx="229">
                  <c:v>#N/A</c:v>
                </c:pt>
                <c:pt idx="230">
                  <c:v>#N/A</c:v>
                </c:pt>
                <c:pt idx="231">
                  <c:v>#N/A</c:v>
                </c:pt>
                <c:pt idx="232">
                  <c:v>#N/A</c:v>
                </c:pt>
                <c:pt idx="233">
                  <c:v>#N/A</c:v>
                </c:pt>
                <c:pt idx="234">
                  <c:v>#N/A</c:v>
                </c:pt>
                <c:pt idx="235">
                  <c:v>732.6</c:v>
                </c:pt>
                <c:pt idx="236">
                  <c:v>#N/A</c:v>
                </c:pt>
                <c:pt idx="237">
                  <c:v>#N/A</c:v>
                </c:pt>
                <c:pt idx="238">
                  <c:v>#N/A</c:v>
                </c:pt>
                <c:pt idx="239">
                  <c:v>#N/A</c:v>
                </c:pt>
                <c:pt idx="240">
                  <c:v>#N/A</c:v>
                </c:pt>
                <c:pt idx="241">
                  <c:v>#N/A</c:v>
                </c:pt>
                <c:pt idx="242">
                  <c:v>720.6</c:v>
                </c:pt>
                <c:pt idx="243">
                  <c:v>#N/A</c:v>
                </c:pt>
                <c:pt idx="244">
                  <c:v>#N/A</c:v>
                </c:pt>
                <c:pt idx="245">
                  <c:v>#N/A</c:v>
                </c:pt>
                <c:pt idx="246">
                  <c:v>#N/A</c:v>
                </c:pt>
                <c:pt idx="247">
                  <c:v>#N/A</c:v>
                </c:pt>
                <c:pt idx="248">
                  <c:v>#N/A</c:v>
                </c:pt>
                <c:pt idx="249">
                  <c:v>533.6</c:v>
                </c:pt>
                <c:pt idx="250">
                  <c:v>#N/A</c:v>
                </c:pt>
                <c:pt idx="251">
                  <c:v>#N/A</c:v>
                </c:pt>
                <c:pt idx="252">
                  <c:v>#N/A</c:v>
                </c:pt>
                <c:pt idx="253">
                  <c:v>#N/A</c:v>
                </c:pt>
                <c:pt idx="254">
                  <c:v>#N/A</c:v>
                </c:pt>
                <c:pt idx="255">
                  <c:v>#N/A</c:v>
                </c:pt>
                <c:pt idx="256">
                  <c:v>411.1</c:v>
                </c:pt>
                <c:pt idx="257">
                  <c:v>#N/A</c:v>
                </c:pt>
                <c:pt idx="258">
                  <c:v>#N/A</c:v>
                </c:pt>
                <c:pt idx="259">
                  <c:v>#N/A</c:v>
                </c:pt>
                <c:pt idx="260">
                  <c:v>#N/A</c:v>
                </c:pt>
                <c:pt idx="261">
                  <c:v>#N/A</c:v>
                </c:pt>
                <c:pt idx="262">
                  <c:v>#N/A</c:v>
                </c:pt>
                <c:pt idx="263">
                  <c:v>460.1</c:v>
                </c:pt>
                <c:pt idx="264">
                  <c:v>#N/A</c:v>
                </c:pt>
                <c:pt idx="265">
                  <c:v>#N/A</c:v>
                </c:pt>
                <c:pt idx="266">
                  <c:v>#N/A</c:v>
                </c:pt>
                <c:pt idx="267">
                  <c:v>#N/A</c:v>
                </c:pt>
                <c:pt idx="268">
                  <c:v>#N/A</c:v>
                </c:pt>
                <c:pt idx="269">
                  <c:v>#N/A</c:v>
                </c:pt>
                <c:pt idx="270">
                  <c:v>514.1</c:v>
                </c:pt>
                <c:pt idx="271">
                  <c:v>#N/A</c:v>
                </c:pt>
                <c:pt idx="272">
                  <c:v>#N/A</c:v>
                </c:pt>
                <c:pt idx="273">
                  <c:v>#N/A</c:v>
                </c:pt>
                <c:pt idx="274">
                  <c:v>#N/A</c:v>
                </c:pt>
                <c:pt idx="275">
                  <c:v>#N/A</c:v>
                </c:pt>
                <c:pt idx="276">
                  <c:v>#N/A</c:v>
                </c:pt>
                <c:pt idx="277">
                  <c:v>559.1</c:v>
                </c:pt>
                <c:pt idx="278">
                  <c:v>#N/A</c:v>
                </c:pt>
                <c:pt idx="279">
                  <c:v>#N/A</c:v>
                </c:pt>
                <c:pt idx="280">
                  <c:v>#N/A</c:v>
                </c:pt>
                <c:pt idx="281">
                  <c:v>#N/A</c:v>
                </c:pt>
                <c:pt idx="282">
                  <c:v>#N/A</c:v>
                </c:pt>
                <c:pt idx="283">
                  <c:v>#N/A</c:v>
                </c:pt>
                <c:pt idx="284">
                  <c:v>584.6</c:v>
                </c:pt>
                <c:pt idx="285">
                  <c:v>#N/A</c:v>
                </c:pt>
                <c:pt idx="286">
                  <c:v>#N/A</c:v>
                </c:pt>
                <c:pt idx="287">
                  <c:v>#N/A</c:v>
                </c:pt>
                <c:pt idx="288">
                  <c:v>#N/A</c:v>
                </c:pt>
                <c:pt idx="289">
                  <c:v>#N/A</c:v>
                </c:pt>
                <c:pt idx="290">
                  <c:v>#N/A</c:v>
                </c:pt>
                <c:pt idx="291">
                  <c:v>528.1</c:v>
                </c:pt>
                <c:pt idx="292">
                  <c:v>#N/A</c:v>
                </c:pt>
                <c:pt idx="293">
                  <c:v>#N/A</c:v>
                </c:pt>
                <c:pt idx="294">
                  <c:v>#N/A</c:v>
                </c:pt>
                <c:pt idx="295">
                  <c:v>#N/A</c:v>
                </c:pt>
                <c:pt idx="296">
                  <c:v>#N/A</c:v>
                </c:pt>
                <c:pt idx="297">
                  <c:v>#N/A</c:v>
                </c:pt>
                <c:pt idx="298">
                  <c:v>520.6</c:v>
                </c:pt>
                <c:pt idx="299">
                  <c:v>#N/A</c:v>
                </c:pt>
                <c:pt idx="300">
                  <c:v>#N/A</c:v>
                </c:pt>
                <c:pt idx="301">
                  <c:v>#N/A</c:v>
                </c:pt>
                <c:pt idx="302">
                  <c:v>#N/A</c:v>
                </c:pt>
                <c:pt idx="303">
                  <c:v>#N/A</c:v>
                </c:pt>
                <c:pt idx="304">
                  <c:v>#N/A</c:v>
                </c:pt>
                <c:pt idx="305">
                  <c:v>633.1</c:v>
                </c:pt>
                <c:pt idx="306">
                  <c:v>#N/A</c:v>
                </c:pt>
                <c:pt idx="307">
                  <c:v>#N/A</c:v>
                </c:pt>
                <c:pt idx="308">
                  <c:v>#N/A</c:v>
                </c:pt>
                <c:pt idx="309">
                  <c:v>#N/A</c:v>
                </c:pt>
                <c:pt idx="310">
                  <c:v>#N/A</c:v>
                </c:pt>
                <c:pt idx="311">
                  <c:v>#N/A</c:v>
                </c:pt>
                <c:pt idx="312">
                  <c:v>760.6</c:v>
                </c:pt>
                <c:pt idx="313">
                  <c:v>#N/A</c:v>
                </c:pt>
                <c:pt idx="314">
                  <c:v>#N/A</c:v>
                </c:pt>
                <c:pt idx="315">
                  <c:v>#N/A</c:v>
                </c:pt>
                <c:pt idx="316">
                  <c:v>#N/A</c:v>
                </c:pt>
                <c:pt idx="317">
                  <c:v>#N/A</c:v>
                </c:pt>
                <c:pt idx="318">
                  <c:v>#N/A</c:v>
                </c:pt>
                <c:pt idx="319">
                  <c:v>873.1</c:v>
                </c:pt>
                <c:pt idx="320">
                  <c:v>#N/A</c:v>
                </c:pt>
                <c:pt idx="321">
                  <c:v>#N/A</c:v>
                </c:pt>
                <c:pt idx="322">
                  <c:v>#N/A</c:v>
                </c:pt>
                <c:pt idx="323">
                  <c:v>#N/A</c:v>
                </c:pt>
                <c:pt idx="324">
                  <c:v>#N/A</c:v>
                </c:pt>
                <c:pt idx="325">
                  <c:v>#N/A</c:v>
                </c:pt>
                <c:pt idx="326">
                  <c:v>873.1</c:v>
                </c:pt>
                <c:pt idx="327">
                  <c:v>#N/A</c:v>
                </c:pt>
                <c:pt idx="328">
                  <c:v>#N/A</c:v>
                </c:pt>
                <c:pt idx="329">
                  <c:v>#N/A</c:v>
                </c:pt>
                <c:pt idx="330">
                  <c:v>#N/A</c:v>
                </c:pt>
                <c:pt idx="331">
                  <c:v>#N/A</c:v>
                </c:pt>
                <c:pt idx="332">
                  <c:v>#N/A</c:v>
                </c:pt>
                <c:pt idx="333">
                  <c:v>878.1</c:v>
                </c:pt>
                <c:pt idx="334">
                  <c:v>#N/A</c:v>
                </c:pt>
                <c:pt idx="335">
                  <c:v>#N/A</c:v>
                </c:pt>
                <c:pt idx="336">
                  <c:v>#N/A</c:v>
                </c:pt>
                <c:pt idx="337">
                  <c:v>#N/A</c:v>
                </c:pt>
                <c:pt idx="338">
                  <c:v>#N/A</c:v>
                </c:pt>
                <c:pt idx="339">
                  <c:v>#N/A</c:v>
                </c:pt>
                <c:pt idx="340">
                  <c:v>873.1</c:v>
                </c:pt>
                <c:pt idx="341">
                  <c:v>#N/A</c:v>
                </c:pt>
                <c:pt idx="342">
                  <c:v>#N/A</c:v>
                </c:pt>
                <c:pt idx="343">
                  <c:v>#N/A</c:v>
                </c:pt>
                <c:pt idx="344">
                  <c:v>#N/A</c:v>
                </c:pt>
                <c:pt idx="345">
                  <c:v>#N/A</c:v>
                </c:pt>
                <c:pt idx="346">
                  <c:v>#N/A</c:v>
                </c:pt>
                <c:pt idx="347">
                  <c:v>978.1</c:v>
                </c:pt>
                <c:pt idx="348">
                  <c:v>#N/A</c:v>
                </c:pt>
                <c:pt idx="349">
                  <c:v>#N/A</c:v>
                </c:pt>
                <c:pt idx="350">
                  <c:v>#N/A</c:v>
                </c:pt>
                <c:pt idx="351">
                  <c:v>#N/A</c:v>
                </c:pt>
                <c:pt idx="352">
                  <c:v>#N/A</c:v>
                </c:pt>
                <c:pt idx="353">
                  <c:v>#N/A</c:v>
                </c:pt>
                <c:pt idx="354">
                  <c:v>1073.0999999999999</c:v>
                </c:pt>
                <c:pt idx="355">
                  <c:v>#N/A</c:v>
                </c:pt>
                <c:pt idx="356">
                  <c:v>#N/A</c:v>
                </c:pt>
                <c:pt idx="357">
                  <c:v>#N/A</c:v>
                </c:pt>
                <c:pt idx="358">
                  <c:v>#N/A</c:v>
                </c:pt>
                <c:pt idx="359">
                  <c:v>#N/A</c:v>
                </c:pt>
                <c:pt idx="360">
                  <c:v>#N/A</c:v>
                </c:pt>
                <c:pt idx="361">
                  <c:v>1362.1</c:v>
                </c:pt>
                <c:pt idx="362">
                  <c:v>1362.1</c:v>
                </c:pt>
                <c:pt idx="363">
                  <c:v>1362.1</c:v>
                </c:pt>
                <c:pt idx="364">
                  <c:v>1362.1</c:v>
                </c:pt>
              </c:numCache>
            </c:numRef>
          </c:val>
          <c:smooth val="0"/>
          <c:extLst>
            <c:ext xmlns:c16="http://schemas.microsoft.com/office/drawing/2014/chart" uri="{C3380CC4-5D6E-409C-BE32-E72D297353CC}">
              <c16:uniqueId val="{00000004-1051-410B-BB11-3B0DCCEC5FA4}"/>
            </c:ext>
          </c:extLst>
        </c:ser>
        <c:dLbls>
          <c:showLegendKey val="0"/>
          <c:showVal val="0"/>
          <c:showCatName val="0"/>
          <c:showSerName val="0"/>
          <c:showPercent val="0"/>
          <c:showBubbleSize val="0"/>
        </c:dLbls>
        <c:smooth val="0"/>
        <c:axId val="611919973"/>
        <c:axId val="901149728"/>
        <c:extLst>
          <c:ext xmlns:c15="http://schemas.microsoft.com/office/drawing/2012/chart" uri="{02D57815-91ED-43cb-92C2-25804820EDAC}">
            <c15:filteredLineSeries>
              <c15:ser>
                <c:idx val="0"/>
                <c:order val="0"/>
                <c:tx>
                  <c:strRef>
                    <c:extLst>
                      <c:ext uri="{02D57815-91ED-43cb-92C2-25804820EDAC}">
                        <c15:formulaRef>
                          <c15:sqref>纯碱月度周度图表!$DO$18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纯碱月度周度图表!$DI$19:$DI$383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纯碱月度周度图表!$DO$19:$DO$383</c15:sqref>
                        </c15:formulaRef>
                      </c:ext>
                    </c:extLst>
                    <c:numCache>
                      <c:formatCode>General</c:formatCode>
                      <c:ptCount val="365"/>
                      <c:pt idx="0">
                        <c:v>#N/A</c:v>
                      </c:pt>
                      <c:pt idx="1">
                        <c:v>#N/A</c:v>
                      </c:pt>
                      <c:pt idx="2">
                        <c:v>#N/A</c:v>
                      </c:pt>
                      <c:pt idx="3">
                        <c:v>#N/A</c:v>
                      </c:pt>
                      <c:pt idx="4">
                        <c:v>258</c:v>
                      </c:pt>
                      <c:pt idx="5">
                        <c:v>#N/A</c:v>
                      </c:pt>
                      <c:pt idx="6">
                        <c:v>#N/A</c:v>
                      </c:pt>
                      <c:pt idx="7">
                        <c:v>#N/A</c:v>
                      </c:pt>
                      <c:pt idx="8">
                        <c:v>#N/A</c:v>
                      </c:pt>
                      <c:pt idx="9">
                        <c:v>#N/A</c:v>
                      </c:pt>
                      <c:pt idx="10">
                        <c:v>#N/A</c:v>
                      </c:pt>
                      <c:pt idx="11">
                        <c:v>258</c:v>
                      </c:pt>
                      <c:pt idx="12">
                        <c:v>#N/A</c:v>
                      </c:pt>
                      <c:pt idx="13">
                        <c:v>#N/A</c:v>
                      </c:pt>
                      <c:pt idx="14">
                        <c:v>#N/A</c:v>
                      </c:pt>
                      <c:pt idx="15">
                        <c:v>#N/A</c:v>
                      </c:pt>
                      <c:pt idx="16">
                        <c:v>#N/A</c:v>
                      </c:pt>
                      <c:pt idx="17">
                        <c:v>#N/A</c:v>
                      </c:pt>
                      <c:pt idx="18">
                        <c:v>236</c:v>
                      </c:pt>
                      <c:pt idx="19">
                        <c:v>#N/A</c:v>
                      </c:pt>
                      <c:pt idx="20">
                        <c:v>#N/A</c:v>
                      </c:pt>
                      <c:pt idx="21">
                        <c:v>#N/A</c:v>
                      </c:pt>
                      <c:pt idx="22">
                        <c:v>#N/A</c:v>
                      </c:pt>
                      <c:pt idx="23">
                        <c:v>#N/A</c:v>
                      </c:pt>
                      <c:pt idx="24">
                        <c:v>#N/A</c:v>
                      </c:pt>
                      <c:pt idx="25">
                        <c:v>286</c:v>
                      </c:pt>
                      <c:pt idx="26">
                        <c:v>#N/A</c:v>
                      </c:pt>
                      <c:pt idx="27">
                        <c:v>#N/A</c:v>
                      </c:pt>
                      <c:pt idx="28">
                        <c:v>#N/A</c:v>
                      </c:pt>
                      <c:pt idx="29">
                        <c:v>#N/A</c:v>
                      </c:pt>
                      <c:pt idx="30">
                        <c:v>#N/A</c:v>
                      </c:pt>
                      <c:pt idx="31">
                        <c:v>#N/A</c:v>
                      </c:pt>
                      <c:pt idx="32">
                        <c:v>349</c:v>
                      </c:pt>
                      <c:pt idx="33">
                        <c:v>#N/A</c:v>
                      </c:pt>
                      <c:pt idx="34">
                        <c:v>#N/A</c:v>
                      </c:pt>
                      <c:pt idx="35">
                        <c:v>#N/A</c:v>
                      </c:pt>
                      <c:pt idx="36">
                        <c:v>#N/A</c:v>
                      </c:pt>
                      <c:pt idx="37">
                        <c:v>#N/A</c:v>
                      </c:pt>
                      <c:pt idx="38">
                        <c:v>#N/A</c:v>
                      </c:pt>
                      <c:pt idx="39">
                        <c:v>349</c:v>
                      </c:pt>
                      <c:pt idx="40">
                        <c:v>#N/A</c:v>
                      </c:pt>
                      <c:pt idx="41">
                        <c:v>#N/A</c:v>
                      </c:pt>
                      <c:pt idx="42">
                        <c:v>#N/A</c:v>
                      </c:pt>
                      <c:pt idx="43">
                        <c:v>#N/A</c:v>
                      </c:pt>
                      <c:pt idx="44">
                        <c:v>#N/A</c:v>
                      </c:pt>
                      <c:pt idx="45">
                        <c:v>#N/A</c:v>
                      </c:pt>
                      <c:pt idx="46">
                        <c:v>399</c:v>
                      </c:pt>
                      <c:pt idx="47">
                        <c:v>#N/A</c:v>
                      </c:pt>
                      <c:pt idx="48">
                        <c:v>#N/A</c:v>
                      </c:pt>
                      <c:pt idx="49">
                        <c:v>#N/A</c:v>
                      </c:pt>
                      <c:pt idx="50">
                        <c:v>#N/A</c:v>
                      </c:pt>
                      <c:pt idx="51">
                        <c:v>#N/A</c:v>
                      </c:pt>
                      <c:pt idx="52">
                        <c:v>#N/A</c:v>
                      </c:pt>
                      <c:pt idx="53">
                        <c:v>471</c:v>
                      </c:pt>
                      <c:pt idx="54">
                        <c:v>#N/A</c:v>
                      </c:pt>
                      <c:pt idx="55">
                        <c:v>#N/A</c:v>
                      </c:pt>
                      <c:pt idx="56">
                        <c:v>#N/A</c:v>
                      </c:pt>
                      <c:pt idx="57">
                        <c:v>#N/A</c:v>
                      </c:pt>
                      <c:pt idx="58">
                        <c:v>#N/A</c:v>
                      </c:pt>
                      <c:pt idx="59">
                        <c:v>#N/A</c:v>
                      </c:pt>
                      <c:pt idx="60">
                        <c:v>475</c:v>
                      </c:pt>
                      <c:pt idx="61">
                        <c:v>#N/A</c:v>
                      </c:pt>
                      <c:pt idx="62">
                        <c:v>#N/A</c:v>
                      </c:pt>
                      <c:pt idx="63">
                        <c:v>#N/A</c:v>
                      </c:pt>
                      <c:pt idx="64">
                        <c:v>#N/A</c:v>
                      </c:pt>
                      <c:pt idx="65">
                        <c:v>#N/A</c:v>
                      </c:pt>
                      <c:pt idx="66">
                        <c:v>#N/A</c:v>
                      </c:pt>
                      <c:pt idx="67">
                        <c:v>608</c:v>
                      </c:pt>
                      <c:pt idx="68">
                        <c:v>#N/A</c:v>
                      </c:pt>
                      <c:pt idx="69">
                        <c:v>#N/A</c:v>
                      </c:pt>
                      <c:pt idx="70">
                        <c:v>#N/A</c:v>
                      </c:pt>
                      <c:pt idx="71">
                        <c:v>#N/A</c:v>
                      </c:pt>
                      <c:pt idx="72">
                        <c:v>#N/A</c:v>
                      </c:pt>
                      <c:pt idx="73">
                        <c:v>#N/A</c:v>
                      </c:pt>
                      <c:pt idx="74">
                        <c:v>620</c:v>
                      </c:pt>
                      <c:pt idx="75">
                        <c:v>#N/A</c:v>
                      </c:pt>
                      <c:pt idx="76">
                        <c:v>#N/A</c:v>
                      </c:pt>
                      <c:pt idx="77">
                        <c:v>#N/A</c:v>
                      </c:pt>
                      <c:pt idx="78">
                        <c:v>#N/A</c:v>
                      </c:pt>
                      <c:pt idx="79">
                        <c:v>#N/A</c:v>
                      </c:pt>
                      <c:pt idx="80">
                        <c:v>#N/A</c:v>
                      </c:pt>
                      <c:pt idx="81">
                        <c:v>642</c:v>
                      </c:pt>
                      <c:pt idx="82">
                        <c:v>#N/A</c:v>
                      </c:pt>
                      <c:pt idx="83">
                        <c:v>#N/A</c:v>
                      </c:pt>
                      <c:pt idx="84">
                        <c:v>#N/A</c:v>
                      </c:pt>
                      <c:pt idx="85">
                        <c:v>#N/A</c:v>
                      </c:pt>
                      <c:pt idx="86">
                        <c:v>#N/A</c:v>
                      </c:pt>
                      <c:pt idx="87">
                        <c:v>#N/A</c:v>
                      </c:pt>
                      <c:pt idx="88">
                        <c:v>642</c:v>
                      </c:pt>
                      <c:pt idx="89">
                        <c:v>#N/A</c:v>
                      </c:pt>
                      <c:pt idx="90">
                        <c:v>#N/A</c:v>
                      </c:pt>
                      <c:pt idx="91">
                        <c:v>#N/A</c:v>
                      </c:pt>
                      <c:pt idx="92">
                        <c:v>#N/A</c:v>
                      </c:pt>
                      <c:pt idx="93">
                        <c:v>#N/A</c:v>
                      </c:pt>
                      <c:pt idx="94">
                        <c:v>#N/A</c:v>
                      </c:pt>
                      <c:pt idx="95">
                        <c:v>633</c:v>
                      </c:pt>
                      <c:pt idx="96">
                        <c:v>#N/A</c:v>
                      </c:pt>
                      <c:pt idx="97">
                        <c:v>#N/A</c:v>
                      </c:pt>
                      <c:pt idx="98">
                        <c:v>#N/A</c:v>
                      </c:pt>
                      <c:pt idx="99">
                        <c:v>#N/A</c:v>
                      </c:pt>
                      <c:pt idx="100">
                        <c:v>#N/A</c:v>
                      </c:pt>
                      <c:pt idx="101">
                        <c:v>#N/A</c:v>
                      </c:pt>
                      <c:pt idx="102">
                        <c:v>666</c:v>
                      </c:pt>
                      <c:pt idx="103">
                        <c:v>#N/A</c:v>
                      </c:pt>
                      <c:pt idx="104">
                        <c:v>#N/A</c:v>
                      </c:pt>
                      <c:pt idx="105">
                        <c:v>#N/A</c:v>
                      </c:pt>
                      <c:pt idx="106">
                        <c:v>#N/A</c:v>
                      </c:pt>
                      <c:pt idx="107">
                        <c:v>#N/A</c:v>
                      </c:pt>
                      <c:pt idx="108">
                        <c:v>#N/A</c:v>
                      </c:pt>
                      <c:pt idx="109">
                        <c:v>688</c:v>
                      </c:pt>
                      <c:pt idx="110">
                        <c:v>#N/A</c:v>
                      </c:pt>
                      <c:pt idx="111">
                        <c:v>#N/A</c:v>
                      </c:pt>
                      <c:pt idx="112">
                        <c:v>#N/A</c:v>
                      </c:pt>
                      <c:pt idx="113">
                        <c:v>#N/A</c:v>
                      </c:pt>
                      <c:pt idx="114">
                        <c:v>#N/A</c:v>
                      </c:pt>
                      <c:pt idx="115">
                        <c:v>#N/A</c:v>
                      </c:pt>
                      <c:pt idx="116">
                        <c:v>721</c:v>
                      </c:pt>
                      <c:pt idx="117">
                        <c:v>#N/A</c:v>
                      </c:pt>
                      <c:pt idx="118">
                        <c:v>#N/A</c:v>
                      </c:pt>
                      <c:pt idx="119">
                        <c:v>#N/A</c:v>
                      </c:pt>
                      <c:pt idx="120">
                        <c:v>#N/A</c:v>
                      </c:pt>
                      <c:pt idx="121">
                        <c:v>#N/A</c:v>
                      </c:pt>
                      <c:pt idx="122">
                        <c:v>#N/A</c:v>
                      </c:pt>
                      <c:pt idx="123">
                        <c:v>651</c:v>
                      </c:pt>
                      <c:pt idx="124">
                        <c:v>#N/A</c:v>
                      </c:pt>
                      <c:pt idx="125">
                        <c:v>#N/A</c:v>
                      </c:pt>
                      <c:pt idx="126">
                        <c:v>#N/A</c:v>
                      </c:pt>
                      <c:pt idx="127">
                        <c:v>#N/A</c:v>
                      </c:pt>
                      <c:pt idx="128">
                        <c:v>#N/A</c:v>
                      </c:pt>
                      <c:pt idx="129">
                        <c:v>#N/A</c:v>
                      </c:pt>
                      <c:pt idx="130">
                        <c:v>651</c:v>
                      </c:pt>
                      <c:pt idx="131">
                        <c:v>#N/A</c:v>
                      </c:pt>
                      <c:pt idx="132">
                        <c:v>#N/A</c:v>
                      </c:pt>
                      <c:pt idx="133">
                        <c:v>#N/A</c:v>
                      </c:pt>
                      <c:pt idx="134">
                        <c:v>#N/A</c:v>
                      </c:pt>
                      <c:pt idx="135">
                        <c:v>#N/A</c:v>
                      </c:pt>
                      <c:pt idx="136">
                        <c:v>#N/A</c:v>
                      </c:pt>
                      <c:pt idx="137">
                        <c:v>621</c:v>
                      </c:pt>
                      <c:pt idx="138">
                        <c:v>#N/A</c:v>
                      </c:pt>
                      <c:pt idx="139">
                        <c:v>#N/A</c:v>
                      </c:pt>
                      <c:pt idx="140">
                        <c:v>#N/A</c:v>
                      </c:pt>
                      <c:pt idx="141">
                        <c:v>#N/A</c:v>
                      </c:pt>
                      <c:pt idx="142">
                        <c:v>#N/A</c:v>
                      </c:pt>
                      <c:pt idx="143">
                        <c:v>#N/A</c:v>
                      </c:pt>
                      <c:pt idx="144">
                        <c:v>621</c:v>
                      </c:pt>
                      <c:pt idx="145">
                        <c:v>#N/A</c:v>
                      </c:pt>
                      <c:pt idx="146">
                        <c:v>#N/A</c:v>
                      </c:pt>
                      <c:pt idx="147">
                        <c:v>#N/A</c:v>
                      </c:pt>
                      <c:pt idx="148">
                        <c:v>#N/A</c:v>
                      </c:pt>
                      <c:pt idx="149">
                        <c:v>#N/A</c:v>
                      </c:pt>
                      <c:pt idx="150">
                        <c:v>#N/A</c:v>
                      </c:pt>
                      <c:pt idx="151">
                        <c:v>609</c:v>
                      </c:pt>
                      <c:pt idx="152">
                        <c:v>#N/A</c:v>
                      </c:pt>
                      <c:pt idx="153">
                        <c:v>#N/A</c:v>
                      </c:pt>
                      <c:pt idx="154">
                        <c:v>#N/A</c:v>
                      </c:pt>
                      <c:pt idx="155">
                        <c:v>#N/A</c:v>
                      </c:pt>
                      <c:pt idx="156">
                        <c:v>#N/A</c:v>
                      </c:pt>
                      <c:pt idx="157">
                        <c:v>#N/A</c:v>
                      </c:pt>
                      <c:pt idx="158">
                        <c:v>579</c:v>
                      </c:pt>
                      <c:pt idx="159">
                        <c:v>#N/A</c:v>
                      </c:pt>
                      <c:pt idx="160">
                        <c:v>#N/A</c:v>
                      </c:pt>
                      <c:pt idx="161">
                        <c:v>#N/A</c:v>
                      </c:pt>
                      <c:pt idx="162">
                        <c:v>#N/A</c:v>
                      </c:pt>
                      <c:pt idx="163">
                        <c:v>#N/A</c:v>
                      </c:pt>
                      <c:pt idx="164">
                        <c:v>#N/A</c:v>
                      </c:pt>
                      <c:pt idx="165">
                        <c:v>561</c:v>
                      </c:pt>
                      <c:pt idx="166">
                        <c:v>#N/A</c:v>
                      </c:pt>
                      <c:pt idx="167">
                        <c:v>#N/A</c:v>
                      </c:pt>
                      <c:pt idx="168">
                        <c:v>#N/A</c:v>
                      </c:pt>
                      <c:pt idx="169">
                        <c:v>#N/A</c:v>
                      </c:pt>
                      <c:pt idx="170">
                        <c:v>#N/A</c:v>
                      </c:pt>
                      <c:pt idx="171">
                        <c:v>#N/A</c:v>
                      </c:pt>
                      <c:pt idx="172">
                        <c:v>561</c:v>
                      </c:pt>
                      <c:pt idx="173">
                        <c:v>#N/A</c:v>
                      </c:pt>
                      <c:pt idx="174">
                        <c:v>#N/A</c:v>
                      </c:pt>
                      <c:pt idx="175">
                        <c:v>#N/A</c:v>
                      </c:pt>
                      <c:pt idx="176">
                        <c:v>#N/A</c:v>
                      </c:pt>
                      <c:pt idx="177">
                        <c:v>#N/A</c:v>
                      </c:pt>
                      <c:pt idx="178">
                        <c:v>#N/A</c:v>
                      </c:pt>
                      <c:pt idx="179">
                        <c:v>561</c:v>
                      </c:pt>
                      <c:pt idx="180">
                        <c:v>#N/A</c:v>
                      </c:pt>
                      <c:pt idx="181">
                        <c:v>#N/A</c:v>
                      </c:pt>
                      <c:pt idx="182">
                        <c:v>#N/A</c:v>
                      </c:pt>
                      <c:pt idx="183">
                        <c:v>#N/A</c:v>
                      </c:pt>
                      <c:pt idx="184">
                        <c:v>#N/A</c:v>
                      </c:pt>
                      <c:pt idx="185">
                        <c:v>#N/A</c:v>
                      </c:pt>
                      <c:pt idx="186">
                        <c:v>618</c:v>
                      </c:pt>
                      <c:pt idx="187">
                        <c:v>#N/A</c:v>
                      </c:pt>
                      <c:pt idx="188">
                        <c:v>#N/A</c:v>
                      </c:pt>
                      <c:pt idx="189">
                        <c:v>#N/A</c:v>
                      </c:pt>
                      <c:pt idx="190">
                        <c:v>#N/A</c:v>
                      </c:pt>
                      <c:pt idx="191">
                        <c:v>#N/A</c:v>
                      </c:pt>
                      <c:pt idx="192">
                        <c:v>#N/A</c:v>
                      </c:pt>
                      <c:pt idx="193">
                        <c:v>657</c:v>
                      </c:pt>
                      <c:pt idx="194">
                        <c:v>#N/A</c:v>
                      </c:pt>
                      <c:pt idx="195">
                        <c:v>#N/A</c:v>
                      </c:pt>
                      <c:pt idx="196">
                        <c:v>#N/A</c:v>
                      </c:pt>
                      <c:pt idx="197">
                        <c:v>#N/A</c:v>
                      </c:pt>
                      <c:pt idx="198">
                        <c:v>#N/A</c:v>
                      </c:pt>
                      <c:pt idx="199">
                        <c:v>#N/A</c:v>
                      </c:pt>
                      <c:pt idx="200">
                        <c:v>699</c:v>
                      </c:pt>
                      <c:pt idx="201">
                        <c:v>#N/A</c:v>
                      </c:pt>
                      <c:pt idx="202">
                        <c:v>#N/A</c:v>
                      </c:pt>
                      <c:pt idx="203">
                        <c:v>#N/A</c:v>
                      </c:pt>
                      <c:pt idx="204">
                        <c:v>#N/A</c:v>
                      </c:pt>
                      <c:pt idx="205">
                        <c:v>#N/A</c:v>
                      </c:pt>
                      <c:pt idx="206">
                        <c:v>#N/A</c:v>
                      </c:pt>
                      <c:pt idx="207">
                        <c:v>737</c:v>
                      </c:pt>
                      <c:pt idx="208">
                        <c:v>#N/A</c:v>
                      </c:pt>
                      <c:pt idx="209">
                        <c:v>#N/A</c:v>
                      </c:pt>
                      <c:pt idx="210">
                        <c:v>#N/A</c:v>
                      </c:pt>
                      <c:pt idx="211">
                        <c:v>#N/A</c:v>
                      </c:pt>
                      <c:pt idx="212">
                        <c:v>#N/A</c:v>
                      </c:pt>
                      <c:pt idx="213">
                        <c:v>#N/A</c:v>
                      </c:pt>
                      <c:pt idx="214">
                        <c:v>798</c:v>
                      </c:pt>
                      <c:pt idx="215">
                        <c:v>#N/A</c:v>
                      </c:pt>
                      <c:pt idx="216">
                        <c:v>#N/A</c:v>
                      </c:pt>
                      <c:pt idx="217">
                        <c:v>#N/A</c:v>
                      </c:pt>
                      <c:pt idx="218">
                        <c:v>#N/A</c:v>
                      </c:pt>
                      <c:pt idx="219">
                        <c:v>#N/A</c:v>
                      </c:pt>
                      <c:pt idx="220">
                        <c:v>#N/A</c:v>
                      </c:pt>
                      <c:pt idx="221">
                        <c:v>850</c:v>
                      </c:pt>
                      <c:pt idx="222">
                        <c:v>#N/A</c:v>
                      </c:pt>
                      <c:pt idx="223">
                        <c:v>#N/A</c:v>
                      </c:pt>
                      <c:pt idx="224">
                        <c:v>#N/A</c:v>
                      </c:pt>
                      <c:pt idx="225">
                        <c:v>#N/A</c:v>
                      </c:pt>
                      <c:pt idx="226">
                        <c:v>#N/A</c:v>
                      </c:pt>
                      <c:pt idx="227">
                        <c:v>#N/A</c:v>
                      </c:pt>
                      <c:pt idx="228">
                        <c:v>870</c:v>
                      </c:pt>
                      <c:pt idx="229">
                        <c:v>#N/A</c:v>
                      </c:pt>
                      <c:pt idx="230">
                        <c:v>#N/A</c:v>
                      </c:pt>
                      <c:pt idx="231">
                        <c:v>#N/A</c:v>
                      </c:pt>
                      <c:pt idx="232">
                        <c:v>#N/A</c:v>
                      </c:pt>
                      <c:pt idx="233">
                        <c:v>#N/A</c:v>
                      </c:pt>
                      <c:pt idx="234">
                        <c:v>#N/A</c:v>
                      </c:pt>
                      <c:pt idx="235">
                        <c:v>900</c:v>
                      </c:pt>
                      <c:pt idx="236">
                        <c:v>#N/A</c:v>
                      </c:pt>
                      <c:pt idx="237">
                        <c:v>#N/A</c:v>
                      </c:pt>
                      <c:pt idx="238">
                        <c:v>#N/A</c:v>
                      </c:pt>
                      <c:pt idx="239">
                        <c:v>#N/A</c:v>
                      </c:pt>
                      <c:pt idx="240">
                        <c:v>#N/A</c:v>
                      </c:pt>
                      <c:pt idx="241">
                        <c:v>#N/A</c:v>
                      </c:pt>
                      <c:pt idx="242">
                        <c:v>900</c:v>
                      </c:pt>
                      <c:pt idx="243">
                        <c:v>#N/A</c:v>
                      </c:pt>
                      <c:pt idx="244">
                        <c:v>#N/A</c:v>
                      </c:pt>
                      <c:pt idx="245">
                        <c:v>#N/A</c:v>
                      </c:pt>
                      <c:pt idx="246">
                        <c:v>#N/A</c:v>
                      </c:pt>
                      <c:pt idx="247">
                        <c:v>#N/A</c:v>
                      </c:pt>
                      <c:pt idx="248">
                        <c:v>#N/A</c:v>
                      </c:pt>
                      <c:pt idx="249">
                        <c:v>918</c:v>
                      </c:pt>
                      <c:pt idx="250">
                        <c:v>#N/A</c:v>
                      </c:pt>
                      <c:pt idx="251">
                        <c:v>#N/A</c:v>
                      </c:pt>
                      <c:pt idx="252">
                        <c:v>#N/A</c:v>
                      </c:pt>
                      <c:pt idx="253">
                        <c:v>#N/A</c:v>
                      </c:pt>
                      <c:pt idx="254">
                        <c:v>#N/A</c:v>
                      </c:pt>
                      <c:pt idx="255">
                        <c:v>#N/A</c:v>
                      </c:pt>
                      <c:pt idx="256">
                        <c:v>918</c:v>
                      </c:pt>
                      <c:pt idx="257">
                        <c:v>#N/A</c:v>
                      </c:pt>
                      <c:pt idx="258">
                        <c:v>#N/A</c:v>
                      </c:pt>
                      <c:pt idx="259">
                        <c:v>#N/A</c:v>
                      </c:pt>
                      <c:pt idx="260">
                        <c:v>#N/A</c:v>
                      </c:pt>
                      <c:pt idx="261">
                        <c:v>#N/A</c:v>
                      </c:pt>
                      <c:pt idx="262">
                        <c:v>#N/A</c:v>
                      </c:pt>
                      <c:pt idx="263">
                        <c:v>878</c:v>
                      </c:pt>
                      <c:pt idx="264">
                        <c:v>#N/A</c:v>
                      </c:pt>
                      <c:pt idx="265">
                        <c:v>#N/A</c:v>
                      </c:pt>
                      <c:pt idx="266">
                        <c:v>#N/A</c:v>
                      </c:pt>
                      <c:pt idx="267">
                        <c:v>#N/A</c:v>
                      </c:pt>
                      <c:pt idx="268">
                        <c:v>#N/A</c:v>
                      </c:pt>
                      <c:pt idx="269">
                        <c:v>#N/A</c:v>
                      </c:pt>
                      <c:pt idx="270">
                        <c:v>878</c:v>
                      </c:pt>
                      <c:pt idx="271">
                        <c:v>#N/A</c:v>
                      </c:pt>
                      <c:pt idx="272">
                        <c:v>#N/A</c:v>
                      </c:pt>
                      <c:pt idx="273">
                        <c:v>#N/A</c:v>
                      </c:pt>
                      <c:pt idx="274">
                        <c:v>#N/A</c:v>
                      </c:pt>
                      <c:pt idx="275">
                        <c:v>#N/A</c:v>
                      </c:pt>
                      <c:pt idx="276">
                        <c:v>#N/A</c:v>
                      </c:pt>
                      <c:pt idx="277">
                        <c:v>723</c:v>
                      </c:pt>
                      <c:pt idx="278">
                        <c:v>#N/A</c:v>
                      </c:pt>
                      <c:pt idx="279">
                        <c:v>#N/A</c:v>
                      </c:pt>
                      <c:pt idx="280">
                        <c:v>#N/A</c:v>
                      </c:pt>
                      <c:pt idx="281">
                        <c:v>#N/A</c:v>
                      </c:pt>
                      <c:pt idx="282">
                        <c:v>#N/A</c:v>
                      </c:pt>
                      <c:pt idx="283">
                        <c:v>#N/A</c:v>
                      </c:pt>
                      <c:pt idx="284">
                        <c:v>673</c:v>
                      </c:pt>
                      <c:pt idx="285">
                        <c:v>#N/A</c:v>
                      </c:pt>
                      <c:pt idx="286">
                        <c:v>#N/A</c:v>
                      </c:pt>
                      <c:pt idx="287">
                        <c:v>#N/A</c:v>
                      </c:pt>
                      <c:pt idx="288">
                        <c:v>#N/A</c:v>
                      </c:pt>
                      <c:pt idx="289">
                        <c:v>#N/A</c:v>
                      </c:pt>
                      <c:pt idx="290">
                        <c:v>#N/A</c:v>
                      </c:pt>
                      <c:pt idx="291">
                        <c:v>673</c:v>
                      </c:pt>
                      <c:pt idx="292">
                        <c:v>#N/A</c:v>
                      </c:pt>
                      <c:pt idx="293">
                        <c:v>#N/A</c:v>
                      </c:pt>
                      <c:pt idx="294">
                        <c:v>#N/A</c:v>
                      </c:pt>
                      <c:pt idx="295">
                        <c:v>#N/A</c:v>
                      </c:pt>
                      <c:pt idx="296">
                        <c:v>#N/A</c:v>
                      </c:pt>
                      <c:pt idx="297">
                        <c:v>#N/A</c:v>
                      </c:pt>
                      <c:pt idx="298">
                        <c:v>649</c:v>
                      </c:pt>
                      <c:pt idx="299">
                        <c:v>#N/A</c:v>
                      </c:pt>
                      <c:pt idx="300">
                        <c:v>#N/A</c:v>
                      </c:pt>
                      <c:pt idx="301">
                        <c:v>#N/A</c:v>
                      </c:pt>
                      <c:pt idx="302">
                        <c:v>#N/A</c:v>
                      </c:pt>
                      <c:pt idx="303">
                        <c:v>#N/A</c:v>
                      </c:pt>
                      <c:pt idx="304">
                        <c:v>#N/A</c:v>
                      </c:pt>
                      <c:pt idx="305">
                        <c:v>699</c:v>
                      </c:pt>
                      <c:pt idx="306">
                        <c:v>#N/A</c:v>
                      </c:pt>
                      <c:pt idx="307">
                        <c:v>#N/A</c:v>
                      </c:pt>
                      <c:pt idx="308">
                        <c:v>#N/A</c:v>
                      </c:pt>
                      <c:pt idx="309">
                        <c:v>#N/A</c:v>
                      </c:pt>
                      <c:pt idx="310">
                        <c:v>#N/A</c:v>
                      </c:pt>
                      <c:pt idx="311">
                        <c:v>#N/A</c:v>
                      </c:pt>
                      <c:pt idx="312">
                        <c:v>767</c:v>
                      </c:pt>
                      <c:pt idx="313">
                        <c:v>#N/A</c:v>
                      </c:pt>
                      <c:pt idx="314">
                        <c:v>#N/A</c:v>
                      </c:pt>
                      <c:pt idx="315">
                        <c:v>#N/A</c:v>
                      </c:pt>
                      <c:pt idx="316">
                        <c:v>#N/A</c:v>
                      </c:pt>
                      <c:pt idx="317">
                        <c:v>#N/A</c:v>
                      </c:pt>
                      <c:pt idx="318">
                        <c:v>#N/A</c:v>
                      </c:pt>
                      <c:pt idx="319">
                        <c:v>767</c:v>
                      </c:pt>
                      <c:pt idx="320">
                        <c:v>#N/A</c:v>
                      </c:pt>
                      <c:pt idx="321">
                        <c:v>#N/A</c:v>
                      </c:pt>
                      <c:pt idx="322">
                        <c:v>#N/A</c:v>
                      </c:pt>
                      <c:pt idx="323">
                        <c:v>#N/A</c:v>
                      </c:pt>
                      <c:pt idx="324">
                        <c:v>#N/A</c:v>
                      </c:pt>
                      <c:pt idx="325">
                        <c:v>#N/A</c:v>
                      </c:pt>
                      <c:pt idx="326">
                        <c:v>807</c:v>
                      </c:pt>
                      <c:pt idx="327">
                        <c:v>#N/A</c:v>
                      </c:pt>
                      <c:pt idx="328">
                        <c:v>#N/A</c:v>
                      </c:pt>
                      <c:pt idx="329">
                        <c:v>#N/A</c:v>
                      </c:pt>
                      <c:pt idx="330">
                        <c:v>#N/A</c:v>
                      </c:pt>
                      <c:pt idx="331">
                        <c:v>#N/A</c:v>
                      </c:pt>
                      <c:pt idx="332">
                        <c:v>#N/A</c:v>
                      </c:pt>
                      <c:pt idx="333">
                        <c:v>841</c:v>
                      </c:pt>
                      <c:pt idx="334">
                        <c:v>#N/A</c:v>
                      </c:pt>
                      <c:pt idx="335">
                        <c:v>#N/A</c:v>
                      </c:pt>
                      <c:pt idx="336">
                        <c:v>#N/A</c:v>
                      </c:pt>
                      <c:pt idx="337">
                        <c:v>#N/A</c:v>
                      </c:pt>
                      <c:pt idx="338">
                        <c:v>#N/A</c:v>
                      </c:pt>
                      <c:pt idx="339">
                        <c:v>#N/A</c:v>
                      </c:pt>
                      <c:pt idx="340">
                        <c:v>851</c:v>
                      </c:pt>
                      <c:pt idx="341">
                        <c:v>#N/A</c:v>
                      </c:pt>
                      <c:pt idx="342">
                        <c:v>#N/A</c:v>
                      </c:pt>
                      <c:pt idx="343">
                        <c:v>#N/A</c:v>
                      </c:pt>
                      <c:pt idx="344">
                        <c:v>#N/A</c:v>
                      </c:pt>
                      <c:pt idx="345">
                        <c:v>#N/A</c:v>
                      </c:pt>
                      <c:pt idx="346">
                        <c:v>#N/A</c:v>
                      </c:pt>
                      <c:pt idx="347">
                        <c:v>991</c:v>
                      </c:pt>
                      <c:pt idx="348">
                        <c:v>#N/A</c:v>
                      </c:pt>
                      <c:pt idx="349">
                        <c:v>#N/A</c:v>
                      </c:pt>
                      <c:pt idx="350">
                        <c:v>#N/A</c:v>
                      </c:pt>
                      <c:pt idx="351">
                        <c:v>#N/A</c:v>
                      </c:pt>
                      <c:pt idx="352">
                        <c:v>#N/A</c:v>
                      </c:pt>
                      <c:pt idx="353">
                        <c:v>#N/A</c:v>
                      </c:pt>
                      <c:pt idx="354">
                        <c:v>1009</c:v>
                      </c:pt>
                      <c:pt idx="355">
                        <c:v>#N/A</c:v>
                      </c:pt>
                      <c:pt idx="356">
                        <c:v>#N/A</c:v>
                      </c:pt>
                      <c:pt idx="357">
                        <c:v>#N/A</c:v>
                      </c:pt>
                      <c:pt idx="358">
                        <c:v>#N/A</c:v>
                      </c:pt>
                      <c:pt idx="359">
                        <c:v>#N/A</c:v>
                      </c:pt>
                      <c:pt idx="360">
                        <c:v>#N/A</c:v>
                      </c:pt>
                      <c:pt idx="361">
                        <c:v>1009</c:v>
                      </c:pt>
                      <c:pt idx="362">
                        <c:v>#N/A</c:v>
                      </c:pt>
                      <c:pt idx="363">
                        <c:v>#N/A</c:v>
                      </c:pt>
                      <c:pt idx="364">
                        <c:v>#N/A</c:v>
                      </c:pt>
                    </c:numCache>
                  </c:numRef>
                </c:val>
                <c:smooth val="0"/>
                <c:extLst>
                  <c:ext xmlns:c16="http://schemas.microsoft.com/office/drawing/2014/chart" uri="{C3380CC4-5D6E-409C-BE32-E72D297353CC}">
                    <c16:uniqueId val="{00000005-1051-410B-BB11-3B0DCCEC5FA4}"/>
                  </c:ext>
                </c:extLst>
              </c15:ser>
            </c15:filteredLineSeries>
          </c:ext>
        </c:extLst>
      </c:lineChart>
      <c:dateAx>
        <c:axId val="611919973"/>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01149728"/>
        <c:crosses val="autoZero"/>
        <c:auto val="1"/>
        <c:lblOffset val="100"/>
        <c:baseTimeUnit val="days"/>
      </c:dateAx>
      <c:valAx>
        <c:axId val="901149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cs typeface="楷体" panose="02010609060101010101" pitchFamily="49" charset="-122"/>
                  </a:rPr>
                  <a:t>元</a:t>
                </a:r>
                <a:r>
                  <a:rPr lang="en-US" altLang="zh-CN">
                    <a:latin typeface="楷体" panose="02010609060101010101" pitchFamily="49" charset="-122"/>
                    <a:ea typeface="楷体" panose="02010609060101010101" pitchFamily="49" charset="-122"/>
                    <a:cs typeface="楷体" panose="02010609060101010101" pitchFamily="49" charset="-122"/>
                  </a:rPr>
                  <a:t>/</a:t>
                </a:r>
                <a:r>
                  <a:rPr lang="zh-CN" altLang="en-US">
                    <a:latin typeface="楷体" panose="02010609060101010101" pitchFamily="49" charset="-122"/>
                    <a:ea typeface="楷体" panose="02010609060101010101" pitchFamily="49" charset="-122"/>
                    <a:cs typeface="楷体" panose="02010609060101010101" pitchFamily="49" charset="-122"/>
                  </a:rPr>
                  <a:t>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11919973"/>
        <c:crosses val="autoZero"/>
        <c:crossBetween val="between"/>
      </c:valAx>
      <c:spPr>
        <a:noFill/>
        <a:ln>
          <a:noFill/>
        </a:ln>
        <a:effectLst/>
      </c:spPr>
    </c:plotArea>
    <c:legend>
      <c:legendPos val="b"/>
      <c:layout>
        <c:manualLayout>
          <c:xMode val="edge"/>
          <c:yMode val="edge"/>
          <c:x val="0.16054510402966901"/>
          <c:y val="0.90082765395477205"/>
          <c:w val="0.65358569479729101"/>
          <c:h val="6.0948148834801999E-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纯碱进口</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6.8447981807845407E-2"/>
          <c:y val="0.14411441144114401"/>
          <c:w val="0.90028425241614596"/>
          <c:h val="0.52101210121012098"/>
        </c:manualLayout>
      </c:layout>
      <c:barChart>
        <c:barDir val="col"/>
        <c:grouping val="clustered"/>
        <c:varyColors val="0"/>
        <c:ser>
          <c:idx val="4"/>
          <c:order val="0"/>
          <c:tx>
            <c:strRef>
              <c:f>纯碱月度周度图表!$EC$18</c:f>
              <c:strCache>
                <c:ptCount val="1"/>
                <c:pt idx="0">
                  <c:v>2020</c:v>
                </c:pt>
              </c:strCache>
            </c:strRef>
          </c:tx>
          <c:spPr>
            <a:solidFill>
              <a:schemeClr val="accent5">
                <a:lumMod val="40000"/>
                <a:lumOff val="60000"/>
              </a:schemeClr>
            </a:solidFill>
            <a:ln>
              <a:noFill/>
            </a:ln>
            <a:effectLst/>
          </c:spPr>
          <c:invertIfNegative val="0"/>
          <c:cat>
            <c:numRef>
              <c:f>纯碱月度周度图表!$DX$19:$DX$30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纯碱月度周度图表!$EC$19:$EC$30</c:f>
              <c:numCache>
                <c:formatCode>0.0000_ </c:formatCode>
                <c:ptCount val="12"/>
                <c:pt idx="0">
                  <c:v>3.0983876000000001</c:v>
                </c:pt>
                <c:pt idx="1">
                  <c:v>6.7959104999999997</c:v>
                </c:pt>
                <c:pt idx="2">
                  <c:v>5.1907199999999998</c:v>
                </c:pt>
                <c:pt idx="3">
                  <c:v>4.7229999999999999E-4</c:v>
                </c:pt>
                <c:pt idx="4">
                  <c:v>2.3608000000000001E-3</c:v>
                </c:pt>
                <c:pt idx="5">
                  <c:v>2.5428999999999998E-3</c:v>
                </c:pt>
                <c:pt idx="6">
                  <c:v>0.51302809999999999</c:v>
                </c:pt>
                <c:pt idx="7">
                  <c:v>2.7432664</c:v>
                </c:pt>
                <c:pt idx="8">
                  <c:v>8.1609016000000008</c:v>
                </c:pt>
                <c:pt idx="9">
                  <c:v>3.1287614000000001</c:v>
                </c:pt>
                <c:pt idx="10">
                  <c:v>1.5043907000000001</c:v>
                </c:pt>
                <c:pt idx="11">
                  <c:v>4.4776246000000004</c:v>
                </c:pt>
              </c:numCache>
            </c:numRef>
          </c:val>
          <c:extLst>
            <c:ext xmlns:c16="http://schemas.microsoft.com/office/drawing/2014/chart" uri="{C3380CC4-5D6E-409C-BE32-E72D297353CC}">
              <c16:uniqueId val="{00000000-96E4-4BC8-A65E-7BEDB3AF7377}"/>
            </c:ext>
          </c:extLst>
        </c:ser>
        <c:ser>
          <c:idx val="3"/>
          <c:order val="1"/>
          <c:tx>
            <c:strRef>
              <c:f>纯碱月度周度图表!$EB$18</c:f>
              <c:strCache>
                <c:ptCount val="1"/>
                <c:pt idx="0">
                  <c:v>2021</c:v>
                </c:pt>
              </c:strCache>
            </c:strRef>
          </c:tx>
          <c:spPr>
            <a:solidFill>
              <a:srgbClr val="0070C0"/>
            </a:solidFill>
            <a:ln>
              <a:noFill/>
            </a:ln>
            <a:effectLst/>
          </c:spPr>
          <c:invertIfNegative val="0"/>
          <c:dPt>
            <c:idx val="0"/>
            <c:invertIfNegative val="0"/>
            <c:bubble3D val="0"/>
            <c:spPr>
              <a:solidFill>
                <a:srgbClr val="0070C0">
                  <a:alpha val="73000"/>
                </a:srgbClr>
              </a:solidFill>
              <a:ln w="9525">
                <a:solidFill>
                  <a:schemeClr val="accent1">
                    <a:alpha val="91000"/>
                  </a:schemeClr>
                </a:solidFill>
              </a:ln>
              <a:effectLst/>
              <a:sp3d contourW="9525"/>
            </c:spPr>
            <c:extLst>
              <c:ext xmlns:c16="http://schemas.microsoft.com/office/drawing/2014/chart" uri="{C3380CC4-5D6E-409C-BE32-E72D297353CC}">
                <c16:uniqueId val="{00000002-96E4-4BC8-A65E-7BEDB3AF7377}"/>
              </c:ext>
            </c:extLst>
          </c:dPt>
          <c:cat>
            <c:numRef>
              <c:f>纯碱月度周度图表!$DX$19:$DX$30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纯碱月度周度图表!$EB$19:$EB$30</c:f>
              <c:numCache>
                <c:formatCode>0.0000_ </c:formatCode>
                <c:ptCount val="12"/>
                <c:pt idx="0">
                  <c:v>2.0690336</c:v>
                </c:pt>
                <c:pt idx="1">
                  <c:v>1.8205382000000001</c:v>
                </c:pt>
                <c:pt idx="2">
                  <c:v>5.1149617000000003</c:v>
                </c:pt>
                <c:pt idx="3">
                  <c:v>2.1611102999999998</c:v>
                </c:pt>
                <c:pt idx="4">
                  <c:v>0.56142650000000005</c:v>
                </c:pt>
                <c:pt idx="5">
                  <c:v>4.5667080000000002</c:v>
                </c:pt>
                <c:pt idx="6">
                  <c:v>5.3109814000000002</c:v>
                </c:pt>
                <c:pt idx="7">
                  <c:v>0.19823070000000001</c:v>
                </c:pt>
                <c:pt idx="8">
                  <c:v>0.2265479</c:v>
                </c:pt>
                <c:pt idx="9">
                  <c:v>0.4283093</c:v>
                </c:pt>
                <c:pt idx="10">
                  <c:v>0.42649140000000002</c:v>
                </c:pt>
                <c:pt idx="11">
                  <c:v>0.86073500000000003</c:v>
                </c:pt>
              </c:numCache>
            </c:numRef>
          </c:val>
          <c:extLst>
            <c:ext xmlns:c16="http://schemas.microsoft.com/office/drawing/2014/chart" uri="{C3380CC4-5D6E-409C-BE32-E72D297353CC}">
              <c16:uniqueId val="{00000003-96E4-4BC8-A65E-7BEDB3AF7377}"/>
            </c:ext>
          </c:extLst>
        </c:ser>
        <c:ser>
          <c:idx val="2"/>
          <c:order val="2"/>
          <c:tx>
            <c:strRef>
              <c:f>纯碱月度周度图表!$EA$18</c:f>
              <c:strCache>
                <c:ptCount val="1"/>
                <c:pt idx="0">
                  <c:v>2022</c:v>
                </c:pt>
              </c:strCache>
            </c:strRef>
          </c:tx>
          <c:spPr>
            <a:solidFill>
              <a:schemeClr val="accent3">
                <a:lumMod val="60000"/>
                <a:lumOff val="40000"/>
              </a:schemeClr>
            </a:solidFill>
            <a:ln>
              <a:noFill/>
            </a:ln>
            <a:effectLst/>
          </c:spPr>
          <c:invertIfNegative val="0"/>
          <c:cat>
            <c:numRef>
              <c:f>纯碱月度周度图表!$DX$19:$DX$30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纯碱月度周度图表!$EA$19:$EA$30</c:f>
              <c:numCache>
                <c:formatCode>0.0000_ </c:formatCode>
                <c:ptCount val="12"/>
                <c:pt idx="0">
                  <c:v>0.13</c:v>
                </c:pt>
                <c:pt idx="1">
                  <c:v>0.122934</c:v>
                </c:pt>
                <c:pt idx="2">
                  <c:v>0.3949299</c:v>
                </c:pt>
                <c:pt idx="3">
                  <c:v>0.47018969999999999</c:v>
                </c:pt>
                <c:pt idx="4">
                  <c:v>0.3786252</c:v>
                </c:pt>
                <c:pt idx="5">
                  <c:v>0.75575199999999998</c:v>
                </c:pt>
                <c:pt idx="6">
                  <c:v>0.64936170000000004</c:v>
                </c:pt>
                <c:pt idx="7">
                  <c:v>0.64126320000000003</c:v>
                </c:pt>
                <c:pt idx="8">
                  <c:v>0.31315320000000002</c:v>
                </c:pt>
                <c:pt idx="9">
                  <c:v>0.70952380000000004</c:v>
                </c:pt>
                <c:pt idx="10">
                  <c:v>5.4784724999999996</c:v>
                </c:pt>
                <c:pt idx="11">
                  <c:v>1.3348241999999999</c:v>
                </c:pt>
              </c:numCache>
            </c:numRef>
          </c:val>
          <c:extLst>
            <c:ext xmlns:c16="http://schemas.microsoft.com/office/drawing/2014/chart" uri="{C3380CC4-5D6E-409C-BE32-E72D297353CC}">
              <c16:uniqueId val="{00000004-96E4-4BC8-A65E-7BEDB3AF7377}"/>
            </c:ext>
          </c:extLst>
        </c:ser>
        <c:ser>
          <c:idx val="1"/>
          <c:order val="3"/>
          <c:tx>
            <c:strRef>
              <c:f>纯碱月度周度图表!$DZ$18</c:f>
              <c:strCache>
                <c:ptCount val="1"/>
                <c:pt idx="0">
                  <c:v>2023</c:v>
                </c:pt>
              </c:strCache>
            </c:strRef>
          </c:tx>
          <c:spPr>
            <a:solidFill>
              <a:schemeClr val="accent3">
                <a:lumMod val="50000"/>
              </a:schemeClr>
            </a:solidFill>
            <a:ln>
              <a:noFill/>
            </a:ln>
            <a:effectLst/>
          </c:spPr>
          <c:invertIfNegative val="0"/>
          <c:cat>
            <c:numRef>
              <c:f>纯碱月度周度图表!$DX$19:$DX$30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纯碱月度周度图表!$DZ$19:$DZ$30</c:f>
              <c:numCache>
                <c:formatCode>0.0000_ </c:formatCode>
                <c:ptCount val="12"/>
                <c:pt idx="0">
                  <c:v>6.5682736000000004</c:v>
                </c:pt>
                <c:pt idx="1">
                  <c:v>9.7213720000000006</c:v>
                </c:pt>
                <c:pt idx="2">
                  <c:v>15.432203599999999</c:v>
                </c:pt>
                <c:pt idx="3">
                  <c:v>14.965147</c:v>
                </c:pt>
                <c:pt idx="4">
                  <c:v>3.7755000000000002E-3</c:v>
                </c:pt>
                <c:pt idx="5">
                  <c:v>0.14844479999999999</c:v>
                </c:pt>
                <c:pt idx="6">
                  <c:v>2.0639953000000002</c:v>
                </c:pt>
                <c:pt idx="7">
                  <c:v>9.3800000000000008</c:v>
                </c:pt>
                <c:pt idx="8">
                  <c:v>3.2870944999999998</c:v>
                </c:pt>
                <c:pt idx="9">
                  <c:v>4.5557870999999999</c:v>
                </c:pt>
                <c:pt idx="10">
                  <c:v>6.2985000000000003E-3</c:v>
                </c:pt>
                <c:pt idx="11">
                  <c:v>0.1813506</c:v>
                </c:pt>
              </c:numCache>
            </c:numRef>
          </c:val>
          <c:extLst>
            <c:ext xmlns:c16="http://schemas.microsoft.com/office/drawing/2014/chart" uri="{C3380CC4-5D6E-409C-BE32-E72D297353CC}">
              <c16:uniqueId val="{00000005-96E4-4BC8-A65E-7BEDB3AF7377}"/>
            </c:ext>
          </c:extLst>
        </c:ser>
        <c:ser>
          <c:idx val="0"/>
          <c:order val="4"/>
          <c:tx>
            <c:strRef>
              <c:f>纯碱月度周度图表!$DY$18</c:f>
              <c:strCache>
                <c:ptCount val="1"/>
                <c:pt idx="0">
                  <c:v>2024</c:v>
                </c:pt>
              </c:strCache>
            </c:strRef>
          </c:tx>
          <c:spPr>
            <a:solidFill>
              <a:srgbClr val="FF0000">
                <a:alpha val="89000"/>
              </a:srgbClr>
            </a:solidFill>
            <a:ln w="76200" cmpd="sng">
              <a:solidFill>
                <a:srgbClr val="FF0000">
                  <a:alpha val="0"/>
                </a:srgbClr>
              </a:solidFill>
              <a:prstDash val="solid"/>
              <a:miter lim="800000"/>
            </a:ln>
            <a:effectLst/>
            <a:sp3d contourW="76200"/>
          </c:spPr>
          <c:invertIfNegative val="0"/>
          <c:cat>
            <c:numRef>
              <c:f>纯碱月度周度图表!$DX$19:$DX$30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纯碱月度周度图表!$DY$19:$DY$30</c:f>
              <c:numCache>
                <c:formatCode>0.0000_ </c:formatCode>
                <c:ptCount val="12"/>
                <c:pt idx="0">
                  <c:v>#N/A</c:v>
                </c:pt>
                <c:pt idx="1">
                  <c:v>#N/A</c:v>
                </c:pt>
                <c:pt idx="2">
                  <c:v>#N/A</c:v>
                </c:pt>
                <c:pt idx="3">
                  <c:v>#N/A</c:v>
                </c:pt>
                <c:pt idx="4">
                  <c:v>#N/A</c:v>
                </c:pt>
                <c:pt idx="5">
                  <c:v>#N/A</c:v>
                </c:pt>
                <c:pt idx="6">
                  <c:v>#N/A</c:v>
                </c:pt>
                <c:pt idx="7">
                  <c:v>7.4985983000000003</c:v>
                </c:pt>
                <c:pt idx="8">
                  <c:v>6.3921169999999998</c:v>
                </c:pt>
                <c:pt idx="9">
                  <c:v>21.545659700000002</c:v>
                </c:pt>
                <c:pt idx="10">
                  <c:v>18.160774100000001</c:v>
                </c:pt>
                <c:pt idx="11">
                  <c:v>13.7571315</c:v>
                </c:pt>
              </c:numCache>
            </c:numRef>
          </c:val>
          <c:extLst>
            <c:ext xmlns:c16="http://schemas.microsoft.com/office/drawing/2014/chart" uri="{C3380CC4-5D6E-409C-BE32-E72D297353CC}">
              <c16:uniqueId val="{00000006-96E4-4BC8-A65E-7BEDB3AF7377}"/>
            </c:ext>
          </c:extLst>
        </c:ser>
        <c:dLbls>
          <c:showLegendKey val="0"/>
          <c:showVal val="0"/>
          <c:showCatName val="0"/>
          <c:showSerName val="0"/>
          <c:showPercent val="0"/>
          <c:showBubbleSize val="0"/>
        </c:dLbls>
        <c:gapWidth val="219"/>
        <c:overlap val="-27"/>
        <c:axId val="775935461"/>
        <c:axId val="294096288"/>
      </c:barChart>
      <c:dateAx>
        <c:axId val="775935461"/>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94096288"/>
        <c:crosses val="autoZero"/>
        <c:auto val="1"/>
        <c:lblOffset val="100"/>
        <c:baseTimeUnit val="months"/>
      </c:dateAx>
      <c:valAx>
        <c:axId val="29409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万吨</a:t>
                </a:r>
              </a:p>
            </c:rich>
          </c:tx>
          <c:layout>
            <c:manualLayout>
              <c:xMode val="edge"/>
              <c:yMode val="edge"/>
              <c:x val="3.12677657760091E-2"/>
              <c:y val="4.4471947194719502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7593546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4"/>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纯碱出口</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7.3650793650793606E-2"/>
          <c:y val="0.18078291814946601"/>
          <c:w val="0.89598343685300197"/>
          <c:h val="0.53105575326215904"/>
        </c:manualLayout>
      </c:layout>
      <c:barChart>
        <c:barDir val="col"/>
        <c:grouping val="clustered"/>
        <c:varyColors val="0"/>
        <c:ser>
          <c:idx val="4"/>
          <c:order val="0"/>
          <c:tx>
            <c:strRef>
              <c:f>纯碱月度周度图表!$EK$18</c:f>
              <c:strCache>
                <c:ptCount val="1"/>
                <c:pt idx="0">
                  <c:v>2020</c:v>
                </c:pt>
              </c:strCache>
            </c:strRef>
          </c:tx>
          <c:spPr>
            <a:solidFill>
              <a:schemeClr val="accent3">
                <a:lumMod val="60000"/>
                <a:lumOff val="40000"/>
              </a:schemeClr>
            </a:solidFill>
            <a:ln>
              <a:noFill/>
            </a:ln>
            <a:effectLst/>
          </c:spPr>
          <c:invertIfNegative val="0"/>
          <c:cat>
            <c:numRef>
              <c:f>纯碱月度周度图表!$EF$19:$EF$30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纯碱月度周度图表!$EK$19:$EK$30</c:f>
              <c:numCache>
                <c:formatCode>0.00_ </c:formatCode>
                <c:ptCount val="12"/>
                <c:pt idx="0">
                  <c:v>10.5919835</c:v>
                </c:pt>
                <c:pt idx="1">
                  <c:v>6.6010226999999997</c:v>
                </c:pt>
                <c:pt idx="2">
                  <c:v>9.9273504999999993</c:v>
                </c:pt>
                <c:pt idx="3">
                  <c:v>11.6870996</c:v>
                </c:pt>
                <c:pt idx="4">
                  <c:v>19.362933699999999</c:v>
                </c:pt>
                <c:pt idx="5">
                  <c:v>14.886037399999999</c:v>
                </c:pt>
                <c:pt idx="6">
                  <c:v>11.696319300000001</c:v>
                </c:pt>
                <c:pt idx="7">
                  <c:v>8.1304990999999998</c:v>
                </c:pt>
                <c:pt idx="8">
                  <c:v>11.5899336</c:v>
                </c:pt>
                <c:pt idx="9">
                  <c:v>16.481085100000001</c:v>
                </c:pt>
                <c:pt idx="10">
                  <c:v>7.0143725000000003</c:v>
                </c:pt>
                <c:pt idx="11">
                  <c:v>9.8574864000000009</c:v>
                </c:pt>
              </c:numCache>
            </c:numRef>
          </c:val>
          <c:extLst>
            <c:ext xmlns:c16="http://schemas.microsoft.com/office/drawing/2014/chart" uri="{C3380CC4-5D6E-409C-BE32-E72D297353CC}">
              <c16:uniqueId val="{00000000-C5E0-4B49-B784-CF2DFD5F3326}"/>
            </c:ext>
          </c:extLst>
        </c:ser>
        <c:ser>
          <c:idx val="3"/>
          <c:order val="1"/>
          <c:tx>
            <c:strRef>
              <c:f>纯碱月度周度图表!$EJ$18</c:f>
              <c:strCache>
                <c:ptCount val="1"/>
                <c:pt idx="0">
                  <c:v>2021</c:v>
                </c:pt>
              </c:strCache>
            </c:strRef>
          </c:tx>
          <c:spPr>
            <a:solidFill>
              <a:schemeClr val="accent3">
                <a:lumMod val="50000"/>
              </a:schemeClr>
            </a:solidFill>
            <a:ln>
              <a:noFill/>
            </a:ln>
            <a:effectLst/>
          </c:spPr>
          <c:invertIfNegative val="0"/>
          <c:cat>
            <c:numRef>
              <c:f>纯碱月度周度图表!$EF$19:$EF$30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纯碱月度周度图表!$EJ$19:$EJ$30</c:f>
              <c:numCache>
                <c:formatCode>0.00_ </c:formatCode>
                <c:ptCount val="12"/>
                <c:pt idx="0">
                  <c:v>5.4555851999999998</c:v>
                </c:pt>
                <c:pt idx="1">
                  <c:v>6.2503257999999997</c:v>
                </c:pt>
                <c:pt idx="2">
                  <c:v>4.5922127000000001</c:v>
                </c:pt>
                <c:pt idx="3">
                  <c:v>5.3575169999999996</c:v>
                </c:pt>
                <c:pt idx="4">
                  <c:v>3.9312065999999999</c:v>
                </c:pt>
                <c:pt idx="5">
                  <c:v>4.0769951999999998</c:v>
                </c:pt>
                <c:pt idx="6">
                  <c:v>7.1679895</c:v>
                </c:pt>
                <c:pt idx="7">
                  <c:v>5.9473485999999998</c:v>
                </c:pt>
                <c:pt idx="8">
                  <c:v>8.3058592000000004</c:v>
                </c:pt>
                <c:pt idx="9">
                  <c:v>9.4389479000000005</c:v>
                </c:pt>
                <c:pt idx="10">
                  <c:v>6.6967355</c:v>
                </c:pt>
                <c:pt idx="11">
                  <c:v>8.6355821000000006</c:v>
                </c:pt>
              </c:numCache>
            </c:numRef>
          </c:val>
          <c:extLst>
            <c:ext xmlns:c16="http://schemas.microsoft.com/office/drawing/2014/chart" uri="{C3380CC4-5D6E-409C-BE32-E72D297353CC}">
              <c16:uniqueId val="{00000001-C5E0-4B49-B784-CF2DFD5F3326}"/>
            </c:ext>
          </c:extLst>
        </c:ser>
        <c:ser>
          <c:idx val="2"/>
          <c:order val="2"/>
          <c:tx>
            <c:strRef>
              <c:f>纯碱月度周度图表!$EI$18</c:f>
              <c:strCache>
                <c:ptCount val="1"/>
                <c:pt idx="0">
                  <c:v>2022</c:v>
                </c:pt>
              </c:strCache>
            </c:strRef>
          </c:tx>
          <c:spPr>
            <a:solidFill>
              <a:schemeClr val="accent5">
                <a:lumMod val="40000"/>
                <a:lumOff val="60000"/>
              </a:schemeClr>
            </a:solidFill>
            <a:ln>
              <a:noFill/>
            </a:ln>
            <a:effectLst/>
          </c:spPr>
          <c:invertIfNegative val="0"/>
          <c:cat>
            <c:numRef>
              <c:f>纯碱月度周度图表!$EF$19:$EF$30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纯碱月度周度图表!$EI$19:$EI$30</c:f>
              <c:numCache>
                <c:formatCode>0.00_ </c:formatCode>
                <c:ptCount val="12"/>
                <c:pt idx="0">
                  <c:v>19.010000000000002</c:v>
                </c:pt>
                <c:pt idx="1">
                  <c:v>19.535484400000001</c:v>
                </c:pt>
                <c:pt idx="2">
                  <c:v>22.087114400000001</c:v>
                </c:pt>
                <c:pt idx="3">
                  <c:v>19.849594799999998</c:v>
                </c:pt>
                <c:pt idx="4">
                  <c:v>19.739910999999999</c:v>
                </c:pt>
                <c:pt idx="5">
                  <c:v>20.947907799999999</c:v>
                </c:pt>
                <c:pt idx="6">
                  <c:v>18.6208581</c:v>
                </c:pt>
                <c:pt idx="7">
                  <c:v>19.562377000000001</c:v>
                </c:pt>
                <c:pt idx="8">
                  <c:v>15.165473799999999</c:v>
                </c:pt>
                <c:pt idx="9">
                  <c:v>14.4361286</c:v>
                </c:pt>
                <c:pt idx="10">
                  <c:v>8.4358985000000004</c:v>
                </c:pt>
                <c:pt idx="11">
                  <c:v>8.1923305000000006</c:v>
                </c:pt>
              </c:numCache>
            </c:numRef>
          </c:val>
          <c:extLst>
            <c:ext xmlns:c16="http://schemas.microsoft.com/office/drawing/2014/chart" uri="{C3380CC4-5D6E-409C-BE32-E72D297353CC}">
              <c16:uniqueId val="{00000002-C5E0-4B49-B784-CF2DFD5F3326}"/>
            </c:ext>
          </c:extLst>
        </c:ser>
        <c:ser>
          <c:idx val="1"/>
          <c:order val="3"/>
          <c:tx>
            <c:strRef>
              <c:f>纯碱月度周度图表!$EH$18</c:f>
              <c:strCache>
                <c:ptCount val="1"/>
                <c:pt idx="0">
                  <c:v>2023</c:v>
                </c:pt>
              </c:strCache>
            </c:strRef>
          </c:tx>
          <c:spPr>
            <a:solidFill>
              <a:srgbClr val="0070C0"/>
            </a:solidFill>
            <a:ln>
              <a:noFill/>
            </a:ln>
            <a:effectLst/>
          </c:spPr>
          <c:invertIfNegative val="0"/>
          <c:cat>
            <c:numRef>
              <c:f>纯碱月度周度图表!$EF$19:$EF$30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纯碱月度周度图表!$EH$19:$EH$30</c:f>
              <c:numCache>
                <c:formatCode>0.00_ </c:formatCode>
                <c:ptCount val="12"/>
                <c:pt idx="0">
                  <c:v>8.5533695999999999</c:v>
                </c:pt>
                <c:pt idx="1">
                  <c:v>6.7931249999999999</c:v>
                </c:pt>
                <c:pt idx="2">
                  <c:v>5.7361475999999998</c:v>
                </c:pt>
                <c:pt idx="3">
                  <c:v>4.6100000000000003</c:v>
                </c:pt>
                <c:pt idx="4">
                  <c:v>10.804429799999999</c:v>
                </c:pt>
                <c:pt idx="5">
                  <c:v>15.5138268</c:v>
                </c:pt>
                <c:pt idx="6">
                  <c:v>16.305955099999998</c:v>
                </c:pt>
                <c:pt idx="7">
                  <c:v>15.78</c:v>
                </c:pt>
                <c:pt idx="8">
                  <c:v>17.744502000000001</c:v>
                </c:pt>
                <c:pt idx="9">
                  <c:v>16.303641500000001</c:v>
                </c:pt>
                <c:pt idx="10">
                  <c:v>12.2</c:v>
                </c:pt>
                <c:pt idx="11">
                  <c:v>14.6</c:v>
                </c:pt>
              </c:numCache>
            </c:numRef>
          </c:val>
          <c:extLst>
            <c:ext xmlns:c16="http://schemas.microsoft.com/office/drawing/2014/chart" uri="{C3380CC4-5D6E-409C-BE32-E72D297353CC}">
              <c16:uniqueId val="{00000003-C5E0-4B49-B784-CF2DFD5F3326}"/>
            </c:ext>
          </c:extLst>
        </c:ser>
        <c:ser>
          <c:idx val="0"/>
          <c:order val="4"/>
          <c:tx>
            <c:strRef>
              <c:f>纯碱月度周度图表!$EG$18</c:f>
              <c:strCache>
                <c:ptCount val="1"/>
                <c:pt idx="0">
                  <c:v>2024</c:v>
                </c:pt>
              </c:strCache>
            </c:strRef>
          </c:tx>
          <c:spPr>
            <a:solidFill>
              <a:srgbClr val="FF0000"/>
            </a:solidFill>
            <a:ln>
              <a:noFill/>
            </a:ln>
            <a:effectLst/>
          </c:spPr>
          <c:invertIfNegative val="0"/>
          <c:cat>
            <c:numRef>
              <c:f>纯碱月度周度图表!$EF$19:$EF$30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纯碱月度周度图表!$EG$19:$EG$30</c:f>
              <c:numCache>
                <c:formatCode>0.00_ </c:formatCode>
                <c:ptCount val="12"/>
                <c:pt idx="0">
                  <c:v>#N/A</c:v>
                </c:pt>
                <c:pt idx="1">
                  <c:v>#N/A</c:v>
                </c:pt>
                <c:pt idx="2">
                  <c:v>#N/A</c:v>
                </c:pt>
                <c:pt idx="3">
                  <c:v>#N/A</c:v>
                </c:pt>
                <c:pt idx="4">
                  <c:v>#N/A</c:v>
                </c:pt>
                <c:pt idx="5">
                  <c:v>#N/A</c:v>
                </c:pt>
                <c:pt idx="6">
                  <c:v>#N/A</c:v>
                </c:pt>
                <c:pt idx="7">
                  <c:v>7.3947859999999999</c:v>
                </c:pt>
                <c:pt idx="8">
                  <c:v>9.0478851999999996</c:v>
                </c:pt>
                <c:pt idx="9">
                  <c:v>9.9865580999999999</c:v>
                </c:pt>
                <c:pt idx="10">
                  <c:v>5.1728722999999999</c:v>
                </c:pt>
                <c:pt idx="11">
                  <c:v>6.6339303999999997</c:v>
                </c:pt>
              </c:numCache>
            </c:numRef>
          </c:val>
          <c:extLst>
            <c:ext xmlns:c16="http://schemas.microsoft.com/office/drawing/2014/chart" uri="{C3380CC4-5D6E-409C-BE32-E72D297353CC}">
              <c16:uniqueId val="{00000004-C5E0-4B49-B784-CF2DFD5F3326}"/>
            </c:ext>
          </c:extLst>
        </c:ser>
        <c:dLbls>
          <c:showLegendKey val="0"/>
          <c:showVal val="0"/>
          <c:showCatName val="0"/>
          <c:showSerName val="0"/>
          <c:showPercent val="0"/>
          <c:showBubbleSize val="0"/>
        </c:dLbls>
        <c:gapWidth val="213"/>
        <c:overlap val="-27"/>
        <c:axId val="329646816"/>
        <c:axId val="796307612"/>
      </c:barChart>
      <c:dateAx>
        <c:axId val="329646816"/>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96307612"/>
        <c:crosses val="autoZero"/>
        <c:auto val="1"/>
        <c:lblOffset val="100"/>
        <c:baseTimeUnit val="months"/>
      </c:dateAx>
      <c:valAx>
        <c:axId val="7963076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万吨</a:t>
                </a:r>
              </a:p>
            </c:rich>
          </c:tx>
          <c:layout>
            <c:manualLayout>
              <c:xMode val="edge"/>
              <c:yMode val="edge"/>
              <c:x val="2.2636300897170499E-2"/>
              <c:y val="7.5729537366548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2964681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4"/>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纯碱净出口</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7.9560439560439594E-2"/>
          <c:y val="0.216"/>
          <c:w val="0.88324598478444605"/>
          <c:h val="0.51344000000000001"/>
        </c:manualLayout>
      </c:layout>
      <c:barChart>
        <c:barDir val="col"/>
        <c:grouping val="clustered"/>
        <c:varyColors val="0"/>
        <c:ser>
          <c:idx val="4"/>
          <c:order val="0"/>
          <c:tx>
            <c:strRef>
              <c:f>纯碱月度周度图表!$ES$18</c:f>
              <c:strCache>
                <c:ptCount val="1"/>
                <c:pt idx="0">
                  <c:v>2020</c:v>
                </c:pt>
              </c:strCache>
            </c:strRef>
          </c:tx>
          <c:spPr>
            <a:solidFill>
              <a:schemeClr val="accent3">
                <a:lumMod val="60000"/>
                <a:lumOff val="40000"/>
              </a:schemeClr>
            </a:solidFill>
            <a:ln>
              <a:noFill/>
            </a:ln>
            <a:effectLst/>
          </c:spPr>
          <c:invertIfNegative val="0"/>
          <c:cat>
            <c:numRef>
              <c:f>纯碱月度周度图表!$EN$19:$EN$30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纯碱月度周度图表!$ES$19:$ES$30</c:f>
              <c:numCache>
                <c:formatCode>0.00_ </c:formatCode>
                <c:ptCount val="12"/>
                <c:pt idx="0">
                  <c:v>7.4935958999999999</c:v>
                </c:pt>
                <c:pt idx="1">
                  <c:v>-0.1948878</c:v>
                </c:pt>
                <c:pt idx="2">
                  <c:v>4.7366305000000004</c:v>
                </c:pt>
                <c:pt idx="3">
                  <c:v>11.6866273</c:v>
                </c:pt>
                <c:pt idx="4">
                  <c:v>19.360572900000001</c:v>
                </c:pt>
                <c:pt idx="5">
                  <c:v>14.883494499999999</c:v>
                </c:pt>
                <c:pt idx="6">
                  <c:v>11.183291199999999</c:v>
                </c:pt>
                <c:pt idx="7">
                  <c:v>5.3872327000000002</c:v>
                </c:pt>
                <c:pt idx="8">
                  <c:v>3.4290319999999999</c:v>
                </c:pt>
                <c:pt idx="9">
                  <c:v>13.352323699999999</c:v>
                </c:pt>
                <c:pt idx="10">
                  <c:v>5.5099818000000003</c:v>
                </c:pt>
                <c:pt idx="11">
                  <c:v>5.3798617999999996</c:v>
                </c:pt>
              </c:numCache>
            </c:numRef>
          </c:val>
          <c:extLst>
            <c:ext xmlns:c16="http://schemas.microsoft.com/office/drawing/2014/chart" uri="{C3380CC4-5D6E-409C-BE32-E72D297353CC}">
              <c16:uniqueId val="{00000000-2500-4503-A0B3-7F303A4A25D1}"/>
            </c:ext>
          </c:extLst>
        </c:ser>
        <c:ser>
          <c:idx val="3"/>
          <c:order val="1"/>
          <c:tx>
            <c:strRef>
              <c:f>纯碱月度周度图表!$ER$18</c:f>
              <c:strCache>
                <c:ptCount val="1"/>
                <c:pt idx="0">
                  <c:v>2021</c:v>
                </c:pt>
              </c:strCache>
            </c:strRef>
          </c:tx>
          <c:spPr>
            <a:solidFill>
              <a:schemeClr val="accent3">
                <a:lumMod val="50000"/>
              </a:schemeClr>
            </a:solidFill>
            <a:ln>
              <a:noFill/>
            </a:ln>
            <a:effectLst/>
          </c:spPr>
          <c:invertIfNegative val="0"/>
          <c:cat>
            <c:numRef>
              <c:f>纯碱月度周度图表!$EN$19:$EN$30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纯碱月度周度图表!$ER$19:$ER$30</c:f>
              <c:numCache>
                <c:formatCode>0.00_ </c:formatCode>
                <c:ptCount val="12"/>
                <c:pt idx="0">
                  <c:v>3.3865516000000002</c:v>
                </c:pt>
                <c:pt idx="1">
                  <c:v>4.4297876</c:v>
                </c:pt>
                <c:pt idx="2">
                  <c:v>-0.52274900000000002</c:v>
                </c:pt>
                <c:pt idx="3">
                  <c:v>3.1964066999999998</c:v>
                </c:pt>
                <c:pt idx="4">
                  <c:v>3.3697800999999998</c:v>
                </c:pt>
                <c:pt idx="5">
                  <c:v>-0.4897128</c:v>
                </c:pt>
                <c:pt idx="6">
                  <c:v>1.8570081000000001</c:v>
                </c:pt>
                <c:pt idx="7">
                  <c:v>5.7491178999999999</c:v>
                </c:pt>
                <c:pt idx="8">
                  <c:v>8.0793113000000005</c:v>
                </c:pt>
                <c:pt idx="9">
                  <c:v>9.0106386000000001</c:v>
                </c:pt>
                <c:pt idx="10">
                  <c:v>6.2702441000000002</c:v>
                </c:pt>
                <c:pt idx="11">
                  <c:v>7.7748470999999997</c:v>
                </c:pt>
              </c:numCache>
            </c:numRef>
          </c:val>
          <c:extLst>
            <c:ext xmlns:c16="http://schemas.microsoft.com/office/drawing/2014/chart" uri="{C3380CC4-5D6E-409C-BE32-E72D297353CC}">
              <c16:uniqueId val="{00000001-2500-4503-A0B3-7F303A4A25D1}"/>
            </c:ext>
          </c:extLst>
        </c:ser>
        <c:ser>
          <c:idx val="2"/>
          <c:order val="2"/>
          <c:tx>
            <c:strRef>
              <c:f>纯碱月度周度图表!$EQ$18</c:f>
              <c:strCache>
                <c:ptCount val="1"/>
                <c:pt idx="0">
                  <c:v>2022</c:v>
                </c:pt>
              </c:strCache>
            </c:strRef>
          </c:tx>
          <c:spPr>
            <a:solidFill>
              <a:schemeClr val="accent5">
                <a:lumMod val="40000"/>
                <a:lumOff val="60000"/>
              </a:schemeClr>
            </a:solidFill>
            <a:ln>
              <a:noFill/>
            </a:ln>
            <a:effectLst/>
          </c:spPr>
          <c:invertIfNegative val="0"/>
          <c:cat>
            <c:numRef>
              <c:f>纯碱月度周度图表!$EN$19:$EN$30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纯碱月度周度图表!$EQ$19:$EQ$30</c:f>
              <c:numCache>
                <c:formatCode>0.00_ </c:formatCode>
                <c:ptCount val="12"/>
                <c:pt idx="0">
                  <c:v>18.88</c:v>
                </c:pt>
                <c:pt idx="1">
                  <c:v>19.412550400000001</c:v>
                </c:pt>
                <c:pt idx="2">
                  <c:v>21.6921845</c:v>
                </c:pt>
                <c:pt idx="3">
                  <c:v>19.3794051</c:v>
                </c:pt>
                <c:pt idx="4">
                  <c:v>19.361285800000001</c:v>
                </c:pt>
                <c:pt idx="5">
                  <c:v>20.192155799999998</c:v>
                </c:pt>
                <c:pt idx="6">
                  <c:v>17.971496399999999</c:v>
                </c:pt>
                <c:pt idx="7">
                  <c:v>18.921113800000001</c:v>
                </c:pt>
                <c:pt idx="8">
                  <c:v>14.852320600000001</c:v>
                </c:pt>
                <c:pt idx="9">
                  <c:v>13.7266048</c:v>
                </c:pt>
                <c:pt idx="10">
                  <c:v>2.9574259999999999</c:v>
                </c:pt>
                <c:pt idx="11">
                  <c:v>6.8575062999999998</c:v>
                </c:pt>
              </c:numCache>
            </c:numRef>
          </c:val>
          <c:extLst>
            <c:ext xmlns:c16="http://schemas.microsoft.com/office/drawing/2014/chart" uri="{C3380CC4-5D6E-409C-BE32-E72D297353CC}">
              <c16:uniqueId val="{00000002-2500-4503-A0B3-7F303A4A25D1}"/>
            </c:ext>
          </c:extLst>
        </c:ser>
        <c:ser>
          <c:idx val="1"/>
          <c:order val="3"/>
          <c:tx>
            <c:strRef>
              <c:f>纯碱月度周度图表!$EP$18</c:f>
              <c:strCache>
                <c:ptCount val="1"/>
                <c:pt idx="0">
                  <c:v>2023</c:v>
                </c:pt>
              </c:strCache>
            </c:strRef>
          </c:tx>
          <c:spPr>
            <a:solidFill>
              <a:srgbClr val="0070C0"/>
            </a:solidFill>
            <a:ln>
              <a:noFill/>
            </a:ln>
            <a:effectLst/>
          </c:spPr>
          <c:invertIfNegative val="0"/>
          <c:cat>
            <c:numRef>
              <c:f>纯碱月度周度图表!$EN$19:$EN$30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纯碱月度周度图表!$EP$19:$EP$30</c:f>
              <c:numCache>
                <c:formatCode>0.00_ </c:formatCode>
                <c:ptCount val="12"/>
                <c:pt idx="0">
                  <c:v>1.985096</c:v>
                </c:pt>
                <c:pt idx="1">
                  <c:v>-2.9282469999999998</c:v>
                </c:pt>
                <c:pt idx="2">
                  <c:v>-9.6960560000000005</c:v>
                </c:pt>
                <c:pt idx="3">
                  <c:v>-10.355147000000001</c:v>
                </c:pt>
                <c:pt idx="4">
                  <c:v>10.8006543</c:v>
                </c:pt>
                <c:pt idx="5">
                  <c:v>15.365382</c:v>
                </c:pt>
                <c:pt idx="6">
                  <c:v>14.2419598</c:v>
                </c:pt>
                <c:pt idx="7">
                  <c:v>6.4</c:v>
                </c:pt>
                <c:pt idx="8">
                  <c:v>14.4574075</c:v>
                </c:pt>
                <c:pt idx="9">
                  <c:v>11.7478544</c:v>
                </c:pt>
                <c:pt idx="10">
                  <c:v>12.1937015</c:v>
                </c:pt>
                <c:pt idx="11">
                  <c:v>14.4186494</c:v>
                </c:pt>
              </c:numCache>
            </c:numRef>
          </c:val>
          <c:extLst>
            <c:ext xmlns:c16="http://schemas.microsoft.com/office/drawing/2014/chart" uri="{C3380CC4-5D6E-409C-BE32-E72D297353CC}">
              <c16:uniqueId val="{00000003-2500-4503-A0B3-7F303A4A25D1}"/>
            </c:ext>
          </c:extLst>
        </c:ser>
        <c:ser>
          <c:idx val="0"/>
          <c:order val="4"/>
          <c:tx>
            <c:strRef>
              <c:f>纯碱月度周度图表!$EO$18</c:f>
              <c:strCache>
                <c:ptCount val="1"/>
                <c:pt idx="0">
                  <c:v>2024</c:v>
                </c:pt>
              </c:strCache>
            </c:strRef>
          </c:tx>
          <c:spPr>
            <a:solidFill>
              <a:srgbClr val="FF0000"/>
            </a:solidFill>
            <a:ln>
              <a:noFill/>
            </a:ln>
            <a:effectLst/>
          </c:spPr>
          <c:invertIfNegative val="0"/>
          <c:cat>
            <c:numRef>
              <c:f>纯碱月度周度图表!$EN$19:$EN$30</c:f>
              <c:numCache>
                <c:formatCode>m"月"d"日"</c:formatCode>
                <c:ptCount val="12"/>
                <c:pt idx="0">
                  <c:v>45657</c:v>
                </c:pt>
                <c:pt idx="1">
                  <c:v>45626</c:v>
                </c:pt>
                <c:pt idx="2">
                  <c:v>45596</c:v>
                </c:pt>
                <c:pt idx="3">
                  <c:v>45565</c:v>
                </c:pt>
                <c:pt idx="4">
                  <c:v>45535</c:v>
                </c:pt>
                <c:pt idx="5">
                  <c:v>45504</c:v>
                </c:pt>
                <c:pt idx="6">
                  <c:v>45473</c:v>
                </c:pt>
                <c:pt idx="7">
                  <c:v>45443</c:v>
                </c:pt>
                <c:pt idx="8">
                  <c:v>45412</c:v>
                </c:pt>
                <c:pt idx="9">
                  <c:v>45382</c:v>
                </c:pt>
                <c:pt idx="10">
                  <c:v>45351</c:v>
                </c:pt>
                <c:pt idx="11">
                  <c:v>45322</c:v>
                </c:pt>
              </c:numCache>
            </c:numRef>
          </c:cat>
          <c:val>
            <c:numRef>
              <c:f>纯碱月度周度图表!$EO$19:$EO$30</c:f>
              <c:numCache>
                <c:formatCode>0.00_ </c:formatCode>
                <c:ptCount val="12"/>
                <c:pt idx="0">
                  <c:v>#N/A</c:v>
                </c:pt>
                <c:pt idx="1">
                  <c:v>#N/A</c:v>
                </c:pt>
                <c:pt idx="2">
                  <c:v>#N/A</c:v>
                </c:pt>
                <c:pt idx="3">
                  <c:v>#N/A</c:v>
                </c:pt>
                <c:pt idx="4">
                  <c:v>#N/A</c:v>
                </c:pt>
                <c:pt idx="5">
                  <c:v>#N/A</c:v>
                </c:pt>
                <c:pt idx="6">
                  <c:v>#N/A</c:v>
                </c:pt>
                <c:pt idx="7">
                  <c:v>-0.1038123</c:v>
                </c:pt>
                <c:pt idx="8">
                  <c:v>2.6557681999999998</c:v>
                </c:pt>
                <c:pt idx="9">
                  <c:v>-11.5591016</c:v>
                </c:pt>
                <c:pt idx="10">
                  <c:v>-12.987901799999999</c:v>
                </c:pt>
                <c:pt idx="11">
                  <c:v>-7.1232011000000002</c:v>
                </c:pt>
              </c:numCache>
            </c:numRef>
          </c:val>
          <c:extLst>
            <c:ext xmlns:c16="http://schemas.microsoft.com/office/drawing/2014/chart" uri="{C3380CC4-5D6E-409C-BE32-E72D297353CC}">
              <c16:uniqueId val="{00000004-2500-4503-A0B3-7F303A4A25D1}"/>
            </c:ext>
          </c:extLst>
        </c:ser>
        <c:dLbls>
          <c:showLegendKey val="0"/>
          <c:showVal val="0"/>
          <c:showCatName val="0"/>
          <c:showSerName val="0"/>
          <c:showPercent val="0"/>
          <c:showBubbleSize val="0"/>
        </c:dLbls>
        <c:gapWidth val="219"/>
        <c:overlap val="-27"/>
        <c:axId val="216178712"/>
        <c:axId val="23486218"/>
      </c:barChart>
      <c:dateAx>
        <c:axId val="216178712"/>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3486218"/>
        <c:crossesAt val="0"/>
        <c:auto val="1"/>
        <c:lblOffset val="100"/>
        <c:baseTimeUnit val="months"/>
      </c:dateAx>
      <c:valAx>
        <c:axId val="23486218"/>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1.94420963651733E-2"/>
              <c:y val="0.11559999999999999"/>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 "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16178712"/>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浮法玻璃全国均价</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4"/>
          <c:order val="0"/>
          <c:tx>
            <c:strRef>
              <c:f>玻璃日度图表!$F$17</c:f>
              <c:strCache>
                <c:ptCount val="1"/>
                <c:pt idx="0">
                  <c:v>2020</c:v>
                </c:pt>
              </c:strCache>
            </c:strRef>
          </c:tx>
          <c:spPr>
            <a:ln w="28575" cap="rnd">
              <a:solidFill>
                <a:srgbClr val="9BBB59">
                  <a:lumMod val="60000"/>
                  <a:lumOff val="40000"/>
                </a:srgbClr>
              </a:solidFill>
              <a:round/>
            </a:ln>
            <a:effectLst/>
          </c:spPr>
          <c:marker>
            <c:symbol val="none"/>
          </c:marker>
          <c:cat>
            <c:numRef>
              <c:f>玻璃日度图表!$A$18:$A$382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玻璃日度图表!$F$18:$F$382</c:f>
              <c:numCache>
                <c:formatCode>General</c:formatCode>
                <c:ptCount val="365"/>
                <c:pt idx="0">
                  <c:v>2283</c:v>
                </c:pt>
                <c:pt idx="1">
                  <c:v>2282</c:v>
                </c:pt>
                <c:pt idx="2">
                  <c:v>2290</c:v>
                </c:pt>
                <c:pt idx="3">
                  <c:v>2288</c:v>
                </c:pt>
                <c:pt idx="4">
                  <c:v>#N/A</c:v>
                </c:pt>
                <c:pt idx="5">
                  <c:v>#N/A</c:v>
                </c:pt>
                <c:pt idx="6">
                  <c:v>2281</c:v>
                </c:pt>
                <c:pt idx="7">
                  <c:v>2268</c:v>
                </c:pt>
                <c:pt idx="8">
                  <c:v>2251</c:v>
                </c:pt>
                <c:pt idx="9">
                  <c:v>2227</c:v>
                </c:pt>
                <c:pt idx="10">
                  <c:v>2208</c:v>
                </c:pt>
                <c:pt idx="11">
                  <c:v>#N/A</c:v>
                </c:pt>
                <c:pt idx="12">
                  <c:v>#N/A</c:v>
                </c:pt>
                <c:pt idx="13">
                  <c:v>2150</c:v>
                </c:pt>
                <c:pt idx="14">
                  <c:v>2132</c:v>
                </c:pt>
                <c:pt idx="15">
                  <c:v>2107</c:v>
                </c:pt>
                <c:pt idx="16">
                  <c:v>2093</c:v>
                </c:pt>
                <c:pt idx="17">
                  <c:v>2071</c:v>
                </c:pt>
                <c:pt idx="18">
                  <c:v>#N/A</c:v>
                </c:pt>
                <c:pt idx="19">
                  <c:v>#N/A</c:v>
                </c:pt>
                <c:pt idx="20">
                  <c:v>2035</c:v>
                </c:pt>
                <c:pt idx="21">
                  <c:v>2026</c:v>
                </c:pt>
                <c:pt idx="22">
                  <c:v>2016</c:v>
                </c:pt>
                <c:pt idx="23">
                  <c:v>2005</c:v>
                </c:pt>
                <c:pt idx="24">
                  <c:v>1996</c:v>
                </c:pt>
                <c:pt idx="25">
                  <c:v>#N/A</c:v>
                </c:pt>
                <c:pt idx="26">
                  <c:v>#N/A</c:v>
                </c:pt>
                <c:pt idx="27">
                  <c:v>1980</c:v>
                </c:pt>
                <c:pt idx="28">
                  <c:v>1977</c:v>
                </c:pt>
                <c:pt idx="29">
                  <c:v>1975</c:v>
                </c:pt>
                <c:pt idx="30">
                  <c:v>1970</c:v>
                </c:pt>
                <c:pt idx="31">
                  <c:v>1963</c:v>
                </c:pt>
                <c:pt idx="32">
                  <c:v>#N/A</c:v>
                </c:pt>
                <c:pt idx="33">
                  <c:v>#N/A</c:v>
                </c:pt>
                <c:pt idx="34">
                  <c:v>1956</c:v>
                </c:pt>
                <c:pt idx="35">
                  <c:v>1956</c:v>
                </c:pt>
                <c:pt idx="36">
                  <c:v>1953</c:v>
                </c:pt>
                <c:pt idx="37">
                  <c:v>1950</c:v>
                </c:pt>
                <c:pt idx="38">
                  <c:v>1949</c:v>
                </c:pt>
                <c:pt idx="39">
                  <c:v>#N/A</c:v>
                </c:pt>
                <c:pt idx="40">
                  <c:v>#N/A</c:v>
                </c:pt>
                <c:pt idx="41">
                  <c:v>1943</c:v>
                </c:pt>
                <c:pt idx="42">
                  <c:v>1939</c:v>
                </c:pt>
                <c:pt idx="43">
                  <c:v>1934</c:v>
                </c:pt>
                <c:pt idx="44">
                  <c:v>1932</c:v>
                </c:pt>
                <c:pt idx="45">
                  <c:v>1932</c:v>
                </c:pt>
                <c:pt idx="46">
                  <c:v>#N/A</c:v>
                </c:pt>
                <c:pt idx="47">
                  <c:v>#N/A</c:v>
                </c:pt>
                <c:pt idx="48">
                  <c:v>1927</c:v>
                </c:pt>
                <c:pt idx="49">
                  <c:v>1924</c:v>
                </c:pt>
                <c:pt idx="50">
                  <c:v>1921</c:v>
                </c:pt>
                <c:pt idx="51">
                  <c:v>1920</c:v>
                </c:pt>
                <c:pt idx="52">
                  <c:v>1918</c:v>
                </c:pt>
                <c:pt idx="53">
                  <c:v>#N/A</c:v>
                </c:pt>
                <c:pt idx="54">
                  <c:v>#N/A</c:v>
                </c:pt>
                <c:pt idx="55">
                  <c:v>1918</c:v>
                </c:pt>
                <c:pt idx="56">
                  <c:v>1916</c:v>
                </c:pt>
                <c:pt idx="57">
                  <c:v>1916</c:v>
                </c:pt>
                <c:pt idx="58">
                  <c:v>1913</c:v>
                </c:pt>
                <c:pt idx="59">
                  <c:v>1914</c:v>
                </c:pt>
                <c:pt idx="60">
                  <c:v>#N/A</c:v>
                </c:pt>
                <c:pt idx="61">
                  <c:v>#N/A</c:v>
                </c:pt>
                <c:pt idx="62">
                  <c:v>1916</c:v>
                </c:pt>
                <c:pt idx="63">
                  <c:v>1916</c:v>
                </c:pt>
                <c:pt idx="64">
                  <c:v>1918</c:v>
                </c:pt>
                <c:pt idx="65">
                  <c:v>1922</c:v>
                </c:pt>
                <c:pt idx="66">
                  <c:v>1920</c:v>
                </c:pt>
                <c:pt idx="67">
                  <c:v>#N/A</c:v>
                </c:pt>
                <c:pt idx="68">
                  <c:v>#N/A</c:v>
                </c:pt>
                <c:pt idx="69">
                  <c:v>1918</c:v>
                </c:pt>
                <c:pt idx="70">
                  <c:v>1916</c:v>
                </c:pt>
                <c:pt idx="71">
                  <c:v>1917</c:v>
                </c:pt>
                <c:pt idx="72">
                  <c:v>1917</c:v>
                </c:pt>
                <c:pt idx="73">
                  <c:v>1916</c:v>
                </c:pt>
                <c:pt idx="74">
                  <c:v>#N/A</c:v>
                </c:pt>
                <c:pt idx="75">
                  <c:v>#N/A</c:v>
                </c:pt>
                <c:pt idx="76">
                  <c:v>1917</c:v>
                </c:pt>
                <c:pt idx="77">
                  <c:v>1919</c:v>
                </c:pt>
                <c:pt idx="78">
                  <c:v>1918</c:v>
                </c:pt>
                <c:pt idx="79">
                  <c:v>1918</c:v>
                </c:pt>
                <c:pt idx="80">
                  <c:v>1917</c:v>
                </c:pt>
                <c:pt idx="81">
                  <c:v>#N/A</c:v>
                </c:pt>
                <c:pt idx="82">
                  <c:v>1913</c:v>
                </c:pt>
                <c:pt idx="83">
                  <c:v>1912</c:v>
                </c:pt>
                <c:pt idx="84">
                  <c:v>#N/A</c:v>
                </c:pt>
                <c:pt idx="85">
                  <c:v>#N/A</c:v>
                </c:pt>
                <c:pt idx="86">
                  <c:v>#N/A</c:v>
                </c:pt>
                <c:pt idx="87">
                  <c:v>#N/A</c:v>
                </c:pt>
                <c:pt idx="88">
                  <c:v>#N/A</c:v>
                </c:pt>
                <c:pt idx="89">
                  <c:v>#N/A</c:v>
                </c:pt>
                <c:pt idx="90">
                  <c:v>#N/A</c:v>
                </c:pt>
                <c:pt idx="91">
                  <c:v>#N/A</c:v>
                </c:pt>
                <c:pt idx="92">
                  <c:v>1913</c:v>
                </c:pt>
                <c:pt idx="93">
                  <c:v>1913</c:v>
                </c:pt>
                <c:pt idx="94">
                  <c:v>1913</c:v>
                </c:pt>
                <c:pt idx="95">
                  <c:v>1915</c:v>
                </c:pt>
                <c:pt idx="96">
                  <c:v>#N/A</c:v>
                </c:pt>
                <c:pt idx="97">
                  <c:v>1914</c:v>
                </c:pt>
                <c:pt idx="98">
                  <c:v>1914</c:v>
                </c:pt>
                <c:pt idx="99">
                  <c:v>1912</c:v>
                </c:pt>
                <c:pt idx="100">
                  <c:v>1914</c:v>
                </c:pt>
                <c:pt idx="101">
                  <c:v>1917</c:v>
                </c:pt>
                <c:pt idx="102">
                  <c:v>#N/A</c:v>
                </c:pt>
                <c:pt idx="103">
                  <c:v>#N/A</c:v>
                </c:pt>
                <c:pt idx="104">
                  <c:v>1920</c:v>
                </c:pt>
                <c:pt idx="105">
                  <c:v>1920</c:v>
                </c:pt>
                <c:pt idx="106">
                  <c:v>1920</c:v>
                </c:pt>
                <c:pt idx="107">
                  <c:v>1922</c:v>
                </c:pt>
                <c:pt idx="108">
                  <c:v>1926</c:v>
                </c:pt>
                <c:pt idx="109">
                  <c:v>#N/A</c:v>
                </c:pt>
                <c:pt idx="110">
                  <c:v>#N/A</c:v>
                </c:pt>
                <c:pt idx="111">
                  <c:v>1928</c:v>
                </c:pt>
                <c:pt idx="112">
                  <c:v>1928</c:v>
                </c:pt>
                <c:pt idx="113">
                  <c:v>1928</c:v>
                </c:pt>
                <c:pt idx="114">
                  <c:v>1929</c:v>
                </c:pt>
                <c:pt idx="115">
                  <c:v>1924</c:v>
                </c:pt>
                <c:pt idx="116">
                  <c:v>#N/A</c:v>
                </c:pt>
                <c:pt idx="117">
                  <c:v>#N/A</c:v>
                </c:pt>
                <c:pt idx="118">
                  <c:v>1916</c:v>
                </c:pt>
                <c:pt idx="119">
                  <c:v>1916</c:v>
                </c:pt>
                <c:pt idx="120">
                  <c:v>1913</c:v>
                </c:pt>
                <c:pt idx="121">
                  <c:v>1911</c:v>
                </c:pt>
                <c:pt idx="122">
                  <c:v>1907</c:v>
                </c:pt>
                <c:pt idx="123">
                  <c:v>#N/A</c:v>
                </c:pt>
                <c:pt idx="124">
                  <c:v>#N/A</c:v>
                </c:pt>
                <c:pt idx="125">
                  <c:v>1905</c:v>
                </c:pt>
                <c:pt idx="126">
                  <c:v>1902</c:v>
                </c:pt>
                <c:pt idx="127">
                  <c:v>1898</c:v>
                </c:pt>
                <c:pt idx="128">
                  <c:v>1894</c:v>
                </c:pt>
                <c:pt idx="129">
                  <c:v>1886</c:v>
                </c:pt>
                <c:pt idx="130">
                  <c:v>#N/A</c:v>
                </c:pt>
                <c:pt idx="131">
                  <c:v>#N/A</c:v>
                </c:pt>
                <c:pt idx="132">
                  <c:v>1873</c:v>
                </c:pt>
                <c:pt idx="133">
                  <c:v>1865</c:v>
                </c:pt>
                <c:pt idx="134">
                  <c:v>1849</c:v>
                </c:pt>
                <c:pt idx="135">
                  <c:v>1840</c:v>
                </c:pt>
                <c:pt idx="136">
                  <c:v>1831</c:v>
                </c:pt>
                <c:pt idx="137">
                  <c:v>1796</c:v>
                </c:pt>
                <c:pt idx="138">
                  <c:v>1796</c:v>
                </c:pt>
                <c:pt idx="139">
                  <c:v>1796</c:v>
                </c:pt>
                <c:pt idx="140">
                  <c:v>1787</c:v>
                </c:pt>
                <c:pt idx="141">
                  <c:v>1748</c:v>
                </c:pt>
                <c:pt idx="142">
                  <c:v>1736</c:v>
                </c:pt>
                <c:pt idx="143">
                  <c:v>1719</c:v>
                </c:pt>
                <c:pt idx="144">
                  <c:v>1684</c:v>
                </c:pt>
                <c:pt idx="145">
                  <c:v>1684</c:v>
                </c:pt>
                <c:pt idx="146">
                  <c:v>1684</c:v>
                </c:pt>
                <c:pt idx="147">
                  <c:v>1680</c:v>
                </c:pt>
                <c:pt idx="148">
                  <c:v>1671</c:v>
                </c:pt>
                <c:pt idx="149">
                  <c:v>1656</c:v>
                </c:pt>
                <c:pt idx="150">
                  <c:v>1644</c:v>
                </c:pt>
                <c:pt idx="151">
                  <c:v>#N/A</c:v>
                </c:pt>
                <c:pt idx="152">
                  <c:v>#N/A</c:v>
                </c:pt>
                <c:pt idx="153">
                  <c:v>1615</c:v>
                </c:pt>
                <c:pt idx="154">
                  <c:v>1613</c:v>
                </c:pt>
                <c:pt idx="155">
                  <c:v>1607</c:v>
                </c:pt>
                <c:pt idx="156">
                  <c:v>1604</c:v>
                </c:pt>
                <c:pt idx="157">
                  <c:v>1600</c:v>
                </c:pt>
                <c:pt idx="158">
                  <c:v>1587</c:v>
                </c:pt>
                <c:pt idx="159">
                  <c:v>1587</c:v>
                </c:pt>
                <c:pt idx="160">
                  <c:v>1587</c:v>
                </c:pt>
                <c:pt idx="161">
                  <c:v>1583</c:v>
                </c:pt>
                <c:pt idx="162">
                  <c:v>1578</c:v>
                </c:pt>
                <c:pt idx="163">
                  <c:v>1576</c:v>
                </c:pt>
                <c:pt idx="164">
                  <c:v>1574</c:v>
                </c:pt>
                <c:pt idx="165">
                  <c:v>1571</c:v>
                </c:pt>
                <c:pt idx="166">
                  <c:v>1571</c:v>
                </c:pt>
                <c:pt idx="167">
                  <c:v>1571</c:v>
                </c:pt>
                <c:pt idx="168">
                  <c:v>1570</c:v>
                </c:pt>
                <c:pt idx="169">
                  <c:v>1568</c:v>
                </c:pt>
                <c:pt idx="170">
                  <c:v>1566</c:v>
                </c:pt>
                <c:pt idx="171">
                  <c:v>1565</c:v>
                </c:pt>
                <c:pt idx="172">
                  <c:v>1556</c:v>
                </c:pt>
                <c:pt idx="173">
                  <c:v>1556</c:v>
                </c:pt>
                <c:pt idx="174">
                  <c:v>1556</c:v>
                </c:pt>
                <c:pt idx="175">
                  <c:v>1552</c:v>
                </c:pt>
                <c:pt idx="176">
                  <c:v>1548</c:v>
                </c:pt>
                <c:pt idx="177">
                  <c:v>1547</c:v>
                </c:pt>
                <c:pt idx="178">
                  <c:v>1546</c:v>
                </c:pt>
                <c:pt idx="179">
                  <c:v>1540</c:v>
                </c:pt>
                <c:pt idx="180">
                  <c:v>1540</c:v>
                </c:pt>
                <c:pt idx="181">
                  <c:v>1540</c:v>
                </c:pt>
                <c:pt idx="182">
                  <c:v>1535</c:v>
                </c:pt>
                <c:pt idx="183">
                  <c:v>1533</c:v>
                </c:pt>
                <c:pt idx="184">
                  <c:v>1530</c:v>
                </c:pt>
                <c:pt idx="185">
                  <c:v>1530</c:v>
                </c:pt>
                <c:pt idx="186">
                  <c:v>1529</c:v>
                </c:pt>
                <c:pt idx="187">
                  <c:v>#N/A</c:v>
                </c:pt>
                <c:pt idx="188">
                  <c:v>#N/A</c:v>
                </c:pt>
                <c:pt idx="189">
                  <c:v>#N/A</c:v>
                </c:pt>
                <c:pt idx="190">
                  <c:v>1528</c:v>
                </c:pt>
                <c:pt idx="191">
                  <c:v>1524</c:v>
                </c:pt>
                <c:pt idx="192">
                  <c:v>1522</c:v>
                </c:pt>
                <c:pt idx="193">
                  <c:v>1518</c:v>
                </c:pt>
                <c:pt idx="194">
                  <c:v>1518</c:v>
                </c:pt>
                <c:pt idx="195">
                  <c:v>1518</c:v>
                </c:pt>
                <c:pt idx="196">
                  <c:v>1517</c:v>
                </c:pt>
                <c:pt idx="197">
                  <c:v>1513</c:v>
                </c:pt>
                <c:pt idx="198">
                  <c:v>1504</c:v>
                </c:pt>
                <c:pt idx="199">
                  <c:v>1502</c:v>
                </c:pt>
                <c:pt idx="200">
                  <c:v>#N/A</c:v>
                </c:pt>
                <c:pt idx="201">
                  <c:v>#N/A</c:v>
                </c:pt>
                <c:pt idx="202">
                  <c:v>1493</c:v>
                </c:pt>
                <c:pt idx="203">
                  <c:v>1492</c:v>
                </c:pt>
                <c:pt idx="204">
                  <c:v>1487</c:v>
                </c:pt>
                <c:pt idx="205">
                  <c:v>1482</c:v>
                </c:pt>
                <c:pt idx="206">
                  <c:v>1476</c:v>
                </c:pt>
                <c:pt idx="207">
                  <c:v>#N/A</c:v>
                </c:pt>
                <c:pt idx="208">
                  <c:v>#N/A</c:v>
                </c:pt>
                <c:pt idx="209">
                  <c:v>#N/A</c:v>
                </c:pt>
                <c:pt idx="210">
                  <c:v>1460</c:v>
                </c:pt>
                <c:pt idx="211">
                  <c:v>#N/A</c:v>
                </c:pt>
                <c:pt idx="212">
                  <c:v>#N/A</c:v>
                </c:pt>
                <c:pt idx="213">
                  <c:v>#N/A</c:v>
                </c:pt>
                <c:pt idx="214">
                  <c:v>#N/A</c:v>
                </c:pt>
                <c:pt idx="215">
                  <c:v>#N/A</c:v>
                </c:pt>
                <c:pt idx="216">
                  <c:v>#N/A</c:v>
                </c:pt>
                <c:pt idx="217">
                  <c:v>1428</c:v>
                </c:pt>
                <c:pt idx="218">
                  <c:v>#N/A</c:v>
                </c:pt>
                <c:pt idx="219">
                  <c:v>#N/A</c:v>
                </c:pt>
                <c:pt idx="220">
                  <c:v>#N/A</c:v>
                </c:pt>
                <c:pt idx="221">
                  <c:v>#N/A</c:v>
                </c:pt>
                <c:pt idx="222">
                  <c:v>#N/A</c:v>
                </c:pt>
                <c:pt idx="223">
                  <c:v>#N/A</c:v>
                </c:pt>
                <c:pt idx="224">
                  <c:v>1370</c:v>
                </c:pt>
                <c:pt idx="225">
                  <c:v>#N/A</c:v>
                </c:pt>
                <c:pt idx="226">
                  <c:v>#N/A</c:v>
                </c:pt>
                <c:pt idx="227">
                  <c:v>#N/A</c:v>
                </c:pt>
                <c:pt idx="228">
                  <c:v>#N/A</c:v>
                </c:pt>
                <c:pt idx="229">
                  <c:v>#N/A</c:v>
                </c:pt>
                <c:pt idx="230">
                  <c:v>#N/A</c:v>
                </c:pt>
                <c:pt idx="231">
                  <c:v>1330</c:v>
                </c:pt>
                <c:pt idx="232">
                  <c:v>#N/A</c:v>
                </c:pt>
                <c:pt idx="233">
                  <c:v>#N/A</c:v>
                </c:pt>
                <c:pt idx="234">
                  <c:v>#N/A</c:v>
                </c:pt>
                <c:pt idx="235">
                  <c:v>#N/A</c:v>
                </c:pt>
                <c:pt idx="236">
                  <c:v>#N/A</c:v>
                </c:pt>
                <c:pt idx="237">
                  <c:v>#N/A</c:v>
                </c:pt>
                <c:pt idx="238">
                  <c:v>1293</c:v>
                </c:pt>
                <c:pt idx="239">
                  <c:v>#N/A</c:v>
                </c:pt>
                <c:pt idx="240">
                  <c:v>#N/A</c:v>
                </c:pt>
                <c:pt idx="241">
                  <c:v>#N/A</c:v>
                </c:pt>
                <c:pt idx="242">
                  <c:v>#N/A</c:v>
                </c:pt>
                <c:pt idx="243">
                  <c:v>#N/A</c:v>
                </c:pt>
                <c:pt idx="244">
                  <c:v>#N/A</c:v>
                </c:pt>
                <c:pt idx="245">
                  <c:v>1285</c:v>
                </c:pt>
                <c:pt idx="246">
                  <c:v>#N/A</c:v>
                </c:pt>
                <c:pt idx="247">
                  <c:v>#N/A</c:v>
                </c:pt>
                <c:pt idx="248">
                  <c:v>#N/A</c:v>
                </c:pt>
                <c:pt idx="249">
                  <c:v>#N/A</c:v>
                </c:pt>
                <c:pt idx="250">
                  <c:v>#N/A</c:v>
                </c:pt>
                <c:pt idx="251">
                  <c:v>#N/A</c:v>
                </c:pt>
                <c:pt idx="252">
                  <c:v>1284</c:v>
                </c:pt>
                <c:pt idx="253">
                  <c:v>#N/A</c:v>
                </c:pt>
                <c:pt idx="254">
                  <c:v>#N/A</c:v>
                </c:pt>
                <c:pt idx="255">
                  <c:v>#N/A</c:v>
                </c:pt>
                <c:pt idx="256">
                  <c:v>#N/A</c:v>
                </c:pt>
                <c:pt idx="257">
                  <c:v>#N/A</c:v>
                </c:pt>
                <c:pt idx="258">
                  <c:v>#N/A</c:v>
                </c:pt>
                <c:pt idx="259">
                  <c:v>1333</c:v>
                </c:pt>
                <c:pt idx="260">
                  <c:v>#N/A</c:v>
                </c:pt>
                <c:pt idx="261">
                  <c:v>#N/A</c:v>
                </c:pt>
                <c:pt idx="262">
                  <c:v>#N/A</c:v>
                </c:pt>
                <c:pt idx="263">
                  <c:v>#N/A</c:v>
                </c:pt>
                <c:pt idx="264">
                  <c:v>#N/A</c:v>
                </c:pt>
                <c:pt idx="265">
                  <c:v>#N/A</c:v>
                </c:pt>
                <c:pt idx="266">
                  <c:v>1420</c:v>
                </c:pt>
                <c:pt idx="267">
                  <c:v>#N/A</c:v>
                </c:pt>
                <c:pt idx="268">
                  <c:v>#N/A</c:v>
                </c:pt>
                <c:pt idx="269">
                  <c:v>#N/A</c:v>
                </c:pt>
                <c:pt idx="270">
                  <c:v>#N/A</c:v>
                </c:pt>
                <c:pt idx="271">
                  <c:v>#N/A</c:v>
                </c:pt>
                <c:pt idx="272">
                  <c:v>#N/A</c:v>
                </c:pt>
                <c:pt idx="273">
                  <c:v>1479</c:v>
                </c:pt>
                <c:pt idx="274">
                  <c:v>#N/A</c:v>
                </c:pt>
                <c:pt idx="275">
                  <c:v>#N/A</c:v>
                </c:pt>
                <c:pt idx="276">
                  <c:v>#N/A</c:v>
                </c:pt>
                <c:pt idx="277">
                  <c:v>#N/A</c:v>
                </c:pt>
                <c:pt idx="278">
                  <c:v>#N/A</c:v>
                </c:pt>
                <c:pt idx="279">
                  <c:v>#N/A</c:v>
                </c:pt>
                <c:pt idx="280">
                  <c:v>1518</c:v>
                </c:pt>
                <c:pt idx="281">
                  <c:v>#N/A</c:v>
                </c:pt>
                <c:pt idx="282">
                  <c:v>#N/A</c:v>
                </c:pt>
                <c:pt idx="283">
                  <c:v>#N/A</c:v>
                </c:pt>
                <c:pt idx="284">
                  <c:v>#N/A</c:v>
                </c:pt>
                <c:pt idx="285">
                  <c:v>#N/A</c:v>
                </c:pt>
                <c:pt idx="286">
                  <c:v>#N/A</c:v>
                </c:pt>
                <c:pt idx="287">
                  <c:v>1562</c:v>
                </c:pt>
                <c:pt idx="288">
                  <c:v>#N/A</c:v>
                </c:pt>
                <c:pt idx="289">
                  <c:v>#N/A</c:v>
                </c:pt>
                <c:pt idx="290">
                  <c:v>#N/A</c:v>
                </c:pt>
                <c:pt idx="291">
                  <c:v>#N/A</c:v>
                </c:pt>
                <c:pt idx="292">
                  <c:v>#N/A</c:v>
                </c:pt>
                <c:pt idx="293">
                  <c:v>#N/A</c:v>
                </c:pt>
                <c:pt idx="294">
                  <c:v>1591</c:v>
                </c:pt>
                <c:pt idx="295">
                  <c:v>#N/A</c:v>
                </c:pt>
                <c:pt idx="296">
                  <c:v>#N/A</c:v>
                </c:pt>
                <c:pt idx="297">
                  <c:v>#N/A</c:v>
                </c:pt>
                <c:pt idx="298">
                  <c:v>#N/A</c:v>
                </c:pt>
                <c:pt idx="299">
                  <c:v>#N/A</c:v>
                </c:pt>
                <c:pt idx="300">
                  <c:v>#N/A</c:v>
                </c:pt>
                <c:pt idx="301">
                  <c:v>1608</c:v>
                </c:pt>
                <c:pt idx="302">
                  <c:v>#N/A</c:v>
                </c:pt>
                <c:pt idx="303">
                  <c:v>#N/A</c:v>
                </c:pt>
                <c:pt idx="304">
                  <c:v>#N/A</c:v>
                </c:pt>
                <c:pt idx="305">
                  <c:v>#N/A</c:v>
                </c:pt>
                <c:pt idx="306">
                  <c:v>#N/A</c:v>
                </c:pt>
                <c:pt idx="307">
                  <c:v>1616</c:v>
                </c:pt>
                <c:pt idx="308">
                  <c:v>#N/A</c:v>
                </c:pt>
                <c:pt idx="309">
                  <c:v>#N/A</c:v>
                </c:pt>
                <c:pt idx="310">
                  <c:v>#N/A</c:v>
                </c:pt>
                <c:pt idx="311">
                  <c:v>#N/A</c:v>
                </c:pt>
                <c:pt idx="312">
                  <c:v>#N/A</c:v>
                </c:pt>
                <c:pt idx="313">
                  <c:v>#N/A</c:v>
                </c:pt>
                <c:pt idx="314">
                  <c:v>1634</c:v>
                </c:pt>
                <c:pt idx="315">
                  <c:v>#N/A</c:v>
                </c:pt>
                <c:pt idx="316">
                  <c:v>#N/A</c:v>
                </c:pt>
                <c:pt idx="317">
                  <c:v>#N/A</c:v>
                </c:pt>
                <c:pt idx="318">
                  <c:v>#N/A</c:v>
                </c:pt>
                <c:pt idx="319">
                  <c:v>#N/A</c:v>
                </c:pt>
                <c:pt idx="320">
                  <c:v>#N/A</c:v>
                </c:pt>
                <c:pt idx="321">
                  <c:v>1644</c:v>
                </c:pt>
                <c:pt idx="322">
                  <c:v>#N/A</c:v>
                </c:pt>
                <c:pt idx="323">
                  <c:v>#N/A</c:v>
                </c:pt>
                <c:pt idx="324">
                  <c:v>#N/A</c:v>
                </c:pt>
                <c:pt idx="325">
                  <c:v>#N/A</c:v>
                </c:pt>
                <c:pt idx="326">
                  <c:v>#N/A</c:v>
                </c:pt>
                <c:pt idx="327">
                  <c:v>#N/A</c:v>
                </c:pt>
                <c:pt idx="328">
                  <c:v>1644</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1644</c:v>
                </c:pt>
                <c:pt idx="343">
                  <c:v>#N/A</c:v>
                </c:pt>
                <c:pt idx="344">
                  <c:v>#N/A</c:v>
                </c:pt>
                <c:pt idx="345">
                  <c:v>#N/A</c:v>
                </c:pt>
                <c:pt idx="346">
                  <c:v>#N/A</c:v>
                </c:pt>
                <c:pt idx="347">
                  <c:v>#N/A</c:v>
                </c:pt>
                <c:pt idx="348">
                  <c:v>#N/A</c:v>
                </c:pt>
                <c:pt idx="349">
                  <c:v>1644</c:v>
                </c:pt>
                <c:pt idx="350">
                  <c:v>#N/A</c:v>
                </c:pt>
                <c:pt idx="351">
                  <c:v>#N/A</c:v>
                </c:pt>
                <c:pt idx="352">
                  <c:v>#N/A</c:v>
                </c:pt>
                <c:pt idx="353">
                  <c:v>#N/A</c:v>
                </c:pt>
                <c:pt idx="354">
                  <c:v>#N/A</c:v>
                </c:pt>
                <c:pt idx="355">
                  <c:v>#N/A</c:v>
                </c:pt>
                <c:pt idx="356">
                  <c:v>1661</c:v>
                </c:pt>
                <c:pt idx="357">
                  <c:v>#N/A</c:v>
                </c:pt>
                <c:pt idx="358">
                  <c:v>1684</c:v>
                </c:pt>
                <c:pt idx="359">
                  <c:v>#N/A</c:v>
                </c:pt>
                <c:pt idx="360">
                  <c:v>#N/A</c:v>
                </c:pt>
                <c:pt idx="361">
                  <c:v>#N/A</c:v>
                </c:pt>
                <c:pt idx="362">
                  <c:v>#N/A</c:v>
                </c:pt>
                <c:pt idx="363">
                  <c:v>1679</c:v>
                </c:pt>
                <c:pt idx="364">
                  <c:v>#N/A</c:v>
                </c:pt>
              </c:numCache>
            </c:numRef>
          </c:val>
          <c:smooth val="0"/>
          <c:extLst>
            <c:ext xmlns:c16="http://schemas.microsoft.com/office/drawing/2014/chart" uri="{C3380CC4-5D6E-409C-BE32-E72D297353CC}">
              <c16:uniqueId val="{00000000-FF40-4304-904D-70A63ADBFF1F}"/>
            </c:ext>
          </c:extLst>
        </c:ser>
        <c:ser>
          <c:idx val="3"/>
          <c:order val="1"/>
          <c:tx>
            <c:strRef>
              <c:f>玻璃日度图表!$E$17</c:f>
              <c:strCache>
                <c:ptCount val="1"/>
                <c:pt idx="0">
                  <c:v>2021</c:v>
                </c:pt>
              </c:strCache>
            </c:strRef>
          </c:tx>
          <c:spPr>
            <a:ln w="28575" cap="rnd">
              <a:solidFill>
                <a:srgbClr val="9BBB59">
                  <a:lumMod val="50000"/>
                </a:srgbClr>
              </a:solidFill>
              <a:round/>
            </a:ln>
            <a:effectLst/>
          </c:spPr>
          <c:marker>
            <c:symbol val="none"/>
          </c:marker>
          <c:cat>
            <c:numRef>
              <c:f>玻璃日度图表!$A$18:$A$382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玻璃日度图表!$E$18:$E$382</c:f>
              <c:numCache>
                <c:formatCode>General</c:formatCode>
                <c:ptCount val="365"/>
                <c:pt idx="0">
                  <c:v>2084</c:v>
                </c:pt>
                <c:pt idx="1">
                  <c:v>2087</c:v>
                </c:pt>
                <c:pt idx="2">
                  <c:v>2089</c:v>
                </c:pt>
                <c:pt idx="3">
                  <c:v>2092</c:v>
                </c:pt>
                <c:pt idx="4">
                  <c:v>2094</c:v>
                </c:pt>
                <c:pt idx="5">
                  <c:v>#N/A</c:v>
                </c:pt>
                <c:pt idx="6">
                  <c:v>#N/A</c:v>
                </c:pt>
                <c:pt idx="7">
                  <c:v>2110</c:v>
                </c:pt>
                <c:pt idx="8">
                  <c:v>2120</c:v>
                </c:pt>
                <c:pt idx="9">
                  <c:v>2128</c:v>
                </c:pt>
                <c:pt idx="10">
                  <c:v>2139</c:v>
                </c:pt>
                <c:pt idx="11">
                  <c:v>2144</c:v>
                </c:pt>
                <c:pt idx="12">
                  <c:v>#N/A</c:v>
                </c:pt>
                <c:pt idx="13">
                  <c:v>#N/A</c:v>
                </c:pt>
                <c:pt idx="14">
                  <c:v>2150</c:v>
                </c:pt>
                <c:pt idx="15">
                  <c:v>2159</c:v>
                </c:pt>
                <c:pt idx="16">
                  <c:v>2161</c:v>
                </c:pt>
                <c:pt idx="17">
                  <c:v>2169</c:v>
                </c:pt>
                <c:pt idx="18">
                  <c:v>2169</c:v>
                </c:pt>
                <c:pt idx="19">
                  <c:v>#N/A</c:v>
                </c:pt>
                <c:pt idx="20">
                  <c:v>#N/A</c:v>
                </c:pt>
                <c:pt idx="21">
                  <c:v>2170</c:v>
                </c:pt>
                <c:pt idx="22">
                  <c:v>2168</c:v>
                </c:pt>
                <c:pt idx="23">
                  <c:v>2164</c:v>
                </c:pt>
                <c:pt idx="24">
                  <c:v>2152</c:v>
                </c:pt>
                <c:pt idx="25">
                  <c:v>2138</c:v>
                </c:pt>
                <c:pt idx="26">
                  <c:v>#N/A</c:v>
                </c:pt>
                <c:pt idx="27">
                  <c:v>#N/A</c:v>
                </c:pt>
                <c:pt idx="28">
                  <c:v>2123</c:v>
                </c:pt>
                <c:pt idx="29">
                  <c:v>2106</c:v>
                </c:pt>
                <c:pt idx="30">
                  <c:v>2104</c:v>
                </c:pt>
                <c:pt idx="31">
                  <c:v>2093</c:v>
                </c:pt>
                <c:pt idx="32">
                  <c:v>2092</c:v>
                </c:pt>
                <c:pt idx="33">
                  <c:v>#N/A</c:v>
                </c:pt>
                <c:pt idx="34">
                  <c:v>#N/A</c:v>
                </c:pt>
                <c:pt idx="35">
                  <c:v>2075</c:v>
                </c:pt>
                <c:pt idx="36">
                  <c:v>2076</c:v>
                </c:pt>
                <c:pt idx="37">
                  <c:v>2076</c:v>
                </c:pt>
                <c:pt idx="38">
                  <c:v>2079</c:v>
                </c:pt>
                <c:pt idx="39">
                  <c:v>2082</c:v>
                </c:pt>
                <c:pt idx="40">
                  <c:v>#N/A</c:v>
                </c:pt>
                <c:pt idx="41">
                  <c:v>#N/A</c:v>
                </c:pt>
                <c:pt idx="42">
                  <c:v>2102</c:v>
                </c:pt>
                <c:pt idx="43">
                  <c:v>2115</c:v>
                </c:pt>
                <c:pt idx="44">
                  <c:v>2124</c:v>
                </c:pt>
                <c:pt idx="45">
                  <c:v>2147</c:v>
                </c:pt>
                <c:pt idx="46">
                  <c:v>2175</c:v>
                </c:pt>
                <c:pt idx="47">
                  <c:v>#N/A</c:v>
                </c:pt>
                <c:pt idx="48">
                  <c:v>#N/A</c:v>
                </c:pt>
                <c:pt idx="49">
                  <c:v>2184</c:v>
                </c:pt>
                <c:pt idx="50">
                  <c:v>2223</c:v>
                </c:pt>
                <c:pt idx="51">
                  <c:v>2252</c:v>
                </c:pt>
                <c:pt idx="52">
                  <c:v>2315</c:v>
                </c:pt>
                <c:pt idx="53">
                  <c:v>2361</c:v>
                </c:pt>
                <c:pt idx="54">
                  <c:v>#N/A</c:v>
                </c:pt>
                <c:pt idx="55">
                  <c:v>#N/A</c:v>
                </c:pt>
                <c:pt idx="56">
                  <c:v>2437</c:v>
                </c:pt>
                <c:pt idx="57">
                  <c:v>2479</c:v>
                </c:pt>
                <c:pt idx="58">
                  <c:v>2498</c:v>
                </c:pt>
                <c:pt idx="59">
                  <c:v>2547</c:v>
                </c:pt>
                <c:pt idx="60">
                  <c:v>2568</c:v>
                </c:pt>
                <c:pt idx="61">
                  <c:v>#N/A</c:v>
                </c:pt>
                <c:pt idx="62">
                  <c:v>#N/A</c:v>
                </c:pt>
                <c:pt idx="63">
                  <c:v>2622</c:v>
                </c:pt>
                <c:pt idx="64">
                  <c:v>2636</c:v>
                </c:pt>
                <c:pt idx="65">
                  <c:v>2651</c:v>
                </c:pt>
                <c:pt idx="66">
                  <c:v>2672</c:v>
                </c:pt>
                <c:pt idx="67">
                  <c:v>2688</c:v>
                </c:pt>
                <c:pt idx="68">
                  <c:v>#N/A</c:v>
                </c:pt>
                <c:pt idx="69">
                  <c:v>#N/A</c:v>
                </c:pt>
                <c:pt idx="70">
                  <c:v>2714</c:v>
                </c:pt>
                <c:pt idx="71">
                  <c:v>2727</c:v>
                </c:pt>
                <c:pt idx="72">
                  <c:v>2737</c:v>
                </c:pt>
                <c:pt idx="73">
                  <c:v>2739</c:v>
                </c:pt>
                <c:pt idx="74">
                  <c:v>2760</c:v>
                </c:pt>
                <c:pt idx="75">
                  <c:v>#N/A</c:v>
                </c:pt>
                <c:pt idx="76">
                  <c:v>#N/A</c:v>
                </c:pt>
                <c:pt idx="77">
                  <c:v>2797</c:v>
                </c:pt>
                <c:pt idx="78">
                  <c:v>2801</c:v>
                </c:pt>
                <c:pt idx="79">
                  <c:v>2803</c:v>
                </c:pt>
                <c:pt idx="80">
                  <c:v>2807</c:v>
                </c:pt>
                <c:pt idx="81">
                  <c:v>2825</c:v>
                </c:pt>
                <c:pt idx="82">
                  <c:v>#N/A</c:v>
                </c:pt>
                <c:pt idx="83">
                  <c:v>2834</c:v>
                </c:pt>
                <c:pt idx="84">
                  <c:v>2842</c:v>
                </c:pt>
                <c:pt idx="85">
                  <c:v>#N/A</c:v>
                </c:pt>
                <c:pt idx="86">
                  <c:v>#N/A</c:v>
                </c:pt>
                <c:pt idx="87">
                  <c:v>#N/A</c:v>
                </c:pt>
                <c:pt idx="88">
                  <c:v>#N/A</c:v>
                </c:pt>
                <c:pt idx="89">
                  <c:v>#N/A</c:v>
                </c:pt>
                <c:pt idx="90">
                  <c:v>#N/A</c:v>
                </c:pt>
                <c:pt idx="91">
                  <c:v>#N/A</c:v>
                </c:pt>
                <c:pt idx="92">
                  <c:v>2967</c:v>
                </c:pt>
                <c:pt idx="93">
                  <c:v>2969</c:v>
                </c:pt>
                <c:pt idx="94">
                  <c:v>2985</c:v>
                </c:pt>
                <c:pt idx="95">
                  <c:v>2997</c:v>
                </c:pt>
                <c:pt idx="96">
                  <c:v>3009</c:v>
                </c:pt>
                <c:pt idx="97">
                  <c:v>#N/A</c:v>
                </c:pt>
                <c:pt idx="98">
                  <c:v>3019</c:v>
                </c:pt>
                <c:pt idx="99">
                  <c:v>3028</c:v>
                </c:pt>
                <c:pt idx="100">
                  <c:v>3043</c:v>
                </c:pt>
                <c:pt idx="101">
                  <c:v>#N/A</c:v>
                </c:pt>
                <c:pt idx="102">
                  <c:v>#N/A</c:v>
                </c:pt>
                <c:pt idx="103">
                  <c:v>#N/A</c:v>
                </c:pt>
                <c:pt idx="104">
                  <c:v>3059</c:v>
                </c:pt>
                <c:pt idx="105">
                  <c:v>3060</c:v>
                </c:pt>
                <c:pt idx="106">
                  <c:v>3063</c:v>
                </c:pt>
                <c:pt idx="107">
                  <c:v>3063</c:v>
                </c:pt>
                <c:pt idx="108">
                  <c:v>3066</c:v>
                </c:pt>
                <c:pt idx="109">
                  <c:v>3066</c:v>
                </c:pt>
                <c:pt idx="110">
                  <c:v>#N/A</c:v>
                </c:pt>
                <c:pt idx="111">
                  <c:v>#N/A</c:v>
                </c:pt>
                <c:pt idx="112">
                  <c:v>3068</c:v>
                </c:pt>
                <c:pt idx="113">
                  <c:v>3068</c:v>
                </c:pt>
                <c:pt idx="114">
                  <c:v>3068</c:v>
                </c:pt>
                <c:pt idx="115">
                  <c:v>3067</c:v>
                </c:pt>
                <c:pt idx="116">
                  <c:v>3065</c:v>
                </c:pt>
                <c:pt idx="117">
                  <c:v>#N/A</c:v>
                </c:pt>
                <c:pt idx="118">
                  <c:v>#N/A</c:v>
                </c:pt>
                <c:pt idx="119">
                  <c:v>3065</c:v>
                </c:pt>
                <c:pt idx="120">
                  <c:v>3065</c:v>
                </c:pt>
                <c:pt idx="121">
                  <c:v>3064</c:v>
                </c:pt>
                <c:pt idx="122">
                  <c:v>3064</c:v>
                </c:pt>
                <c:pt idx="123">
                  <c:v>3065</c:v>
                </c:pt>
                <c:pt idx="124">
                  <c:v>#N/A</c:v>
                </c:pt>
                <c:pt idx="125">
                  <c:v>#N/A</c:v>
                </c:pt>
                <c:pt idx="126">
                  <c:v>3063</c:v>
                </c:pt>
                <c:pt idx="127">
                  <c:v>3063</c:v>
                </c:pt>
                <c:pt idx="128">
                  <c:v>3063</c:v>
                </c:pt>
                <c:pt idx="129">
                  <c:v>3062</c:v>
                </c:pt>
                <c:pt idx="130">
                  <c:v>3061</c:v>
                </c:pt>
                <c:pt idx="131">
                  <c:v>#N/A</c:v>
                </c:pt>
                <c:pt idx="132">
                  <c:v>#N/A</c:v>
                </c:pt>
                <c:pt idx="133">
                  <c:v>3060</c:v>
                </c:pt>
                <c:pt idx="134">
                  <c:v>3059</c:v>
                </c:pt>
                <c:pt idx="135">
                  <c:v>3059</c:v>
                </c:pt>
                <c:pt idx="136">
                  <c:v>3058</c:v>
                </c:pt>
                <c:pt idx="137">
                  <c:v>3059</c:v>
                </c:pt>
                <c:pt idx="138">
                  <c:v>#N/A</c:v>
                </c:pt>
                <c:pt idx="139">
                  <c:v>#N/A</c:v>
                </c:pt>
                <c:pt idx="140">
                  <c:v>3059</c:v>
                </c:pt>
                <c:pt idx="141">
                  <c:v>3060</c:v>
                </c:pt>
                <c:pt idx="142">
                  <c:v>3060</c:v>
                </c:pt>
                <c:pt idx="143">
                  <c:v>3056</c:v>
                </c:pt>
                <c:pt idx="144">
                  <c:v>3056</c:v>
                </c:pt>
                <c:pt idx="145">
                  <c:v>#N/A</c:v>
                </c:pt>
                <c:pt idx="146">
                  <c:v>#N/A</c:v>
                </c:pt>
                <c:pt idx="147">
                  <c:v>3057</c:v>
                </c:pt>
                <c:pt idx="148">
                  <c:v>3057</c:v>
                </c:pt>
                <c:pt idx="149">
                  <c:v>3057</c:v>
                </c:pt>
                <c:pt idx="150">
                  <c:v>3054</c:v>
                </c:pt>
                <c:pt idx="151">
                  <c:v>3053</c:v>
                </c:pt>
                <c:pt idx="152">
                  <c:v>#N/A</c:v>
                </c:pt>
                <c:pt idx="153">
                  <c:v>#N/A</c:v>
                </c:pt>
                <c:pt idx="154">
                  <c:v>3041</c:v>
                </c:pt>
                <c:pt idx="155">
                  <c:v>3035</c:v>
                </c:pt>
                <c:pt idx="156">
                  <c:v>3029</c:v>
                </c:pt>
                <c:pt idx="157">
                  <c:v>3021</c:v>
                </c:pt>
                <c:pt idx="158">
                  <c:v>3018</c:v>
                </c:pt>
                <c:pt idx="159">
                  <c:v>#N/A</c:v>
                </c:pt>
                <c:pt idx="160">
                  <c:v>#N/A</c:v>
                </c:pt>
                <c:pt idx="161">
                  <c:v>3001</c:v>
                </c:pt>
                <c:pt idx="162">
                  <c:v>2985</c:v>
                </c:pt>
                <c:pt idx="163">
                  <c:v>2970</c:v>
                </c:pt>
                <c:pt idx="164">
                  <c:v>2956</c:v>
                </c:pt>
                <c:pt idx="165">
                  <c:v>2945</c:v>
                </c:pt>
                <c:pt idx="166">
                  <c:v>#N/A</c:v>
                </c:pt>
                <c:pt idx="167">
                  <c:v>#N/A</c:v>
                </c:pt>
                <c:pt idx="168">
                  <c:v>2913</c:v>
                </c:pt>
                <c:pt idx="169">
                  <c:v>2902</c:v>
                </c:pt>
                <c:pt idx="170">
                  <c:v>2895</c:v>
                </c:pt>
                <c:pt idx="171">
                  <c:v>2891</c:v>
                </c:pt>
                <c:pt idx="172">
                  <c:v>2887</c:v>
                </c:pt>
                <c:pt idx="173">
                  <c:v>#N/A</c:v>
                </c:pt>
                <c:pt idx="174">
                  <c:v>#N/A</c:v>
                </c:pt>
                <c:pt idx="175">
                  <c:v>2876</c:v>
                </c:pt>
                <c:pt idx="176">
                  <c:v>2867</c:v>
                </c:pt>
                <c:pt idx="177">
                  <c:v>2866</c:v>
                </c:pt>
                <c:pt idx="178">
                  <c:v>2863</c:v>
                </c:pt>
                <c:pt idx="179">
                  <c:v>2862</c:v>
                </c:pt>
                <c:pt idx="180">
                  <c:v>#N/A</c:v>
                </c:pt>
                <c:pt idx="181">
                  <c:v>#N/A</c:v>
                </c:pt>
                <c:pt idx="182">
                  <c:v>2860</c:v>
                </c:pt>
                <c:pt idx="183">
                  <c:v>2859</c:v>
                </c:pt>
                <c:pt idx="184">
                  <c:v>2855</c:v>
                </c:pt>
                <c:pt idx="185">
                  <c:v>2856</c:v>
                </c:pt>
                <c:pt idx="186">
                  <c:v>2854</c:v>
                </c:pt>
                <c:pt idx="187">
                  <c:v>#N/A</c:v>
                </c:pt>
                <c:pt idx="188">
                  <c:v>#N/A</c:v>
                </c:pt>
                <c:pt idx="189">
                  <c:v>2853</c:v>
                </c:pt>
                <c:pt idx="190">
                  <c:v>2855</c:v>
                </c:pt>
                <c:pt idx="191">
                  <c:v>2855</c:v>
                </c:pt>
                <c:pt idx="192">
                  <c:v>2856</c:v>
                </c:pt>
                <c:pt idx="193">
                  <c:v>2856</c:v>
                </c:pt>
                <c:pt idx="194">
                  <c:v>#N/A</c:v>
                </c:pt>
                <c:pt idx="195">
                  <c:v>#N/A</c:v>
                </c:pt>
                <c:pt idx="196">
                  <c:v>2856</c:v>
                </c:pt>
                <c:pt idx="197">
                  <c:v>2854</c:v>
                </c:pt>
                <c:pt idx="198">
                  <c:v>2851</c:v>
                </c:pt>
                <c:pt idx="199">
                  <c:v>2849</c:v>
                </c:pt>
                <c:pt idx="200">
                  <c:v>#N/A</c:v>
                </c:pt>
                <c:pt idx="201">
                  <c:v>#N/A</c:v>
                </c:pt>
                <c:pt idx="202">
                  <c:v>#N/A</c:v>
                </c:pt>
                <c:pt idx="203">
                  <c:v>2847</c:v>
                </c:pt>
                <c:pt idx="204">
                  <c:v>2845</c:v>
                </c:pt>
                <c:pt idx="205">
                  <c:v>2843</c:v>
                </c:pt>
                <c:pt idx="206">
                  <c:v>2840</c:v>
                </c:pt>
                <c:pt idx="207">
                  <c:v>2837</c:v>
                </c:pt>
                <c:pt idx="208">
                  <c:v>#N/A</c:v>
                </c:pt>
                <c:pt idx="209">
                  <c:v>#N/A</c:v>
                </c:pt>
                <c:pt idx="210">
                  <c:v>2832</c:v>
                </c:pt>
                <c:pt idx="211">
                  <c:v>2830</c:v>
                </c:pt>
                <c:pt idx="212">
                  <c:v>2822</c:v>
                </c:pt>
                <c:pt idx="213">
                  <c:v>2817</c:v>
                </c:pt>
                <c:pt idx="214">
                  <c:v>2811</c:v>
                </c:pt>
                <c:pt idx="215">
                  <c:v>#N/A</c:v>
                </c:pt>
                <c:pt idx="216">
                  <c:v>#N/A</c:v>
                </c:pt>
                <c:pt idx="217">
                  <c:v>2805</c:v>
                </c:pt>
                <c:pt idx="218">
                  <c:v>2801</c:v>
                </c:pt>
                <c:pt idx="219">
                  <c:v>2805</c:v>
                </c:pt>
                <c:pt idx="220">
                  <c:v>2798</c:v>
                </c:pt>
                <c:pt idx="221">
                  <c:v>2757</c:v>
                </c:pt>
                <c:pt idx="222">
                  <c:v>#N/A</c:v>
                </c:pt>
                <c:pt idx="223">
                  <c:v>#N/A</c:v>
                </c:pt>
                <c:pt idx="224">
                  <c:v>2726</c:v>
                </c:pt>
                <c:pt idx="225">
                  <c:v>2706</c:v>
                </c:pt>
                <c:pt idx="226">
                  <c:v>2693</c:v>
                </c:pt>
                <c:pt idx="227">
                  <c:v>2663</c:v>
                </c:pt>
                <c:pt idx="228">
                  <c:v>2620</c:v>
                </c:pt>
                <c:pt idx="229">
                  <c:v>#N/A</c:v>
                </c:pt>
                <c:pt idx="230">
                  <c:v>#N/A</c:v>
                </c:pt>
                <c:pt idx="231">
                  <c:v>2568</c:v>
                </c:pt>
                <c:pt idx="232">
                  <c:v>2525</c:v>
                </c:pt>
                <c:pt idx="233">
                  <c:v>2489</c:v>
                </c:pt>
                <c:pt idx="234">
                  <c:v>2459</c:v>
                </c:pt>
                <c:pt idx="235">
                  <c:v>2430</c:v>
                </c:pt>
                <c:pt idx="236">
                  <c:v>#N/A</c:v>
                </c:pt>
                <c:pt idx="237">
                  <c:v>2383</c:v>
                </c:pt>
                <c:pt idx="238">
                  <c:v>2369</c:v>
                </c:pt>
                <c:pt idx="239">
                  <c:v>2363</c:v>
                </c:pt>
                <c:pt idx="240">
                  <c:v>#N/A</c:v>
                </c:pt>
                <c:pt idx="241">
                  <c:v>#N/A</c:v>
                </c:pt>
                <c:pt idx="242">
                  <c:v>#N/A</c:v>
                </c:pt>
                <c:pt idx="243">
                  <c:v>#N/A</c:v>
                </c:pt>
                <c:pt idx="244">
                  <c:v>#N/A</c:v>
                </c:pt>
                <c:pt idx="245">
                  <c:v>2317</c:v>
                </c:pt>
                <c:pt idx="246">
                  <c:v>2314</c:v>
                </c:pt>
                <c:pt idx="247">
                  <c:v>2312</c:v>
                </c:pt>
                <c:pt idx="248">
                  <c:v>2306</c:v>
                </c:pt>
                <c:pt idx="249">
                  <c:v>2302</c:v>
                </c:pt>
                <c:pt idx="250">
                  <c:v>#N/A</c:v>
                </c:pt>
                <c:pt idx="251">
                  <c:v>#N/A</c:v>
                </c:pt>
                <c:pt idx="252">
                  <c:v>2294</c:v>
                </c:pt>
                <c:pt idx="253">
                  <c:v>2293</c:v>
                </c:pt>
                <c:pt idx="254">
                  <c:v>2291</c:v>
                </c:pt>
                <c:pt idx="255">
                  <c:v>2289</c:v>
                </c:pt>
                <c:pt idx="256">
                  <c:v>2281</c:v>
                </c:pt>
                <c:pt idx="257">
                  <c:v>#N/A</c:v>
                </c:pt>
                <c:pt idx="258">
                  <c:v>#N/A</c:v>
                </c:pt>
                <c:pt idx="259">
                  <c:v>2274</c:v>
                </c:pt>
                <c:pt idx="260">
                  <c:v>2272</c:v>
                </c:pt>
                <c:pt idx="261">
                  <c:v>2268</c:v>
                </c:pt>
                <c:pt idx="262">
                  <c:v>2261</c:v>
                </c:pt>
                <c:pt idx="263">
                  <c:v>2252</c:v>
                </c:pt>
                <c:pt idx="264">
                  <c:v>#N/A</c:v>
                </c:pt>
                <c:pt idx="265">
                  <c:v>#N/A</c:v>
                </c:pt>
                <c:pt idx="266">
                  <c:v>2245</c:v>
                </c:pt>
                <c:pt idx="267">
                  <c:v>2245</c:v>
                </c:pt>
                <c:pt idx="268">
                  <c:v>2242</c:v>
                </c:pt>
                <c:pt idx="269">
                  <c:v>2239</c:v>
                </c:pt>
                <c:pt idx="270">
                  <c:v>#N/A</c:v>
                </c:pt>
                <c:pt idx="271">
                  <c:v>#N/A</c:v>
                </c:pt>
                <c:pt idx="272">
                  <c:v>#N/A</c:v>
                </c:pt>
                <c:pt idx="273">
                  <c:v>2229</c:v>
                </c:pt>
                <c:pt idx="274">
                  <c:v>2226</c:v>
                </c:pt>
                <c:pt idx="275">
                  <c:v>2225</c:v>
                </c:pt>
                <c:pt idx="276">
                  <c:v>2225</c:v>
                </c:pt>
                <c:pt idx="277">
                  <c:v>2225</c:v>
                </c:pt>
                <c:pt idx="278">
                  <c:v>#N/A</c:v>
                </c:pt>
                <c:pt idx="279">
                  <c:v>#N/A</c:v>
                </c:pt>
                <c:pt idx="280">
                  <c:v>2225</c:v>
                </c:pt>
                <c:pt idx="281">
                  <c:v>2222</c:v>
                </c:pt>
                <c:pt idx="282">
                  <c:v>2222</c:v>
                </c:pt>
                <c:pt idx="283">
                  <c:v>2222</c:v>
                </c:pt>
                <c:pt idx="284">
                  <c:v>2203</c:v>
                </c:pt>
                <c:pt idx="285">
                  <c:v>2203</c:v>
                </c:pt>
                <c:pt idx="286">
                  <c:v>2224</c:v>
                </c:pt>
                <c:pt idx="287">
                  <c:v>2224</c:v>
                </c:pt>
                <c:pt idx="288">
                  <c:v>2222</c:v>
                </c:pt>
                <c:pt idx="289">
                  <c:v>2221</c:v>
                </c:pt>
                <c:pt idx="290">
                  <c:v>2219</c:v>
                </c:pt>
                <c:pt idx="291">
                  <c:v>2220</c:v>
                </c:pt>
                <c:pt idx="292">
                  <c:v>#N/A</c:v>
                </c:pt>
                <c:pt idx="293">
                  <c:v>#N/A</c:v>
                </c:pt>
                <c:pt idx="294">
                  <c:v>2215</c:v>
                </c:pt>
                <c:pt idx="295">
                  <c:v>2210</c:v>
                </c:pt>
                <c:pt idx="296">
                  <c:v>2202</c:v>
                </c:pt>
                <c:pt idx="297">
                  <c:v>2194</c:v>
                </c:pt>
                <c:pt idx="298">
                  <c:v>2187</c:v>
                </c:pt>
                <c:pt idx="299">
                  <c:v>#N/A</c:v>
                </c:pt>
                <c:pt idx="300">
                  <c:v>#N/A</c:v>
                </c:pt>
                <c:pt idx="301">
                  <c:v>2167</c:v>
                </c:pt>
                <c:pt idx="302">
                  <c:v>2164</c:v>
                </c:pt>
                <c:pt idx="303">
                  <c:v>2154</c:v>
                </c:pt>
                <c:pt idx="304">
                  <c:v>2138</c:v>
                </c:pt>
                <c:pt idx="305">
                  <c:v>2124</c:v>
                </c:pt>
                <c:pt idx="306">
                  <c:v>#N/A</c:v>
                </c:pt>
                <c:pt idx="307">
                  <c:v>#N/A</c:v>
                </c:pt>
                <c:pt idx="308">
                  <c:v>2093</c:v>
                </c:pt>
                <c:pt idx="309">
                  <c:v>2090</c:v>
                </c:pt>
                <c:pt idx="310">
                  <c:v>2087</c:v>
                </c:pt>
                <c:pt idx="311">
                  <c:v>2076</c:v>
                </c:pt>
                <c:pt idx="312">
                  <c:v>2073</c:v>
                </c:pt>
                <c:pt idx="313">
                  <c:v>#N/A</c:v>
                </c:pt>
                <c:pt idx="314">
                  <c:v>2059</c:v>
                </c:pt>
                <c:pt idx="315">
                  <c:v>2055</c:v>
                </c:pt>
                <c:pt idx="316">
                  <c:v>2060</c:v>
                </c:pt>
                <c:pt idx="317">
                  <c:v>#N/A</c:v>
                </c:pt>
                <c:pt idx="318">
                  <c:v>#N/A</c:v>
                </c:pt>
                <c:pt idx="319">
                  <c:v>#N/A</c:v>
                </c:pt>
                <c:pt idx="320">
                  <c:v>#N/A</c:v>
                </c:pt>
                <c:pt idx="321">
                  <c:v>#N/A</c:v>
                </c:pt>
                <c:pt idx="322">
                  <c:v>#N/A</c:v>
                </c:pt>
                <c:pt idx="323">
                  <c:v>#N/A</c:v>
                </c:pt>
                <c:pt idx="324">
                  <c:v>2061</c:v>
                </c:pt>
                <c:pt idx="325">
                  <c:v>2061</c:v>
                </c:pt>
                <c:pt idx="326">
                  <c:v>2061</c:v>
                </c:pt>
                <c:pt idx="327">
                  <c:v>#N/A</c:v>
                </c:pt>
                <c:pt idx="328">
                  <c:v>#N/A</c:v>
                </c:pt>
                <c:pt idx="329">
                  <c:v>2060</c:v>
                </c:pt>
                <c:pt idx="330">
                  <c:v>2062</c:v>
                </c:pt>
                <c:pt idx="331">
                  <c:v>2062</c:v>
                </c:pt>
                <c:pt idx="332">
                  <c:v>2065</c:v>
                </c:pt>
                <c:pt idx="333">
                  <c:v>2073</c:v>
                </c:pt>
                <c:pt idx="334">
                  <c:v>#N/A</c:v>
                </c:pt>
                <c:pt idx="335">
                  <c:v>#N/A</c:v>
                </c:pt>
                <c:pt idx="336">
                  <c:v>2078</c:v>
                </c:pt>
                <c:pt idx="337">
                  <c:v>2078</c:v>
                </c:pt>
                <c:pt idx="338">
                  <c:v>2082</c:v>
                </c:pt>
                <c:pt idx="339">
                  <c:v>2094</c:v>
                </c:pt>
                <c:pt idx="340">
                  <c:v>2106</c:v>
                </c:pt>
                <c:pt idx="341">
                  <c:v>#N/A</c:v>
                </c:pt>
                <c:pt idx="342">
                  <c:v>#N/A</c:v>
                </c:pt>
                <c:pt idx="343">
                  <c:v>2109</c:v>
                </c:pt>
                <c:pt idx="344">
                  <c:v>2118</c:v>
                </c:pt>
                <c:pt idx="345">
                  <c:v>2129</c:v>
                </c:pt>
                <c:pt idx="346">
                  <c:v>2140</c:v>
                </c:pt>
                <c:pt idx="347">
                  <c:v>2153</c:v>
                </c:pt>
                <c:pt idx="348">
                  <c:v>#N/A</c:v>
                </c:pt>
                <c:pt idx="349">
                  <c:v>#N/A</c:v>
                </c:pt>
                <c:pt idx="350">
                  <c:v>2181</c:v>
                </c:pt>
                <c:pt idx="351">
                  <c:v>2185</c:v>
                </c:pt>
                <c:pt idx="352">
                  <c:v>2204</c:v>
                </c:pt>
                <c:pt idx="353">
                  <c:v>2216</c:v>
                </c:pt>
                <c:pt idx="354">
                  <c:v>2232</c:v>
                </c:pt>
                <c:pt idx="355">
                  <c:v>#N/A</c:v>
                </c:pt>
                <c:pt idx="356">
                  <c:v>#N/A</c:v>
                </c:pt>
                <c:pt idx="357">
                  <c:v>2246</c:v>
                </c:pt>
                <c:pt idx="358">
                  <c:v>2263</c:v>
                </c:pt>
                <c:pt idx="359">
                  <c:v>2267</c:v>
                </c:pt>
                <c:pt idx="360">
                  <c:v>2270</c:v>
                </c:pt>
                <c:pt idx="361">
                  <c:v>2284</c:v>
                </c:pt>
                <c:pt idx="362">
                  <c:v>#N/A</c:v>
                </c:pt>
                <c:pt idx="363">
                  <c:v>#N/A</c:v>
                </c:pt>
                <c:pt idx="364">
                  <c:v>#N/A</c:v>
                </c:pt>
              </c:numCache>
            </c:numRef>
          </c:val>
          <c:smooth val="0"/>
          <c:extLst>
            <c:ext xmlns:c16="http://schemas.microsoft.com/office/drawing/2014/chart" uri="{C3380CC4-5D6E-409C-BE32-E72D297353CC}">
              <c16:uniqueId val="{00000001-FF40-4304-904D-70A63ADBFF1F}"/>
            </c:ext>
          </c:extLst>
        </c:ser>
        <c:ser>
          <c:idx val="2"/>
          <c:order val="2"/>
          <c:tx>
            <c:strRef>
              <c:f>玻璃日度图表!$D$17</c:f>
              <c:strCache>
                <c:ptCount val="1"/>
                <c:pt idx="0">
                  <c:v>2022</c:v>
                </c:pt>
              </c:strCache>
            </c:strRef>
          </c:tx>
          <c:spPr>
            <a:ln w="28575" cap="rnd">
              <a:solidFill>
                <a:schemeClr val="accent5">
                  <a:lumMod val="40000"/>
                  <a:lumOff val="60000"/>
                </a:schemeClr>
              </a:solidFill>
              <a:round/>
            </a:ln>
            <a:effectLst/>
          </c:spPr>
          <c:marker>
            <c:symbol val="none"/>
          </c:marker>
          <c:cat>
            <c:numRef>
              <c:f>玻璃日度图表!$A$18:$A$382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玻璃日度图表!$D$18:$D$382</c:f>
              <c:numCache>
                <c:formatCode>General</c:formatCode>
                <c:ptCount val="365"/>
                <c:pt idx="0">
                  <c:v>#N/A</c:v>
                </c:pt>
                <c:pt idx="1">
                  <c:v>1584</c:v>
                </c:pt>
                <c:pt idx="2">
                  <c:v>1581</c:v>
                </c:pt>
                <c:pt idx="3">
                  <c:v>1581</c:v>
                </c:pt>
                <c:pt idx="4">
                  <c:v>1579</c:v>
                </c:pt>
                <c:pt idx="5">
                  <c:v>1574</c:v>
                </c:pt>
                <c:pt idx="6">
                  <c:v>#N/A</c:v>
                </c:pt>
                <c:pt idx="7">
                  <c:v>#N/A</c:v>
                </c:pt>
                <c:pt idx="8">
                  <c:v>1573</c:v>
                </c:pt>
                <c:pt idx="9">
                  <c:v>1573</c:v>
                </c:pt>
                <c:pt idx="10">
                  <c:v>1574</c:v>
                </c:pt>
                <c:pt idx="11">
                  <c:v>1574</c:v>
                </c:pt>
                <c:pt idx="12">
                  <c:v>1574</c:v>
                </c:pt>
                <c:pt idx="13">
                  <c:v>#N/A</c:v>
                </c:pt>
                <c:pt idx="14">
                  <c:v>#N/A</c:v>
                </c:pt>
                <c:pt idx="15">
                  <c:v>1570</c:v>
                </c:pt>
                <c:pt idx="16">
                  <c:v>1568</c:v>
                </c:pt>
                <c:pt idx="17">
                  <c:v>1568</c:v>
                </c:pt>
                <c:pt idx="18">
                  <c:v>1570</c:v>
                </c:pt>
                <c:pt idx="19">
                  <c:v>1567</c:v>
                </c:pt>
                <c:pt idx="20">
                  <c:v>#N/A</c:v>
                </c:pt>
                <c:pt idx="21">
                  <c:v>#N/A</c:v>
                </c:pt>
                <c:pt idx="22">
                  <c:v>1564</c:v>
                </c:pt>
                <c:pt idx="23">
                  <c:v>1564</c:v>
                </c:pt>
                <c:pt idx="24">
                  <c:v>1564</c:v>
                </c:pt>
                <c:pt idx="25">
                  <c:v>1567</c:v>
                </c:pt>
                <c:pt idx="26">
                  <c:v>1570</c:v>
                </c:pt>
                <c:pt idx="27">
                  <c:v>#N/A</c:v>
                </c:pt>
                <c:pt idx="28">
                  <c:v>#N/A</c:v>
                </c:pt>
                <c:pt idx="29">
                  <c:v>1574</c:v>
                </c:pt>
                <c:pt idx="30">
                  <c:v>1577</c:v>
                </c:pt>
                <c:pt idx="31">
                  <c:v>1581</c:v>
                </c:pt>
                <c:pt idx="32">
                  <c:v>1597</c:v>
                </c:pt>
                <c:pt idx="33">
                  <c:v>1598</c:v>
                </c:pt>
                <c:pt idx="34">
                  <c:v>#N/A</c:v>
                </c:pt>
                <c:pt idx="35">
                  <c:v>#N/A</c:v>
                </c:pt>
                <c:pt idx="36">
                  <c:v>1599</c:v>
                </c:pt>
                <c:pt idx="37">
                  <c:v>1604</c:v>
                </c:pt>
                <c:pt idx="38">
                  <c:v>1604</c:v>
                </c:pt>
                <c:pt idx="39">
                  <c:v>1604</c:v>
                </c:pt>
                <c:pt idx="40">
                  <c:v>1610</c:v>
                </c:pt>
                <c:pt idx="41">
                  <c:v>#N/A</c:v>
                </c:pt>
                <c:pt idx="42">
                  <c:v>#N/A</c:v>
                </c:pt>
                <c:pt idx="43">
                  <c:v>1610</c:v>
                </c:pt>
                <c:pt idx="44">
                  <c:v>1611</c:v>
                </c:pt>
                <c:pt idx="45">
                  <c:v>1619</c:v>
                </c:pt>
                <c:pt idx="46">
                  <c:v>1620</c:v>
                </c:pt>
                <c:pt idx="47">
                  <c:v>1624</c:v>
                </c:pt>
                <c:pt idx="48">
                  <c:v>#N/A</c:v>
                </c:pt>
                <c:pt idx="49">
                  <c:v>#N/A</c:v>
                </c:pt>
                <c:pt idx="50">
                  <c:v>1639</c:v>
                </c:pt>
                <c:pt idx="51">
                  <c:v>1647</c:v>
                </c:pt>
                <c:pt idx="52">
                  <c:v>1647</c:v>
                </c:pt>
                <c:pt idx="53">
                  <c:v>1649</c:v>
                </c:pt>
                <c:pt idx="54">
                  <c:v>1657</c:v>
                </c:pt>
                <c:pt idx="55">
                  <c:v>#N/A</c:v>
                </c:pt>
                <c:pt idx="56">
                  <c:v>#N/A</c:v>
                </c:pt>
                <c:pt idx="57">
                  <c:v>1670</c:v>
                </c:pt>
                <c:pt idx="58">
                  <c:v>1670</c:v>
                </c:pt>
                <c:pt idx="59">
                  <c:v>1670</c:v>
                </c:pt>
                <c:pt idx="60">
                  <c:v>1677</c:v>
                </c:pt>
                <c:pt idx="61">
                  <c:v>1679</c:v>
                </c:pt>
                <c:pt idx="62">
                  <c:v>#N/A</c:v>
                </c:pt>
                <c:pt idx="63">
                  <c:v>#N/A</c:v>
                </c:pt>
                <c:pt idx="64">
                  <c:v>1688</c:v>
                </c:pt>
                <c:pt idx="65">
                  <c:v>1688</c:v>
                </c:pt>
                <c:pt idx="66">
                  <c:v>1689</c:v>
                </c:pt>
                <c:pt idx="67">
                  <c:v>1689</c:v>
                </c:pt>
                <c:pt idx="68">
                  <c:v>1689</c:v>
                </c:pt>
                <c:pt idx="69">
                  <c:v>#N/A</c:v>
                </c:pt>
                <c:pt idx="70">
                  <c:v>#N/A</c:v>
                </c:pt>
                <c:pt idx="71">
                  <c:v>1691</c:v>
                </c:pt>
                <c:pt idx="72">
                  <c:v>1691</c:v>
                </c:pt>
                <c:pt idx="73">
                  <c:v>1691</c:v>
                </c:pt>
                <c:pt idx="74">
                  <c:v>1691</c:v>
                </c:pt>
                <c:pt idx="75">
                  <c:v>1691</c:v>
                </c:pt>
                <c:pt idx="76">
                  <c:v>#N/A</c:v>
                </c:pt>
                <c:pt idx="77">
                  <c:v>#N/A</c:v>
                </c:pt>
                <c:pt idx="78">
                  <c:v>1690</c:v>
                </c:pt>
                <c:pt idx="79">
                  <c:v>1690</c:v>
                </c:pt>
                <c:pt idx="80">
                  <c:v>1690</c:v>
                </c:pt>
                <c:pt idx="81">
                  <c:v>1697</c:v>
                </c:pt>
                <c:pt idx="82">
                  <c:v>1697</c:v>
                </c:pt>
                <c:pt idx="83">
                  <c:v>1696</c:v>
                </c:pt>
                <c:pt idx="84">
                  <c:v>1690</c:v>
                </c:pt>
                <c:pt idx="85">
                  <c:v>#N/A</c:v>
                </c:pt>
                <c:pt idx="86">
                  <c:v>#N/A</c:v>
                </c:pt>
                <c:pt idx="87">
                  <c:v>#N/A</c:v>
                </c:pt>
                <c:pt idx="88">
                  <c:v>#N/A</c:v>
                </c:pt>
                <c:pt idx="89">
                  <c:v>#N/A</c:v>
                </c:pt>
                <c:pt idx="90">
                  <c:v>#N/A</c:v>
                </c:pt>
                <c:pt idx="91">
                  <c:v>#N/A</c:v>
                </c:pt>
                <c:pt idx="92">
                  <c:v>1679</c:v>
                </c:pt>
                <c:pt idx="93">
                  <c:v>1679</c:v>
                </c:pt>
                <c:pt idx="94">
                  <c:v>1675</c:v>
                </c:pt>
                <c:pt idx="95">
                  <c:v>1674</c:v>
                </c:pt>
                <c:pt idx="96">
                  <c:v>1667</c:v>
                </c:pt>
                <c:pt idx="97">
                  <c:v>#N/A</c:v>
                </c:pt>
                <c:pt idx="98">
                  <c:v>#N/A</c:v>
                </c:pt>
                <c:pt idx="99">
                  <c:v>1664</c:v>
                </c:pt>
                <c:pt idx="100">
                  <c:v>1657</c:v>
                </c:pt>
                <c:pt idx="101">
                  <c:v>1657</c:v>
                </c:pt>
                <c:pt idx="102">
                  <c:v>1656</c:v>
                </c:pt>
                <c:pt idx="103">
                  <c:v>1661</c:v>
                </c:pt>
                <c:pt idx="104">
                  <c:v>#N/A</c:v>
                </c:pt>
                <c:pt idx="105">
                  <c:v>#N/A</c:v>
                </c:pt>
                <c:pt idx="106">
                  <c:v>1659</c:v>
                </c:pt>
                <c:pt idx="107">
                  <c:v>1659</c:v>
                </c:pt>
                <c:pt idx="108">
                  <c:v>1660</c:v>
                </c:pt>
                <c:pt idx="109">
                  <c:v>1667</c:v>
                </c:pt>
                <c:pt idx="110">
                  <c:v>#N/A</c:v>
                </c:pt>
                <c:pt idx="111">
                  <c:v>#N/A</c:v>
                </c:pt>
                <c:pt idx="112">
                  <c:v>#N/A</c:v>
                </c:pt>
                <c:pt idx="113">
                  <c:v>1669</c:v>
                </c:pt>
                <c:pt idx="114">
                  <c:v>1670</c:v>
                </c:pt>
                <c:pt idx="115">
                  <c:v>1673</c:v>
                </c:pt>
                <c:pt idx="116">
                  <c:v>1681</c:v>
                </c:pt>
                <c:pt idx="117">
                  <c:v>1687</c:v>
                </c:pt>
                <c:pt idx="118">
                  <c:v>#N/A</c:v>
                </c:pt>
                <c:pt idx="119">
                  <c:v>#N/A</c:v>
                </c:pt>
                <c:pt idx="120">
                  <c:v>1693</c:v>
                </c:pt>
                <c:pt idx="121">
                  <c:v>1693</c:v>
                </c:pt>
                <c:pt idx="122">
                  <c:v>1694</c:v>
                </c:pt>
                <c:pt idx="123">
                  <c:v>1694</c:v>
                </c:pt>
                <c:pt idx="124">
                  <c:v>1704</c:v>
                </c:pt>
                <c:pt idx="125">
                  <c:v>#N/A</c:v>
                </c:pt>
                <c:pt idx="126">
                  <c:v>#N/A</c:v>
                </c:pt>
                <c:pt idx="127">
                  <c:v>1707</c:v>
                </c:pt>
                <c:pt idx="128">
                  <c:v>1707</c:v>
                </c:pt>
                <c:pt idx="129">
                  <c:v>1709</c:v>
                </c:pt>
                <c:pt idx="130">
                  <c:v>1711</c:v>
                </c:pt>
                <c:pt idx="131">
                  <c:v>1712</c:v>
                </c:pt>
                <c:pt idx="132">
                  <c:v>#N/A</c:v>
                </c:pt>
                <c:pt idx="133">
                  <c:v>#N/A</c:v>
                </c:pt>
                <c:pt idx="134">
                  <c:v>1714</c:v>
                </c:pt>
                <c:pt idx="135">
                  <c:v>1714</c:v>
                </c:pt>
                <c:pt idx="136">
                  <c:v>1712</c:v>
                </c:pt>
                <c:pt idx="137">
                  <c:v>1712</c:v>
                </c:pt>
                <c:pt idx="138">
                  <c:v>1699</c:v>
                </c:pt>
                <c:pt idx="139">
                  <c:v>#N/A</c:v>
                </c:pt>
                <c:pt idx="140">
                  <c:v>#N/A</c:v>
                </c:pt>
                <c:pt idx="141">
                  <c:v>1688</c:v>
                </c:pt>
                <c:pt idx="142">
                  <c:v>1678</c:v>
                </c:pt>
                <c:pt idx="143">
                  <c:v>1675</c:v>
                </c:pt>
                <c:pt idx="144">
                  <c:v>1670</c:v>
                </c:pt>
                <c:pt idx="145">
                  <c:v>1659</c:v>
                </c:pt>
                <c:pt idx="146">
                  <c:v>#N/A</c:v>
                </c:pt>
                <c:pt idx="147">
                  <c:v>#N/A</c:v>
                </c:pt>
                <c:pt idx="148">
                  <c:v>1629</c:v>
                </c:pt>
                <c:pt idx="149">
                  <c:v>1617</c:v>
                </c:pt>
                <c:pt idx="150">
                  <c:v>1616</c:v>
                </c:pt>
                <c:pt idx="151">
                  <c:v>1616</c:v>
                </c:pt>
                <c:pt idx="152">
                  <c:v>1617</c:v>
                </c:pt>
                <c:pt idx="153">
                  <c:v>#N/A</c:v>
                </c:pt>
                <c:pt idx="154">
                  <c:v>#N/A</c:v>
                </c:pt>
                <c:pt idx="155">
                  <c:v>1619</c:v>
                </c:pt>
                <c:pt idx="156">
                  <c:v>1621</c:v>
                </c:pt>
                <c:pt idx="157">
                  <c:v>1631</c:v>
                </c:pt>
                <c:pt idx="158">
                  <c:v>1634</c:v>
                </c:pt>
                <c:pt idx="159">
                  <c:v>1651</c:v>
                </c:pt>
                <c:pt idx="160">
                  <c:v>#N/A</c:v>
                </c:pt>
                <c:pt idx="161">
                  <c:v>#N/A</c:v>
                </c:pt>
                <c:pt idx="162">
                  <c:v>1660</c:v>
                </c:pt>
                <c:pt idx="163">
                  <c:v>1666</c:v>
                </c:pt>
                <c:pt idx="164">
                  <c:v>1666</c:v>
                </c:pt>
                <c:pt idx="165">
                  <c:v>1667</c:v>
                </c:pt>
                <c:pt idx="166">
                  <c:v>1678</c:v>
                </c:pt>
                <c:pt idx="167">
                  <c:v>#N/A</c:v>
                </c:pt>
                <c:pt idx="168">
                  <c:v>#N/A</c:v>
                </c:pt>
                <c:pt idx="169">
                  <c:v>1699</c:v>
                </c:pt>
                <c:pt idx="170">
                  <c:v>1699</c:v>
                </c:pt>
                <c:pt idx="171">
                  <c:v>1704</c:v>
                </c:pt>
                <c:pt idx="172">
                  <c:v>1709</c:v>
                </c:pt>
                <c:pt idx="173">
                  <c:v>1718</c:v>
                </c:pt>
                <c:pt idx="174">
                  <c:v>#N/A</c:v>
                </c:pt>
                <c:pt idx="175">
                  <c:v>#N/A</c:v>
                </c:pt>
                <c:pt idx="176">
                  <c:v>1720</c:v>
                </c:pt>
                <c:pt idx="177">
                  <c:v>1720</c:v>
                </c:pt>
                <c:pt idx="178">
                  <c:v>1720</c:v>
                </c:pt>
                <c:pt idx="179">
                  <c:v>1721</c:v>
                </c:pt>
                <c:pt idx="180">
                  <c:v>1723</c:v>
                </c:pt>
                <c:pt idx="181">
                  <c:v>#N/A</c:v>
                </c:pt>
                <c:pt idx="182">
                  <c:v>#N/A</c:v>
                </c:pt>
                <c:pt idx="183">
                  <c:v>1723</c:v>
                </c:pt>
                <c:pt idx="184">
                  <c:v>1726</c:v>
                </c:pt>
                <c:pt idx="185">
                  <c:v>1726</c:v>
                </c:pt>
                <c:pt idx="186">
                  <c:v>1726</c:v>
                </c:pt>
                <c:pt idx="187">
                  <c:v>1729</c:v>
                </c:pt>
                <c:pt idx="188">
                  <c:v>#N/A</c:v>
                </c:pt>
                <c:pt idx="189">
                  <c:v>#N/A</c:v>
                </c:pt>
                <c:pt idx="190">
                  <c:v>1739</c:v>
                </c:pt>
                <c:pt idx="191">
                  <c:v>1740</c:v>
                </c:pt>
                <c:pt idx="192">
                  <c:v>1744</c:v>
                </c:pt>
                <c:pt idx="193">
                  <c:v>1747</c:v>
                </c:pt>
                <c:pt idx="194">
                  <c:v>1759</c:v>
                </c:pt>
                <c:pt idx="195">
                  <c:v>#N/A</c:v>
                </c:pt>
                <c:pt idx="196">
                  <c:v>#N/A</c:v>
                </c:pt>
                <c:pt idx="197">
                  <c:v>1766</c:v>
                </c:pt>
                <c:pt idx="198">
                  <c:v>1769</c:v>
                </c:pt>
                <c:pt idx="199">
                  <c:v>1774</c:v>
                </c:pt>
                <c:pt idx="200">
                  <c:v>1777</c:v>
                </c:pt>
                <c:pt idx="201">
                  <c:v>1800</c:v>
                </c:pt>
                <c:pt idx="202">
                  <c:v>#N/A</c:v>
                </c:pt>
                <c:pt idx="203">
                  <c:v>#N/A</c:v>
                </c:pt>
                <c:pt idx="204">
                  <c:v>1807</c:v>
                </c:pt>
                <c:pt idx="205">
                  <c:v>1809</c:v>
                </c:pt>
                <c:pt idx="206">
                  <c:v>1811</c:v>
                </c:pt>
                <c:pt idx="207">
                  <c:v>1821</c:v>
                </c:pt>
                <c:pt idx="208">
                  <c:v>1824</c:v>
                </c:pt>
                <c:pt idx="209">
                  <c:v>#N/A</c:v>
                </c:pt>
                <c:pt idx="210">
                  <c:v>#N/A</c:v>
                </c:pt>
                <c:pt idx="211">
                  <c:v>#N/A</c:v>
                </c:pt>
                <c:pt idx="212">
                  <c:v>1840</c:v>
                </c:pt>
                <c:pt idx="213">
                  <c:v>1840</c:v>
                </c:pt>
                <c:pt idx="214">
                  <c:v>1849</c:v>
                </c:pt>
                <c:pt idx="215">
                  <c:v>1855</c:v>
                </c:pt>
                <c:pt idx="216">
                  <c:v>#N/A</c:v>
                </c:pt>
                <c:pt idx="217">
                  <c:v>#N/A</c:v>
                </c:pt>
                <c:pt idx="218">
                  <c:v>1864</c:v>
                </c:pt>
                <c:pt idx="219">
                  <c:v>1867</c:v>
                </c:pt>
                <c:pt idx="220">
                  <c:v>1875</c:v>
                </c:pt>
                <c:pt idx="221">
                  <c:v>1885</c:v>
                </c:pt>
                <c:pt idx="222">
                  <c:v>1914</c:v>
                </c:pt>
                <c:pt idx="223">
                  <c:v>#N/A</c:v>
                </c:pt>
                <c:pt idx="224">
                  <c:v>#N/A</c:v>
                </c:pt>
                <c:pt idx="225">
                  <c:v>1923</c:v>
                </c:pt>
                <c:pt idx="226">
                  <c:v>1925</c:v>
                </c:pt>
                <c:pt idx="227">
                  <c:v>1927</c:v>
                </c:pt>
                <c:pt idx="228">
                  <c:v>1929</c:v>
                </c:pt>
                <c:pt idx="229">
                  <c:v>1937</c:v>
                </c:pt>
                <c:pt idx="230">
                  <c:v>#N/A</c:v>
                </c:pt>
                <c:pt idx="231">
                  <c:v>#N/A</c:v>
                </c:pt>
                <c:pt idx="232">
                  <c:v>1948</c:v>
                </c:pt>
                <c:pt idx="233">
                  <c:v>1947</c:v>
                </c:pt>
                <c:pt idx="234">
                  <c:v>1953</c:v>
                </c:pt>
                <c:pt idx="235">
                  <c:v>1957</c:v>
                </c:pt>
                <c:pt idx="236">
                  <c:v>1956</c:v>
                </c:pt>
                <c:pt idx="237">
                  <c:v>#N/A</c:v>
                </c:pt>
                <c:pt idx="238">
                  <c:v>1957</c:v>
                </c:pt>
                <c:pt idx="239">
                  <c:v>1963</c:v>
                </c:pt>
                <c:pt idx="240">
                  <c:v>1961</c:v>
                </c:pt>
                <c:pt idx="241">
                  <c:v>#N/A</c:v>
                </c:pt>
                <c:pt idx="242">
                  <c:v>#N/A</c:v>
                </c:pt>
                <c:pt idx="243">
                  <c:v>#N/A</c:v>
                </c:pt>
                <c:pt idx="244">
                  <c:v>#N/A</c:v>
                </c:pt>
                <c:pt idx="245">
                  <c:v>#N/A</c:v>
                </c:pt>
                <c:pt idx="246">
                  <c:v>1963</c:v>
                </c:pt>
                <c:pt idx="247">
                  <c:v>1963</c:v>
                </c:pt>
                <c:pt idx="248">
                  <c:v>1963</c:v>
                </c:pt>
                <c:pt idx="249">
                  <c:v>1967</c:v>
                </c:pt>
                <c:pt idx="250">
                  <c:v>1958</c:v>
                </c:pt>
                <c:pt idx="251">
                  <c:v>1958</c:v>
                </c:pt>
                <c:pt idx="252">
                  <c:v>#N/A</c:v>
                </c:pt>
                <c:pt idx="253">
                  <c:v>1959</c:v>
                </c:pt>
                <c:pt idx="254">
                  <c:v>1958</c:v>
                </c:pt>
                <c:pt idx="255">
                  <c:v>1965</c:v>
                </c:pt>
                <c:pt idx="256">
                  <c:v>1972</c:v>
                </c:pt>
                <c:pt idx="257">
                  <c:v>1974</c:v>
                </c:pt>
                <c:pt idx="258">
                  <c:v>#N/A</c:v>
                </c:pt>
                <c:pt idx="259">
                  <c:v>#N/A</c:v>
                </c:pt>
                <c:pt idx="260">
                  <c:v>1975</c:v>
                </c:pt>
                <c:pt idx="261">
                  <c:v>1975</c:v>
                </c:pt>
                <c:pt idx="262">
                  <c:v>1977</c:v>
                </c:pt>
                <c:pt idx="263">
                  <c:v>1971</c:v>
                </c:pt>
                <c:pt idx="264">
                  <c:v>1970</c:v>
                </c:pt>
                <c:pt idx="265">
                  <c:v>#N/A</c:v>
                </c:pt>
                <c:pt idx="266">
                  <c:v>#N/A</c:v>
                </c:pt>
                <c:pt idx="267">
                  <c:v>1978</c:v>
                </c:pt>
                <c:pt idx="268">
                  <c:v>1983</c:v>
                </c:pt>
                <c:pt idx="269">
                  <c:v>1982</c:v>
                </c:pt>
                <c:pt idx="270">
                  <c:v>#N/A</c:v>
                </c:pt>
                <c:pt idx="271">
                  <c:v>#N/A</c:v>
                </c:pt>
                <c:pt idx="272">
                  <c:v>#N/A</c:v>
                </c:pt>
                <c:pt idx="273">
                  <c:v>1990</c:v>
                </c:pt>
                <c:pt idx="274">
                  <c:v>1990</c:v>
                </c:pt>
                <c:pt idx="275">
                  <c:v>1989</c:v>
                </c:pt>
                <c:pt idx="276">
                  <c:v>1991</c:v>
                </c:pt>
                <c:pt idx="277">
                  <c:v>2013</c:v>
                </c:pt>
                <c:pt idx="278">
                  <c:v>2022</c:v>
                </c:pt>
                <c:pt idx="279">
                  <c:v>#N/A</c:v>
                </c:pt>
                <c:pt idx="280">
                  <c:v>#N/A</c:v>
                </c:pt>
                <c:pt idx="281">
                  <c:v>2061</c:v>
                </c:pt>
                <c:pt idx="282">
                  <c:v>2064</c:v>
                </c:pt>
                <c:pt idx="283">
                  <c:v>2069</c:v>
                </c:pt>
                <c:pt idx="284">
                  <c:v>2073</c:v>
                </c:pt>
                <c:pt idx="285">
                  <c:v>2081</c:v>
                </c:pt>
                <c:pt idx="286">
                  <c:v>#N/A</c:v>
                </c:pt>
                <c:pt idx="287">
                  <c:v>#N/A</c:v>
                </c:pt>
                <c:pt idx="288">
                  <c:v>2154</c:v>
                </c:pt>
                <c:pt idx="289">
                  <c:v>2179</c:v>
                </c:pt>
                <c:pt idx="290">
                  <c:v>2193</c:v>
                </c:pt>
                <c:pt idx="291">
                  <c:v>2223</c:v>
                </c:pt>
                <c:pt idx="292">
                  <c:v>2242</c:v>
                </c:pt>
                <c:pt idx="293">
                  <c:v>#N/A</c:v>
                </c:pt>
                <c:pt idx="294">
                  <c:v>#N/A</c:v>
                </c:pt>
                <c:pt idx="295">
                  <c:v>2273</c:v>
                </c:pt>
                <c:pt idx="296">
                  <c:v>2275</c:v>
                </c:pt>
                <c:pt idx="297">
                  <c:v>2284</c:v>
                </c:pt>
                <c:pt idx="298">
                  <c:v>2308</c:v>
                </c:pt>
                <c:pt idx="299">
                  <c:v>2333</c:v>
                </c:pt>
                <c:pt idx="300">
                  <c:v>#N/A</c:v>
                </c:pt>
                <c:pt idx="301">
                  <c:v>#N/A</c:v>
                </c:pt>
                <c:pt idx="302">
                  <c:v>2359</c:v>
                </c:pt>
                <c:pt idx="303">
                  <c:v>2367</c:v>
                </c:pt>
                <c:pt idx="304">
                  <c:v>2367</c:v>
                </c:pt>
                <c:pt idx="305">
                  <c:v>2368</c:v>
                </c:pt>
                <c:pt idx="306">
                  <c:v>2372</c:v>
                </c:pt>
                <c:pt idx="307">
                  <c:v>#N/A</c:v>
                </c:pt>
                <c:pt idx="308">
                  <c:v>#N/A</c:v>
                </c:pt>
                <c:pt idx="309">
                  <c:v>2379</c:v>
                </c:pt>
                <c:pt idx="310">
                  <c:v>2380</c:v>
                </c:pt>
                <c:pt idx="311">
                  <c:v>2382</c:v>
                </c:pt>
                <c:pt idx="312">
                  <c:v>2384</c:v>
                </c:pt>
                <c:pt idx="313">
                  <c:v>2384</c:v>
                </c:pt>
                <c:pt idx="314">
                  <c:v>#N/A</c:v>
                </c:pt>
                <c:pt idx="315">
                  <c:v>#N/A</c:v>
                </c:pt>
                <c:pt idx="316">
                  <c:v>2381</c:v>
                </c:pt>
                <c:pt idx="317">
                  <c:v>2378</c:v>
                </c:pt>
                <c:pt idx="318">
                  <c:v>2373</c:v>
                </c:pt>
                <c:pt idx="319">
                  <c:v>2365</c:v>
                </c:pt>
                <c:pt idx="320">
                  <c:v>2339</c:v>
                </c:pt>
                <c:pt idx="321">
                  <c:v>#N/A</c:v>
                </c:pt>
                <c:pt idx="322">
                  <c:v>#N/A</c:v>
                </c:pt>
                <c:pt idx="323">
                  <c:v>2222</c:v>
                </c:pt>
                <c:pt idx="324">
                  <c:v>2165</c:v>
                </c:pt>
                <c:pt idx="325">
                  <c:v>2142</c:v>
                </c:pt>
                <c:pt idx="326">
                  <c:v>2108</c:v>
                </c:pt>
                <c:pt idx="327">
                  <c:v>2086</c:v>
                </c:pt>
                <c:pt idx="328">
                  <c:v>#N/A</c:v>
                </c:pt>
                <c:pt idx="329">
                  <c:v>#N/A</c:v>
                </c:pt>
                <c:pt idx="330">
                  <c:v>#N/A</c:v>
                </c:pt>
                <c:pt idx="331">
                  <c:v>#N/A</c:v>
                </c:pt>
                <c:pt idx="332">
                  <c:v>#N/A</c:v>
                </c:pt>
                <c:pt idx="333">
                  <c:v>#N/A</c:v>
                </c:pt>
                <c:pt idx="334">
                  <c:v>#N/A</c:v>
                </c:pt>
                <c:pt idx="335">
                  <c:v>2057</c:v>
                </c:pt>
                <c:pt idx="336">
                  <c:v>2057</c:v>
                </c:pt>
                <c:pt idx="337">
                  <c:v>2054</c:v>
                </c:pt>
                <c:pt idx="338">
                  <c:v>2048</c:v>
                </c:pt>
                <c:pt idx="339">
                  <c:v>2048</c:v>
                </c:pt>
                <c:pt idx="340">
                  <c:v>2045</c:v>
                </c:pt>
                <c:pt idx="341">
                  <c:v>2037</c:v>
                </c:pt>
                <c:pt idx="342">
                  <c:v>2030</c:v>
                </c:pt>
                <c:pt idx="343">
                  <c:v>#N/A</c:v>
                </c:pt>
                <c:pt idx="344">
                  <c:v>2030</c:v>
                </c:pt>
                <c:pt idx="345">
                  <c:v>2024</c:v>
                </c:pt>
                <c:pt idx="346">
                  <c:v>2019</c:v>
                </c:pt>
                <c:pt idx="347">
                  <c:v>2013</c:v>
                </c:pt>
                <c:pt idx="348">
                  <c:v>2009</c:v>
                </c:pt>
                <c:pt idx="349">
                  <c:v>#N/A</c:v>
                </c:pt>
                <c:pt idx="350">
                  <c:v>#N/A</c:v>
                </c:pt>
                <c:pt idx="351">
                  <c:v>1999</c:v>
                </c:pt>
                <c:pt idx="352">
                  <c:v>1999</c:v>
                </c:pt>
                <c:pt idx="353">
                  <c:v>1999</c:v>
                </c:pt>
                <c:pt idx="354">
                  <c:v>2015</c:v>
                </c:pt>
                <c:pt idx="355">
                  <c:v>2025</c:v>
                </c:pt>
                <c:pt idx="356">
                  <c:v>#N/A</c:v>
                </c:pt>
                <c:pt idx="357">
                  <c:v>#N/A</c:v>
                </c:pt>
                <c:pt idx="358">
                  <c:v>2041</c:v>
                </c:pt>
                <c:pt idx="359">
                  <c:v>2044</c:v>
                </c:pt>
                <c:pt idx="360">
                  <c:v>2051</c:v>
                </c:pt>
                <c:pt idx="361">
                  <c:v>2061</c:v>
                </c:pt>
                <c:pt idx="362">
                  <c:v>#N/A</c:v>
                </c:pt>
                <c:pt idx="363">
                  <c:v>#N/A</c:v>
                </c:pt>
                <c:pt idx="364">
                  <c:v>#N/A</c:v>
                </c:pt>
              </c:numCache>
            </c:numRef>
          </c:val>
          <c:smooth val="0"/>
          <c:extLst>
            <c:ext xmlns:c16="http://schemas.microsoft.com/office/drawing/2014/chart" uri="{C3380CC4-5D6E-409C-BE32-E72D297353CC}">
              <c16:uniqueId val="{00000002-FF40-4304-904D-70A63ADBFF1F}"/>
            </c:ext>
          </c:extLst>
        </c:ser>
        <c:ser>
          <c:idx val="1"/>
          <c:order val="3"/>
          <c:tx>
            <c:strRef>
              <c:f>玻璃日度图表!$C$17</c:f>
              <c:strCache>
                <c:ptCount val="1"/>
                <c:pt idx="0">
                  <c:v>2023</c:v>
                </c:pt>
              </c:strCache>
            </c:strRef>
          </c:tx>
          <c:spPr>
            <a:ln w="28575" cap="rnd">
              <a:solidFill>
                <a:srgbClr val="0070C0"/>
              </a:solidFill>
              <a:round/>
            </a:ln>
            <a:effectLst/>
          </c:spPr>
          <c:marker>
            <c:symbol val="none"/>
          </c:marker>
          <c:cat>
            <c:numRef>
              <c:f>玻璃日度图表!$A$18:$A$382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玻璃日度图表!$C$18:$C$382</c:f>
              <c:numCache>
                <c:formatCode>General</c:formatCode>
                <c:ptCount val="365"/>
                <c:pt idx="0">
                  <c:v>#N/A</c:v>
                </c:pt>
                <c:pt idx="1">
                  <c:v>#N/A</c:v>
                </c:pt>
                <c:pt idx="2">
                  <c:v>2001</c:v>
                </c:pt>
                <c:pt idx="3">
                  <c:v>2000</c:v>
                </c:pt>
                <c:pt idx="4">
                  <c:v>2000</c:v>
                </c:pt>
                <c:pt idx="5">
                  <c:v>2000</c:v>
                </c:pt>
                <c:pt idx="6">
                  <c:v>1996</c:v>
                </c:pt>
                <c:pt idx="7">
                  <c:v>#N/A</c:v>
                </c:pt>
                <c:pt idx="8">
                  <c:v>#N/A</c:v>
                </c:pt>
                <c:pt idx="9">
                  <c:v>1994</c:v>
                </c:pt>
                <c:pt idx="10">
                  <c:v>1994</c:v>
                </c:pt>
                <c:pt idx="11">
                  <c:v>1997</c:v>
                </c:pt>
                <c:pt idx="12">
                  <c:v>2006</c:v>
                </c:pt>
                <c:pt idx="13">
                  <c:v>2006</c:v>
                </c:pt>
                <c:pt idx="14">
                  <c:v>#N/A</c:v>
                </c:pt>
                <c:pt idx="15">
                  <c:v>#N/A</c:v>
                </c:pt>
                <c:pt idx="16">
                  <c:v>2009</c:v>
                </c:pt>
                <c:pt idx="17">
                  <c:v>2006</c:v>
                </c:pt>
                <c:pt idx="18">
                  <c:v>2006</c:v>
                </c:pt>
                <c:pt idx="19">
                  <c:v>2006</c:v>
                </c:pt>
                <c:pt idx="20">
                  <c:v>2010</c:v>
                </c:pt>
                <c:pt idx="21">
                  <c:v>#N/A</c:v>
                </c:pt>
                <c:pt idx="22">
                  <c:v>#N/A</c:v>
                </c:pt>
                <c:pt idx="23">
                  <c:v>1990</c:v>
                </c:pt>
                <c:pt idx="24">
                  <c:v>1987</c:v>
                </c:pt>
                <c:pt idx="25">
                  <c:v>1981</c:v>
                </c:pt>
                <c:pt idx="26">
                  <c:v>1979</c:v>
                </c:pt>
                <c:pt idx="27">
                  <c:v>1977</c:v>
                </c:pt>
                <c:pt idx="28">
                  <c:v>#N/A</c:v>
                </c:pt>
                <c:pt idx="29">
                  <c:v>#N/A</c:v>
                </c:pt>
                <c:pt idx="30">
                  <c:v>1961</c:v>
                </c:pt>
                <c:pt idx="31">
                  <c:v>1960</c:v>
                </c:pt>
                <c:pt idx="32">
                  <c:v>1960</c:v>
                </c:pt>
                <c:pt idx="33">
                  <c:v>1964</c:v>
                </c:pt>
                <c:pt idx="34">
                  <c:v>1964</c:v>
                </c:pt>
                <c:pt idx="35">
                  <c:v>#N/A</c:v>
                </c:pt>
                <c:pt idx="36">
                  <c:v>#N/A</c:v>
                </c:pt>
                <c:pt idx="37">
                  <c:v>1966</c:v>
                </c:pt>
                <c:pt idx="38">
                  <c:v>1969</c:v>
                </c:pt>
                <c:pt idx="39">
                  <c:v>1970</c:v>
                </c:pt>
                <c:pt idx="40">
                  <c:v>1990</c:v>
                </c:pt>
                <c:pt idx="41">
                  <c:v>1996</c:v>
                </c:pt>
                <c:pt idx="42">
                  <c:v>#N/A</c:v>
                </c:pt>
                <c:pt idx="43">
                  <c:v>#N/A</c:v>
                </c:pt>
                <c:pt idx="44">
                  <c:v>1999</c:v>
                </c:pt>
                <c:pt idx="45">
                  <c:v>1999</c:v>
                </c:pt>
                <c:pt idx="46">
                  <c:v>2001</c:v>
                </c:pt>
                <c:pt idx="47">
                  <c:v>2004</c:v>
                </c:pt>
                <c:pt idx="48">
                  <c:v>2021</c:v>
                </c:pt>
                <c:pt idx="49">
                  <c:v>#N/A</c:v>
                </c:pt>
                <c:pt idx="50">
                  <c:v>#N/A</c:v>
                </c:pt>
                <c:pt idx="51">
                  <c:v>2026</c:v>
                </c:pt>
                <c:pt idx="52">
                  <c:v>2027</c:v>
                </c:pt>
                <c:pt idx="53">
                  <c:v>2040</c:v>
                </c:pt>
                <c:pt idx="54">
                  <c:v>2046</c:v>
                </c:pt>
                <c:pt idx="55">
                  <c:v>2047</c:v>
                </c:pt>
                <c:pt idx="56">
                  <c:v>#N/A</c:v>
                </c:pt>
                <c:pt idx="57">
                  <c:v>#N/A</c:v>
                </c:pt>
                <c:pt idx="58">
                  <c:v>2057</c:v>
                </c:pt>
                <c:pt idx="59">
                  <c:v>2059</c:v>
                </c:pt>
                <c:pt idx="60">
                  <c:v>2060</c:v>
                </c:pt>
                <c:pt idx="61">
                  <c:v>2060</c:v>
                </c:pt>
                <c:pt idx="62">
                  <c:v>2060</c:v>
                </c:pt>
                <c:pt idx="63">
                  <c:v>#N/A</c:v>
                </c:pt>
                <c:pt idx="64">
                  <c:v>#N/A</c:v>
                </c:pt>
                <c:pt idx="65">
                  <c:v>2070</c:v>
                </c:pt>
                <c:pt idx="66">
                  <c:v>2076</c:v>
                </c:pt>
                <c:pt idx="67">
                  <c:v>2086</c:v>
                </c:pt>
                <c:pt idx="68">
                  <c:v>2087</c:v>
                </c:pt>
                <c:pt idx="69">
                  <c:v>2090</c:v>
                </c:pt>
                <c:pt idx="70">
                  <c:v>#N/A</c:v>
                </c:pt>
                <c:pt idx="71">
                  <c:v>#N/A</c:v>
                </c:pt>
                <c:pt idx="72">
                  <c:v>2096</c:v>
                </c:pt>
                <c:pt idx="73">
                  <c:v>2097</c:v>
                </c:pt>
                <c:pt idx="74">
                  <c:v>2097</c:v>
                </c:pt>
                <c:pt idx="75">
                  <c:v>2097</c:v>
                </c:pt>
                <c:pt idx="76">
                  <c:v>2097</c:v>
                </c:pt>
                <c:pt idx="77">
                  <c:v>#N/A</c:v>
                </c:pt>
                <c:pt idx="78">
                  <c:v>#N/A</c:v>
                </c:pt>
                <c:pt idx="79">
                  <c:v>2099</c:v>
                </c:pt>
                <c:pt idx="80">
                  <c:v>2099</c:v>
                </c:pt>
                <c:pt idx="81">
                  <c:v>2098</c:v>
                </c:pt>
                <c:pt idx="82">
                  <c:v>2096</c:v>
                </c:pt>
                <c:pt idx="83">
                  <c:v>2094</c:v>
                </c:pt>
                <c:pt idx="84">
                  <c:v>2090</c:v>
                </c:pt>
                <c:pt idx="85">
                  <c:v>2086</c:v>
                </c:pt>
                <c:pt idx="86">
                  <c:v>#N/A</c:v>
                </c:pt>
                <c:pt idx="87">
                  <c:v>#N/A</c:v>
                </c:pt>
                <c:pt idx="88">
                  <c:v>#N/A</c:v>
                </c:pt>
                <c:pt idx="89">
                  <c:v>#N/A</c:v>
                </c:pt>
                <c:pt idx="90">
                  <c:v>#N/A</c:v>
                </c:pt>
                <c:pt idx="91">
                  <c:v>#N/A</c:v>
                </c:pt>
                <c:pt idx="92">
                  <c:v>#N/A</c:v>
                </c:pt>
                <c:pt idx="93">
                  <c:v>#N/A</c:v>
                </c:pt>
                <c:pt idx="94">
                  <c:v>2066</c:v>
                </c:pt>
                <c:pt idx="95">
                  <c:v>2066</c:v>
                </c:pt>
                <c:pt idx="96">
                  <c:v>2066</c:v>
                </c:pt>
                <c:pt idx="97">
                  <c:v>2066</c:v>
                </c:pt>
                <c:pt idx="98">
                  <c:v>#N/A</c:v>
                </c:pt>
                <c:pt idx="99">
                  <c:v>#N/A</c:v>
                </c:pt>
                <c:pt idx="100">
                  <c:v>2070</c:v>
                </c:pt>
                <c:pt idx="101">
                  <c:v>2070</c:v>
                </c:pt>
                <c:pt idx="102">
                  <c:v>2070</c:v>
                </c:pt>
                <c:pt idx="103">
                  <c:v>2071</c:v>
                </c:pt>
                <c:pt idx="104">
                  <c:v>2070</c:v>
                </c:pt>
                <c:pt idx="105">
                  <c:v>#N/A</c:v>
                </c:pt>
                <c:pt idx="106">
                  <c:v>#N/A</c:v>
                </c:pt>
                <c:pt idx="107">
                  <c:v>2064</c:v>
                </c:pt>
                <c:pt idx="108">
                  <c:v>2064</c:v>
                </c:pt>
                <c:pt idx="109">
                  <c:v>2064</c:v>
                </c:pt>
                <c:pt idx="110">
                  <c:v>2065</c:v>
                </c:pt>
                <c:pt idx="111">
                  <c:v>2064</c:v>
                </c:pt>
                <c:pt idx="112">
                  <c:v>#N/A</c:v>
                </c:pt>
                <c:pt idx="113">
                  <c:v>#N/A</c:v>
                </c:pt>
                <c:pt idx="114">
                  <c:v>2064</c:v>
                </c:pt>
                <c:pt idx="115">
                  <c:v>2061</c:v>
                </c:pt>
                <c:pt idx="116">
                  <c:v>2061</c:v>
                </c:pt>
                <c:pt idx="117">
                  <c:v>2060</c:v>
                </c:pt>
                <c:pt idx="118">
                  <c:v>2053</c:v>
                </c:pt>
                <c:pt idx="119">
                  <c:v>#N/A</c:v>
                </c:pt>
                <c:pt idx="120">
                  <c:v>#N/A</c:v>
                </c:pt>
                <c:pt idx="121">
                  <c:v>2036</c:v>
                </c:pt>
                <c:pt idx="122">
                  <c:v>2013</c:v>
                </c:pt>
                <c:pt idx="123">
                  <c:v>2010</c:v>
                </c:pt>
                <c:pt idx="124">
                  <c:v>2008</c:v>
                </c:pt>
                <c:pt idx="125">
                  <c:v>2010</c:v>
                </c:pt>
                <c:pt idx="126">
                  <c:v>#N/A</c:v>
                </c:pt>
                <c:pt idx="127">
                  <c:v>#N/A</c:v>
                </c:pt>
                <c:pt idx="128">
                  <c:v>2020</c:v>
                </c:pt>
                <c:pt idx="129">
                  <c:v>2024</c:v>
                </c:pt>
                <c:pt idx="130">
                  <c:v>2033</c:v>
                </c:pt>
                <c:pt idx="131">
                  <c:v>2034</c:v>
                </c:pt>
                <c:pt idx="132">
                  <c:v>2034</c:v>
                </c:pt>
                <c:pt idx="133">
                  <c:v>#N/A</c:v>
                </c:pt>
                <c:pt idx="134">
                  <c:v>#N/A</c:v>
                </c:pt>
                <c:pt idx="135">
                  <c:v>2033</c:v>
                </c:pt>
                <c:pt idx="136">
                  <c:v>2033</c:v>
                </c:pt>
                <c:pt idx="137">
                  <c:v>2029</c:v>
                </c:pt>
                <c:pt idx="138">
                  <c:v>2029</c:v>
                </c:pt>
                <c:pt idx="139">
                  <c:v>2025</c:v>
                </c:pt>
                <c:pt idx="140">
                  <c:v>#N/A</c:v>
                </c:pt>
                <c:pt idx="141">
                  <c:v>#N/A</c:v>
                </c:pt>
                <c:pt idx="142">
                  <c:v>2018</c:v>
                </c:pt>
                <c:pt idx="143">
                  <c:v>2015</c:v>
                </c:pt>
                <c:pt idx="144">
                  <c:v>2012</c:v>
                </c:pt>
                <c:pt idx="145">
                  <c:v>2000</c:v>
                </c:pt>
                <c:pt idx="146">
                  <c:v>1988</c:v>
                </c:pt>
                <c:pt idx="147">
                  <c:v>#N/A</c:v>
                </c:pt>
                <c:pt idx="148">
                  <c:v>#N/A</c:v>
                </c:pt>
                <c:pt idx="149">
                  <c:v>1944</c:v>
                </c:pt>
                <c:pt idx="150">
                  <c:v>1939</c:v>
                </c:pt>
                <c:pt idx="151">
                  <c:v>1922</c:v>
                </c:pt>
                <c:pt idx="152">
                  <c:v>1916</c:v>
                </c:pt>
                <c:pt idx="153">
                  <c:v>1896</c:v>
                </c:pt>
                <c:pt idx="154">
                  <c:v>#N/A</c:v>
                </c:pt>
                <c:pt idx="155">
                  <c:v>#N/A</c:v>
                </c:pt>
                <c:pt idx="156">
                  <c:v>1896</c:v>
                </c:pt>
                <c:pt idx="157">
                  <c:v>1896</c:v>
                </c:pt>
                <c:pt idx="158">
                  <c:v>1894</c:v>
                </c:pt>
                <c:pt idx="159">
                  <c:v>1891</c:v>
                </c:pt>
                <c:pt idx="160">
                  <c:v>1891</c:v>
                </c:pt>
                <c:pt idx="161">
                  <c:v>#N/A</c:v>
                </c:pt>
                <c:pt idx="162">
                  <c:v>#N/A</c:v>
                </c:pt>
                <c:pt idx="163">
                  <c:v>1886</c:v>
                </c:pt>
                <c:pt idx="164">
                  <c:v>1880</c:v>
                </c:pt>
                <c:pt idx="165">
                  <c:v>1871</c:v>
                </c:pt>
                <c:pt idx="166">
                  <c:v>1861</c:v>
                </c:pt>
                <c:pt idx="167">
                  <c:v>1856</c:v>
                </c:pt>
                <c:pt idx="168">
                  <c:v>#N/A</c:v>
                </c:pt>
                <c:pt idx="169">
                  <c:v>#N/A</c:v>
                </c:pt>
                <c:pt idx="170">
                  <c:v>1847</c:v>
                </c:pt>
                <c:pt idx="171">
                  <c:v>1844</c:v>
                </c:pt>
                <c:pt idx="172">
                  <c:v>1841</c:v>
                </c:pt>
                <c:pt idx="173">
                  <c:v>1844</c:v>
                </c:pt>
                <c:pt idx="174">
                  <c:v>1844</c:v>
                </c:pt>
                <c:pt idx="175">
                  <c:v>#N/A</c:v>
                </c:pt>
                <c:pt idx="176">
                  <c:v>#N/A</c:v>
                </c:pt>
                <c:pt idx="177">
                  <c:v>1844</c:v>
                </c:pt>
                <c:pt idx="178">
                  <c:v>1853</c:v>
                </c:pt>
                <c:pt idx="179">
                  <c:v>1858</c:v>
                </c:pt>
                <c:pt idx="180">
                  <c:v>1864</c:v>
                </c:pt>
                <c:pt idx="181">
                  <c:v>1874</c:v>
                </c:pt>
                <c:pt idx="182">
                  <c:v>#N/A</c:v>
                </c:pt>
                <c:pt idx="183">
                  <c:v>#N/A</c:v>
                </c:pt>
                <c:pt idx="184">
                  <c:v>1896</c:v>
                </c:pt>
                <c:pt idx="185">
                  <c:v>1901</c:v>
                </c:pt>
                <c:pt idx="186">
                  <c:v>1903</c:v>
                </c:pt>
                <c:pt idx="187">
                  <c:v>1910</c:v>
                </c:pt>
                <c:pt idx="188">
                  <c:v>1921</c:v>
                </c:pt>
                <c:pt idx="189">
                  <c:v>1929</c:v>
                </c:pt>
                <c:pt idx="190">
                  <c:v>#N/A</c:v>
                </c:pt>
                <c:pt idx="191">
                  <c:v>#N/A</c:v>
                </c:pt>
                <c:pt idx="192">
                  <c:v>#N/A</c:v>
                </c:pt>
                <c:pt idx="193">
                  <c:v>1955</c:v>
                </c:pt>
                <c:pt idx="194">
                  <c:v>1973</c:v>
                </c:pt>
                <c:pt idx="195">
                  <c:v>1976</c:v>
                </c:pt>
                <c:pt idx="196">
                  <c:v>#N/A</c:v>
                </c:pt>
                <c:pt idx="197">
                  <c:v>#N/A</c:v>
                </c:pt>
                <c:pt idx="198">
                  <c:v>2006</c:v>
                </c:pt>
                <c:pt idx="199">
                  <c:v>2006</c:v>
                </c:pt>
                <c:pt idx="200">
                  <c:v>2011</c:v>
                </c:pt>
                <c:pt idx="201">
                  <c:v>2014</c:v>
                </c:pt>
                <c:pt idx="202">
                  <c:v>2014</c:v>
                </c:pt>
                <c:pt idx="203">
                  <c:v>#N/A</c:v>
                </c:pt>
                <c:pt idx="204">
                  <c:v>#N/A</c:v>
                </c:pt>
                <c:pt idx="205">
                  <c:v>2032</c:v>
                </c:pt>
                <c:pt idx="206">
                  <c:v>2032</c:v>
                </c:pt>
                <c:pt idx="207">
                  <c:v>2032</c:v>
                </c:pt>
                <c:pt idx="208">
                  <c:v>2038</c:v>
                </c:pt>
                <c:pt idx="209">
                  <c:v>2038</c:v>
                </c:pt>
                <c:pt idx="210">
                  <c:v>#N/A</c:v>
                </c:pt>
                <c:pt idx="211">
                  <c:v>#N/A</c:v>
                </c:pt>
                <c:pt idx="212">
                  <c:v>2049</c:v>
                </c:pt>
                <c:pt idx="213">
                  <c:v>2052</c:v>
                </c:pt>
                <c:pt idx="214">
                  <c:v>2056</c:v>
                </c:pt>
                <c:pt idx="215">
                  <c:v>2066</c:v>
                </c:pt>
                <c:pt idx="216">
                  <c:v>2101</c:v>
                </c:pt>
                <c:pt idx="217">
                  <c:v>#N/A</c:v>
                </c:pt>
                <c:pt idx="218">
                  <c:v>#N/A</c:v>
                </c:pt>
                <c:pt idx="219">
                  <c:v>2142</c:v>
                </c:pt>
                <c:pt idx="220">
                  <c:v>2154</c:v>
                </c:pt>
                <c:pt idx="221">
                  <c:v>2156</c:v>
                </c:pt>
                <c:pt idx="222">
                  <c:v>2162</c:v>
                </c:pt>
                <c:pt idx="223">
                  <c:v>2193</c:v>
                </c:pt>
                <c:pt idx="224">
                  <c:v>#N/A</c:v>
                </c:pt>
                <c:pt idx="225">
                  <c:v>#N/A</c:v>
                </c:pt>
                <c:pt idx="226">
                  <c:v>2213</c:v>
                </c:pt>
                <c:pt idx="227">
                  <c:v>2221</c:v>
                </c:pt>
                <c:pt idx="228">
                  <c:v>2224</c:v>
                </c:pt>
                <c:pt idx="229">
                  <c:v>2226</c:v>
                </c:pt>
                <c:pt idx="230">
                  <c:v>2228</c:v>
                </c:pt>
                <c:pt idx="231">
                  <c:v>#N/A</c:v>
                </c:pt>
                <c:pt idx="232">
                  <c:v>#N/A</c:v>
                </c:pt>
                <c:pt idx="233">
                  <c:v>2230</c:v>
                </c:pt>
                <c:pt idx="234">
                  <c:v>2230</c:v>
                </c:pt>
                <c:pt idx="235">
                  <c:v>2230</c:v>
                </c:pt>
                <c:pt idx="236">
                  <c:v>2216</c:v>
                </c:pt>
                <c:pt idx="237">
                  <c:v>2211</c:v>
                </c:pt>
                <c:pt idx="238">
                  <c:v>#N/A</c:v>
                </c:pt>
                <c:pt idx="239">
                  <c:v>2206</c:v>
                </c:pt>
                <c:pt idx="240">
                  <c:v>2202</c:v>
                </c:pt>
                <c:pt idx="241">
                  <c:v>2196</c:v>
                </c:pt>
                <c:pt idx="242">
                  <c:v>#N/A</c:v>
                </c:pt>
                <c:pt idx="243">
                  <c:v>#N/A</c:v>
                </c:pt>
                <c:pt idx="244">
                  <c:v>#N/A</c:v>
                </c:pt>
                <c:pt idx="245">
                  <c:v>#N/A</c:v>
                </c:pt>
                <c:pt idx="246">
                  <c:v>#N/A</c:v>
                </c:pt>
                <c:pt idx="247">
                  <c:v>2149</c:v>
                </c:pt>
                <c:pt idx="248">
                  <c:v>2135</c:v>
                </c:pt>
                <c:pt idx="249">
                  <c:v>2121</c:v>
                </c:pt>
                <c:pt idx="250">
                  <c:v>2093</c:v>
                </c:pt>
                <c:pt idx="251">
                  <c:v>2079</c:v>
                </c:pt>
                <c:pt idx="252">
                  <c:v>2027</c:v>
                </c:pt>
                <c:pt idx="253">
                  <c:v>#N/A</c:v>
                </c:pt>
                <c:pt idx="254">
                  <c:v>1999</c:v>
                </c:pt>
                <c:pt idx="255">
                  <c:v>1961</c:v>
                </c:pt>
                <c:pt idx="256">
                  <c:v>1932</c:v>
                </c:pt>
                <c:pt idx="257">
                  <c:v>1898</c:v>
                </c:pt>
                <c:pt idx="258">
                  <c:v>1873</c:v>
                </c:pt>
                <c:pt idx="259">
                  <c:v>#N/A</c:v>
                </c:pt>
                <c:pt idx="260">
                  <c:v>#N/A</c:v>
                </c:pt>
                <c:pt idx="261">
                  <c:v>1824</c:v>
                </c:pt>
                <c:pt idx="262">
                  <c:v>1809</c:v>
                </c:pt>
                <c:pt idx="263">
                  <c:v>1804</c:v>
                </c:pt>
                <c:pt idx="264">
                  <c:v>1801</c:v>
                </c:pt>
                <c:pt idx="265">
                  <c:v>1791</c:v>
                </c:pt>
                <c:pt idx="266">
                  <c:v>#N/A</c:v>
                </c:pt>
                <c:pt idx="267">
                  <c:v>#N/A</c:v>
                </c:pt>
                <c:pt idx="268">
                  <c:v>1778</c:v>
                </c:pt>
                <c:pt idx="269">
                  <c:v>1778</c:v>
                </c:pt>
                <c:pt idx="270">
                  <c:v>#N/A</c:v>
                </c:pt>
                <c:pt idx="271">
                  <c:v>1775</c:v>
                </c:pt>
                <c:pt idx="272">
                  <c:v>1771</c:v>
                </c:pt>
                <c:pt idx="273">
                  <c:v>#N/A</c:v>
                </c:pt>
                <c:pt idx="274">
                  <c:v>#N/A</c:v>
                </c:pt>
                <c:pt idx="275">
                  <c:v>1754</c:v>
                </c:pt>
                <c:pt idx="276">
                  <c:v>1754</c:v>
                </c:pt>
                <c:pt idx="277">
                  <c:v>1751</c:v>
                </c:pt>
                <c:pt idx="278">
                  <c:v>1750</c:v>
                </c:pt>
                <c:pt idx="279">
                  <c:v>1744</c:v>
                </c:pt>
                <c:pt idx="280">
                  <c:v>#N/A</c:v>
                </c:pt>
                <c:pt idx="281">
                  <c:v>#N/A</c:v>
                </c:pt>
                <c:pt idx="282">
                  <c:v>1735</c:v>
                </c:pt>
                <c:pt idx="283">
                  <c:v>1733</c:v>
                </c:pt>
                <c:pt idx="284">
                  <c:v>1728</c:v>
                </c:pt>
                <c:pt idx="285">
                  <c:v>1726</c:v>
                </c:pt>
                <c:pt idx="286">
                  <c:v>1721</c:v>
                </c:pt>
                <c:pt idx="287">
                  <c:v>#N/A</c:v>
                </c:pt>
                <c:pt idx="288">
                  <c:v>#N/A</c:v>
                </c:pt>
                <c:pt idx="289">
                  <c:v>1719</c:v>
                </c:pt>
                <c:pt idx="290">
                  <c:v>1714</c:v>
                </c:pt>
                <c:pt idx="291">
                  <c:v>1713</c:v>
                </c:pt>
                <c:pt idx="292">
                  <c:v>1709</c:v>
                </c:pt>
                <c:pt idx="293">
                  <c:v>1703</c:v>
                </c:pt>
                <c:pt idx="294">
                  <c:v>#N/A</c:v>
                </c:pt>
                <c:pt idx="295">
                  <c:v>#N/A</c:v>
                </c:pt>
                <c:pt idx="296">
                  <c:v>1694</c:v>
                </c:pt>
                <c:pt idx="297">
                  <c:v>1683</c:v>
                </c:pt>
                <c:pt idx="298">
                  <c:v>1681</c:v>
                </c:pt>
                <c:pt idx="299">
                  <c:v>1680</c:v>
                </c:pt>
                <c:pt idx="300">
                  <c:v>1679</c:v>
                </c:pt>
                <c:pt idx="301">
                  <c:v>#N/A</c:v>
                </c:pt>
                <c:pt idx="302">
                  <c:v>#N/A</c:v>
                </c:pt>
                <c:pt idx="303">
                  <c:v>1677</c:v>
                </c:pt>
                <c:pt idx="304">
                  <c:v>1676</c:v>
                </c:pt>
                <c:pt idx="305">
                  <c:v>1674</c:v>
                </c:pt>
                <c:pt idx="306">
                  <c:v>1673</c:v>
                </c:pt>
                <c:pt idx="307">
                  <c:v>1673</c:v>
                </c:pt>
                <c:pt idx="308">
                  <c:v>#N/A</c:v>
                </c:pt>
                <c:pt idx="309">
                  <c:v>#N/A</c:v>
                </c:pt>
                <c:pt idx="310">
                  <c:v>1673</c:v>
                </c:pt>
                <c:pt idx="311">
                  <c:v>1673</c:v>
                </c:pt>
                <c:pt idx="312">
                  <c:v>1673</c:v>
                </c:pt>
                <c:pt idx="313">
                  <c:v>1673</c:v>
                </c:pt>
                <c:pt idx="314">
                  <c:v>1676</c:v>
                </c:pt>
                <c:pt idx="315">
                  <c:v>#N/A</c:v>
                </c:pt>
                <c:pt idx="316">
                  <c:v>#N/A</c:v>
                </c:pt>
                <c:pt idx="317">
                  <c:v>1676</c:v>
                </c:pt>
                <c:pt idx="318">
                  <c:v>1677</c:v>
                </c:pt>
                <c:pt idx="319">
                  <c:v>1677</c:v>
                </c:pt>
                <c:pt idx="320">
                  <c:v>1679</c:v>
                </c:pt>
                <c:pt idx="321">
                  <c:v>1684</c:v>
                </c:pt>
                <c:pt idx="322">
                  <c:v>#N/A</c:v>
                </c:pt>
                <c:pt idx="323">
                  <c:v>#N/A</c:v>
                </c:pt>
                <c:pt idx="324">
                  <c:v>1680</c:v>
                </c:pt>
                <c:pt idx="325">
                  <c:v>1680</c:v>
                </c:pt>
                <c:pt idx="326">
                  <c:v>1680</c:v>
                </c:pt>
                <c:pt idx="327">
                  <c:v>1681</c:v>
                </c:pt>
                <c:pt idx="328">
                  <c:v>1681</c:v>
                </c:pt>
                <c:pt idx="329">
                  <c:v>#N/A</c:v>
                </c:pt>
                <c:pt idx="330">
                  <c:v>#N/A</c:v>
                </c:pt>
                <c:pt idx="331">
                  <c:v>1679</c:v>
                </c:pt>
                <c:pt idx="332">
                  <c:v>1677</c:v>
                </c:pt>
                <c:pt idx="333">
                  <c:v>1680</c:v>
                </c:pt>
                <c:pt idx="334">
                  <c:v>1669</c:v>
                </c:pt>
                <c:pt idx="335">
                  <c:v>1666</c:v>
                </c:pt>
                <c:pt idx="336">
                  <c:v>1655</c:v>
                </c:pt>
                <c:pt idx="337">
                  <c:v>1643</c:v>
                </c:pt>
                <c:pt idx="338">
                  <c:v>#N/A</c:v>
                </c:pt>
                <c:pt idx="339">
                  <c:v>#N/A</c:v>
                </c:pt>
                <c:pt idx="340">
                  <c:v>#N/A</c:v>
                </c:pt>
                <c:pt idx="341">
                  <c:v>#N/A</c:v>
                </c:pt>
                <c:pt idx="342">
                  <c:v>#N/A</c:v>
                </c:pt>
                <c:pt idx="343">
                  <c:v>#N/A</c:v>
                </c:pt>
                <c:pt idx="344">
                  <c:v>#N/A</c:v>
                </c:pt>
                <c:pt idx="345">
                  <c:v>1627</c:v>
                </c:pt>
                <c:pt idx="346">
                  <c:v>1627</c:v>
                </c:pt>
                <c:pt idx="347">
                  <c:v>1627</c:v>
                </c:pt>
                <c:pt idx="348">
                  <c:v>1627</c:v>
                </c:pt>
                <c:pt idx="349">
                  <c:v>1627</c:v>
                </c:pt>
                <c:pt idx="350">
                  <c:v>#N/A</c:v>
                </c:pt>
                <c:pt idx="351">
                  <c:v>#N/A</c:v>
                </c:pt>
                <c:pt idx="352">
                  <c:v>1624</c:v>
                </c:pt>
                <c:pt idx="353">
                  <c:v>1622</c:v>
                </c:pt>
                <c:pt idx="354">
                  <c:v>1622</c:v>
                </c:pt>
                <c:pt idx="355">
                  <c:v>1621</c:v>
                </c:pt>
                <c:pt idx="356">
                  <c:v>1618</c:v>
                </c:pt>
                <c:pt idx="357">
                  <c:v>#N/A</c:v>
                </c:pt>
                <c:pt idx="358">
                  <c:v>#N/A</c:v>
                </c:pt>
                <c:pt idx="359">
                  <c:v>1599</c:v>
                </c:pt>
                <c:pt idx="360">
                  <c:v>1596</c:v>
                </c:pt>
                <c:pt idx="361">
                  <c:v>1594</c:v>
                </c:pt>
                <c:pt idx="362">
                  <c:v>1592</c:v>
                </c:pt>
                <c:pt idx="363">
                  <c:v>#N/A</c:v>
                </c:pt>
                <c:pt idx="364">
                  <c:v>#N/A</c:v>
                </c:pt>
              </c:numCache>
            </c:numRef>
          </c:val>
          <c:smooth val="0"/>
          <c:extLst>
            <c:ext xmlns:c16="http://schemas.microsoft.com/office/drawing/2014/chart" uri="{C3380CC4-5D6E-409C-BE32-E72D297353CC}">
              <c16:uniqueId val="{00000003-FF40-4304-904D-70A63ADBFF1F}"/>
            </c:ext>
          </c:extLst>
        </c:ser>
        <c:ser>
          <c:idx val="0"/>
          <c:order val="4"/>
          <c:tx>
            <c:strRef>
              <c:f>玻璃日度图表!$B$17</c:f>
              <c:strCache>
                <c:ptCount val="1"/>
                <c:pt idx="0">
                  <c:v>2024</c:v>
                </c:pt>
              </c:strCache>
            </c:strRef>
          </c:tx>
          <c:spPr>
            <a:ln w="28575" cap="rnd">
              <a:solidFill>
                <a:srgbClr val="FF0000"/>
              </a:solidFill>
              <a:round/>
            </a:ln>
            <a:effectLst/>
          </c:spPr>
          <c:marker>
            <c:symbol val="none"/>
          </c:marker>
          <c:cat>
            <c:numRef>
              <c:f>玻璃日度图表!$A$18:$A$382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玻璃日度图表!$B$18:$B$382</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1576</c:v>
                </c:pt>
                <c:pt idx="180">
                  <c:v>1580</c:v>
                </c:pt>
                <c:pt idx="181">
                  <c:v>1584</c:v>
                </c:pt>
                <c:pt idx="182">
                  <c:v>1596</c:v>
                </c:pt>
                <c:pt idx="183">
                  <c:v>1599</c:v>
                </c:pt>
                <c:pt idx="184">
                  <c:v>#N/A</c:v>
                </c:pt>
                <c:pt idx="185">
                  <c:v>#N/A</c:v>
                </c:pt>
                <c:pt idx="186">
                  <c:v>1603</c:v>
                </c:pt>
                <c:pt idx="187">
                  <c:v>1614</c:v>
                </c:pt>
                <c:pt idx="188">
                  <c:v>1629</c:v>
                </c:pt>
                <c:pt idx="189">
                  <c:v>1633</c:v>
                </c:pt>
                <c:pt idx="190">
                  <c:v>1639</c:v>
                </c:pt>
                <c:pt idx="191">
                  <c:v>#N/A</c:v>
                </c:pt>
                <c:pt idx="192">
                  <c:v>#N/A</c:v>
                </c:pt>
                <c:pt idx="193">
                  <c:v>1650</c:v>
                </c:pt>
                <c:pt idx="194">
                  <c:v>1653</c:v>
                </c:pt>
                <c:pt idx="195">
                  <c:v>1653</c:v>
                </c:pt>
                <c:pt idx="196">
                  <c:v>1657</c:v>
                </c:pt>
                <c:pt idx="197">
                  <c:v>1659</c:v>
                </c:pt>
                <c:pt idx="198">
                  <c:v>#N/A</c:v>
                </c:pt>
                <c:pt idx="199">
                  <c:v>#N/A</c:v>
                </c:pt>
                <c:pt idx="200">
                  <c:v>1664</c:v>
                </c:pt>
                <c:pt idx="201">
                  <c:v>1664</c:v>
                </c:pt>
                <c:pt idx="202">
                  <c:v>1663</c:v>
                </c:pt>
                <c:pt idx="203">
                  <c:v>1663</c:v>
                </c:pt>
                <c:pt idx="204">
                  <c:v>#N/A</c:v>
                </c:pt>
                <c:pt idx="205">
                  <c:v>#N/A</c:v>
                </c:pt>
                <c:pt idx="206">
                  <c:v>#N/A</c:v>
                </c:pt>
                <c:pt idx="207">
                  <c:v>1664</c:v>
                </c:pt>
                <c:pt idx="208">
                  <c:v>1660</c:v>
                </c:pt>
                <c:pt idx="209">
                  <c:v>1659</c:v>
                </c:pt>
                <c:pt idx="210">
                  <c:v>1659</c:v>
                </c:pt>
                <c:pt idx="211">
                  <c:v>1660</c:v>
                </c:pt>
                <c:pt idx="212">
                  <c:v>#N/A</c:v>
                </c:pt>
                <c:pt idx="213">
                  <c:v>#N/A</c:v>
                </c:pt>
                <c:pt idx="214">
                  <c:v>1660</c:v>
                </c:pt>
                <c:pt idx="215">
                  <c:v>1661</c:v>
                </c:pt>
                <c:pt idx="216">
                  <c:v>1660</c:v>
                </c:pt>
                <c:pt idx="217">
                  <c:v>1663</c:v>
                </c:pt>
                <c:pt idx="218">
                  <c:v>1666</c:v>
                </c:pt>
                <c:pt idx="219">
                  <c:v>#N/A</c:v>
                </c:pt>
                <c:pt idx="220">
                  <c:v>#N/A</c:v>
                </c:pt>
                <c:pt idx="221">
                  <c:v>1670</c:v>
                </c:pt>
                <c:pt idx="222">
                  <c:v>1670</c:v>
                </c:pt>
                <c:pt idx="223">
                  <c:v>1671</c:v>
                </c:pt>
                <c:pt idx="224">
                  <c:v>1679</c:v>
                </c:pt>
                <c:pt idx="225">
                  <c:v>1681</c:v>
                </c:pt>
                <c:pt idx="226">
                  <c:v>#N/A</c:v>
                </c:pt>
                <c:pt idx="227">
                  <c:v>#N/A</c:v>
                </c:pt>
                <c:pt idx="228">
                  <c:v>1690</c:v>
                </c:pt>
                <c:pt idx="229">
                  <c:v>1690</c:v>
                </c:pt>
                <c:pt idx="230">
                  <c:v>1693</c:v>
                </c:pt>
                <c:pt idx="231">
                  <c:v>1693</c:v>
                </c:pt>
                <c:pt idx="232">
                  <c:v>1693</c:v>
                </c:pt>
                <c:pt idx="233">
                  <c:v>#N/A</c:v>
                </c:pt>
                <c:pt idx="234">
                  <c:v>1693</c:v>
                </c:pt>
                <c:pt idx="235">
                  <c:v>1693</c:v>
                </c:pt>
                <c:pt idx="236">
                  <c:v>1689</c:v>
                </c:pt>
                <c:pt idx="237">
                  <c:v>1689</c:v>
                </c:pt>
                <c:pt idx="238">
                  <c:v>1689</c:v>
                </c:pt>
                <c:pt idx="239">
                  <c:v>1689</c:v>
                </c:pt>
                <c:pt idx="240">
                  <c:v>#N/A</c:v>
                </c:pt>
                <c:pt idx="241">
                  <c:v>#N/A</c:v>
                </c:pt>
                <c:pt idx="242">
                  <c:v>#N/A</c:v>
                </c:pt>
                <c:pt idx="243">
                  <c:v>#N/A</c:v>
                </c:pt>
                <c:pt idx="244">
                  <c:v>#N/A</c:v>
                </c:pt>
                <c:pt idx="245">
                  <c:v>1706</c:v>
                </c:pt>
                <c:pt idx="246">
                  <c:v>1707</c:v>
                </c:pt>
                <c:pt idx="247">
                  <c:v>1707</c:v>
                </c:pt>
                <c:pt idx="248">
                  <c:v>#N/A</c:v>
                </c:pt>
                <c:pt idx="249">
                  <c:v>1707</c:v>
                </c:pt>
                <c:pt idx="250">
                  <c:v>1713</c:v>
                </c:pt>
                <c:pt idx="251">
                  <c:v>1713</c:v>
                </c:pt>
                <c:pt idx="252">
                  <c:v>1713</c:v>
                </c:pt>
                <c:pt idx="253">
                  <c:v>1723</c:v>
                </c:pt>
                <c:pt idx="254">
                  <c:v>#N/A</c:v>
                </c:pt>
                <c:pt idx="255">
                  <c:v>#N/A</c:v>
                </c:pt>
                <c:pt idx="256">
                  <c:v>1729</c:v>
                </c:pt>
                <c:pt idx="257">
                  <c:v>1733</c:v>
                </c:pt>
                <c:pt idx="258">
                  <c:v>1734</c:v>
                </c:pt>
                <c:pt idx="259">
                  <c:v>1737</c:v>
                </c:pt>
                <c:pt idx="260">
                  <c:v>1740</c:v>
                </c:pt>
                <c:pt idx="261">
                  <c:v>#N/A</c:v>
                </c:pt>
                <c:pt idx="262">
                  <c:v>#N/A</c:v>
                </c:pt>
                <c:pt idx="263">
                  <c:v>1739</c:v>
                </c:pt>
                <c:pt idx="264">
                  <c:v>1733</c:v>
                </c:pt>
                <c:pt idx="265">
                  <c:v>1729</c:v>
                </c:pt>
                <c:pt idx="266">
                  <c:v>1721</c:v>
                </c:pt>
                <c:pt idx="267">
                  <c:v>1717</c:v>
                </c:pt>
                <c:pt idx="268">
                  <c:v>1714</c:v>
                </c:pt>
                <c:pt idx="269">
                  <c:v>#N/A</c:v>
                </c:pt>
                <c:pt idx="270">
                  <c:v>#N/A</c:v>
                </c:pt>
                <c:pt idx="271">
                  <c:v>#N/A</c:v>
                </c:pt>
                <c:pt idx="272">
                  <c:v>1729</c:v>
                </c:pt>
                <c:pt idx="273">
                  <c:v>1731</c:v>
                </c:pt>
                <c:pt idx="274">
                  <c:v>1743</c:v>
                </c:pt>
                <c:pt idx="275">
                  <c:v>#N/A</c:v>
                </c:pt>
                <c:pt idx="276">
                  <c:v>#N/A</c:v>
                </c:pt>
                <c:pt idx="277">
                  <c:v>1757</c:v>
                </c:pt>
                <c:pt idx="278">
                  <c:v>1764</c:v>
                </c:pt>
                <c:pt idx="279">
                  <c:v>1784</c:v>
                </c:pt>
                <c:pt idx="280">
                  <c:v>1791</c:v>
                </c:pt>
                <c:pt idx="281">
                  <c:v>1801</c:v>
                </c:pt>
                <c:pt idx="282">
                  <c:v>#N/A</c:v>
                </c:pt>
                <c:pt idx="283">
                  <c:v>#N/A</c:v>
                </c:pt>
                <c:pt idx="284">
                  <c:v>1837</c:v>
                </c:pt>
                <c:pt idx="285">
                  <c:v>1850</c:v>
                </c:pt>
                <c:pt idx="286">
                  <c:v>1867</c:v>
                </c:pt>
                <c:pt idx="287">
                  <c:v>1870</c:v>
                </c:pt>
                <c:pt idx="288">
                  <c:v>1883</c:v>
                </c:pt>
                <c:pt idx="289">
                  <c:v>#N/A</c:v>
                </c:pt>
                <c:pt idx="290">
                  <c:v>#N/A</c:v>
                </c:pt>
                <c:pt idx="291">
                  <c:v>1907</c:v>
                </c:pt>
                <c:pt idx="292">
                  <c:v>1909</c:v>
                </c:pt>
                <c:pt idx="293">
                  <c:v>1910</c:v>
                </c:pt>
                <c:pt idx="294">
                  <c:v>1913</c:v>
                </c:pt>
                <c:pt idx="295">
                  <c:v>1921</c:v>
                </c:pt>
                <c:pt idx="296">
                  <c:v>#N/A</c:v>
                </c:pt>
                <c:pt idx="297">
                  <c:v>#N/A</c:v>
                </c:pt>
                <c:pt idx="298">
                  <c:v>1974</c:v>
                </c:pt>
                <c:pt idx="299">
                  <c:v>1989</c:v>
                </c:pt>
                <c:pt idx="300">
                  <c:v>1996</c:v>
                </c:pt>
                <c:pt idx="301">
                  <c:v>2009</c:v>
                </c:pt>
                <c:pt idx="302">
                  <c:v>2019</c:v>
                </c:pt>
                <c:pt idx="303">
                  <c:v>#N/A</c:v>
                </c:pt>
                <c:pt idx="304">
                  <c:v>#N/A</c:v>
                </c:pt>
                <c:pt idx="305">
                  <c:v>2036</c:v>
                </c:pt>
                <c:pt idx="306">
                  <c:v>2037</c:v>
                </c:pt>
                <c:pt idx="307">
                  <c:v>2034</c:v>
                </c:pt>
                <c:pt idx="308">
                  <c:v>2034</c:v>
                </c:pt>
                <c:pt idx="309">
                  <c:v>2034</c:v>
                </c:pt>
                <c:pt idx="310">
                  <c:v>#N/A</c:v>
                </c:pt>
                <c:pt idx="311">
                  <c:v>#N/A</c:v>
                </c:pt>
                <c:pt idx="312">
                  <c:v>2036</c:v>
                </c:pt>
                <c:pt idx="313">
                  <c:v>2036</c:v>
                </c:pt>
                <c:pt idx="314">
                  <c:v>2034</c:v>
                </c:pt>
                <c:pt idx="315">
                  <c:v>2034</c:v>
                </c:pt>
                <c:pt idx="316">
                  <c:v>2033</c:v>
                </c:pt>
                <c:pt idx="317">
                  <c:v>2031</c:v>
                </c:pt>
                <c:pt idx="318">
                  <c:v>#N/A</c:v>
                </c:pt>
                <c:pt idx="319">
                  <c:v>#N/A</c:v>
                </c:pt>
                <c:pt idx="320">
                  <c:v>#N/A</c:v>
                </c:pt>
                <c:pt idx="321">
                  <c:v>#N/A</c:v>
                </c:pt>
                <c:pt idx="322">
                  <c:v>#N/A</c:v>
                </c:pt>
                <c:pt idx="323">
                  <c:v>#N/A</c:v>
                </c:pt>
                <c:pt idx="324">
                  <c:v>#N/A</c:v>
                </c:pt>
                <c:pt idx="325">
                  <c:v>#N/A</c:v>
                </c:pt>
                <c:pt idx="326">
                  <c:v>#N/A</c:v>
                </c:pt>
                <c:pt idx="327">
                  <c:v>2023</c:v>
                </c:pt>
                <c:pt idx="328">
                  <c:v>2023</c:v>
                </c:pt>
                <c:pt idx="329">
                  <c:v>2023</c:v>
                </c:pt>
                <c:pt idx="330">
                  <c:v>2023</c:v>
                </c:pt>
                <c:pt idx="331">
                  <c:v>2023</c:v>
                </c:pt>
                <c:pt idx="332">
                  <c:v>#N/A</c:v>
                </c:pt>
                <c:pt idx="333">
                  <c:v>2023</c:v>
                </c:pt>
                <c:pt idx="334">
                  <c:v>2023</c:v>
                </c:pt>
                <c:pt idx="335">
                  <c:v>2023</c:v>
                </c:pt>
                <c:pt idx="336">
                  <c:v>2023</c:v>
                </c:pt>
                <c:pt idx="337">
                  <c:v>2023</c:v>
                </c:pt>
                <c:pt idx="338">
                  <c:v>#N/A</c:v>
                </c:pt>
                <c:pt idx="339">
                  <c:v>#N/A</c:v>
                </c:pt>
                <c:pt idx="340">
                  <c:v>2016</c:v>
                </c:pt>
                <c:pt idx="341">
                  <c:v>2016</c:v>
                </c:pt>
                <c:pt idx="342">
                  <c:v>2016</c:v>
                </c:pt>
                <c:pt idx="343">
                  <c:v>2016</c:v>
                </c:pt>
                <c:pt idx="344">
                  <c:v>2023</c:v>
                </c:pt>
                <c:pt idx="345">
                  <c:v>#N/A</c:v>
                </c:pt>
                <c:pt idx="346">
                  <c:v>#N/A</c:v>
                </c:pt>
                <c:pt idx="347">
                  <c:v>2023</c:v>
                </c:pt>
                <c:pt idx="348">
                  <c:v>2023</c:v>
                </c:pt>
                <c:pt idx="349">
                  <c:v>2023</c:v>
                </c:pt>
                <c:pt idx="350">
                  <c:v>2024</c:v>
                </c:pt>
                <c:pt idx="351">
                  <c:v>2029</c:v>
                </c:pt>
                <c:pt idx="352">
                  <c:v>#N/A</c:v>
                </c:pt>
                <c:pt idx="353">
                  <c:v>#N/A</c:v>
                </c:pt>
                <c:pt idx="354">
                  <c:v>2029</c:v>
                </c:pt>
                <c:pt idx="355">
                  <c:v>2029</c:v>
                </c:pt>
                <c:pt idx="356">
                  <c:v>2029</c:v>
                </c:pt>
                <c:pt idx="357">
                  <c:v>2027</c:v>
                </c:pt>
                <c:pt idx="358">
                  <c:v>2024</c:v>
                </c:pt>
                <c:pt idx="359">
                  <c:v>#N/A</c:v>
                </c:pt>
                <c:pt idx="360">
                  <c:v>#N/A</c:v>
                </c:pt>
                <c:pt idx="361">
                  <c:v>2023</c:v>
                </c:pt>
                <c:pt idx="362">
                  <c:v>2017</c:v>
                </c:pt>
                <c:pt idx="363">
                  <c:v>2006</c:v>
                </c:pt>
                <c:pt idx="364">
                  <c:v>2006</c:v>
                </c:pt>
              </c:numCache>
            </c:numRef>
          </c:val>
          <c:smooth val="0"/>
          <c:extLst>
            <c:ext xmlns:c16="http://schemas.microsoft.com/office/drawing/2014/chart" uri="{C3380CC4-5D6E-409C-BE32-E72D297353CC}">
              <c16:uniqueId val="{00000004-FF40-4304-904D-70A63ADBFF1F}"/>
            </c:ext>
          </c:extLst>
        </c:ser>
        <c:dLbls>
          <c:showLegendKey val="0"/>
          <c:showVal val="0"/>
          <c:showCatName val="0"/>
          <c:showSerName val="0"/>
          <c:showPercent val="0"/>
          <c:showBubbleSize val="0"/>
        </c:dLbls>
        <c:smooth val="0"/>
        <c:axId val="491256385"/>
        <c:axId val="197463836"/>
      </c:lineChart>
      <c:dateAx>
        <c:axId val="491256385"/>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97463836"/>
        <c:crosses val="autoZero"/>
        <c:auto val="1"/>
        <c:lblOffset val="100"/>
        <c:baseTimeUnit val="days"/>
      </c:dateAx>
      <c:valAx>
        <c:axId val="197463836"/>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元</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91256385"/>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sz="1600">
                <a:latin typeface="楷体" panose="02010609060101010101" pitchFamily="49" charset="-122"/>
                <a:ea typeface="楷体" panose="02010609060101010101" pitchFamily="49" charset="-122"/>
                <a:cs typeface="楷体" panose="02010609060101010101" pitchFamily="49" charset="-122"/>
              </a:rPr>
              <a:t>FG</a:t>
            </a:r>
            <a:r>
              <a:rPr lang="zh-CN" altLang="en-US" sz="1600">
                <a:latin typeface="楷体" panose="02010609060101010101" pitchFamily="49" charset="-122"/>
                <a:ea typeface="楷体" panose="02010609060101010101" pitchFamily="49" charset="-122"/>
                <a:cs typeface="楷体" panose="02010609060101010101" pitchFamily="49" charset="-122"/>
              </a:rPr>
              <a:t>主力合约</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玻璃日度图表!$T$17</c:f>
              <c:strCache>
                <c:ptCount val="1"/>
                <c:pt idx="0">
                  <c:v>2020</c:v>
                </c:pt>
              </c:strCache>
            </c:strRef>
          </c:tx>
          <c:spPr>
            <a:ln w="28575" cap="rnd">
              <a:solidFill>
                <a:srgbClr val="9BBB59">
                  <a:lumMod val="60000"/>
                  <a:lumOff val="40000"/>
                </a:srgbClr>
              </a:solidFill>
              <a:round/>
            </a:ln>
            <a:effectLst/>
          </c:spPr>
          <c:marker>
            <c:symbol val="none"/>
          </c:marker>
          <c:cat>
            <c:numRef>
              <c:f>玻璃日度图表!$O$18:$O$382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玻璃日度图表!$T$18:$T$382</c:f>
              <c:numCache>
                <c:formatCode>General</c:formatCode>
                <c:ptCount val="365"/>
                <c:pt idx="0">
                  <c:v>1859</c:v>
                </c:pt>
                <c:pt idx="1">
                  <c:v>1852</c:v>
                </c:pt>
                <c:pt idx="2">
                  <c:v>1857</c:v>
                </c:pt>
                <c:pt idx="3">
                  <c:v>1851</c:v>
                </c:pt>
                <c:pt idx="4">
                  <c:v>#N/A</c:v>
                </c:pt>
                <c:pt idx="5">
                  <c:v>#N/A</c:v>
                </c:pt>
                <c:pt idx="6">
                  <c:v>1914</c:v>
                </c:pt>
                <c:pt idx="7">
                  <c:v>1905</c:v>
                </c:pt>
                <c:pt idx="8">
                  <c:v>1940</c:v>
                </c:pt>
                <c:pt idx="9">
                  <c:v>1932</c:v>
                </c:pt>
                <c:pt idx="10">
                  <c:v>1982</c:v>
                </c:pt>
                <c:pt idx="11">
                  <c:v>#N/A</c:v>
                </c:pt>
                <c:pt idx="12">
                  <c:v>#N/A</c:v>
                </c:pt>
                <c:pt idx="13">
                  <c:v>1951</c:v>
                </c:pt>
                <c:pt idx="14">
                  <c:v>1914</c:v>
                </c:pt>
                <c:pt idx="15">
                  <c:v>1907</c:v>
                </c:pt>
                <c:pt idx="16">
                  <c:v>1911</c:v>
                </c:pt>
                <c:pt idx="17">
                  <c:v>1886</c:v>
                </c:pt>
                <c:pt idx="18">
                  <c:v>#N/A</c:v>
                </c:pt>
                <c:pt idx="19">
                  <c:v>#N/A</c:v>
                </c:pt>
                <c:pt idx="20">
                  <c:v>1988</c:v>
                </c:pt>
                <c:pt idx="21">
                  <c:v>1991</c:v>
                </c:pt>
                <c:pt idx="22">
                  <c:v>1998</c:v>
                </c:pt>
                <c:pt idx="23">
                  <c:v>1975</c:v>
                </c:pt>
                <c:pt idx="24">
                  <c:v>1945</c:v>
                </c:pt>
                <c:pt idx="25">
                  <c:v>#N/A</c:v>
                </c:pt>
                <c:pt idx="26">
                  <c:v>#N/A</c:v>
                </c:pt>
                <c:pt idx="27">
                  <c:v>1882</c:v>
                </c:pt>
                <c:pt idx="28">
                  <c:v>1869</c:v>
                </c:pt>
                <c:pt idx="29">
                  <c:v>1870</c:v>
                </c:pt>
                <c:pt idx="30">
                  <c:v>1827</c:v>
                </c:pt>
                <c:pt idx="31">
                  <c:v>1837</c:v>
                </c:pt>
                <c:pt idx="32">
                  <c:v>#N/A</c:v>
                </c:pt>
                <c:pt idx="33">
                  <c:v>#N/A</c:v>
                </c:pt>
                <c:pt idx="34">
                  <c:v>1847</c:v>
                </c:pt>
                <c:pt idx="35">
                  <c:v>1842</c:v>
                </c:pt>
                <c:pt idx="36">
                  <c:v>1835</c:v>
                </c:pt>
                <c:pt idx="37">
                  <c:v>1846</c:v>
                </c:pt>
                <c:pt idx="38">
                  <c:v>1847</c:v>
                </c:pt>
                <c:pt idx="39">
                  <c:v>#N/A</c:v>
                </c:pt>
                <c:pt idx="40">
                  <c:v>#N/A</c:v>
                </c:pt>
                <c:pt idx="41">
                  <c:v>1880</c:v>
                </c:pt>
                <c:pt idx="42">
                  <c:v>1870</c:v>
                </c:pt>
                <c:pt idx="43">
                  <c:v>1830</c:v>
                </c:pt>
                <c:pt idx="44">
                  <c:v>1857</c:v>
                </c:pt>
                <c:pt idx="45">
                  <c:v>1852</c:v>
                </c:pt>
                <c:pt idx="46">
                  <c:v>#N/A</c:v>
                </c:pt>
                <c:pt idx="47">
                  <c:v>#N/A</c:v>
                </c:pt>
                <c:pt idx="48">
                  <c:v>1835</c:v>
                </c:pt>
                <c:pt idx="49">
                  <c:v>1824</c:v>
                </c:pt>
                <c:pt idx="50">
                  <c:v>1808</c:v>
                </c:pt>
                <c:pt idx="51">
                  <c:v>1772</c:v>
                </c:pt>
                <c:pt idx="52">
                  <c:v>1762</c:v>
                </c:pt>
                <c:pt idx="53">
                  <c:v>#N/A</c:v>
                </c:pt>
                <c:pt idx="54">
                  <c:v>#N/A</c:v>
                </c:pt>
                <c:pt idx="55">
                  <c:v>1754</c:v>
                </c:pt>
                <c:pt idx="56">
                  <c:v>1730</c:v>
                </c:pt>
                <c:pt idx="57">
                  <c:v>1729</c:v>
                </c:pt>
                <c:pt idx="58">
                  <c:v>1725</c:v>
                </c:pt>
                <c:pt idx="59">
                  <c:v>1740</c:v>
                </c:pt>
                <c:pt idx="60">
                  <c:v>#N/A</c:v>
                </c:pt>
                <c:pt idx="61">
                  <c:v>#N/A</c:v>
                </c:pt>
                <c:pt idx="62">
                  <c:v>1743</c:v>
                </c:pt>
                <c:pt idx="63">
                  <c:v>1708</c:v>
                </c:pt>
                <c:pt idx="64">
                  <c:v>1730</c:v>
                </c:pt>
                <c:pt idx="65">
                  <c:v>1754</c:v>
                </c:pt>
                <c:pt idx="66">
                  <c:v>1717</c:v>
                </c:pt>
                <c:pt idx="67">
                  <c:v>#N/A</c:v>
                </c:pt>
                <c:pt idx="68">
                  <c:v>#N/A</c:v>
                </c:pt>
                <c:pt idx="69">
                  <c:v>1707</c:v>
                </c:pt>
                <c:pt idx="70">
                  <c:v>1714</c:v>
                </c:pt>
                <c:pt idx="71">
                  <c:v>1691</c:v>
                </c:pt>
                <c:pt idx="72">
                  <c:v>1716</c:v>
                </c:pt>
                <c:pt idx="73">
                  <c:v>1710</c:v>
                </c:pt>
                <c:pt idx="74">
                  <c:v>#N/A</c:v>
                </c:pt>
                <c:pt idx="75">
                  <c:v>#N/A</c:v>
                </c:pt>
                <c:pt idx="76">
                  <c:v>1726</c:v>
                </c:pt>
                <c:pt idx="77">
                  <c:v>1716</c:v>
                </c:pt>
                <c:pt idx="78">
                  <c:v>1736</c:v>
                </c:pt>
                <c:pt idx="79">
                  <c:v>1752</c:v>
                </c:pt>
                <c:pt idx="80">
                  <c:v>1785</c:v>
                </c:pt>
                <c:pt idx="81">
                  <c:v>#N/A</c:v>
                </c:pt>
                <c:pt idx="82">
                  <c:v>#N/A</c:v>
                </c:pt>
                <c:pt idx="83">
                  <c:v>1750</c:v>
                </c:pt>
                <c:pt idx="84">
                  <c:v>#N/A</c:v>
                </c:pt>
                <c:pt idx="85">
                  <c:v>#N/A</c:v>
                </c:pt>
                <c:pt idx="86">
                  <c:v>#N/A</c:v>
                </c:pt>
                <c:pt idx="87">
                  <c:v>#N/A</c:v>
                </c:pt>
                <c:pt idx="88">
                  <c:v>#N/A</c:v>
                </c:pt>
                <c:pt idx="89">
                  <c:v>#N/A</c:v>
                </c:pt>
                <c:pt idx="90">
                  <c:v>#N/A</c:v>
                </c:pt>
                <c:pt idx="91">
                  <c:v>#N/A</c:v>
                </c:pt>
                <c:pt idx="92">
                  <c:v>1742</c:v>
                </c:pt>
                <c:pt idx="93">
                  <c:v>1699</c:v>
                </c:pt>
                <c:pt idx="94">
                  <c:v>1675</c:v>
                </c:pt>
                <c:pt idx="95">
                  <c:v>#N/A</c:v>
                </c:pt>
                <c:pt idx="96">
                  <c:v>#N/A</c:v>
                </c:pt>
                <c:pt idx="97">
                  <c:v>1670</c:v>
                </c:pt>
                <c:pt idx="98">
                  <c:v>1672</c:v>
                </c:pt>
                <c:pt idx="99">
                  <c:v>1670</c:v>
                </c:pt>
                <c:pt idx="100">
                  <c:v>1653</c:v>
                </c:pt>
                <c:pt idx="101">
                  <c:v>1629</c:v>
                </c:pt>
                <c:pt idx="102">
                  <c:v>#N/A</c:v>
                </c:pt>
                <c:pt idx="103">
                  <c:v>#N/A</c:v>
                </c:pt>
                <c:pt idx="104">
                  <c:v>1668</c:v>
                </c:pt>
                <c:pt idx="105">
                  <c:v>1642</c:v>
                </c:pt>
                <c:pt idx="106">
                  <c:v>1653</c:v>
                </c:pt>
                <c:pt idx="107">
                  <c:v>1646</c:v>
                </c:pt>
                <c:pt idx="108">
                  <c:v>1680</c:v>
                </c:pt>
                <c:pt idx="109">
                  <c:v>#N/A</c:v>
                </c:pt>
                <c:pt idx="110">
                  <c:v>#N/A</c:v>
                </c:pt>
                <c:pt idx="111">
                  <c:v>1729</c:v>
                </c:pt>
                <c:pt idx="112">
                  <c:v>1717</c:v>
                </c:pt>
                <c:pt idx="113">
                  <c:v>1753</c:v>
                </c:pt>
                <c:pt idx="114">
                  <c:v>1747</c:v>
                </c:pt>
                <c:pt idx="115">
                  <c:v>1758</c:v>
                </c:pt>
                <c:pt idx="116">
                  <c:v>#N/A</c:v>
                </c:pt>
                <c:pt idx="117">
                  <c:v>#N/A</c:v>
                </c:pt>
                <c:pt idx="118">
                  <c:v>1748</c:v>
                </c:pt>
                <c:pt idx="119">
                  <c:v>1794</c:v>
                </c:pt>
                <c:pt idx="120">
                  <c:v>1832</c:v>
                </c:pt>
                <c:pt idx="121">
                  <c:v>1820</c:v>
                </c:pt>
                <c:pt idx="122">
                  <c:v>1857</c:v>
                </c:pt>
                <c:pt idx="123">
                  <c:v>#N/A</c:v>
                </c:pt>
                <c:pt idx="124">
                  <c:v>#N/A</c:v>
                </c:pt>
                <c:pt idx="125">
                  <c:v>1827</c:v>
                </c:pt>
                <c:pt idx="126">
                  <c:v>1749</c:v>
                </c:pt>
                <c:pt idx="127">
                  <c:v>1718</c:v>
                </c:pt>
                <c:pt idx="128">
                  <c:v>1708</c:v>
                </c:pt>
                <c:pt idx="129">
                  <c:v>1769</c:v>
                </c:pt>
                <c:pt idx="130">
                  <c:v>#N/A</c:v>
                </c:pt>
                <c:pt idx="131">
                  <c:v>#N/A</c:v>
                </c:pt>
                <c:pt idx="132">
                  <c:v>1740</c:v>
                </c:pt>
                <c:pt idx="133">
                  <c:v>1833</c:v>
                </c:pt>
                <c:pt idx="134">
                  <c:v>1843</c:v>
                </c:pt>
                <c:pt idx="135">
                  <c:v>1858</c:v>
                </c:pt>
                <c:pt idx="136">
                  <c:v>1851</c:v>
                </c:pt>
                <c:pt idx="137">
                  <c:v>#N/A</c:v>
                </c:pt>
                <c:pt idx="138">
                  <c:v>#N/A</c:v>
                </c:pt>
                <c:pt idx="139">
                  <c:v>1834</c:v>
                </c:pt>
                <c:pt idx="140">
                  <c:v>1849</c:v>
                </c:pt>
                <c:pt idx="141">
                  <c:v>1841</c:v>
                </c:pt>
                <c:pt idx="142">
                  <c:v>1950</c:v>
                </c:pt>
                <c:pt idx="143">
                  <c:v>1862</c:v>
                </c:pt>
                <c:pt idx="144">
                  <c:v>#N/A</c:v>
                </c:pt>
                <c:pt idx="145">
                  <c:v>#N/A</c:v>
                </c:pt>
                <c:pt idx="146">
                  <c:v>1905</c:v>
                </c:pt>
                <c:pt idx="147">
                  <c:v>1858</c:v>
                </c:pt>
                <c:pt idx="148">
                  <c:v>1818</c:v>
                </c:pt>
                <c:pt idx="149">
                  <c:v>1815</c:v>
                </c:pt>
                <c:pt idx="150">
                  <c:v>1753</c:v>
                </c:pt>
                <c:pt idx="151">
                  <c:v>#N/A</c:v>
                </c:pt>
                <c:pt idx="152">
                  <c:v>#N/A</c:v>
                </c:pt>
                <c:pt idx="153">
                  <c:v>1692</c:v>
                </c:pt>
                <c:pt idx="154">
                  <c:v>1686</c:v>
                </c:pt>
                <c:pt idx="155">
                  <c:v>1672</c:v>
                </c:pt>
                <c:pt idx="156">
                  <c:v>1686</c:v>
                </c:pt>
                <c:pt idx="157">
                  <c:v>1668</c:v>
                </c:pt>
                <c:pt idx="158">
                  <c:v>#N/A</c:v>
                </c:pt>
                <c:pt idx="159">
                  <c:v>#N/A</c:v>
                </c:pt>
                <c:pt idx="160">
                  <c:v>1663</c:v>
                </c:pt>
                <c:pt idx="161">
                  <c:v>1679</c:v>
                </c:pt>
                <c:pt idx="162">
                  <c:v>1696</c:v>
                </c:pt>
                <c:pt idx="163">
                  <c:v>1689</c:v>
                </c:pt>
                <c:pt idx="164">
                  <c:v>1637</c:v>
                </c:pt>
                <c:pt idx="165">
                  <c:v>#N/A</c:v>
                </c:pt>
                <c:pt idx="166">
                  <c:v>#N/A</c:v>
                </c:pt>
                <c:pt idx="167">
                  <c:v>1646</c:v>
                </c:pt>
                <c:pt idx="168">
                  <c:v>1597</c:v>
                </c:pt>
                <c:pt idx="169">
                  <c:v>1605</c:v>
                </c:pt>
                <c:pt idx="170">
                  <c:v>1599</c:v>
                </c:pt>
                <c:pt idx="171">
                  <c:v>1591</c:v>
                </c:pt>
                <c:pt idx="172">
                  <c:v>#N/A</c:v>
                </c:pt>
                <c:pt idx="173">
                  <c:v>#N/A</c:v>
                </c:pt>
                <c:pt idx="174">
                  <c:v>1542</c:v>
                </c:pt>
                <c:pt idx="175">
                  <c:v>1543</c:v>
                </c:pt>
                <c:pt idx="176">
                  <c:v>1530</c:v>
                </c:pt>
                <c:pt idx="177">
                  <c:v>1527</c:v>
                </c:pt>
                <c:pt idx="178">
                  <c:v>1503</c:v>
                </c:pt>
                <c:pt idx="179">
                  <c:v>#N/A</c:v>
                </c:pt>
                <c:pt idx="180">
                  <c:v>#N/A</c:v>
                </c:pt>
                <c:pt idx="181">
                  <c:v>1490</c:v>
                </c:pt>
                <c:pt idx="182">
                  <c:v>1497</c:v>
                </c:pt>
                <c:pt idx="183">
                  <c:v>1490</c:v>
                </c:pt>
                <c:pt idx="184">
                  <c:v>1477</c:v>
                </c:pt>
                <c:pt idx="185">
                  <c:v>1473</c:v>
                </c:pt>
                <c:pt idx="186">
                  <c:v>#N/A</c:v>
                </c:pt>
                <c:pt idx="187">
                  <c:v>#N/A</c:v>
                </c:pt>
                <c:pt idx="188">
                  <c:v>#N/A</c:v>
                </c:pt>
                <c:pt idx="189">
                  <c:v>#N/A</c:v>
                </c:pt>
                <c:pt idx="190">
                  <c:v>1484</c:v>
                </c:pt>
                <c:pt idx="191">
                  <c:v>1454</c:v>
                </c:pt>
                <c:pt idx="192">
                  <c:v>1455</c:v>
                </c:pt>
                <c:pt idx="193">
                  <c:v>#N/A</c:v>
                </c:pt>
                <c:pt idx="194">
                  <c:v>#N/A</c:v>
                </c:pt>
                <c:pt idx="195">
                  <c:v>1451</c:v>
                </c:pt>
                <c:pt idx="196">
                  <c:v>1446</c:v>
                </c:pt>
                <c:pt idx="197">
                  <c:v>1447</c:v>
                </c:pt>
                <c:pt idx="198">
                  <c:v>1453</c:v>
                </c:pt>
                <c:pt idx="199">
                  <c:v>1452</c:v>
                </c:pt>
                <c:pt idx="200">
                  <c:v>#N/A</c:v>
                </c:pt>
                <c:pt idx="201">
                  <c:v>#N/A</c:v>
                </c:pt>
                <c:pt idx="202">
                  <c:v>1454</c:v>
                </c:pt>
                <c:pt idx="203">
                  <c:v>1445</c:v>
                </c:pt>
                <c:pt idx="204">
                  <c:v>1424</c:v>
                </c:pt>
                <c:pt idx="205">
                  <c:v>1420</c:v>
                </c:pt>
                <c:pt idx="206">
                  <c:v>1437</c:v>
                </c:pt>
                <c:pt idx="207">
                  <c:v>#N/A</c:v>
                </c:pt>
                <c:pt idx="208">
                  <c:v>#N/A</c:v>
                </c:pt>
                <c:pt idx="209">
                  <c:v>1437</c:v>
                </c:pt>
                <c:pt idx="210">
                  <c:v>1428</c:v>
                </c:pt>
                <c:pt idx="211">
                  <c:v>1438</c:v>
                </c:pt>
                <c:pt idx="212">
                  <c:v>1447</c:v>
                </c:pt>
                <c:pt idx="213">
                  <c:v>1437</c:v>
                </c:pt>
                <c:pt idx="214">
                  <c:v>#N/A</c:v>
                </c:pt>
                <c:pt idx="215">
                  <c:v>#N/A</c:v>
                </c:pt>
                <c:pt idx="216">
                  <c:v>1429</c:v>
                </c:pt>
                <c:pt idx="217">
                  <c:v>1428</c:v>
                </c:pt>
                <c:pt idx="218">
                  <c:v>1422</c:v>
                </c:pt>
                <c:pt idx="219">
                  <c:v>1431</c:v>
                </c:pt>
                <c:pt idx="220">
                  <c:v>1429</c:v>
                </c:pt>
                <c:pt idx="221">
                  <c:v>#N/A</c:v>
                </c:pt>
                <c:pt idx="222">
                  <c:v>#N/A</c:v>
                </c:pt>
                <c:pt idx="223">
                  <c:v>1364</c:v>
                </c:pt>
                <c:pt idx="224">
                  <c:v>1388</c:v>
                </c:pt>
                <c:pt idx="225">
                  <c:v>1379</c:v>
                </c:pt>
                <c:pt idx="226">
                  <c:v>1377</c:v>
                </c:pt>
                <c:pt idx="227">
                  <c:v>1369</c:v>
                </c:pt>
                <c:pt idx="228">
                  <c:v>#N/A</c:v>
                </c:pt>
                <c:pt idx="229">
                  <c:v>#N/A</c:v>
                </c:pt>
                <c:pt idx="230">
                  <c:v>1343</c:v>
                </c:pt>
                <c:pt idx="231">
                  <c:v>1361</c:v>
                </c:pt>
                <c:pt idx="232">
                  <c:v>1368</c:v>
                </c:pt>
                <c:pt idx="233">
                  <c:v>1345</c:v>
                </c:pt>
                <c:pt idx="234">
                  <c:v>1340</c:v>
                </c:pt>
                <c:pt idx="235">
                  <c:v>#N/A</c:v>
                </c:pt>
                <c:pt idx="236">
                  <c:v>#N/A</c:v>
                </c:pt>
                <c:pt idx="237">
                  <c:v>1318</c:v>
                </c:pt>
                <c:pt idx="238">
                  <c:v>1310</c:v>
                </c:pt>
                <c:pt idx="239">
                  <c:v>1297</c:v>
                </c:pt>
                <c:pt idx="240">
                  <c:v>#N/A</c:v>
                </c:pt>
                <c:pt idx="241">
                  <c:v>#N/A</c:v>
                </c:pt>
                <c:pt idx="242">
                  <c:v>#N/A</c:v>
                </c:pt>
                <c:pt idx="243">
                  <c:v>#N/A</c:v>
                </c:pt>
                <c:pt idx="244">
                  <c:v>#N/A</c:v>
                </c:pt>
                <c:pt idx="245">
                  <c:v>1269</c:v>
                </c:pt>
                <c:pt idx="246">
                  <c:v>1261</c:v>
                </c:pt>
                <c:pt idx="247">
                  <c:v>1244</c:v>
                </c:pt>
                <c:pt idx="248">
                  <c:v>1261</c:v>
                </c:pt>
                <c:pt idx="249">
                  <c:v>#N/A</c:v>
                </c:pt>
                <c:pt idx="250">
                  <c:v>#N/A</c:v>
                </c:pt>
                <c:pt idx="251">
                  <c:v>1248</c:v>
                </c:pt>
                <c:pt idx="252">
                  <c:v>1228</c:v>
                </c:pt>
                <c:pt idx="253">
                  <c:v>1240</c:v>
                </c:pt>
                <c:pt idx="254">
                  <c:v>1236</c:v>
                </c:pt>
                <c:pt idx="255">
                  <c:v>1256</c:v>
                </c:pt>
                <c:pt idx="256">
                  <c:v>#N/A</c:v>
                </c:pt>
                <c:pt idx="257">
                  <c:v>#N/A</c:v>
                </c:pt>
                <c:pt idx="258">
                  <c:v>1271</c:v>
                </c:pt>
                <c:pt idx="259">
                  <c:v>1230</c:v>
                </c:pt>
                <c:pt idx="260">
                  <c:v>1249</c:v>
                </c:pt>
                <c:pt idx="261">
                  <c:v>1219</c:v>
                </c:pt>
                <c:pt idx="262">
                  <c:v>1199</c:v>
                </c:pt>
                <c:pt idx="263">
                  <c:v>#N/A</c:v>
                </c:pt>
                <c:pt idx="264">
                  <c:v>#N/A</c:v>
                </c:pt>
                <c:pt idx="265">
                  <c:v>1256</c:v>
                </c:pt>
                <c:pt idx="266">
                  <c:v>1244</c:v>
                </c:pt>
                <c:pt idx="267">
                  <c:v>1244</c:v>
                </c:pt>
                <c:pt idx="268">
                  <c:v>1241</c:v>
                </c:pt>
                <c:pt idx="269">
                  <c:v>#N/A</c:v>
                </c:pt>
                <c:pt idx="270">
                  <c:v>#N/A</c:v>
                </c:pt>
                <c:pt idx="271">
                  <c:v>#N/A</c:v>
                </c:pt>
                <c:pt idx="272">
                  <c:v>1222</c:v>
                </c:pt>
                <c:pt idx="273">
                  <c:v>1280</c:v>
                </c:pt>
                <c:pt idx="274">
                  <c:v>1269</c:v>
                </c:pt>
                <c:pt idx="275">
                  <c:v>1291</c:v>
                </c:pt>
                <c:pt idx="276">
                  <c:v>1285</c:v>
                </c:pt>
                <c:pt idx="277">
                  <c:v>#N/A</c:v>
                </c:pt>
                <c:pt idx="278">
                  <c:v>#N/A</c:v>
                </c:pt>
                <c:pt idx="279">
                  <c:v>1278</c:v>
                </c:pt>
                <c:pt idx="280">
                  <c:v>1279</c:v>
                </c:pt>
                <c:pt idx="281">
                  <c:v>1300</c:v>
                </c:pt>
                <c:pt idx="282">
                  <c:v>1300</c:v>
                </c:pt>
                <c:pt idx="283">
                  <c:v>1287</c:v>
                </c:pt>
                <c:pt idx="284">
                  <c:v>#N/A</c:v>
                </c:pt>
                <c:pt idx="285">
                  <c:v>#N/A</c:v>
                </c:pt>
                <c:pt idx="286">
                  <c:v>1328</c:v>
                </c:pt>
                <c:pt idx="287">
                  <c:v>1324</c:v>
                </c:pt>
                <c:pt idx="288">
                  <c:v>1335</c:v>
                </c:pt>
                <c:pt idx="289">
                  <c:v>1348</c:v>
                </c:pt>
                <c:pt idx="290">
                  <c:v>1343</c:v>
                </c:pt>
                <c:pt idx="291">
                  <c:v>#N/A</c:v>
                </c:pt>
                <c:pt idx="292">
                  <c:v>#N/A</c:v>
                </c:pt>
                <c:pt idx="293">
                  <c:v>1361</c:v>
                </c:pt>
                <c:pt idx="294">
                  <c:v>1384</c:v>
                </c:pt>
                <c:pt idx="295">
                  <c:v>1383</c:v>
                </c:pt>
                <c:pt idx="296">
                  <c:v>1384</c:v>
                </c:pt>
                <c:pt idx="297">
                  <c:v>1372</c:v>
                </c:pt>
                <c:pt idx="298">
                  <c:v>#N/A</c:v>
                </c:pt>
                <c:pt idx="299">
                  <c:v>#N/A</c:v>
                </c:pt>
                <c:pt idx="300">
                  <c:v>1387</c:v>
                </c:pt>
                <c:pt idx="301">
                  <c:v>1394</c:v>
                </c:pt>
                <c:pt idx="302">
                  <c:v>1392</c:v>
                </c:pt>
                <c:pt idx="303">
                  <c:v>1394</c:v>
                </c:pt>
                <c:pt idx="304">
                  <c:v>1412</c:v>
                </c:pt>
                <c:pt idx="305">
                  <c:v>#N/A</c:v>
                </c:pt>
                <c:pt idx="306">
                  <c:v>1389</c:v>
                </c:pt>
                <c:pt idx="307">
                  <c:v>1412</c:v>
                </c:pt>
                <c:pt idx="308">
                  <c:v>1425</c:v>
                </c:pt>
                <c:pt idx="309">
                  <c:v>1429</c:v>
                </c:pt>
                <c:pt idx="310">
                  <c:v>1436</c:v>
                </c:pt>
                <c:pt idx="311">
                  <c:v>#N/A</c:v>
                </c:pt>
                <c:pt idx="312">
                  <c:v>#N/A</c:v>
                </c:pt>
                <c:pt idx="313">
                  <c:v>1429</c:v>
                </c:pt>
                <c:pt idx="314">
                  <c:v>1428</c:v>
                </c:pt>
                <c:pt idx="315">
                  <c:v>1406</c:v>
                </c:pt>
                <c:pt idx="316">
                  <c:v>1400</c:v>
                </c:pt>
                <c:pt idx="317">
                  <c:v>1408</c:v>
                </c:pt>
                <c:pt idx="318">
                  <c:v>#N/A</c:v>
                </c:pt>
                <c:pt idx="319">
                  <c:v>#N/A</c:v>
                </c:pt>
                <c:pt idx="320">
                  <c:v>1405</c:v>
                </c:pt>
                <c:pt idx="321">
                  <c:v>1403</c:v>
                </c:pt>
                <c:pt idx="322">
                  <c:v>1426</c:v>
                </c:pt>
                <c:pt idx="323">
                  <c:v>1424</c:v>
                </c:pt>
                <c:pt idx="324">
                  <c:v>1418</c:v>
                </c:pt>
                <c:pt idx="325">
                  <c:v>#N/A</c:v>
                </c:pt>
                <c:pt idx="326">
                  <c:v>#N/A</c:v>
                </c:pt>
                <c:pt idx="327">
                  <c:v>1416</c:v>
                </c:pt>
                <c:pt idx="328">
                  <c:v>1422</c:v>
                </c:pt>
                <c:pt idx="329">
                  <c:v>1389</c:v>
                </c:pt>
                <c:pt idx="330">
                  <c:v>1384</c:v>
                </c:pt>
                <c:pt idx="331">
                  <c:v>1381</c:v>
                </c:pt>
                <c:pt idx="332">
                  <c:v>#N/A</c:v>
                </c:pt>
                <c:pt idx="333">
                  <c:v>#N/A</c:v>
                </c:pt>
                <c:pt idx="334">
                  <c:v>#N/A</c:v>
                </c:pt>
                <c:pt idx="335">
                  <c:v>#N/A</c:v>
                </c:pt>
                <c:pt idx="336">
                  <c:v>#N/A</c:v>
                </c:pt>
                <c:pt idx="337">
                  <c:v>#N/A</c:v>
                </c:pt>
                <c:pt idx="338">
                  <c:v>#N/A</c:v>
                </c:pt>
                <c:pt idx="339">
                  <c:v>#N/A</c:v>
                </c:pt>
                <c:pt idx="340">
                  <c:v>#N/A</c:v>
                </c:pt>
                <c:pt idx="341">
                  <c:v>#N/A</c:v>
                </c:pt>
                <c:pt idx="342">
                  <c:v>1476</c:v>
                </c:pt>
                <c:pt idx="343">
                  <c:v>1501</c:v>
                </c:pt>
                <c:pt idx="344">
                  <c:v>1495</c:v>
                </c:pt>
                <c:pt idx="345">
                  <c:v>1505</c:v>
                </c:pt>
                <c:pt idx="346">
                  <c:v>#N/A</c:v>
                </c:pt>
                <c:pt idx="347">
                  <c:v>#N/A</c:v>
                </c:pt>
                <c:pt idx="348">
                  <c:v>1506</c:v>
                </c:pt>
                <c:pt idx="349">
                  <c:v>1507</c:v>
                </c:pt>
                <c:pt idx="350">
                  <c:v>1504</c:v>
                </c:pt>
                <c:pt idx="351">
                  <c:v>1493</c:v>
                </c:pt>
                <c:pt idx="352">
                  <c:v>1490</c:v>
                </c:pt>
                <c:pt idx="353">
                  <c:v>#N/A</c:v>
                </c:pt>
                <c:pt idx="354">
                  <c:v>#N/A</c:v>
                </c:pt>
                <c:pt idx="355">
                  <c:v>1507</c:v>
                </c:pt>
                <c:pt idx="356">
                  <c:v>1503</c:v>
                </c:pt>
                <c:pt idx="357">
                  <c:v>1508</c:v>
                </c:pt>
                <c:pt idx="358">
                  <c:v>1507</c:v>
                </c:pt>
                <c:pt idx="359">
                  <c:v>1507</c:v>
                </c:pt>
                <c:pt idx="360">
                  <c:v>#N/A</c:v>
                </c:pt>
                <c:pt idx="361">
                  <c:v>#N/A</c:v>
                </c:pt>
                <c:pt idx="362">
                  <c:v>1506</c:v>
                </c:pt>
                <c:pt idx="363">
                  <c:v>1488</c:v>
                </c:pt>
                <c:pt idx="364">
                  <c:v>#N/A</c:v>
                </c:pt>
              </c:numCache>
            </c:numRef>
          </c:val>
          <c:smooth val="0"/>
          <c:extLst>
            <c:ext xmlns:c16="http://schemas.microsoft.com/office/drawing/2014/chart" uri="{C3380CC4-5D6E-409C-BE32-E72D297353CC}">
              <c16:uniqueId val="{00000000-9D30-4876-BFD0-E8193ED416CA}"/>
            </c:ext>
          </c:extLst>
        </c:ser>
        <c:ser>
          <c:idx val="2"/>
          <c:order val="2"/>
          <c:tx>
            <c:strRef>
              <c:f>玻璃日度图表!$S$17</c:f>
              <c:strCache>
                <c:ptCount val="1"/>
                <c:pt idx="0">
                  <c:v>2021</c:v>
                </c:pt>
              </c:strCache>
            </c:strRef>
          </c:tx>
          <c:spPr>
            <a:ln w="28575" cap="rnd">
              <a:solidFill>
                <a:srgbClr val="9BBB59">
                  <a:lumMod val="50000"/>
                </a:srgbClr>
              </a:solidFill>
              <a:round/>
            </a:ln>
            <a:effectLst/>
          </c:spPr>
          <c:marker>
            <c:symbol val="none"/>
          </c:marker>
          <c:cat>
            <c:numRef>
              <c:f>玻璃日度图表!$O$18:$O$382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玻璃日度图表!$S$18:$S$382</c:f>
              <c:numCache>
                <c:formatCode>General</c:formatCode>
                <c:ptCount val="365"/>
                <c:pt idx="0">
                  <c:v>1705</c:v>
                </c:pt>
                <c:pt idx="1">
                  <c:v>1735</c:v>
                </c:pt>
                <c:pt idx="2">
                  <c:v>1759</c:v>
                </c:pt>
                <c:pt idx="3">
                  <c:v>1747</c:v>
                </c:pt>
                <c:pt idx="4">
                  <c:v>1777</c:v>
                </c:pt>
                <c:pt idx="5">
                  <c:v>#N/A</c:v>
                </c:pt>
                <c:pt idx="6">
                  <c:v>#N/A</c:v>
                </c:pt>
                <c:pt idx="7">
                  <c:v>1751</c:v>
                </c:pt>
                <c:pt idx="8">
                  <c:v>1803</c:v>
                </c:pt>
                <c:pt idx="9">
                  <c:v>1796</c:v>
                </c:pt>
                <c:pt idx="10">
                  <c:v>1827</c:v>
                </c:pt>
                <c:pt idx="11">
                  <c:v>1781</c:v>
                </c:pt>
                <c:pt idx="12">
                  <c:v>#N/A</c:v>
                </c:pt>
                <c:pt idx="13">
                  <c:v>#N/A</c:v>
                </c:pt>
                <c:pt idx="14">
                  <c:v>1825</c:v>
                </c:pt>
                <c:pt idx="15">
                  <c:v>1808</c:v>
                </c:pt>
                <c:pt idx="16">
                  <c:v>1783</c:v>
                </c:pt>
                <c:pt idx="17">
                  <c:v>1837</c:v>
                </c:pt>
                <c:pt idx="18">
                  <c:v>1829</c:v>
                </c:pt>
                <c:pt idx="19">
                  <c:v>#N/A</c:v>
                </c:pt>
                <c:pt idx="20">
                  <c:v>#N/A</c:v>
                </c:pt>
                <c:pt idx="21">
                  <c:v>1779</c:v>
                </c:pt>
                <c:pt idx="22">
                  <c:v>1825</c:v>
                </c:pt>
                <c:pt idx="23">
                  <c:v>1811</c:v>
                </c:pt>
                <c:pt idx="24">
                  <c:v>1873</c:v>
                </c:pt>
                <c:pt idx="25">
                  <c:v>1923</c:v>
                </c:pt>
                <c:pt idx="26">
                  <c:v>#N/A</c:v>
                </c:pt>
                <c:pt idx="27">
                  <c:v>#N/A</c:v>
                </c:pt>
                <c:pt idx="28">
                  <c:v>1939</c:v>
                </c:pt>
                <c:pt idx="29">
                  <c:v>1932</c:v>
                </c:pt>
                <c:pt idx="30">
                  <c:v>1913</c:v>
                </c:pt>
                <c:pt idx="31">
                  <c:v>1822</c:v>
                </c:pt>
                <c:pt idx="32">
                  <c:v>1850</c:v>
                </c:pt>
                <c:pt idx="33">
                  <c:v>#N/A</c:v>
                </c:pt>
                <c:pt idx="34">
                  <c:v>#N/A</c:v>
                </c:pt>
                <c:pt idx="35">
                  <c:v>1795</c:v>
                </c:pt>
                <c:pt idx="36">
                  <c:v>1794</c:v>
                </c:pt>
                <c:pt idx="37">
                  <c:v>1774</c:v>
                </c:pt>
                <c:pt idx="38">
                  <c:v>1707</c:v>
                </c:pt>
                <c:pt idx="39">
                  <c:v>1731</c:v>
                </c:pt>
                <c:pt idx="40">
                  <c:v>#N/A</c:v>
                </c:pt>
                <c:pt idx="41">
                  <c:v>#N/A</c:v>
                </c:pt>
                <c:pt idx="42">
                  <c:v>1721</c:v>
                </c:pt>
                <c:pt idx="43">
                  <c:v>1670</c:v>
                </c:pt>
                <c:pt idx="44">
                  <c:v>1670</c:v>
                </c:pt>
                <c:pt idx="45">
                  <c:v>1706</c:v>
                </c:pt>
                <c:pt idx="46">
                  <c:v>1691</c:v>
                </c:pt>
                <c:pt idx="47">
                  <c:v>#N/A</c:v>
                </c:pt>
                <c:pt idx="48">
                  <c:v>#N/A</c:v>
                </c:pt>
                <c:pt idx="49">
                  <c:v>1714</c:v>
                </c:pt>
                <c:pt idx="50">
                  <c:v>1710</c:v>
                </c:pt>
                <c:pt idx="51">
                  <c:v>1611</c:v>
                </c:pt>
                <c:pt idx="52">
                  <c:v>1694</c:v>
                </c:pt>
                <c:pt idx="53">
                  <c:v>1688</c:v>
                </c:pt>
                <c:pt idx="54">
                  <c:v>#N/A</c:v>
                </c:pt>
                <c:pt idx="55">
                  <c:v>#N/A</c:v>
                </c:pt>
                <c:pt idx="56">
                  <c:v>1706</c:v>
                </c:pt>
                <c:pt idx="57">
                  <c:v>1685</c:v>
                </c:pt>
                <c:pt idx="58">
                  <c:v>1729</c:v>
                </c:pt>
                <c:pt idx="59">
                  <c:v>1627</c:v>
                </c:pt>
                <c:pt idx="60">
                  <c:v>1745</c:v>
                </c:pt>
                <c:pt idx="61">
                  <c:v>#N/A</c:v>
                </c:pt>
                <c:pt idx="62">
                  <c:v>#N/A</c:v>
                </c:pt>
                <c:pt idx="63">
                  <c:v>1808</c:v>
                </c:pt>
                <c:pt idx="64">
                  <c:v>1873</c:v>
                </c:pt>
                <c:pt idx="65">
                  <c:v>1956</c:v>
                </c:pt>
                <c:pt idx="66">
                  <c:v>2026</c:v>
                </c:pt>
                <c:pt idx="67">
                  <c:v>2005</c:v>
                </c:pt>
                <c:pt idx="68">
                  <c:v>#N/A</c:v>
                </c:pt>
                <c:pt idx="69">
                  <c:v>#N/A</c:v>
                </c:pt>
                <c:pt idx="70">
                  <c:v>2062</c:v>
                </c:pt>
                <c:pt idx="71">
                  <c:v>2176</c:v>
                </c:pt>
                <c:pt idx="72">
                  <c:v>2306</c:v>
                </c:pt>
                <c:pt idx="73">
                  <c:v>2391</c:v>
                </c:pt>
                <c:pt idx="74">
                  <c:v>2299</c:v>
                </c:pt>
                <c:pt idx="75">
                  <c:v>#N/A</c:v>
                </c:pt>
                <c:pt idx="76">
                  <c:v>#N/A</c:v>
                </c:pt>
                <c:pt idx="77">
                  <c:v>2367</c:v>
                </c:pt>
                <c:pt idx="78">
                  <c:v>2406</c:v>
                </c:pt>
                <c:pt idx="79">
                  <c:v>2449</c:v>
                </c:pt>
                <c:pt idx="80">
                  <c:v>2361</c:v>
                </c:pt>
                <c:pt idx="81">
                  <c:v>2428</c:v>
                </c:pt>
                <c:pt idx="82">
                  <c:v>#N/A</c:v>
                </c:pt>
                <c:pt idx="83">
                  <c:v>#N/A</c:v>
                </c:pt>
                <c:pt idx="84">
                  <c:v>2320</c:v>
                </c:pt>
                <c:pt idx="85">
                  <c:v>#N/A</c:v>
                </c:pt>
                <c:pt idx="86">
                  <c:v>#N/A</c:v>
                </c:pt>
                <c:pt idx="87">
                  <c:v>#N/A</c:v>
                </c:pt>
                <c:pt idx="88">
                  <c:v>#N/A</c:v>
                </c:pt>
                <c:pt idx="89">
                  <c:v>#N/A</c:v>
                </c:pt>
                <c:pt idx="90">
                  <c:v>#N/A</c:v>
                </c:pt>
                <c:pt idx="91">
                  <c:v>#N/A</c:v>
                </c:pt>
                <c:pt idx="92">
                  <c:v>2242</c:v>
                </c:pt>
                <c:pt idx="93">
                  <c:v>2231</c:v>
                </c:pt>
                <c:pt idx="94">
                  <c:v>2290</c:v>
                </c:pt>
                <c:pt idx="95">
                  <c:v>2252</c:v>
                </c:pt>
                <c:pt idx="96">
                  <c:v>#N/A</c:v>
                </c:pt>
                <c:pt idx="97">
                  <c:v>#N/A</c:v>
                </c:pt>
                <c:pt idx="98">
                  <c:v>2245</c:v>
                </c:pt>
                <c:pt idx="99">
                  <c:v>2347</c:v>
                </c:pt>
                <c:pt idx="100">
                  <c:v>2390</c:v>
                </c:pt>
                <c:pt idx="101">
                  <c:v>#N/A</c:v>
                </c:pt>
                <c:pt idx="102">
                  <c:v>#N/A</c:v>
                </c:pt>
                <c:pt idx="103">
                  <c:v>#N/A</c:v>
                </c:pt>
                <c:pt idx="104">
                  <c:v>#N/A</c:v>
                </c:pt>
                <c:pt idx="105">
                  <c:v>2361</c:v>
                </c:pt>
                <c:pt idx="106">
                  <c:v>2310</c:v>
                </c:pt>
                <c:pt idx="107">
                  <c:v>2351</c:v>
                </c:pt>
                <c:pt idx="108">
                  <c:v>2377</c:v>
                </c:pt>
                <c:pt idx="109">
                  <c:v>2428</c:v>
                </c:pt>
                <c:pt idx="110">
                  <c:v>#N/A</c:v>
                </c:pt>
                <c:pt idx="111">
                  <c:v>#N/A</c:v>
                </c:pt>
                <c:pt idx="112">
                  <c:v>2564</c:v>
                </c:pt>
                <c:pt idx="113">
                  <c:v>2540</c:v>
                </c:pt>
                <c:pt idx="114">
                  <c:v>2600</c:v>
                </c:pt>
                <c:pt idx="115">
                  <c:v>2715</c:v>
                </c:pt>
                <c:pt idx="116">
                  <c:v>2691</c:v>
                </c:pt>
                <c:pt idx="117">
                  <c:v>#N/A</c:v>
                </c:pt>
                <c:pt idx="118">
                  <c:v>#N/A</c:v>
                </c:pt>
                <c:pt idx="119">
                  <c:v>2749</c:v>
                </c:pt>
                <c:pt idx="120">
                  <c:v>2619</c:v>
                </c:pt>
                <c:pt idx="121">
                  <c:v>2615</c:v>
                </c:pt>
                <c:pt idx="122">
                  <c:v>2601</c:v>
                </c:pt>
                <c:pt idx="123">
                  <c:v>2676</c:v>
                </c:pt>
                <c:pt idx="124">
                  <c:v>#N/A</c:v>
                </c:pt>
                <c:pt idx="125">
                  <c:v>#N/A</c:v>
                </c:pt>
                <c:pt idx="126">
                  <c:v>2640</c:v>
                </c:pt>
                <c:pt idx="127">
                  <c:v>2611</c:v>
                </c:pt>
                <c:pt idx="128">
                  <c:v>2715</c:v>
                </c:pt>
                <c:pt idx="129">
                  <c:v>2741</c:v>
                </c:pt>
                <c:pt idx="130">
                  <c:v>2772</c:v>
                </c:pt>
                <c:pt idx="131">
                  <c:v>#N/A</c:v>
                </c:pt>
                <c:pt idx="132">
                  <c:v>#N/A</c:v>
                </c:pt>
                <c:pt idx="133">
                  <c:v>2672</c:v>
                </c:pt>
                <c:pt idx="134">
                  <c:v>2674</c:v>
                </c:pt>
                <c:pt idx="135">
                  <c:v>2735</c:v>
                </c:pt>
                <c:pt idx="136">
                  <c:v>2761</c:v>
                </c:pt>
                <c:pt idx="137">
                  <c:v>2747</c:v>
                </c:pt>
                <c:pt idx="138">
                  <c:v>#N/A</c:v>
                </c:pt>
                <c:pt idx="139">
                  <c:v>#N/A</c:v>
                </c:pt>
                <c:pt idx="140">
                  <c:v>2724</c:v>
                </c:pt>
                <c:pt idx="141">
                  <c:v>2722</c:v>
                </c:pt>
                <c:pt idx="142">
                  <c:v>2862</c:v>
                </c:pt>
                <c:pt idx="143">
                  <c:v>2868</c:v>
                </c:pt>
                <c:pt idx="144">
                  <c:v>2764</c:v>
                </c:pt>
                <c:pt idx="145">
                  <c:v>#N/A</c:v>
                </c:pt>
                <c:pt idx="146">
                  <c:v>#N/A</c:v>
                </c:pt>
                <c:pt idx="147">
                  <c:v>2714</c:v>
                </c:pt>
                <c:pt idx="148">
                  <c:v>2681</c:v>
                </c:pt>
                <c:pt idx="149">
                  <c:v>2781</c:v>
                </c:pt>
                <c:pt idx="150">
                  <c:v>2725</c:v>
                </c:pt>
                <c:pt idx="151">
                  <c:v>2814</c:v>
                </c:pt>
                <c:pt idx="152">
                  <c:v>#N/A</c:v>
                </c:pt>
                <c:pt idx="153">
                  <c:v>#N/A</c:v>
                </c:pt>
                <c:pt idx="154">
                  <c:v>2894</c:v>
                </c:pt>
                <c:pt idx="155">
                  <c:v>2885</c:v>
                </c:pt>
                <c:pt idx="156">
                  <c:v>2848</c:v>
                </c:pt>
                <c:pt idx="157">
                  <c:v>2797</c:v>
                </c:pt>
                <c:pt idx="158">
                  <c:v>2911</c:v>
                </c:pt>
                <c:pt idx="159">
                  <c:v>#N/A</c:v>
                </c:pt>
                <c:pt idx="160">
                  <c:v>#N/A</c:v>
                </c:pt>
                <c:pt idx="161">
                  <c:v>3017</c:v>
                </c:pt>
                <c:pt idx="162">
                  <c:v>3057</c:v>
                </c:pt>
                <c:pt idx="163">
                  <c:v>3006</c:v>
                </c:pt>
                <c:pt idx="164">
                  <c:v>3024</c:v>
                </c:pt>
                <c:pt idx="165">
                  <c:v>3039</c:v>
                </c:pt>
                <c:pt idx="166">
                  <c:v>#N/A</c:v>
                </c:pt>
                <c:pt idx="167">
                  <c:v>#N/A</c:v>
                </c:pt>
                <c:pt idx="168">
                  <c:v>3072</c:v>
                </c:pt>
                <c:pt idx="169">
                  <c:v>3013</c:v>
                </c:pt>
                <c:pt idx="170">
                  <c:v>3071</c:v>
                </c:pt>
                <c:pt idx="171">
                  <c:v>3004</c:v>
                </c:pt>
                <c:pt idx="172">
                  <c:v>2943</c:v>
                </c:pt>
                <c:pt idx="173">
                  <c:v>#N/A</c:v>
                </c:pt>
                <c:pt idx="174">
                  <c:v>#N/A</c:v>
                </c:pt>
                <c:pt idx="175">
                  <c:v>2893</c:v>
                </c:pt>
                <c:pt idx="176">
                  <c:v>2902</c:v>
                </c:pt>
                <c:pt idx="177">
                  <c:v>2862</c:v>
                </c:pt>
                <c:pt idx="178">
                  <c:v>2862</c:v>
                </c:pt>
                <c:pt idx="179">
                  <c:v>2813</c:v>
                </c:pt>
                <c:pt idx="180">
                  <c:v>#N/A</c:v>
                </c:pt>
                <c:pt idx="181">
                  <c:v>#N/A</c:v>
                </c:pt>
                <c:pt idx="182">
                  <c:v>2835</c:v>
                </c:pt>
                <c:pt idx="183">
                  <c:v>2782</c:v>
                </c:pt>
                <c:pt idx="184">
                  <c:v>2815</c:v>
                </c:pt>
                <c:pt idx="185">
                  <c:v>2809</c:v>
                </c:pt>
                <c:pt idx="186">
                  <c:v>2807</c:v>
                </c:pt>
                <c:pt idx="187">
                  <c:v>#N/A</c:v>
                </c:pt>
                <c:pt idx="188">
                  <c:v>#N/A</c:v>
                </c:pt>
                <c:pt idx="189">
                  <c:v>2842</c:v>
                </c:pt>
                <c:pt idx="190">
                  <c:v>2779</c:v>
                </c:pt>
                <c:pt idx="191">
                  <c:v>2686</c:v>
                </c:pt>
                <c:pt idx="192">
                  <c:v>2685</c:v>
                </c:pt>
                <c:pt idx="193">
                  <c:v>2622</c:v>
                </c:pt>
                <c:pt idx="194">
                  <c:v>#N/A</c:v>
                </c:pt>
                <c:pt idx="195">
                  <c:v>#N/A</c:v>
                </c:pt>
                <c:pt idx="196">
                  <c:v>2624</c:v>
                </c:pt>
                <c:pt idx="197">
                  <c:v>2651</c:v>
                </c:pt>
                <c:pt idx="198">
                  <c:v>2594</c:v>
                </c:pt>
                <c:pt idx="199">
                  <c:v>2646</c:v>
                </c:pt>
                <c:pt idx="200">
                  <c:v>#N/A</c:v>
                </c:pt>
                <c:pt idx="201">
                  <c:v>#N/A</c:v>
                </c:pt>
                <c:pt idx="202">
                  <c:v>#N/A</c:v>
                </c:pt>
                <c:pt idx="203">
                  <c:v>2719</c:v>
                </c:pt>
                <c:pt idx="204">
                  <c:v>2644</c:v>
                </c:pt>
                <c:pt idx="205">
                  <c:v>2636</c:v>
                </c:pt>
                <c:pt idx="206">
                  <c:v>2634</c:v>
                </c:pt>
                <c:pt idx="207">
                  <c:v>2629</c:v>
                </c:pt>
                <c:pt idx="208">
                  <c:v>#N/A</c:v>
                </c:pt>
                <c:pt idx="209">
                  <c:v>#N/A</c:v>
                </c:pt>
                <c:pt idx="210">
                  <c:v>2683</c:v>
                </c:pt>
                <c:pt idx="211">
                  <c:v>2674</c:v>
                </c:pt>
                <c:pt idx="212">
                  <c:v>2654</c:v>
                </c:pt>
                <c:pt idx="213">
                  <c:v>2690</c:v>
                </c:pt>
                <c:pt idx="214">
                  <c:v>2688</c:v>
                </c:pt>
                <c:pt idx="215">
                  <c:v>#N/A</c:v>
                </c:pt>
                <c:pt idx="216">
                  <c:v>#N/A</c:v>
                </c:pt>
                <c:pt idx="217">
                  <c:v>2630</c:v>
                </c:pt>
                <c:pt idx="218">
                  <c:v>2548</c:v>
                </c:pt>
                <c:pt idx="219">
                  <c:v>2576</c:v>
                </c:pt>
                <c:pt idx="220">
                  <c:v>2618</c:v>
                </c:pt>
                <c:pt idx="221">
                  <c:v>2587</c:v>
                </c:pt>
                <c:pt idx="222">
                  <c:v>#N/A</c:v>
                </c:pt>
                <c:pt idx="223">
                  <c:v>#N/A</c:v>
                </c:pt>
                <c:pt idx="224">
                  <c:v>2558</c:v>
                </c:pt>
                <c:pt idx="225">
                  <c:v>2636</c:v>
                </c:pt>
                <c:pt idx="226">
                  <c:v>2665</c:v>
                </c:pt>
                <c:pt idx="227">
                  <c:v>2803</c:v>
                </c:pt>
                <c:pt idx="228">
                  <c:v>2746</c:v>
                </c:pt>
                <c:pt idx="229">
                  <c:v>#N/A</c:v>
                </c:pt>
                <c:pt idx="230">
                  <c:v>#N/A</c:v>
                </c:pt>
                <c:pt idx="231">
                  <c:v>2750</c:v>
                </c:pt>
                <c:pt idx="232">
                  <c:v>2846</c:v>
                </c:pt>
                <c:pt idx="233">
                  <c:v>2892</c:v>
                </c:pt>
                <c:pt idx="234">
                  <c:v>2781</c:v>
                </c:pt>
                <c:pt idx="235">
                  <c:v>2683</c:v>
                </c:pt>
                <c:pt idx="236">
                  <c:v>#N/A</c:v>
                </c:pt>
                <c:pt idx="237">
                  <c:v>#N/A</c:v>
                </c:pt>
                <c:pt idx="238">
                  <c:v>2549</c:v>
                </c:pt>
                <c:pt idx="239">
                  <c:v>2526</c:v>
                </c:pt>
                <c:pt idx="240">
                  <c:v>#N/A</c:v>
                </c:pt>
                <c:pt idx="241">
                  <c:v>#N/A</c:v>
                </c:pt>
                <c:pt idx="242">
                  <c:v>#N/A</c:v>
                </c:pt>
                <c:pt idx="243">
                  <c:v>#N/A</c:v>
                </c:pt>
                <c:pt idx="244">
                  <c:v>#N/A</c:v>
                </c:pt>
                <c:pt idx="245">
                  <c:v>2423</c:v>
                </c:pt>
                <c:pt idx="246">
                  <c:v>2379</c:v>
                </c:pt>
                <c:pt idx="247">
                  <c:v>2331</c:v>
                </c:pt>
                <c:pt idx="248">
                  <c:v>2316</c:v>
                </c:pt>
                <c:pt idx="249">
                  <c:v>2277</c:v>
                </c:pt>
                <c:pt idx="250">
                  <c:v>#N/A</c:v>
                </c:pt>
                <c:pt idx="251">
                  <c:v>#N/A</c:v>
                </c:pt>
                <c:pt idx="252">
                  <c:v>2264</c:v>
                </c:pt>
                <c:pt idx="253">
                  <c:v>2236</c:v>
                </c:pt>
                <c:pt idx="254">
                  <c:v>2248</c:v>
                </c:pt>
                <c:pt idx="255">
                  <c:v>2263</c:v>
                </c:pt>
                <c:pt idx="256">
                  <c:v>2230</c:v>
                </c:pt>
                <c:pt idx="257">
                  <c:v>#N/A</c:v>
                </c:pt>
                <c:pt idx="258">
                  <c:v>#N/A</c:v>
                </c:pt>
                <c:pt idx="259">
                  <c:v>2229</c:v>
                </c:pt>
                <c:pt idx="260">
                  <c:v>2211</c:v>
                </c:pt>
                <c:pt idx="261">
                  <c:v>2166</c:v>
                </c:pt>
                <c:pt idx="262">
                  <c:v>2164</c:v>
                </c:pt>
                <c:pt idx="263">
                  <c:v>2139</c:v>
                </c:pt>
                <c:pt idx="264">
                  <c:v>#N/A</c:v>
                </c:pt>
                <c:pt idx="265">
                  <c:v>#N/A</c:v>
                </c:pt>
                <c:pt idx="266">
                  <c:v>2088</c:v>
                </c:pt>
                <c:pt idx="267">
                  <c:v>2157</c:v>
                </c:pt>
                <c:pt idx="268">
                  <c:v>2123</c:v>
                </c:pt>
                <c:pt idx="269">
                  <c:v>2159</c:v>
                </c:pt>
                <c:pt idx="270">
                  <c:v>#N/A</c:v>
                </c:pt>
                <c:pt idx="271">
                  <c:v>#N/A</c:v>
                </c:pt>
                <c:pt idx="272">
                  <c:v>#N/A</c:v>
                </c:pt>
                <c:pt idx="273">
                  <c:v>2117</c:v>
                </c:pt>
                <c:pt idx="274">
                  <c:v>2116</c:v>
                </c:pt>
                <c:pt idx="275">
                  <c:v>2112</c:v>
                </c:pt>
                <c:pt idx="276">
                  <c:v>2135</c:v>
                </c:pt>
                <c:pt idx="277">
                  <c:v>2125</c:v>
                </c:pt>
                <c:pt idx="278">
                  <c:v>#N/A</c:v>
                </c:pt>
                <c:pt idx="279">
                  <c:v>#N/A</c:v>
                </c:pt>
                <c:pt idx="280">
                  <c:v>2133</c:v>
                </c:pt>
                <c:pt idx="281">
                  <c:v>2051</c:v>
                </c:pt>
                <c:pt idx="282">
                  <c:v>2049</c:v>
                </c:pt>
                <c:pt idx="283">
                  <c:v>2082</c:v>
                </c:pt>
                <c:pt idx="284">
                  <c:v>2090</c:v>
                </c:pt>
                <c:pt idx="285">
                  <c:v>#N/A</c:v>
                </c:pt>
                <c:pt idx="286">
                  <c:v>#N/A</c:v>
                </c:pt>
                <c:pt idx="287">
                  <c:v>2055</c:v>
                </c:pt>
                <c:pt idx="288">
                  <c:v>2078</c:v>
                </c:pt>
                <c:pt idx="289">
                  <c:v>2067</c:v>
                </c:pt>
                <c:pt idx="290">
                  <c:v>2001</c:v>
                </c:pt>
                <c:pt idx="291">
                  <c:v>2021</c:v>
                </c:pt>
                <c:pt idx="292">
                  <c:v>#N/A</c:v>
                </c:pt>
                <c:pt idx="293">
                  <c:v>#N/A</c:v>
                </c:pt>
                <c:pt idx="294">
                  <c:v>1972</c:v>
                </c:pt>
                <c:pt idx="295">
                  <c:v>1986</c:v>
                </c:pt>
                <c:pt idx="296">
                  <c:v>2041</c:v>
                </c:pt>
                <c:pt idx="297">
                  <c:v>2013</c:v>
                </c:pt>
                <c:pt idx="298">
                  <c:v>2071</c:v>
                </c:pt>
                <c:pt idx="299">
                  <c:v>#N/A</c:v>
                </c:pt>
                <c:pt idx="300">
                  <c:v>#N/A</c:v>
                </c:pt>
                <c:pt idx="301">
                  <c:v>2107</c:v>
                </c:pt>
                <c:pt idx="302">
                  <c:v>2077</c:v>
                </c:pt>
                <c:pt idx="303">
                  <c:v>2088</c:v>
                </c:pt>
                <c:pt idx="304">
                  <c:v>2090</c:v>
                </c:pt>
                <c:pt idx="305">
                  <c:v>2071</c:v>
                </c:pt>
                <c:pt idx="306">
                  <c:v>#N/A</c:v>
                </c:pt>
                <c:pt idx="307">
                  <c:v>#N/A</c:v>
                </c:pt>
                <c:pt idx="308">
                  <c:v>2044</c:v>
                </c:pt>
                <c:pt idx="309">
                  <c:v>2059</c:v>
                </c:pt>
                <c:pt idx="310">
                  <c:v>1988</c:v>
                </c:pt>
                <c:pt idx="311">
                  <c:v>1969</c:v>
                </c:pt>
                <c:pt idx="312">
                  <c:v>1959</c:v>
                </c:pt>
                <c:pt idx="313">
                  <c:v>#N/A</c:v>
                </c:pt>
                <c:pt idx="314">
                  <c:v>#N/A</c:v>
                </c:pt>
                <c:pt idx="315">
                  <c:v>1911</c:v>
                </c:pt>
                <c:pt idx="316">
                  <c:v>1921</c:v>
                </c:pt>
                <c:pt idx="317">
                  <c:v>#N/A</c:v>
                </c:pt>
                <c:pt idx="318">
                  <c:v>#N/A</c:v>
                </c:pt>
                <c:pt idx="319">
                  <c:v>#N/A</c:v>
                </c:pt>
                <c:pt idx="320">
                  <c:v>#N/A</c:v>
                </c:pt>
                <c:pt idx="321">
                  <c:v>#N/A</c:v>
                </c:pt>
                <c:pt idx="322">
                  <c:v>#N/A</c:v>
                </c:pt>
                <c:pt idx="323">
                  <c:v>#N/A</c:v>
                </c:pt>
                <c:pt idx="324">
                  <c:v>1870</c:v>
                </c:pt>
                <c:pt idx="325">
                  <c:v>1866</c:v>
                </c:pt>
                <c:pt idx="326">
                  <c:v>1841</c:v>
                </c:pt>
                <c:pt idx="327">
                  <c:v>#N/A</c:v>
                </c:pt>
                <c:pt idx="328">
                  <c:v>#N/A</c:v>
                </c:pt>
                <c:pt idx="329">
                  <c:v>1835</c:v>
                </c:pt>
                <c:pt idx="330">
                  <c:v>1817</c:v>
                </c:pt>
                <c:pt idx="331">
                  <c:v>1770</c:v>
                </c:pt>
                <c:pt idx="332">
                  <c:v>1768</c:v>
                </c:pt>
                <c:pt idx="333">
                  <c:v>1804</c:v>
                </c:pt>
                <c:pt idx="334">
                  <c:v>#N/A</c:v>
                </c:pt>
                <c:pt idx="335">
                  <c:v>#N/A</c:v>
                </c:pt>
                <c:pt idx="336">
                  <c:v>1785</c:v>
                </c:pt>
                <c:pt idx="337">
                  <c:v>1790</c:v>
                </c:pt>
                <c:pt idx="338">
                  <c:v>1774</c:v>
                </c:pt>
                <c:pt idx="339">
                  <c:v>1759</c:v>
                </c:pt>
                <c:pt idx="340">
                  <c:v>1805</c:v>
                </c:pt>
                <c:pt idx="341">
                  <c:v>#N/A</c:v>
                </c:pt>
                <c:pt idx="342">
                  <c:v>#N/A</c:v>
                </c:pt>
                <c:pt idx="343">
                  <c:v>1777</c:v>
                </c:pt>
                <c:pt idx="344">
                  <c:v>1756</c:v>
                </c:pt>
                <c:pt idx="345">
                  <c:v>1733</c:v>
                </c:pt>
                <c:pt idx="346">
                  <c:v>1730</c:v>
                </c:pt>
                <c:pt idx="347">
                  <c:v>1734</c:v>
                </c:pt>
                <c:pt idx="348">
                  <c:v>#N/A</c:v>
                </c:pt>
                <c:pt idx="349">
                  <c:v>#N/A</c:v>
                </c:pt>
                <c:pt idx="350">
                  <c:v>1699</c:v>
                </c:pt>
                <c:pt idx="351">
                  <c:v>1693</c:v>
                </c:pt>
                <c:pt idx="352">
                  <c:v>1738</c:v>
                </c:pt>
                <c:pt idx="353">
                  <c:v>1777</c:v>
                </c:pt>
                <c:pt idx="354">
                  <c:v>1793</c:v>
                </c:pt>
                <c:pt idx="355">
                  <c:v>#N/A</c:v>
                </c:pt>
                <c:pt idx="356">
                  <c:v>#N/A</c:v>
                </c:pt>
                <c:pt idx="357">
                  <c:v>1782</c:v>
                </c:pt>
                <c:pt idx="358">
                  <c:v>1788</c:v>
                </c:pt>
                <c:pt idx="359">
                  <c:v>1803</c:v>
                </c:pt>
                <c:pt idx="360">
                  <c:v>1835</c:v>
                </c:pt>
                <c:pt idx="361">
                  <c:v>1868</c:v>
                </c:pt>
                <c:pt idx="362">
                  <c:v>#N/A</c:v>
                </c:pt>
                <c:pt idx="363">
                  <c:v>#N/A</c:v>
                </c:pt>
                <c:pt idx="364">
                  <c:v>#N/A</c:v>
                </c:pt>
              </c:numCache>
            </c:numRef>
          </c:val>
          <c:smooth val="0"/>
          <c:extLst>
            <c:ext xmlns:c16="http://schemas.microsoft.com/office/drawing/2014/chart" uri="{C3380CC4-5D6E-409C-BE32-E72D297353CC}">
              <c16:uniqueId val="{00000001-9D30-4876-BFD0-E8193ED416CA}"/>
            </c:ext>
          </c:extLst>
        </c:ser>
        <c:ser>
          <c:idx val="1"/>
          <c:order val="3"/>
          <c:tx>
            <c:strRef>
              <c:f>玻璃日度图表!$R$17</c:f>
              <c:strCache>
                <c:ptCount val="1"/>
                <c:pt idx="0">
                  <c:v>2022</c:v>
                </c:pt>
              </c:strCache>
            </c:strRef>
          </c:tx>
          <c:spPr>
            <a:ln w="28575" cap="rnd">
              <a:solidFill>
                <a:srgbClr val="4BACC6">
                  <a:lumMod val="40000"/>
                  <a:lumOff val="60000"/>
                </a:srgbClr>
              </a:solidFill>
              <a:round/>
            </a:ln>
            <a:effectLst/>
          </c:spPr>
          <c:marker>
            <c:symbol val="none"/>
          </c:marker>
          <c:cat>
            <c:numRef>
              <c:f>玻璃日度图表!$O$18:$O$382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玻璃日度图表!$R$18:$R$382</c:f>
              <c:numCache>
                <c:formatCode>General</c:formatCode>
                <c:ptCount val="365"/>
                <c:pt idx="0">
                  <c:v>#N/A</c:v>
                </c:pt>
                <c:pt idx="1">
                  <c:v>1660</c:v>
                </c:pt>
                <c:pt idx="2">
                  <c:v>1647</c:v>
                </c:pt>
                <c:pt idx="3">
                  <c:v>1656</c:v>
                </c:pt>
                <c:pt idx="4">
                  <c:v>1629</c:v>
                </c:pt>
                <c:pt idx="5">
                  <c:v>1577</c:v>
                </c:pt>
                <c:pt idx="6">
                  <c:v>#N/A</c:v>
                </c:pt>
                <c:pt idx="7">
                  <c:v>#N/A</c:v>
                </c:pt>
                <c:pt idx="8">
                  <c:v>1555</c:v>
                </c:pt>
                <c:pt idx="9">
                  <c:v>1544</c:v>
                </c:pt>
                <c:pt idx="10">
                  <c:v>1563</c:v>
                </c:pt>
                <c:pt idx="11">
                  <c:v>1549</c:v>
                </c:pt>
                <c:pt idx="12">
                  <c:v>1548</c:v>
                </c:pt>
                <c:pt idx="13">
                  <c:v>#N/A</c:v>
                </c:pt>
                <c:pt idx="14">
                  <c:v>#N/A</c:v>
                </c:pt>
                <c:pt idx="15">
                  <c:v>1580</c:v>
                </c:pt>
                <c:pt idx="16">
                  <c:v>1629</c:v>
                </c:pt>
                <c:pt idx="17">
                  <c:v>1574</c:v>
                </c:pt>
                <c:pt idx="18">
                  <c:v>1564</c:v>
                </c:pt>
                <c:pt idx="19">
                  <c:v>1537</c:v>
                </c:pt>
                <c:pt idx="20">
                  <c:v>#N/A</c:v>
                </c:pt>
                <c:pt idx="21">
                  <c:v>#N/A</c:v>
                </c:pt>
                <c:pt idx="22">
                  <c:v>1440</c:v>
                </c:pt>
                <c:pt idx="23">
                  <c:v>1405</c:v>
                </c:pt>
                <c:pt idx="24">
                  <c:v>1395</c:v>
                </c:pt>
                <c:pt idx="25">
                  <c:v>1413</c:v>
                </c:pt>
                <c:pt idx="26">
                  <c:v>1402</c:v>
                </c:pt>
                <c:pt idx="27">
                  <c:v>#N/A</c:v>
                </c:pt>
                <c:pt idx="28">
                  <c:v>#N/A</c:v>
                </c:pt>
                <c:pt idx="29">
                  <c:v>1393</c:v>
                </c:pt>
                <c:pt idx="30">
                  <c:v>1384</c:v>
                </c:pt>
                <c:pt idx="31">
                  <c:v>1386</c:v>
                </c:pt>
                <c:pt idx="32">
                  <c:v>1406</c:v>
                </c:pt>
                <c:pt idx="33">
                  <c:v>1408</c:v>
                </c:pt>
                <c:pt idx="34">
                  <c:v>#N/A</c:v>
                </c:pt>
                <c:pt idx="35">
                  <c:v>#N/A</c:v>
                </c:pt>
                <c:pt idx="36">
                  <c:v>1429</c:v>
                </c:pt>
                <c:pt idx="37">
                  <c:v>1386</c:v>
                </c:pt>
                <c:pt idx="38">
                  <c:v>1379</c:v>
                </c:pt>
                <c:pt idx="39">
                  <c:v>1364</c:v>
                </c:pt>
                <c:pt idx="40">
                  <c:v>1372</c:v>
                </c:pt>
                <c:pt idx="41">
                  <c:v>#N/A</c:v>
                </c:pt>
                <c:pt idx="42">
                  <c:v>#N/A</c:v>
                </c:pt>
                <c:pt idx="43">
                  <c:v>1366</c:v>
                </c:pt>
                <c:pt idx="44">
                  <c:v>1379</c:v>
                </c:pt>
                <c:pt idx="45">
                  <c:v>1415</c:v>
                </c:pt>
                <c:pt idx="46">
                  <c:v>1415</c:v>
                </c:pt>
                <c:pt idx="47">
                  <c:v>1394</c:v>
                </c:pt>
                <c:pt idx="48">
                  <c:v>#N/A</c:v>
                </c:pt>
                <c:pt idx="49">
                  <c:v>#N/A</c:v>
                </c:pt>
                <c:pt idx="50">
                  <c:v>1393</c:v>
                </c:pt>
                <c:pt idx="51">
                  <c:v>1381</c:v>
                </c:pt>
                <c:pt idx="52">
                  <c:v>1392</c:v>
                </c:pt>
                <c:pt idx="53">
                  <c:v>1382</c:v>
                </c:pt>
                <c:pt idx="54">
                  <c:v>1370</c:v>
                </c:pt>
                <c:pt idx="55">
                  <c:v>#N/A</c:v>
                </c:pt>
                <c:pt idx="56">
                  <c:v>#N/A</c:v>
                </c:pt>
                <c:pt idx="57">
                  <c:v>1393</c:v>
                </c:pt>
                <c:pt idx="58">
                  <c:v>1355</c:v>
                </c:pt>
                <c:pt idx="59">
                  <c:v>1354</c:v>
                </c:pt>
                <c:pt idx="60">
                  <c:v>1358</c:v>
                </c:pt>
                <c:pt idx="61">
                  <c:v>1346</c:v>
                </c:pt>
                <c:pt idx="62">
                  <c:v>#N/A</c:v>
                </c:pt>
                <c:pt idx="63">
                  <c:v>#N/A</c:v>
                </c:pt>
                <c:pt idx="64">
                  <c:v>1399</c:v>
                </c:pt>
                <c:pt idx="65">
                  <c:v>1385</c:v>
                </c:pt>
                <c:pt idx="66">
                  <c:v>1403</c:v>
                </c:pt>
                <c:pt idx="67">
                  <c:v>1407</c:v>
                </c:pt>
                <c:pt idx="68">
                  <c:v>1432</c:v>
                </c:pt>
                <c:pt idx="69">
                  <c:v>#N/A</c:v>
                </c:pt>
                <c:pt idx="70">
                  <c:v>#N/A</c:v>
                </c:pt>
                <c:pt idx="71">
                  <c:v>1458</c:v>
                </c:pt>
                <c:pt idx="72">
                  <c:v>1460</c:v>
                </c:pt>
                <c:pt idx="73">
                  <c:v>1460</c:v>
                </c:pt>
                <c:pt idx="74">
                  <c:v>1487</c:v>
                </c:pt>
                <c:pt idx="75">
                  <c:v>1493</c:v>
                </c:pt>
                <c:pt idx="76">
                  <c:v>#N/A</c:v>
                </c:pt>
                <c:pt idx="77">
                  <c:v>#N/A</c:v>
                </c:pt>
                <c:pt idx="78">
                  <c:v>1526</c:v>
                </c:pt>
                <c:pt idx="79">
                  <c:v>1510</c:v>
                </c:pt>
                <c:pt idx="80">
                  <c:v>1537</c:v>
                </c:pt>
                <c:pt idx="81">
                  <c:v>1532</c:v>
                </c:pt>
                <c:pt idx="82">
                  <c:v>1554</c:v>
                </c:pt>
                <c:pt idx="83">
                  <c:v>#N/A</c:v>
                </c:pt>
                <c:pt idx="84">
                  <c:v>#N/A</c:v>
                </c:pt>
                <c:pt idx="85">
                  <c:v>#N/A</c:v>
                </c:pt>
                <c:pt idx="86">
                  <c:v>#N/A</c:v>
                </c:pt>
                <c:pt idx="87">
                  <c:v>#N/A</c:v>
                </c:pt>
                <c:pt idx="88">
                  <c:v>#N/A</c:v>
                </c:pt>
                <c:pt idx="89">
                  <c:v>#N/A</c:v>
                </c:pt>
                <c:pt idx="90">
                  <c:v>#N/A</c:v>
                </c:pt>
                <c:pt idx="91">
                  <c:v>#N/A</c:v>
                </c:pt>
                <c:pt idx="92">
                  <c:v>1506</c:v>
                </c:pt>
                <c:pt idx="93">
                  <c:v>1512</c:v>
                </c:pt>
                <c:pt idx="94">
                  <c:v>1534</c:v>
                </c:pt>
                <c:pt idx="95">
                  <c:v>1536</c:v>
                </c:pt>
                <c:pt idx="96">
                  <c:v>1514</c:v>
                </c:pt>
                <c:pt idx="97">
                  <c:v>#N/A</c:v>
                </c:pt>
                <c:pt idx="98">
                  <c:v>#N/A</c:v>
                </c:pt>
                <c:pt idx="99">
                  <c:v>1509</c:v>
                </c:pt>
                <c:pt idx="100">
                  <c:v>1509</c:v>
                </c:pt>
                <c:pt idx="101">
                  <c:v>1479</c:v>
                </c:pt>
                <c:pt idx="102">
                  <c:v>1485</c:v>
                </c:pt>
                <c:pt idx="103">
                  <c:v>1496</c:v>
                </c:pt>
                <c:pt idx="104">
                  <c:v>#N/A</c:v>
                </c:pt>
                <c:pt idx="105">
                  <c:v>#N/A</c:v>
                </c:pt>
                <c:pt idx="106">
                  <c:v>1484</c:v>
                </c:pt>
                <c:pt idx="107">
                  <c:v>1497</c:v>
                </c:pt>
                <c:pt idx="108">
                  <c:v>1501</c:v>
                </c:pt>
                <c:pt idx="109">
                  <c:v>1513</c:v>
                </c:pt>
                <c:pt idx="110">
                  <c:v>#N/A</c:v>
                </c:pt>
                <c:pt idx="111">
                  <c:v>#N/A</c:v>
                </c:pt>
                <c:pt idx="112">
                  <c:v>#N/A</c:v>
                </c:pt>
                <c:pt idx="113">
                  <c:v>1515</c:v>
                </c:pt>
                <c:pt idx="114">
                  <c:v>1487</c:v>
                </c:pt>
                <c:pt idx="115">
                  <c:v>1465</c:v>
                </c:pt>
                <c:pt idx="116">
                  <c:v>1473</c:v>
                </c:pt>
                <c:pt idx="117">
                  <c:v>1460</c:v>
                </c:pt>
                <c:pt idx="118">
                  <c:v>#N/A</c:v>
                </c:pt>
                <c:pt idx="119">
                  <c:v>#N/A</c:v>
                </c:pt>
                <c:pt idx="120">
                  <c:v>1429</c:v>
                </c:pt>
                <c:pt idx="121">
                  <c:v>1440</c:v>
                </c:pt>
                <c:pt idx="122">
                  <c:v>1460</c:v>
                </c:pt>
                <c:pt idx="123">
                  <c:v>1423</c:v>
                </c:pt>
                <c:pt idx="124">
                  <c:v>1457</c:v>
                </c:pt>
                <c:pt idx="125">
                  <c:v>#N/A</c:v>
                </c:pt>
                <c:pt idx="126">
                  <c:v>#N/A</c:v>
                </c:pt>
                <c:pt idx="127">
                  <c:v>1469</c:v>
                </c:pt>
                <c:pt idx="128">
                  <c:v>1458</c:v>
                </c:pt>
                <c:pt idx="129">
                  <c:v>1473</c:v>
                </c:pt>
                <c:pt idx="130">
                  <c:v>1468</c:v>
                </c:pt>
                <c:pt idx="131">
                  <c:v>1486</c:v>
                </c:pt>
                <c:pt idx="132">
                  <c:v>#N/A</c:v>
                </c:pt>
                <c:pt idx="133">
                  <c:v>#N/A</c:v>
                </c:pt>
                <c:pt idx="134">
                  <c:v>1440</c:v>
                </c:pt>
                <c:pt idx="135">
                  <c:v>1461</c:v>
                </c:pt>
                <c:pt idx="136">
                  <c:v>1483</c:v>
                </c:pt>
                <c:pt idx="137">
                  <c:v>1517</c:v>
                </c:pt>
                <c:pt idx="138">
                  <c:v>1529</c:v>
                </c:pt>
                <c:pt idx="139">
                  <c:v>#N/A</c:v>
                </c:pt>
                <c:pt idx="140">
                  <c:v>#N/A</c:v>
                </c:pt>
                <c:pt idx="141">
                  <c:v>1570</c:v>
                </c:pt>
                <c:pt idx="142">
                  <c:v>1591</c:v>
                </c:pt>
                <c:pt idx="143">
                  <c:v>1569</c:v>
                </c:pt>
                <c:pt idx="144">
                  <c:v>1577</c:v>
                </c:pt>
                <c:pt idx="145">
                  <c:v>1570</c:v>
                </c:pt>
                <c:pt idx="146">
                  <c:v>#N/A</c:v>
                </c:pt>
                <c:pt idx="147">
                  <c:v>#N/A</c:v>
                </c:pt>
                <c:pt idx="148">
                  <c:v>1550</c:v>
                </c:pt>
                <c:pt idx="149">
                  <c:v>1550</c:v>
                </c:pt>
                <c:pt idx="150">
                  <c:v>1538</c:v>
                </c:pt>
                <c:pt idx="151">
                  <c:v>1523</c:v>
                </c:pt>
                <c:pt idx="152">
                  <c:v>1474</c:v>
                </c:pt>
                <c:pt idx="153">
                  <c:v>#N/A</c:v>
                </c:pt>
                <c:pt idx="154">
                  <c:v>#N/A</c:v>
                </c:pt>
                <c:pt idx="155">
                  <c:v>1494</c:v>
                </c:pt>
                <c:pt idx="156">
                  <c:v>1477</c:v>
                </c:pt>
                <c:pt idx="157">
                  <c:v>1454</c:v>
                </c:pt>
                <c:pt idx="158">
                  <c:v>1448</c:v>
                </c:pt>
                <c:pt idx="159">
                  <c:v>1442</c:v>
                </c:pt>
                <c:pt idx="160">
                  <c:v>#N/A</c:v>
                </c:pt>
                <c:pt idx="161">
                  <c:v>#N/A</c:v>
                </c:pt>
                <c:pt idx="162">
                  <c:v>1406</c:v>
                </c:pt>
                <c:pt idx="163">
                  <c:v>1422</c:v>
                </c:pt>
                <c:pt idx="164">
                  <c:v>1473</c:v>
                </c:pt>
                <c:pt idx="165">
                  <c:v>1493</c:v>
                </c:pt>
                <c:pt idx="166">
                  <c:v>1547</c:v>
                </c:pt>
                <c:pt idx="167">
                  <c:v>#N/A</c:v>
                </c:pt>
                <c:pt idx="168">
                  <c:v>#N/A</c:v>
                </c:pt>
                <c:pt idx="169">
                  <c:v>1528</c:v>
                </c:pt>
                <c:pt idx="170">
                  <c:v>1528</c:v>
                </c:pt>
                <c:pt idx="171">
                  <c:v>1559</c:v>
                </c:pt>
                <c:pt idx="172">
                  <c:v>1543</c:v>
                </c:pt>
                <c:pt idx="173">
                  <c:v>1530</c:v>
                </c:pt>
                <c:pt idx="174">
                  <c:v>#N/A</c:v>
                </c:pt>
                <c:pt idx="175">
                  <c:v>#N/A</c:v>
                </c:pt>
                <c:pt idx="176">
                  <c:v>1541</c:v>
                </c:pt>
                <c:pt idx="177">
                  <c:v>1561</c:v>
                </c:pt>
                <c:pt idx="178">
                  <c:v>1585</c:v>
                </c:pt>
                <c:pt idx="179">
                  <c:v>1591</c:v>
                </c:pt>
                <c:pt idx="180">
                  <c:v>1596</c:v>
                </c:pt>
                <c:pt idx="181">
                  <c:v>#N/A</c:v>
                </c:pt>
                <c:pt idx="182">
                  <c:v>#N/A</c:v>
                </c:pt>
                <c:pt idx="183">
                  <c:v>1616</c:v>
                </c:pt>
                <c:pt idx="184">
                  <c:v>1644</c:v>
                </c:pt>
                <c:pt idx="185">
                  <c:v>1664</c:v>
                </c:pt>
                <c:pt idx="186">
                  <c:v>1656</c:v>
                </c:pt>
                <c:pt idx="187">
                  <c:v>1645</c:v>
                </c:pt>
                <c:pt idx="188">
                  <c:v>#N/A</c:v>
                </c:pt>
                <c:pt idx="189">
                  <c:v>#N/A</c:v>
                </c:pt>
                <c:pt idx="190">
                  <c:v>1643</c:v>
                </c:pt>
                <c:pt idx="191">
                  <c:v>1657</c:v>
                </c:pt>
                <c:pt idx="192">
                  <c:v>1622</c:v>
                </c:pt>
                <c:pt idx="193">
                  <c:v>1653</c:v>
                </c:pt>
                <c:pt idx="194">
                  <c:v>1713</c:v>
                </c:pt>
                <c:pt idx="195">
                  <c:v>#N/A</c:v>
                </c:pt>
                <c:pt idx="196">
                  <c:v>#N/A</c:v>
                </c:pt>
                <c:pt idx="197">
                  <c:v>1702</c:v>
                </c:pt>
                <c:pt idx="198">
                  <c:v>1687</c:v>
                </c:pt>
                <c:pt idx="199">
                  <c:v>1689</c:v>
                </c:pt>
                <c:pt idx="200">
                  <c:v>1687</c:v>
                </c:pt>
                <c:pt idx="201">
                  <c:v>1763</c:v>
                </c:pt>
                <c:pt idx="202">
                  <c:v>#N/A</c:v>
                </c:pt>
                <c:pt idx="203">
                  <c:v>#N/A</c:v>
                </c:pt>
                <c:pt idx="204">
                  <c:v>1764</c:v>
                </c:pt>
                <c:pt idx="205">
                  <c:v>1784</c:v>
                </c:pt>
                <c:pt idx="206">
                  <c:v>1842</c:v>
                </c:pt>
                <c:pt idx="207">
                  <c:v>1830</c:v>
                </c:pt>
                <c:pt idx="208">
                  <c:v>1799</c:v>
                </c:pt>
                <c:pt idx="209">
                  <c:v>#N/A</c:v>
                </c:pt>
                <c:pt idx="210">
                  <c:v>#N/A</c:v>
                </c:pt>
                <c:pt idx="211">
                  <c:v>#N/A</c:v>
                </c:pt>
                <c:pt idx="212">
                  <c:v>1780</c:v>
                </c:pt>
                <c:pt idx="213">
                  <c:v>1780</c:v>
                </c:pt>
                <c:pt idx="214">
                  <c:v>1775</c:v>
                </c:pt>
                <c:pt idx="215">
                  <c:v>1762</c:v>
                </c:pt>
                <c:pt idx="216">
                  <c:v>#N/A</c:v>
                </c:pt>
                <c:pt idx="217">
                  <c:v>#N/A</c:v>
                </c:pt>
                <c:pt idx="218">
                  <c:v>1748</c:v>
                </c:pt>
                <c:pt idx="219">
                  <c:v>1761</c:v>
                </c:pt>
                <c:pt idx="220">
                  <c:v>1776</c:v>
                </c:pt>
                <c:pt idx="221">
                  <c:v>1751</c:v>
                </c:pt>
                <c:pt idx="222">
                  <c:v>1771</c:v>
                </c:pt>
                <c:pt idx="223">
                  <c:v>#N/A</c:v>
                </c:pt>
                <c:pt idx="224">
                  <c:v>#N/A</c:v>
                </c:pt>
                <c:pt idx="225">
                  <c:v>1816</c:v>
                </c:pt>
                <c:pt idx="226">
                  <c:v>1809</c:v>
                </c:pt>
                <c:pt idx="227">
                  <c:v>1766</c:v>
                </c:pt>
                <c:pt idx="228">
                  <c:v>1791</c:v>
                </c:pt>
                <c:pt idx="229">
                  <c:v>1807</c:v>
                </c:pt>
                <c:pt idx="230">
                  <c:v>#N/A</c:v>
                </c:pt>
                <c:pt idx="231">
                  <c:v>#N/A</c:v>
                </c:pt>
                <c:pt idx="232">
                  <c:v>1778</c:v>
                </c:pt>
                <c:pt idx="233">
                  <c:v>1772</c:v>
                </c:pt>
                <c:pt idx="234">
                  <c:v>1815</c:v>
                </c:pt>
                <c:pt idx="235">
                  <c:v>1791</c:v>
                </c:pt>
                <c:pt idx="236">
                  <c:v>1825</c:v>
                </c:pt>
                <c:pt idx="237">
                  <c:v>#N/A</c:v>
                </c:pt>
                <c:pt idx="238">
                  <c:v>#N/A</c:v>
                </c:pt>
                <c:pt idx="239">
                  <c:v>1855</c:v>
                </c:pt>
                <c:pt idx="240">
                  <c:v>1885</c:v>
                </c:pt>
                <c:pt idx="241">
                  <c:v>#N/A</c:v>
                </c:pt>
                <c:pt idx="242">
                  <c:v>#N/A</c:v>
                </c:pt>
                <c:pt idx="243">
                  <c:v>#N/A</c:v>
                </c:pt>
                <c:pt idx="244">
                  <c:v>#N/A</c:v>
                </c:pt>
                <c:pt idx="245">
                  <c:v>#N/A</c:v>
                </c:pt>
                <c:pt idx="246">
                  <c:v>1882</c:v>
                </c:pt>
                <c:pt idx="247">
                  <c:v>1868</c:v>
                </c:pt>
                <c:pt idx="248">
                  <c:v>1838</c:v>
                </c:pt>
                <c:pt idx="249">
                  <c:v>1834</c:v>
                </c:pt>
                <c:pt idx="250">
                  <c:v>1875</c:v>
                </c:pt>
                <c:pt idx="251">
                  <c:v>#N/A</c:v>
                </c:pt>
                <c:pt idx="252">
                  <c:v>#N/A</c:v>
                </c:pt>
                <c:pt idx="253">
                  <c:v>2016</c:v>
                </c:pt>
                <c:pt idx="254">
                  <c:v>2069</c:v>
                </c:pt>
                <c:pt idx="255">
                  <c:v>2066</c:v>
                </c:pt>
                <c:pt idx="256">
                  <c:v>2081</c:v>
                </c:pt>
                <c:pt idx="257">
                  <c:v>2031</c:v>
                </c:pt>
                <c:pt idx="258">
                  <c:v>#N/A</c:v>
                </c:pt>
                <c:pt idx="259">
                  <c:v>#N/A</c:v>
                </c:pt>
                <c:pt idx="260">
                  <c:v>1992</c:v>
                </c:pt>
                <c:pt idx="261">
                  <c:v>2020</c:v>
                </c:pt>
                <c:pt idx="262">
                  <c:v>2019</c:v>
                </c:pt>
                <c:pt idx="263">
                  <c:v>2075</c:v>
                </c:pt>
                <c:pt idx="264">
                  <c:v>2027</c:v>
                </c:pt>
                <c:pt idx="265">
                  <c:v>#N/A</c:v>
                </c:pt>
                <c:pt idx="266">
                  <c:v>#N/A</c:v>
                </c:pt>
                <c:pt idx="267">
                  <c:v>2040</c:v>
                </c:pt>
                <c:pt idx="268">
                  <c:v>2014</c:v>
                </c:pt>
                <c:pt idx="269">
                  <c:v>2039</c:v>
                </c:pt>
                <c:pt idx="270">
                  <c:v>#N/A</c:v>
                </c:pt>
                <c:pt idx="271">
                  <c:v>#N/A</c:v>
                </c:pt>
                <c:pt idx="272">
                  <c:v>#N/A</c:v>
                </c:pt>
                <c:pt idx="273">
                  <c:v>#N/A</c:v>
                </c:pt>
                <c:pt idx="274">
                  <c:v>2120</c:v>
                </c:pt>
                <c:pt idx="275">
                  <c:v>2111</c:v>
                </c:pt>
                <c:pt idx="276">
                  <c:v>2125</c:v>
                </c:pt>
                <c:pt idx="277">
                  <c:v>2069</c:v>
                </c:pt>
                <c:pt idx="278">
                  <c:v>2056</c:v>
                </c:pt>
                <c:pt idx="279">
                  <c:v>#N/A</c:v>
                </c:pt>
                <c:pt idx="280">
                  <c:v>#N/A</c:v>
                </c:pt>
                <c:pt idx="281">
                  <c:v>2085</c:v>
                </c:pt>
                <c:pt idx="282">
                  <c:v>1975</c:v>
                </c:pt>
                <c:pt idx="283">
                  <c:v>1899</c:v>
                </c:pt>
                <c:pt idx="284">
                  <c:v>1861</c:v>
                </c:pt>
                <c:pt idx="285">
                  <c:v>1857</c:v>
                </c:pt>
                <c:pt idx="286">
                  <c:v>#N/A</c:v>
                </c:pt>
                <c:pt idx="287">
                  <c:v>#N/A</c:v>
                </c:pt>
                <c:pt idx="288">
                  <c:v>1916</c:v>
                </c:pt>
                <c:pt idx="289">
                  <c:v>1918</c:v>
                </c:pt>
                <c:pt idx="290">
                  <c:v>1928</c:v>
                </c:pt>
                <c:pt idx="291">
                  <c:v>1885</c:v>
                </c:pt>
                <c:pt idx="292">
                  <c:v>1903</c:v>
                </c:pt>
                <c:pt idx="293">
                  <c:v>#N/A</c:v>
                </c:pt>
                <c:pt idx="294">
                  <c:v>#N/A</c:v>
                </c:pt>
                <c:pt idx="295">
                  <c:v>2004</c:v>
                </c:pt>
                <c:pt idx="296">
                  <c:v>2005</c:v>
                </c:pt>
                <c:pt idx="297">
                  <c:v>1878</c:v>
                </c:pt>
                <c:pt idx="298">
                  <c:v>1937</c:v>
                </c:pt>
                <c:pt idx="299">
                  <c:v>1972</c:v>
                </c:pt>
                <c:pt idx="300">
                  <c:v>#N/A</c:v>
                </c:pt>
                <c:pt idx="301">
                  <c:v>#N/A</c:v>
                </c:pt>
                <c:pt idx="302">
                  <c:v>1936</c:v>
                </c:pt>
                <c:pt idx="303">
                  <c:v>1910</c:v>
                </c:pt>
                <c:pt idx="304">
                  <c:v>1925</c:v>
                </c:pt>
                <c:pt idx="305">
                  <c:v>1933</c:v>
                </c:pt>
                <c:pt idx="306">
                  <c:v>1897</c:v>
                </c:pt>
                <c:pt idx="307">
                  <c:v>#N/A</c:v>
                </c:pt>
                <c:pt idx="308">
                  <c:v>#N/A</c:v>
                </c:pt>
                <c:pt idx="309">
                  <c:v>1891</c:v>
                </c:pt>
                <c:pt idx="310">
                  <c:v>1970</c:v>
                </c:pt>
                <c:pt idx="311">
                  <c:v>2023</c:v>
                </c:pt>
                <c:pt idx="312">
                  <c:v>2005</c:v>
                </c:pt>
                <c:pt idx="313">
                  <c:v>2053</c:v>
                </c:pt>
                <c:pt idx="314">
                  <c:v>#N/A</c:v>
                </c:pt>
                <c:pt idx="315">
                  <c:v>#N/A</c:v>
                </c:pt>
                <c:pt idx="316">
                  <c:v>2053</c:v>
                </c:pt>
                <c:pt idx="317">
                  <c:v>2075</c:v>
                </c:pt>
                <c:pt idx="318">
                  <c:v>2182</c:v>
                </c:pt>
                <c:pt idx="319">
                  <c:v>2178</c:v>
                </c:pt>
                <c:pt idx="320">
                  <c:v>2243</c:v>
                </c:pt>
                <c:pt idx="321">
                  <c:v>#N/A</c:v>
                </c:pt>
                <c:pt idx="322">
                  <c:v>#N/A</c:v>
                </c:pt>
                <c:pt idx="323">
                  <c:v>2169</c:v>
                </c:pt>
                <c:pt idx="324">
                  <c:v>2359</c:v>
                </c:pt>
                <c:pt idx="325">
                  <c:v>2274</c:v>
                </c:pt>
                <c:pt idx="326">
                  <c:v>2324</c:v>
                </c:pt>
                <c:pt idx="327">
                  <c:v>2343</c:v>
                </c:pt>
                <c:pt idx="328">
                  <c:v>#N/A</c:v>
                </c:pt>
                <c:pt idx="329">
                  <c:v>#N/A</c:v>
                </c:pt>
                <c:pt idx="330">
                  <c:v>#N/A</c:v>
                </c:pt>
                <c:pt idx="331">
                  <c:v>#N/A</c:v>
                </c:pt>
                <c:pt idx="332">
                  <c:v>#N/A</c:v>
                </c:pt>
                <c:pt idx="333">
                  <c:v>#N/A</c:v>
                </c:pt>
                <c:pt idx="334">
                  <c:v>#N/A</c:v>
                </c:pt>
                <c:pt idx="335">
                  <c:v>#N/A</c:v>
                </c:pt>
                <c:pt idx="336">
                  <c:v>#N/A</c:v>
                </c:pt>
                <c:pt idx="337">
                  <c:v>2240</c:v>
                </c:pt>
                <c:pt idx="338">
                  <c:v>2218</c:v>
                </c:pt>
                <c:pt idx="339">
                  <c:v>2135</c:v>
                </c:pt>
                <c:pt idx="340">
                  <c:v>2119</c:v>
                </c:pt>
                <c:pt idx="341">
                  <c:v>2135</c:v>
                </c:pt>
                <c:pt idx="342">
                  <c:v>#N/A</c:v>
                </c:pt>
                <c:pt idx="343">
                  <c:v>#N/A</c:v>
                </c:pt>
                <c:pt idx="344">
                  <c:v>2190</c:v>
                </c:pt>
                <c:pt idx="345">
                  <c:v>2126</c:v>
                </c:pt>
                <c:pt idx="346">
                  <c:v>2131</c:v>
                </c:pt>
                <c:pt idx="347">
                  <c:v>2085</c:v>
                </c:pt>
                <c:pt idx="348">
                  <c:v>2068</c:v>
                </c:pt>
                <c:pt idx="349">
                  <c:v>#N/A</c:v>
                </c:pt>
                <c:pt idx="350">
                  <c:v>#N/A</c:v>
                </c:pt>
                <c:pt idx="351">
                  <c:v>2068</c:v>
                </c:pt>
                <c:pt idx="352">
                  <c:v>1942</c:v>
                </c:pt>
                <c:pt idx="353">
                  <c:v>1964</c:v>
                </c:pt>
                <c:pt idx="354">
                  <c:v>1923</c:v>
                </c:pt>
                <c:pt idx="355">
                  <c:v>1894</c:v>
                </c:pt>
                <c:pt idx="356">
                  <c:v>#N/A</c:v>
                </c:pt>
                <c:pt idx="357">
                  <c:v>#N/A</c:v>
                </c:pt>
                <c:pt idx="358">
                  <c:v>1854</c:v>
                </c:pt>
                <c:pt idx="359">
                  <c:v>1806</c:v>
                </c:pt>
                <c:pt idx="360">
                  <c:v>1733</c:v>
                </c:pt>
                <c:pt idx="361">
                  <c:v>1703</c:v>
                </c:pt>
                <c:pt idx="362">
                  <c:v>#N/A</c:v>
                </c:pt>
                <c:pt idx="363">
                  <c:v>#N/A</c:v>
                </c:pt>
                <c:pt idx="364">
                  <c:v>#N/A</c:v>
                </c:pt>
              </c:numCache>
            </c:numRef>
          </c:val>
          <c:smooth val="0"/>
          <c:extLst>
            <c:ext xmlns:c16="http://schemas.microsoft.com/office/drawing/2014/chart" uri="{C3380CC4-5D6E-409C-BE32-E72D297353CC}">
              <c16:uniqueId val="{00000002-9D30-4876-BFD0-E8193ED416CA}"/>
            </c:ext>
          </c:extLst>
        </c:ser>
        <c:ser>
          <c:idx val="0"/>
          <c:order val="4"/>
          <c:tx>
            <c:strRef>
              <c:f>玻璃日度图表!$Q$17</c:f>
              <c:strCache>
                <c:ptCount val="1"/>
                <c:pt idx="0">
                  <c:v>2023</c:v>
                </c:pt>
              </c:strCache>
            </c:strRef>
          </c:tx>
          <c:spPr>
            <a:ln w="28575" cap="rnd">
              <a:solidFill>
                <a:srgbClr val="0070C0"/>
              </a:solidFill>
              <a:round/>
            </a:ln>
            <a:effectLst/>
          </c:spPr>
          <c:marker>
            <c:symbol val="none"/>
          </c:marker>
          <c:cat>
            <c:numRef>
              <c:f>玻璃日度图表!$O$18:$O$382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玻璃日度图表!$Q$18:$Q$382</c:f>
              <c:numCache>
                <c:formatCode>General</c:formatCode>
                <c:ptCount val="365"/>
                <c:pt idx="0">
                  <c:v>#N/A</c:v>
                </c:pt>
                <c:pt idx="1">
                  <c:v>#N/A</c:v>
                </c:pt>
                <c:pt idx="2">
                  <c:v>1913</c:v>
                </c:pt>
                <c:pt idx="3">
                  <c:v>1891</c:v>
                </c:pt>
                <c:pt idx="4">
                  <c:v>1888</c:v>
                </c:pt>
                <c:pt idx="5">
                  <c:v>1875</c:v>
                </c:pt>
                <c:pt idx="6">
                  <c:v>1872</c:v>
                </c:pt>
                <c:pt idx="7">
                  <c:v>#N/A</c:v>
                </c:pt>
                <c:pt idx="8">
                  <c:v>#N/A</c:v>
                </c:pt>
                <c:pt idx="9">
                  <c:v>1911</c:v>
                </c:pt>
                <c:pt idx="10">
                  <c:v>1894</c:v>
                </c:pt>
                <c:pt idx="11">
                  <c:v>1810</c:v>
                </c:pt>
                <c:pt idx="12">
                  <c:v>1788</c:v>
                </c:pt>
                <c:pt idx="13">
                  <c:v>1777</c:v>
                </c:pt>
                <c:pt idx="14">
                  <c:v>#N/A</c:v>
                </c:pt>
                <c:pt idx="15">
                  <c:v>#N/A</c:v>
                </c:pt>
                <c:pt idx="16">
                  <c:v>1815</c:v>
                </c:pt>
                <c:pt idx="17">
                  <c:v>1834</c:v>
                </c:pt>
                <c:pt idx="18">
                  <c:v>1832</c:v>
                </c:pt>
                <c:pt idx="19">
                  <c:v>1880</c:v>
                </c:pt>
                <c:pt idx="20">
                  <c:v>1901</c:v>
                </c:pt>
                <c:pt idx="21">
                  <c:v>#N/A</c:v>
                </c:pt>
                <c:pt idx="22">
                  <c:v>#N/A</c:v>
                </c:pt>
                <c:pt idx="23">
                  <c:v>1951</c:v>
                </c:pt>
                <c:pt idx="24">
                  <c:v>1898</c:v>
                </c:pt>
                <c:pt idx="25">
                  <c:v>1859</c:v>
                </c:pt>
                <c:pt idx="26">
                  <c:v>1855</c:v>
                </c:pt>
                <c:pt idx="27">
                  <c:v>1887</c:v>
                </c:pt>
                <c:pt idx="28">
                  <c:v>#N/A</c:v>
                </c:pt>
                <c:pt idx="29">
                  <c:v>#N/A</c:v>
                </c:pt>
                <c:pt idx="30">
                  <c:v>1918</c:v>
                </c:pt>
                <c:pt idx="31">
                  <c:v>1789</c:v>
                </c:pt>
                <c:pt idx="32">
                  <c:v>1806</c:v>
                </c:pt>
                <c:pt idx="33">
                  <c:v>1745</c:v>
                </c:pt>
                <c:pt idx="34">
                  <c:v>1746</c:v>
                </c:pt>
                <c:pt idx="35">
                  <c:v>#N/A</c:v>
                </c:pt>
                <c:pt idx="36">
                  <c:v>#N/A</c:v>
                </c:pt>
                <c:pt idx="37">
                  <c:v>1732</c:v>
                </c:pt>
                <c:pt idx="38">
                  <c:v>1746</c:v>
                </c:pt>
                <c:pt idx="39">
                  <c:v>1729</c:v>
                </c:pt>
                <c:pt idx="40">
                  <c:v>1752</c:v>
                </c:pt>
                <c:pt idx="41">
                  <c:v>1762</c:v>
                </c:pt>
                <c:pt idx="42">
                  <c:v>#N/A</c:v>
                </c:pt>
                <c:pt idx="43">
                  <c:v>#N/A</c:v>
                </c:pt>
                <c:pt idx="44">
                  <c:v>1718</c:v>
                </c:pt>
                <c:pt idx="45">
                  <c:v>1705</c:v>
                </c:pt>
                <c:pt idx="46">
                  <c:v>1685</c:v>
                </c:pt>
                <c:pt idx="47">
                  <c:v>1672</c:v>
                </c:pt>
                <c:pt idx="48">
                  <c:v>1707</c:v>
                </c:pt>
                <c:pt idx="49">
                  <c:v>#N/A</c:v>
                </c:pt>
                <c:pt idx="50">
                  <c:v>#N/A</c:v>
                </c:pt>
                <c:pt idx="51">
                  <c:v>1749</c:v>
                </c:pt>
                <c:pt idx="52">
                  <c:v>1703</c:v>
                </c:pt>
                <c:pt idx="53">
                  <c:v>1688</c:v>
                </c:pt>
                <c:pt idx="54">
                  <c:v>1690</c:v>
                </c:pt>
                <c:pt idx="55">
                  <c:v>1670</c:v>
                </c:pt>
                <c:pt idx="56">
                  <c:v>#N/A</c:v>
                </c:pt>
                <c:pt idx="57">
                  <c:v>#N/A</c:v>
                </c:pt>
                <c:pt idx="58">
                  <c:v>1677</c:v>
                </c:pt>
                <c:pt idx="59">
                  <c:v>1663</c:v>
                </c:pt>
                <c:pt idx="60">
                  <c:v>1625</c:v>
                </c:pt>
                <c:pt idx="61">
                  <c:v>1643</c:v>
                </c:pt>
                <c:pt idx="62">
                  <c:v>1629</c:v>
                </c:pt>
                <c:pt idx="63">
                  <c:v>#N/A</c:v>
                </c:pt>
                <c:pt idx="64">
                  <c:v>#N/A</c:v>
                </c:pt>
                <c:pt idx="65">
                  <c:v>1629</c:v>
                </c:pt>
                <c:pt idx="66">
                  <c:v>1623</c:v>
                </c:pt>
                <c:pt idx="67">
                  <c:v>1632</c:v>
                </c:pt>
                <c:pt idx="68">
                  <c:v>1620</c:v>
                </c:pt>
                <c:pt idx="69">
                  <c:v>1606</c:v>
                </c:pt>
                <c:pt idx="70">
                  <c:v>#N/A</c:v>
                </c:pt>
                <c:pt idx="71">
                  <c:v>#N/A</c:v>
                </c:pt>
                <c:pt idx="72">
                  <c:v>1643</c:v>
                </c:pt>
                <c:pt idx="73">
                  <c:v>1689</c:v>
                </c:pt>
                <c:pt idx="74">
                  <c:v>1645</c:v>
                </c:pt>
                <c:pt idx="75">
                  <c:v>1632</c:v>
                </c:pt>
                <c:pt idx="76">
                  <c:v>1643</c:v>
                </c:pt>
                <c:pt idx="77">
                  <c:v>#N/A</c:v>
                </c:pt>
                <c:pt idx="78">
                  <c:v>#N/A</c:v>
                </c:pt>
                <c:pt idx="79">
                  <c:v>1635</c:v>
                </c:pt>
                <c:pt idx="80">
                  <c:v>1654</c:v>
                </c:pt>
                <c:pt idx="81">
                  <c:v>1624</c:v>
                </c:pt>
                <c:pt idx="82">
                  <c:v>1637</c:v>
                </c:pt>
                <c:pt idx="83">
                  <c:v>1724</c:v>
                </c:pt>
                <c:pt idx="84">
                  <c:v>#N/A</c:v>
                </c:pt>
                <c:pt idx="85">
                  <c:v>#N/A</c:v>
                </c:pt>
                <c:pt idx="86">
                  <c:v>#N/A</c:v>
                </c:pt>
                <c:pt idx="87">
                  <c:v>#N/A</c:v>
                </c:pt>
                <c:pt idx="88">
                  <c:v>#N/A</c:v>
                </c:pt>
                <c:pt idx="89">
                  <c:v>#N/A</c:v>
                </c:pt>
                <c:pt idx="90">
                  <c:v>#N/A</c:v>
                </c:pt>
                <c:pt idx="91">
                  <c:v>#N/A</c:v>
                </c:pt>
                <c:pt idx="92">
                  <c:v>#N/A</c:v>
                </c:pt>
                <c:pt idx="93">
                  <c:v>#N/A</c:v>
                </c:pt>
                <c:pt idx="94">
                  <c:v>1668</c:v>
                </c:pt>
                <c:pt idx="95">
                  <c:v>1693</c:v>
                </c:pt>
                <c:pt idx="96">
                  <c:v>1680</c:v>
                </c:pt>
                <c:pt idx="97">
                  <c:v>1691</c:v>
                </c:pt>
                <c:pt idx="98">
                  <c:v>#N/A</c:v>
                </c:pt>
                <c:pt idx="99">
                  <c:v>#N/A</c:v>
                </c:pt>
                <c:pt idx="100">
                  <c:v>1742</c:v>
                </c:pt>
                <c:pt idx="101">
                  <c:v>1683</c:v>
                </c:pt>
                <c:pt idx="102">
                  <c:v>1715</c:v>
                </c:pt>
                <c:pt idx="103">
                  <c:v>1717</c:v>
                </c:pt>
                <c:pt idx="104">
                  <c:v>1708</c:v>
                </c:pt>
                <c:pt idx="105">
                  <c:v>#N/A</c:v>
                </c:pt>
                <c:pt idx="106">
                  <c:v>#N/A</c:v>
                </c:pt>
                <c:pt idx="107">
                  <c:v>1707</c:v>
                </c:pt>
                <c:pt idx="108">
                  <c:v>1714</c:v>
                </c:pt>
                <c:pt idx="109">
                  <c:v>1695</c:v>
                </c:pt>
                <c:pt idx="110">
                  <c:v>1767</c:v>
                </c:pt>
                <c:pt idx="111">
                  <c:v>1748</c:v>
                </c:pt>
                <c:pt idx="112">
                  <c:v>#N/A</c:v>
                </c:pt>
                <c:pt idx="113">
                  <c:v>#N/A</c:v>
                </c:pt>
                <c:pt idx="114">
                  <c:v>1689</c:v>
                </c:pt>
                <c:pt idx="115">
                  <c:v>1745</c:v>
                </c:pt>
                <c:pt idx="116">
                  <c:v>1779</c:v>
                </c:pt>
                <c:pt idx="117">
                  <c:v>1757</c:v>
                </c:pt>
                <c:pt idx="118">
                  <c:v>1748</c:v>
                </c:pt>
                <c:pt idx="119">
                  <c:v>#N/A</c:v>
                </c:pt>
                <c:pt idx="120">
                  <c:v>#N/A</c:v>
                </c:pt>
                <c:pt idx="121">
                  <c:v>1812</c:v>
                </c:pt>
                <c:pt idx="122">
                  <c:v>1768</c:v>
                </c:pt>
                <c:pt idx="123">
                  <c:v>1716</c:v>
                </c:pt>
                <c:pt idx="124">
                  <c:v>1578</c:v>
                </c:pt>
                <c:pt idx="125">
                  <c:v>1572</c:v>
                </c:pt>
                <c:pt idx="126">
                  <c:v>#N/A</c:v>
                </c:pt>
                <c:pt idx="127">
                  <c:v>#N/A</c:v>
                </c:pt>
                <c:pt idx="128">
                  <c:v>1618</c:v>
                </c:pt>
                <c:pt idx="129">
                  <c:v>1615</c:v>
                </c:pt>
                <c:pt idx="130">
                  <c:v>1618</c:v>
                </c:pt>
                <c:pt idx="131">
                  <c:v>1613</c:v>
                </c:pt>
                <c:pt idx="132">
                  <c:v>1663</c:v>
                </c:pt>
                <c:pt idx="133">
                  <c:v>#N/A</c:v>
                </c:pt>
                <c:pt idx="134">
                  <c:v>#N/A</c:v>
                </c:pt>
                <c:pt idx="135">
                  <c:v>1574</c:v>
                </c:pt>
                <c:pt idx="136">
                  <c:v>1586</c:v>
                </c:pt>
                <c:pt idx="137">
                  <c:v>1555</c:v>
                </c:pt>
                <c:pt idx="138">
                  <c:v>1562</c:v>
                </c:pt>
                <c:pt idx="139">
                  <c:v>1578</c:v>
                </c:pt>
                <c:pt idx="140">
                  <c:v>#N/A</c:v>
                </c:pt>
                <c:pt idx="141">
                  <c:v>#N/A</c:v>
                </c:pt>
                <c:pt idx="142">
                  <c:v>1818</c:v>
                </c:pt>
                <c:pt idx="143">
                  <c:v>1794</c:v>
                </c:pt>
                <c:pt idx="144">
                  <c:v>1798</c:v>
                </c:pt>
                <c:pt idx="145">
                  <c:v>1809</c:v>
                </c:pt>
                <c:pt idx="146">
                  <c:v>1832</c:v>
                </c:pt>
                <c:pt idx="147">
                  <c:v>#N/A</c:v>
                </c:pt>
                <c:pt idx="148">
                  <c:v>#N/A</c:v>
                </c:pt>
                <c:pt idx="149">
                  <c:v>1850</c:v>
                </c:pt>
                <c:pt idx="150">
                  <c:v>1810</c:v>
                </c:pt>
                <c:pt idx="151">
                  <c:v>1813</c:v>
                </c:pt>
                <c:pt idx="152">
                  <c:v>1819</c:v>
                </c:pt>
                <c:pt idx="153">
                  <c:v>1718</c:v>
                </c:pt>
                <c:pt idx="154">
                  <c:v>#N/A</c:v>
                </c:pt>
                <c:pt idx="155">
                  <c:v>#N/A</c:v>
                </c:pt>
                <c:pt idx="156">
                  <c:v>1684</c:v>
                </c:pt>
                <c:pt idx="157">
                  <c:v>1720</c:v>
                </c:pt>
                <c:pt idx="158">
                  <c:v>1713</c:v>
                </c:pt>
                <c:pt idx="159">
                  <c:v>1675</c:v>
                </c:pt>
                <c:pt idx="160">
                  <c:v>1642</c:v>
                </c:pt>
                <c:pt idx="161">
                  <c:v>#N/A</c:v>
                </c:pt>
                <c:pt idx="162">
                  <c:v>#N/A</c:v>
                </c:pt>
                <c:pt idx="163">
                  <c:v>1691</c:v>
                </c:pt>
                <c:pt idx="164">
                  <c:v>1698</c:v>
                </c:pt>
                <c:pt idx="165">
                  <c:v>1747</c:v>
                </c:pt>
                <c:pt idx="166">
                  <c:v>1708</c:v>
                </c:pt>
                <c:pt idx="167">
                  <c:v>1670</c:v>
                </c:pt>
                <c:pt idx="168">
                  <c:v>#N/A</c:v>
                </c:pt>
                <c:pt idx="169">
                  <c:v>#N/A</c:v>
                </c:pt>
                <c:pt idx="170">
                  <c:v>1678</c:v>
                </c:pt>
                <c:pt idx="171">
                  <c:v>1617</c:v>
                </c:pt>
                <c:pt idx="172">
                  <c:v>1624</c:v>
                </c:pt>
                <c:pt idx="173">
                  <c:v>1623</c:v>
                </c:pt>
                <c:pt idx="174">
                  <c:v>1586</c:v>
                </c:pt>
                <c:pt idx="175">
                  <c:v>#N/A</c:v>
                </c:pt>
                <c:pt idx="176">
                  <c:v>#N/A</c:v>
                </c:pt>
                <c:pt idx="177">
                  <c:v>1595</c:v>
                </c:pt>
                <c:pt idx="178">
                  <c:v>1567</c:v>
                </c:pt>
                <c:pt idx="179">
                  <c:v>1566</c:v>
                </c:pt>
                <c:pt idx="180">
                  <c:v>1562</c:v>
                </c:pt>
                <c:pt idx="181">
                  <c:v>1520</c:v>
                </c:pt>
                <c:pt idx="182">
                  <c:v>#N/A</c:v>
                </c:pt>
                <c:pt idx="183">
                  <c:v>#N/A</c:v>
                </c:pt>
                <c:pt idx="184">
                  <c:v>1517</c:v>
                </c:pt>
                <c:pt idx="185">
                  <c:v>1506</c:v>
                </c:pt>
                <c:pt idx="186">
                  <c:v>1504</c:v>
                </c:pt>
                <c:pt idx="187">
                  <c:v>1496</c:v>
                </c:pt>
                <c:pt idx="188">
                  <c:v>1492</c:v>
                </c:pt>
                <c:pt idx="189">
                  <c:v>#N/A</c:v>
                </c:pt>
                <c:pt idx="190">
                  <c:v>#N/A</c:v>
                </c:pt>
                <c:pt idx="191">
                  <c:v>#N/A</c:v>
                </c:pt>
                <c:pt idx="192">
                  <c:v>#N/A</c:v>
                </c:pt>
                <c:pt idx="193">
                  <c:v>1510</c:v>
                </c:pt>
                <c:pt idx="194">
                  <c:v>1511</c:v>
                </c:pt>
                <c:pt idx="195">
                  <c:v>1510</c:v>
                </c:pt>
                <c:pt idx="196">
                  <c:v>#N/A</c:v>
                </c:pt>
                <c:pt idx="197">
                  <c:v>#N/A</c:v>
                </c:pt>
                <c:pt idx="198">
                  <c:v>1615</c:v>
                </c:pt>
                <c:pt idx="199">
                  <c:v>1629</c:v>
                </c:pt>
                <c:pt idx="200">
                  <c:v>1648</c:v>
                </c:pt>
                <c:pt idx="201">
                  <c:v>1613</c:v>
                </c:pt>
                <c:pt idx="202">
                  <c:v>1559</c:v>
                </c:pt>
                <c:pt idx="203">
                  <c:v>#N/A</c:v>
                </c:pt>
                <c:pt idx="204">
                  <c:v>#N/A</c:v>
                </c:pt>
                <c:pt idx="205">
                  <c:v>1573</c:v>
                </c:pt>
                <c:pt idx="206">
                  <c:v>1555</c:v>
                </c:pt>
                <c:pt idx="207">
                  <c:v>1527</c:v>
                </c:pt>
                <c:pt idx="208">
                  <c:v>1507</c:v>
                </c:pt>
                <c:pt idx="209">
                  <c:v>1531</c:v>
                </c:pt>
                <c:pt idx="210">
                  <c:v>#N/A</c:v>
                </c:pt>
                <c:pt idx="211">
                  <c:v>#N/A</c:v>
                </c:pt>
                <c:pt idx="212">
                  <c:v>1556</c:v>
                </c:pt>
                <c:pt idx="213">
                  <c:v>1448</c:v>
                </c:pt>
                <c:pt idx="214">
                  <c:v>1409</c:v>
                </c:pt>
                <c:pt idx="215">
                  <c:v>1416</c:v>
                </c:pt>
                <c:pt idx="216">
                  <c:v>1462</c:v>
                </c:pt>
                <c:pt idx="217">
                  <c:v>#N/A</c:v>
                </c:pt>
                <c:pt idx="218">
                  <c:v>#N/A</c:v>
                </c:pt>
                <c:pt idx="219">
                  <c:v>1475</c:v>
                </c:pt>
                <c:pt idx="220">
                  <c:v>1488</c:v>
                </c:pt>
                <c:pt idx="221">
                  <c:v>1479</c:v>
                </c:pt>
                <c:pt idx="222">
                  <c:v>1474</c:v>
                </c:pt>
                <c:pt idx="223">
                  <c:v>1484</c:v>
                </c:pt>
                <c:pt idx="224">
                  <c:v>#N/A</c:v>
                </c:pt>
                <c:pt idx="225">
                  <c:v>#N/A</c:v>
                </c:pt>
                <c:pt idx="226">
                  <c:v>1582</c:v>
                </c:pt>
                <c:pt idx="227">
                  <c:v>1623</c:v>
                </c:pt>
                <c:pt idx="228">
                  <c:v>1631</c:v>
                </c:pt>
                <c:pt idx="229">
                  <c:v>1594</c:v>
                </c:pt>
                <c:pt idx="230">
                  <c:v>1609</c:v>
                </c:pt>
                <c:pt idx="231">
                  <c:v>#N/A</c:v>
                </c:pt>
                <c:pt idx="232">
                  <c:v>#N/A</c:v>
                </c:pt>
                <c:pt idx="233">
                  <c:v>1683</c:v>
                </c:pt>
                <c:pt idx="234">
                  <c:v>1691</c:v>
                </c:pt>
                <c:pt idx="235">
                  <c:v>1696</c:v>
                </c:pt>
                <c:pt idx="236">
                  <c:v>1676</c:v>
                </c:pt>
                <c:pt idx="237">
                  <c:v>1730</c:v>
                </c:pt>
                <c:pt idx="238">
                  <c:v>#N/A</c:v>
                </c:pt>
                <c:pt idx="239">
                  <c:v>#N/A</c:v>
                </c:pt>
                <c:pt idx="240">
                  <c:v>1755</c:v>
                </c:pt>
                <c:pt idx="241">
                  <c:v>1738</c:v>
                </c:pt>
                <c:pt idx="242">
                  <c:v>#N/A</c:v>
                </c:pt>
                <c:pt idx="243">
                  <c:v>#N/A</c:v>
                </c:pt>
                <c:pt idx="244">
                  <c:v>#N/A</c:v>
                </c:pt>
                <c:pt idx="245">
                  <c:v>#N/A</c:v>
                </c:pt>
                <c:pt idx="246">
                  <c:v>#N/A</c:v>
                </c:pt>
                <c:pt idx="247">
                  <c:v>1793</c:v>
                </c:pt>
                <c:pt idx="248">
                  <c:v>1753</c:v>
                </c:pt>
                <c:pt idx="249">
                  <c:v>1813</c:v>
                </c:pt>
                <c:pt idx="250">
                  <c:v>1846</c:v>
                </c:pt>
                <c:pt idx="251">
                  <c:v>1837</c:v>
                </c:pt>
                <c:pt idx="252">
                  <c:v>#N/A</c:v>
                </c:pt>
                <c:pt idx="253">
                  <c:v>#N/A</c:v>
                </c:pt>
                <c:pt idx="254">
                  <c:v>1807</c:v>
                </c:pt>
                <c:pt idx="255">
                  <c:v>1850</c:v>
                </c:pt>
                <c:pt idx="256">
                  <c:v>1778</c:v>
                </c:pt>
                <c:pt idx="257">
                  <c:v>1770</c:v>
                </c:pt>
                <c:pt idx="258">
                  <c:v>1761</c:v>
                </c:pt>
                <c:pt idx="259">
                  <c:v>#N/A</c:v>
                </c:pt>
                <c:pt idx="260">
                  <c:v>#N/A</c:v>
                </c:pt>
                <c:pt idx="261">
                  <c:v>1704</c:v>
                </c:pt>
                <c:pt idx="262">
                  <c:v>1657</c:v>
                </c:pt>
                <c:pt idx="263">
                  <c:v>1645</c:v>
                </c:pt>
                <c:pt idx="264">
                  <c:v>1645</c:v>
                </c:pt>
                <c:pt idx="265">
                  <c:v>1705</c:v>
                </c:pt>
                <c:pt idx="266">
                  <c:v>#N/A</c:v>
                </c:pt>
                <c:pt idx="267">
                  <c:v>#N/A</c:v>
                </c:pt>
                <c:pt idx="268">
                  <c:v>1680</c:v>
                </c:pt>
                <c:pt idx="269">
                  <c:v>1658</c:v>
                </c:pt>
                <c:pt idx="270">
                  <c:v>#N/A</c:v>
                </c:pt>
                <c:pt idx="271">
                  <c:v>1630</c:v>
                </c:pt>
                <c:pt idx="272">
                  <c:v>1647</c:v>
                </c:pt>
                <c:pt idx="273">
                  <c:v>#N/A</c:v>
                </c:pt>
                <c:pt idx="274">
                  <c:v>#N/A</c:v>
                </c:pt>
                <c:pt idx="275">
                  <c:v>1643</c:v>
                </c:pt>
                <c:pt idx="276">
                  <c:v>1677</c:v>
                </c:pt>
                <c:pt idx="277">
                  <c:v>1669</c:v>
                </c:pt>
                <c:pt idx="278">
                  <c:v>1670</c:v>
                </c:pt>
                <c:pt idx="279">
                  <c:v>1638</c:v>
                </c:pt>
                <c:pt idx="280">
                  <c:v>#N/A</c:v>
                </c:pt>
                <c:pt idx="281">
                  <c:v>#N/A</c:v>
                </c:pt>
                <c:pt idx="282">
                  <c:v>1630</c:v>
                </c:pt>
                <c:pt idx="283">
                  <c:v>1621</c:v>
                </c:pt>
                <c:pt idx="284">
                  <c:v>1584</c:v>
                </c:pt>
                <c:pt idx="285">
                  <c:v>1568</c:v>
                </c:pt>
                <c:pt idx="286">
                  <c:v>1555</c:v>
                </c:pt>
                <c:pt idx="287">
                  <c:v>#N/A</c:v>
                </c:pt>
                <c:pt idx="288">
                  <c:v>#N/A</c:v>
                </c:pt>
                <c:pt idx="289">
                  <c:v>1565</c:v>
                </c:pt>
                <c:pt idx="290">
                  <c:v>1549</c:v>
                </c:pt>
                <c:pt idx="291">
                  <c:v>1621</c:v>
                </c:pt>
                <c:pt idx="292">
                  <c:v>1620</c:v>
                </c:pt>
                <c:pt idx="293">
                  <c:v>1628</c:v>
                </c:pt>
                <c:pt idx="294">
                  <c:v>#N/A</c:v>
                </c:pt>
                <c:pt idx="295">
                  <c:v>#N/A</c:v>
                </c:pt>
                <c:pt idx="296">
                  <c:v>1587</c:v>
                </c:pt>
                <c:pt idx="297">
                  <c:v>1572</c:v>
                </c:pt>
                <c:pt idx="298">
                  <c:v>1584</c:v>
                </c:pt>
                <c:pt idx="299">
                  <c:v>1588</c:v>
                </c:pt>
                <c:pt idx="300">
                  <c:v>1578</c:v>
                </c:pt>
                <c:pt idx="301">
                  <c:v>#N/A</c:v>
                </c:pt>
                <c:pt idx="302">
                  <c:v>#N/A</c:v>
                </c:pt>
                <c:pt idx="303">
                  <c:v>1548</c:v>
                </c:pt>
                <c:pt idx="304">
                  <c:v>1539</c:v>
                </c:pt>
                <c:pt idx="305">
                  <c:v>1528</c:v>
                </c:pt>
                <c:pt idx="306">
                  <c:v>1520</c:v>
                </c:pt>
                <c:pt idx="307">
                  <c:v>1521</c:v>
                </c:pt>
                <c:pt idx="308">
                  <c:v>#N/A</c:v>
                </c:pt>
                <c:pt idx="309">
                  <c:v>#N/A</c:v>
                </c:pt>
                <c:pt idx="310">
                  <c:v>1524</c:v>
                </c:pt>
                <c:pt idx="311">
                  <c:v>1545</c:v>
                </c:pt>
                <c:pt idx="312">
                  <c:v>1544</c:v>
                </c:pt>
                <c:pt idx="313">
                  <c:v>1556</c:v>
                </c:pt>
                <c:pt idx="314">
                  <c:v>1536</c:v>
                </c:pt>
                <c:pt idx="315">
                  <c:v>#N/A</c:v>
                </c:pt>
                <c:pt idx="316">
                  <c:v>#N/A</c:v>
                </c:pt>
                <c:pt idx="317">
                  <c:v>1526</c:v>
                </c:pt>
                <c:pt idx="318">
                  <c:v>1538</c:v>
                </c:pt>
                <c:pt idx="319">
                  <c:v>1536</c:v>
                </c:pt>
                <c:pt idx="320">
                  <c:v>1528</c:v>
                </c:pt>
                <c:pt idx="321">
                  <c:v>1525</c:v>
                </c:pt>
                <c:pt idx="322">
                  <c:v>#N/A</c:v>
                </c:pt>
                <c:pt idx="323">
                  <c:v>#N/A</c:v>
                </c:pt>
                <c:pt idx="324">
                  <c:v>1539</c:v>
                </c:pt>
                <c:pt idx="325">
                  <c:v>1529</c:v>
                </c:pt>
                <c:pt idx="326">
                  <c:v>1531</c:v>
                </c:pt>
                <c:pt idx="327">
                  <c:v>1540</c:v>
                </c:pt>
                <c:pt idx="328">
                  <c:v>1568</c:v>
                </c:pt>
                <c:pt idx="329">
                  <c:v>#N/A</c:v>
                </c:pt>
                <c:pt idx="330">
                  <c:v>#N/A</c:v>
                </c:pt>
                <c:pt idx="331">
                  <c:v>1579</c:v>
                </c:pt>
                <c:pt idx="332">
                  <c:v>1563</c:v>
                </c:pt>
                <c:pt idx="333">
                  <c:v>1598</c:v>
                </c:pt>
                <c:pt idx="334">
                  <c:v>1608</c:v>
                </c:pt>
                <c:pt idx="335">
                  <c:v>1636</c:v>
                </c:pt>
                <c:pt idx="336">
                  <c:v>#N/A</c:v>
                </c:pt>
                <c:pt idx="337">
                  <c:v>#N/A</c:v>
                </c:pt>
                <c:pt idx="338">
                  <c:v>#N/A</c:v>
                </c:pt>
                <c:pt idx="339">
                  <c:v>#N/A</c:v>
                </c:pt>
                <c:pt idx="340">
                  <c:v>#N/A</c:v>
                </c:pt>
                <c:pt idx="341">
                  <c:v>#N/A</c:v>
                </c:pt>
                <c:pt idx="342">
                  <c:v>#N/A</c:v>
                </c:pt>
                <c:pt idx="343">
                  <c:v>#N/A</c:v>
                </c:pt>
                <c:pt idx="344">
                  <c:v>#N/A</c:v>
                </c:pt>
                <c:pt idx="345">
                  <c:v>1746</c:v>
                </c:pt>
                <c:pt idx="346">
                  <c:v>1731</c:v>
                </c:pt>
                <c:pt idx="347">
                  <c:v>1718</c:v>
                </c:pt>
                <c:pt idx="348">
                  <c:v>1671</c:v>
                </c:pt>
                <c:pt idx="349">
                  <c:v>1662</c:v>
                </c:pt>
                <c:pt idx="350">
                  <c:v>#N/A</c:v>
                </c:pt>
                <c:pt idx="351">
                  <c:v>#N/A</c:v>
                </c:pt>
                <c:pt idx="352">
                  <c:v>1680</c:v>
                </c:pt>
                <c:pt idx="353">
                  <c:v>1669</c:v>
                </c:pt>
                <c:pt idx="354">
                  <c:v>1679</c:v>
                </c:pt>
                <c:pt idx="355">
                  <c:v>1654</c:v>
                </c:pt>
                <c:pt idx="356">
                  <c:v>1677</c:v>
                </c:pt>
                <c:pt idx="357">
                  <c:v>#N/A</c:v>
                </c:pt>
                <c:pt idx="358">
                  <c:v>#N/A</c:v>
                </c:pt>
                <c:pt idx="359">
                  <c:v>1692</c:v>
                </c:pt>
                <c:pt idx="360">
                  <c:v>1669</c:v>
                </c:pt>
                <c:pt idx="361">
                  <c:v>1662</c:v>
                </c:pt>
                <c:pt idx="362">
                  <c:v>1672</c:v>
                </c:pt>
                <c:pt idx="363">
                  <c:v>#N/A</c:v>
                </c:pt>
                <c:pt idx="364">
                  <c:v>#N/A</c:v>
                </c:pt>
              </c:numCache>
            </c:numRef>
          </c:val>
          <c:smooth val="0"/>
          <c:extLst>
            <c:ext xmlns:c16="http://schemas.microsoft.com/office/drawing/2014/chart" uri="{C3380CC4-5D6E-409C-BE32-E72D297353CC}">
              <c16:uniqueId val="{00000003-9D30-4876-BFD0-E8193ED416CA}"/>
            </c:ext>
          </c:extLst>
        </c:ser>
        <c:ser>
          <c:idx val="5"/>
          <c:order val="5"/>
          <c:tx>
            <c:strRef>
              <c:f>玻璃日度图表!$P$17</c:f>
              <c:strCache>
                <c:ptCount val="1"/>
                <c:pt idx="0">
                  <c:v>2024</c:v>
                </c:pt>
              </c:strCache>
            </c:strRef>
          </c:tx>
          <c:spPr>
            <a:ln w="28575" cap="rnd">
              <a:solidFill>
                <a:srgbClr val="FF0000"/>
              </a:solidFill>
              <a:round/>
            </a:ln>
            <a:effectLst/>
          </c:spPr>
          <c:marker>
            <c:symbol val="none"/>
          </c:marker>
          <c:cat>
            <c:numRef>
              <c:f>玻璃日度图表!$O$18:$O$382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玻璃日度图表!$P$18:$P$383</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1574</c:v>
                </c:pt>
                <c:pt idx="181">
                  <c:v>1583</c:v>
                </c:pt>
                <c:pt idx="182">
                  <c:v>1578</c:v>
                </c:pt>
                <c:pt idx="183">
                  <c:v>1551</c:v>
                </c:pt>
                <c:pt idx="184">
                  <c:v>#N/A</c:v>
                </c:pt>
                <c:pt idx="185">
                  <c:v>#N/A</c:v>
                </c:pt>
                <c:pt idx="186">
                  <c:v>1560</c:v>
                </c:pt>
                <c:pt idx="187">
                  <c:v>1529</c:v>
                </c:pt>
                <c:pt idx="188">
                  <c:v>1557</c:v>
                </c:pt>
                <c:pt idx="189">
                  <c:v>1551</c:v>
                </c:pt>
                <c:pt idx="190">
                  <c:v>1534</c:v>
                </c:pt>
                <c:pt idx="191">
                  <c:v>#N/A</c:v>
                </c:pt>
                <c:pt idx="192">
                  <c:v>#N/A</c:v>
                </c:pt>
                <c:pt idx="193">
                  <c:v>1579</c:v>
                </c:pt>
                <c:pt idx="194">
                  <c:v>1587</c:v>
                </c:pt>
                <c:pt idx="195">
                  <c:v>1587</c:v>
                </c:pt>
                <c:pt idx="196">
                  <c:v>1573</c:v>
                </c:pt>
                <c:pt idx="197">
                  <c:v>1592</c:v>
                </c:pt>
                <c:pt idx="198">
                  <c:v>#N/A</c:v>
                </c:pt>
                <c:pt idx="199">
                  <c:v>#N/A</c:v>
                </c:pt>
                <c:pt idx="200">
                  <c:v>1641</c:v>
                </c:pt>
                <c:pt idx="201">
                  <c:v>1641</c:v>
                </c:pt>
                <c:pt idx="202">
                  <c:v>1666</c:v>
                </c:pt>
                <c:pt idx="203">
                  <c:v>1667</c:v>
                </c:pt>
                <c:pt idx="204">
                  <c:v>#N/A</c:v>
                </c:pt>
                <c:pt idx="205">
                  <c:v>#N/A</c:v>
                </c:pt>
                <c:pt idx="206">
                  <c:v>#N/A</c:v>
                </c:pt>
                <c:pt idx="207">
                  <c:v>1717</c:v>
                </c:pt>
                <c:pt idx="208">
                  <c:v>1739</c:v>
                </c:pt>
                <c:pt idx="209">
                  <c:v>1682</c:v>
                </c:pt>
                <c:pt idx="210">
                  <c:v>1676</c:v>
                </c:pt>
                <c:pt idx="211">
                  <c:v>1663</c:v>
                </c:pt>
                <c:pt idx="212">
                  <c:v>#N/A</c:v>
                </c:pt>
                <c:pt idx="213">
                  <c:v>#N/A</c:v>
                </c:pt>
                <c:pt idx="214">
                  <c:v>1694</c:v>
                </c:pt>
                <c:pt idx="215">
                  <c:v>1713</c:v>
                </c:pt>
                <c:pt idx="216">
                  <c:v>1756</c:v>
                </c:pt>
                <c:pt idx="217">
                  <c:v>1688</c:v>
                </c:pt>
                <c:pt idx="218">
                  <c:v>1709</c:v>
                </c:pt>
                <c:pt idx="219">
                  <c:v>#N/A</c:v>
                </c:pt>
                <c:pt idx="220">
                  <c:v>#N/A</c:v>
                </c:pt>
                <c:pt idx="221">
                  <c:v>1716</c:v>
                </c:pt>
                <c:pt idx="222">
                  <c:v>1659</c:v>
                </c:pt>
                <c:pt idx="223">
                  <c:v>1674</c:v>
                </c:pt>
                <c:pt idx="224">
                  <c:v>1657</c:v>
                </c:pt>
                <c:pt idx="225">
                  <c:v>1638</c:v>
                </c:pt>
                <c:pt idx="226">
                  <c:v>#N/A</c:v>
                </c:pt>
                <c:pt idx="227">
                  <c:v>#N/A</c:v>
                </c:pt>
                <c:pt idx="228">
                  <c:v>1636</c:v>
                </c:pt>
                <c:pt idx="229">
                  <c:v>1591</c:v>
                </c:pt>
                <c:pt idx="230">
                  <c:v>1574</c:v>
                </c:pt>
                <c:pt idx="231">
                  <c:v>1574</c:v>
                </c:pt>
                <c:pt idx="232">
                  <c:v>1613</c:v>
                </c:pt>
                <c:pt idx="233">
                  <c:v>#N/A</c:v>
                </c:pt>
                <c:pt idx="234">
                  <c:v>#N/A</c:v>
                </c:pt>
                <c:pt idx="235">
                  <c:v>1614</c:v>
                </c:pt>
                <c:pt idx="236">
                  <c:v>1612</c:v>
                </c:pt>
                <c:pt idx="237">
                  <c:v>1588</c:v>
                </c:pt>
                <c:pt idx="238">
                  <c:v>1604</c:v>
                </c:pt>
                <c:pt idx="239">
                  <c:v>1597</c:v>
                </c:pt>
                <c:pt idx="240">
                  <c:v>#N/A</c:v>
                </c:pt>
                <c:pt idx="241">
                  <c:v>#N/A</c:v>
                </c:pt>
                <c:pt idx="242">
                  <c:v>#N/A</c:v>
                </c:pt>
                <c:pt idx="243">
                  <c:v>#N/A</c:v>
                </c:pt>
                <c:pt idx="244">
                  <c:v>#N/A</c:v>
                </c:pt>
                <c:pt idx="245">
                  <c:v>1533</c:v>
                </c:pt>
                <c:pt idx="246">
                  <c:v>1569</c:v>
                </c:pt>
                <c:pt idx="247">
                  <c:v>#N/A</c:v>
                </c:pt>
                <c:pt idx="248">
                  <c:v>#N/A</c:v>
                </c:pt>
                <c:pt idx="249">
                  <c:v>1581</c:v>
                </c:pt>
                <c:pt idx="250">
                  <c:v>1574</c:v>
                </c:pt>
                <c:pt idx="251">
                  <c:v>1552</c:v>
                </c:pt>
                <c:pt idx="252">
                  <c:v>1515</c:v>
                </c:pt>
                <c:pt idx="253">
                  <c:v>1527</c:v>
                </c:pt>
                <c:pt idx="254">
                  <c:v>#N/A</c:v>
                </c:pt>
                <c:pt idx="255">
                  <c:v>#N/A</c:v>
                </c:pt>
                <c:pt idx="256">
                  <c:v>1503</c:v>
                </c:pt>
                <c:pt idx="257">
                  <c:v>1512</c:v>
                </c:pt>
                <c:pt idx="258">
                  <c:v>1468</c:v>
                </c:pt>
                <c:pt idx="259">
                  <c:v>1458</c:v>
                </c:pt>
                <c:pt idx="260">
                  <c:v>1473</c:v>
                </c:pt>
                <c:pt idx="261">
                  <c:v>#N/A</c:v>
                </c:pt>
                <c:pt idx="262">
                  <c:v>#N/A</c:v>
                </c:pt>
                <c:pt idx="263">
                  <c:v>1500</c:v>
                </c:pt>
                <c:pt idx="264">
                  <c:v>1493</c:v>
                </c:pt>
                <c:pt idx="265">
                  <c:v>1518</c:v>
                </c:pt>
                <c:pt idx="266">
                  <c:v>1514</c:v>
                </c:pt>
                <c:pt idx="267">
                  <c:v>1555</c:v>
                </c:pt>
                <c:pt idx="268">
                  <c:v>#N/A</c:v>
                </c:pt>
                <c:pt idx="269">
                  <c:v>#N/A</c:v>
                </c:pt>
                <c:pt idx="270">
                  <c:v>#N/A</c:v>
                </c:pt>
                <c:pt idx="271">
                  <c:v>#N/A</c:v>
                </c:pt>
                <c:pt idx="272">
                  <c:v>1466</c:v>
                </c:pt>
                <c:pt idx="273">
                  <c:v>1465</c:v>
                </c:pt>
                <c:pt idx="274">
                  <c:v>1487</c:v>
                </c:pt>
                <c:pt idx="275">
                  <c:v>#N/A</c:v>
                </c:pt>
                <c:pt idx="276">
                  <c:v>#N/A</c:v>
                </c:pt>
                <c:pt idx="277">
                  <c:v>1471</c:v>
                </c:pt>
                <c:pt idx="278">
                  <c:v>1455</c:v>
                </c:pt>
                <c:pt idx="279">
                  <c:v>1474</c:v>
                </c:pt>
                <c:pt idx="280">
                  <c:v>1491</c:v>
                </c:pt>
                <c:pt idx="281">
                  <c:v>1489</c:v>
                </c:pt>
                <c:pt idx="282">
                  <c:v>#N/A</c:v>
                </c:pt>
                <c:pt idx="283">
                  <c:v>#N/A</c:v>
                </c:pt>
                <c:pt idx="284">
                  <c:v>1531</c:v>
                </c:pt>
                <c:pt idx="285">
                  <c:v>1555</c:v>
                </c:pt>
                <c:pt idx="286">
                  <c:v>1536</c:v>
                </c:pt>
                <c:pt idx="287">
                  <c:v>1553</c:v>
                </c:pt>
                <c:pt idx="288">
                  <c:v>1534</c:v>
                </c:pt>
                <c:pt idx="289">
                  <c:v>#N/A</c:v>
                </c:pt>
                <c:pt idx="290">
                  <c:v>#N/A</c:v>
                </c:pt>
                <c:pt idx="291">
                  <c:v>1603</c:v>
                </c:pt>
                <c:pt idx="292">
                  <c:v>1571</c:v>
                </c:pt>
                <c:pt idx="293">
                  <c:v>1575</c:v>
                </c:pt>
                <c:pt idx="294">
                  <c:v>1598</c:v>
                </c:pt>
                <c:pt idx="295">
                  <c:v>1572</c:v>
                </c:pt>
                <c:pt idx="296">
                  <c:v>#N/A</c:v>
                </c:pt>
                <c:pt idx="297">
                  <c:v>#N/A</c:v>
                </c:pt>
                <c:pt idx="298">
                  <c:v>1618</c:v>
                </c:pt>
                <c:pt idx="299">
                  <c:v>1616</c:v>
                </c:pt>
                <c:pt idx="300">
                  <c:v>1644</c:v>
                </c:pt>
                <c:pt idx="301">
                  <c:v>1638</c:v>
                </c:pt>
                <c:pt idx="302">
                  <c:v>1650</c:v>
                </c:pt>
                <c:pt idx="303">
                  <c:v>#N/A</c:v>
                </c:pt>
                <c:pt idx="304">
                  <c:v>#N/A</c:v>
                </c:pt>
                <c:pt idx="305">
                  <c:v>1651</c:v>
                </c:pt>
                <c:pt idx="306">
                  <c:v>1645</c:v>
                </c:pt>
                <c:pt idx="307">
                  <c:v>1643</c:v>
                </c:pt>
                <c:pt idx="308">
                  <c:v>1716</c:v>
                </c:pt>
                <c:pt idx="309">
                  <c:v>1680</c:v>
                </c:pt>
                <c:pt idx="310">
                  <c:v>#N/A</c:v>
                </c:pt>
                <c:pt idx="311">
                  <c:v>#N/A</c:v>
                </c:pt>
                <c:pt idx="312">
                  <c:v>1695</c:v>
                </c:pt>
                <c:pt idx="313">
                  <c:v>1693</c:v>
                </c:pt>
                <c:pt idx="314">
                  <c:v>1669</c:v>
                </c:pt>
                <c:pt idx="315">
                  <c:v>1687</c:v>
                </c:pt>
                <c:pt idx="316">
                  <c:v>1740</c:v>
                </c:pt>
                <c:pt idx="317">
                  <c:v>#N/A</c:v>
                </c:pt>
                <c:pt idx="318">
                  <c:v>#N/A</c:v>
                </c:pt>
                <c:pt idx="319">
                  <c:v>#N/A</c:v>
                </c:pt>
                <c:pt idx="320">
                  <c:v>#N/A</c:v>
                </c:pt>
                <c:pt idx="321">
                  <c:v>#N/A</c:v>
                </c:pt>
                <c:pt idx="322">
                  <c:v>#N/A</c:v>
                </c:pt>
                <c:pt idx="323">
                  <c:v>#N/A</c:v>
                </c:pt>
                <c:pt idx="324">
                  <c:v>#N/A</c:v>
                </c:pt>
                <c:pt idx="325">
                  <c:v>#N/A</c:v>
                </c:pt>
                <c:pt idx="326">
                  <c:v>#N/A</c:v>
                </c:pt>
                <c:pt idx="327">
                  <c:v>1811</c:v>
                </c:pt>
                <c:pt idx="328">
                  <c:v>1822</c:v>
                </c:pt>
                <c:pt idx="329">
                  <c:v>1798</c:v>
                </c:pt>
                <c:pt idx="330">
                  <c:v>1778</c:v>
                </c:pt>
                <c:pt idx="331">
                  <c:v>#N/A</c:v>
                </c:pt>
                <c:pt idx="332">
                  <c:v>#N/A</c:v>
                </c:pt>
                <c:pt idx="333">
                  <c:v>1765</c:v>
                </c:pt>
                <c:pt idx="334">
                  <c:v>1778</c:v>
                </c:pt>
                <c:pt idx="335">
                  <c:v>1841</c:v>
                </c:pt>
                <c:pt idx="336">
                  <c:v>1839</c:v>
                </c:pt>
                <c:pt idx="337">
                  <c:v>1864</c:v>
                </c:pt>
                <c:pt idx="338">
                  <c:v>#N/A</c:v>
                </c:pt>
                <c:pt idx="339">
                  <c:v>#N/A</c:v>
                </c:pt>
                <c:pt idx="340">
                  <c:v>1849</c:v>
                </c:pt>
                <c:pt idx="341">
                  <c:v>1849</c:v>
                </c:pt>
                <c:pt idx="342">
                  <c:v>1854</c:v>
                </c:pt>
                <c:pt idx="343">
                  <c:v>1809</c:v>
                </c:pt>
                <c:pt idx="344">
                  <c:v>1825</c:v>
                </c:pt>
                <c:pt idx="345">
                  <c:v>#N/A</c:v>
                </c:pt>
                <c:pt idx="346">
                  <c:v>#N/A</c:v>
                </c:pt>
                <c:pt idx="347">
                  <c:v>1758</c:v>
                </c:pt>
                <c:pt idx="348">
                  <c:v>1755</c:v>
                </c:pt>
                <c:pt idx="349">
                  <c:v>1734</c:v>
                </c:pt>
                <c:pt idx="350">
                  <c:v>1750</c:v>
                </c:pt>
                <c:pt idx="351">
                  <c:v>1731</c:v>
                </c:pt>
                <c:pt idx="352">
                  <c:v>#N/A</c:v>
                </c:pt>
                <c:pt idx="353">
                  <c:v>#N/A</c:v>
                </c:pt>
                <c:pt idx="354">
                  <c:v>1739</c:v>
                </c:pt>
                <c:pt idx="355">
                  <c:v>1787</c:v>
                </c:pt>
                <c:pt idx="356">
                  <c:v>1767</c:v>
                </c:pt>
                <c:pt idx="357">
                  <c:v>1861</c:v>
                </c:pt>
                <c:pt idx="358">
                  <c:v>1853</c:v>
                </c:pt>
                <c:pt idx="359">
                  <c:v>#N/A</c:v>
                </c:pt>
                <c:pt idx="360">
                  <c:v>#N/A</c:v>
                </c:pt>
                <c:pt idx="361">
                  <c:v>1879</c:v>
                </c:pt>
                <c:pt idx="362">
                  <c:v>1910</c:v>
                </c:pt>
                <c:pt idx="363">
                  <c:v>1965</c:v>
                </c:pt>
                <c:pt idx="364">
                  <c:v>1880</c:v>
                </c:pt>
                <c:pt idx="365">
                  <c:v>#N/A</c:v>
                </c:pt>
              </c:numCache>
            </c:numRef>
          </c:val>
          <c:smooth val="0"/>
          <c:extLst>
            <c:ext xmlns:c16="http://schemas.microsoft.com/office/drawing/2014/chart" uri="{C3380CC4-5D6E-409C-BE32-E72D297353CC}">
              <c16:uniqueId val="{00000004-9D30-4876-BFD0-E8193ED416CA}"/>
            </c:ext>
          </c:extLst>
        </c:ser>
        <c:dLbls>
          <c:showLegendKey val="0"/>
          <c:showVal val="0"/>
          <c:showCatName val="0"/>
          <c:showSerName val="0"/>
          <c:showPercent val="0"/>
          <c:showBubbleSize val="0"/>
        </c:dLbls>
        <c:smooth val="0"/>
        <c:axId val="45706799"/>
        <c:axId val="315140300"/>
        <c:extLst>
          <c:ext xmlns:c15="http://schemas.microsoft.com/office/drawing/2012/chart" uri="{02D57815-91ED-43cb-92C2-25804820EDAC}">
            <c15:filteredLineSeries>
              <c15:ser>
                <c:idx val="4"/>
                <c:order val="0"/>
                <c:tx>
                  <c:strRef>
                    <c:extLst>
                      <c:ext uri="{02D57815-91ED-43cb-92C2-25804820EDAC}">
                        <c15:formulaRef>
                          <c15:sqref>玻璃日度图表!$U$17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玻璃日度图表!$O$18:$O$382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玻璃日度图表!$U$18:$U$382</c15:sqref>
                        </c15:formulaRef>
                      </c:ext>
                    </c:extLst>
                    <c:numCache>
                      <c:formatCode>General</c:formatCode>
                      <c:ptCount val="365"/>
                      <c:pt idx="0">
                        <c:v>1479</c:v>
                      </c:pt>
                      <c:pt idx="1">
                        <c:v>1484</c:v>
                      </c:pt>
                      <c:pt idx="2">
                        <c:v>#N/A</c:v>
                      </c:pt>
                      <c:pt idx="3">
                        <c:v>#N/A</c:v>
                      </c:pt>
                      <c:pt idx="4">
                        <c:v>1483</c:v>
                      </c:pt>
                      <c:pt idx="5">
                        <c:v>1473</c:v>
                      </c:pt>
                      <c:pt idx="6">
                        <c:v>1467</c:v>
                      </c:pt>
                      <c:pt idx="7">
                        <c:v>1475</c:v>
                      </c:pt>
                      <c:pt idx="8">
                        <c:v>1465</c:v>
                      </c:pt>
                      <c:pt idx="9">
                        <c:v>#N/A</c:v>
                      </c:pt>
                      <c:pt idx="10">
                        <c:v>#N/A</c:v>
                      </c:pt>
                      <c:pt idx="11">
                        <c:v>1469</c:v>
                      </c:pt>
                      <c:pt idx="12">
                        <c:v>1472</c:v>
                      </c:pt>
                      <c:pt idx="13">
                        <c:v>1476</c:v>
                      </c:pt>
                      <c:pt idx="14">
                        <c:v>1455</c:v>
                      </c:pt>
                      <c:pt idx="15">
                        <c:v>1460</c:v>
                      </c:pt>
                      <c:pt idx="16">
                        <c:v>#N/A</c:v>
                      </c:pt>
                      <c:pt idx="17">
                        <c:v>#N/A</c:v>
                      </c:pt>
                      <c:pt idx="18">
                        <c:v>1462</c:v>
                      </c:pt>
                      <c:pt idx="19">
                        <c:v>1455</c:v>
                      </c:pt>
                      <c:pt idx="20">
                        <c:v>1462</c:v>
                      </c:pt>
                      <c:pt idx="21">
                        <c:v>1461</c:v>
                      </c:pt>
                      <c:pt idx="22">
                        <c:v>1472</c:v>
                      </c:pt>
                      <c:pt idx="23">
                        <c:v>#N/A</c:v>
                      </c:pt>
                      <c:pt idx="24">
                        <c:v>#N/A</c:v>
                      </c:pt>
                      <c:pt idx="25">
                        <c:v>1465</c:v>
                      </c:pt>
                      <c:pt idx="26">
                        <c:v>1459</c:v>
                      </c:pt>
                      <c:pt idx="27">
                        <c:v>1476</c:v>
                      </c:pt>
                      <c:pt idx="28">
                        <c:v>1469</c:v>
                      </c:pt>
                      <c:pt idx="29">
                        <c:v>1470</c:v>
                      </c:pt>
                      <c:pt idx="30">
                        <c:v>#N/A</c:v>
                      </c:pt>
                      <c:pt idx="31">
                        <c:v>#N/A</c:v>
                      </c:pt>
                      <c:pt idx="32">
                        <c:v>1473</c:v>
                      </c:pt>
                      <c:pt idx="33">
                        <c:v>1469</c:v>
                      </c:pt>
                      <c:pt idx="34">
                        <c:v>1467</c:v>
                      </c:pt>
                      <c:pt idx="35">
                        <c:v>1453</c:v>
                      </c:pt>
                      <c:pt idx="36">
                        <c:v>1455</c:v>
                      </c:pt>
                      <c:pt idx="37">
                        <c:v>#N/A</c:v>
                      </c:pt>
                      <c:pt idx="38">
                        <c:v>#N/A</c:v>
                      </c:pt>
                      <c:pt idx="39">
                        <c:v>1450</c:v>
                      </c:pt>
                      <c:pt idx="40">
                        <c:v>1445</c:v>
                      </c:pt>
                      <c:pt idx="41">
                        <c:v>1482</c:v>
                      </c:pt>
                      <c:pt idx="42">
                        <c:v>1482</c:v>
                      </c:pt>
                      <c:pt idx="43">
                        <c:v>1484</c:v>
                      </c:pt>
                      <c:pt idx="44">
                        <c:v>#N/A</c:v>
                      </c:pt>
                      <c:pt idx="45">
                        <c:v>#N/A</c:v>
                      </c:pt>
                      <c:pt idx="46">
                        <c:v>1491</c:v>
                      </c:pt>
                      <c:pt idx="47">
                        <c:v>1494</c:v>
                      </c:pt>
                      <c:pt idx="48">
                        <c:v>1480</c:v>
                      </c:pt>
                      <c:pt idx="49">
                        <c:v>1475</c:v>
                      </c:pt>
                      <c:pt idx="50">
                        <c:v>1480</c:v>
                      </c:pt>
                      <c:pt idx="51">
                        <c:v>#N/A</c:v>
                      </c:pt>
                      <c:pt idx="52">
                        <c:v>#N/A</c:v>
                      </c:pt>
                      <c:pt idx="53">
                        <c:v>1499</c:v>
                      </c:pt>
                      <c:pt idx="54">
                        <c:v>1491</c:v>
                      </c:pt>
                      <c:pt idx="55">
                        <c:v>1486</c:v>
                      </c:pt>
                      <c:pt idx="56">
                        <c:v>1494</c:v>
                      </c:pt>
                      <c:pt idx="57">
                        <c:v>1487</c:v>
                      </c:pt>
                      <c:pt idx="58">
                        <c:v>#N/A</c:v>
                      </c:pt>
                      <c:pt idx="59">
                        <c:v>#N/A</c:v>
                      </c:pt>
                      <c:pt idx="60">
                        <c:v>1496</c:v>
                      </c:pt>
                      <c:pt idx="61">
                        <c:v>1485</c:v>
                      </c:pt>
                      <c:pt idx="62">
                        <c:v>1482</c:v>
                      </c:pt>
                      <c:pt idx="63">
                        <c:v>1489</c:v>
                      </c:pt>
                      <c:pt idx="64">
                        <c:v>1493</c:v>
                      </c:pt>
                      <c:pt idx="65">
                        <c:v>#N/A</c:v>
                      </c:pt>
                      <c:pt idx="66">
                        <c:v>#N/A</c:v>
                      </c:pt>
                      <c:pt idx="67">
                        <c:v>1505</c:v>
                      </c:pt>
                      <c:pt idx="68">
                        <c:v>1513</c:v>
                      </c:pt>
                      <c:pt idx="69">
                        <c:v>1511</c:v>
                      </c:pt>
                      <c:pt idx="70">
                        <c:v>1502</c:v>
                      </c:pt>
                      <c:pt idx="71">
                        <c:v>1514</c:v>
                      </c:pt>
                      <c:pt idx="72">
                        <c:v>#N/A</c:v>
                      </c:pt>
                      <c:pt idx="73">
                        <c:v>#N/A</c:v>
                      </c:pt>
                      <c:pt idx="74">
                        <c:v>1492</c:v>
                      </c:pt>
                      <c:pt idx="75">
                        <c:v>1438</c:v>
                      </c:pt>
                      <c:pt idx="76">
                        <c:v>1453</c:v>
                      </c:pt>
                      <c:pt idx="77">
                        <c:v>1459</c:v>
                      </c:pt>
                      <c:pt idx="78">
                        <c:v>1454</c:v>
                      </c:pt>
                      <c:pt idx="79">
                        <c:v>#N/A</c:v>
                      </c:pt>
                      <c:pt idx="80">
                        <c:v>#N/A</c:v>
                      </c:pt>
                      <c:pt idx="81">
                        <c:v>1459</c:v>
                      </c:pt>
                      <c:pt idx="82">
                        <c:v>1446</c:v>
                      </c:pt>
                      <c:pt idx="83">
                        <c:v>1445</c:v>
                      </c:pt>
                      <c:pt idx="84">
                        <c:v>1453</c:v>
                      </c:pt>
                      <c:pt idx="85">
                        <c:v>#N/A</c:v>
                      </c:pt>
                      <c:pt idx="86">
                        <c:v>#N/A</c:v>
                      </c:pt>
                      <c:pt idx="87">
                        <c:v>#N/A</c:v>
                      </c:pt>
                      <c:pt idx="88">
                        <c:v>#N/A</c:v>
                      </c:pt>
                      <c:pt idx="89">
                        <c:v>#N/A</c:v>
                      </c:pt>
                      <c:pt idx="90">
                        <c:v>#N/A</c:v>
                      </c:pt>
                      <c:pt idx="91">
                        <c:v>#N/A</c:v>
                      </c:pt>
                      <c:pt idx="92">
                        <c:v>1459</c:v>
                      </c:pt>
                      <c:pt idx="93">
                        <c:v>#N/A</c:v>
                      </c:pt>
                      <c:pt idx="94">
                        <c:v>#N/A</c:v>
                      </c:pt>
                      <c:pt idx="95">
                        <c:v>1445</c:v>
                      </c:pt>
                      <c:pt idx="96">
                        <c:v>1430</c:v>
                      </c:pt>
                      <c:pt idx="97">
                        <c:v>1410</c:v>
                      </c:pt>
                      <c:pt idx="98">
                        <c:v>1399</c:v>
                      </c:pt>
                      <c:pt idx="99">
                        <c:v>1436</c:v>
                      </c:pt>
                      <c:pt idx="100">
                        <c:v>#N/A</c:v>
                      </c:pt>
                      <c:pt idx="101">
                        <c:v>#N/A</c:v>
                      </c:pt>
                      <c:pt idx="102">
                        <c:v>1434</c:v>
                      </c:pt>
                      <c:pt idx="103">
                        <c:v>1440</c:v>
                      </c:pt>
                      <c:pt idx="104">
                        <c:v>1454</c:v>
                      </c:pt>
                      <c:pt idx="105">
                        <c:v>1453</c:v>
                      </c:pt>
                      <c:pt idx="106">
                        <c:v>1465</c:v>
                      </c:pt>
                      <c:pt idx="107">
                        <c:v>#N/A</c:v>
                      </c:pt>
                      <c:pt idx="108">
                        <c:v>#N/A</c:v>
                      </c:pt>
                      <c:pt idx="109">
                        <c:v>#N/A</c:v>
                      </c:pt>
                      <c:pt idx="110">
                        <c:v>1452</c:v>
                      </c:pt>
                      <c:pt idx="111">
                        <c:v>1424</c:v>
                      </c:pt>
                      <c:pt idx="112">
                        <c:v>1425</c:v>
                      </c:pt>
                      <c:pt idx="113">
                        <c:v>1420</c:v>
                      </c:pt>
                      <c:pt idx="114">
                        <c:v>#N/A</c:v>
                      </c:pt>
                      <c:pt idx="115">
                        <c:v>#N/A</c:v>
                      </c:pt>
                      <c:pt idx="116">
                        <c:v>1409</c:v>
                      </c:pt>
                      <c:pt idx="117">
                        <c:v>1408</c:v>
                      </c:pt>
                      <c:pt idx="118">
                        <c:v>1414</c:v>
                      </c:pt>
                      <c:pt idx="119">
                        <c:v>1387</c:v>
                      </c:pt>
                      <c:pt idx="120">
                        <c:v>1394</c:v>
                      </c:pt>
                      <c:pt idx="121">
                        <c:v>#N/A</c:v>
                      </c:pt>
                      <c:pt idx="122">
                        <c:v>#N/A</c:v>
                      </c:pt>
                      <c:pt idx="123">
                        <c:v>1376</c:v>
                      </c:pt>
                      <c:pt idx="124">
                        <c:v>1379</c:v>
                      </c:pt>
                      <c:pt idx="125">
                        <c:v>1391</c:v>
                      </c:pt>
                      <c:pt idx="126">
                        <c:v>1386</c:v>
                      </c:pt>
                      <c:pt idx="127">
                        <c:v>1388</c:v>
                      </c:pt>
                      <c:pt idx="128">
                        <c:v>#N/A</c:v>
                      </c:pt>
                      <c:pt idx="129">
                        <c:v>#N/A</c:v>
                      </c:pt>
                      <c:pt idx="130">
                        <c:v>1405</c:v>
                      </c:pt>
                      <c:pt idx="131">
                        <c:v>1420</c:v>
                      </c:pt>
                      <c:pt idx="132">
                        <c:v>1424</c:v>
                      </c:pt>
                      <c:pt idx="133">
                        <c:v>1432</c:v>
                      </c:pt>
                      <c:pt idx="134">
                        <c:v>1430</c:v>
                      </c:pt>
                      <c:pt idx="135">
                        <c:v>#N/A</c:v>
                      </c:pt>
                      <c:pt idx="136">
                        <c:v>#N/A</c:v>
                      </c:pt>
                      <c:pt idx="137">
                        <c:v>1426</c:v>
                      </c:pt>
                      <c:pt idx="138">
                        <c:v>1426</c:v>
                      </c:pt>
                      <c:pt idx="139">
                        <c:v>1416</c:v>
                      </c:pt>
                      <c:pt idx="140">
                        <c:v>1400</c:v>
                      </c:pt>
                      <c:pt idx="141">
                        <c:v>1412</c:v>
                      </c:pt>
                      <c:pt idx="142">
                        <c:v>#N/A</c:v>
                      </c:pt>
                      <c:pt idx="143">
                        <c:v>#N/A</c:v>
                      </c:pt>
                      <c:pt idx="144">
                        <c:v>1384</c:v>
                      </c:pt>
                      <c:pt idx="145">
                        <c:v>1483</c:v>
                      </c:pt>
                      <c:pt idx="146">
                        <c:v>1477</c:v>
                      </c:pt>
                      <c:pt idx="147">
                        <c:v>1492</c:v>
                      </c:pt>
                      <c:pt idx="148">
                        <c:v>1484</c:v>
                      </c:pt>
                      <c:pt idx="149">
                        <c:v>#N/A</c:v>
                      </c:pt>
                      <c:pt idx="150">
                        <c:v>#N/A</c:v>
                      </c:pt>
                      <c:pt idx="151">
                        <c:v>1468</c:v>
                      </c:pt>
                      <c:pt idx="152">
                        <c:v>1476</c:v>
                      </c:pt>
                      <c:pt idx="153">
                        <c:v>1474</c:v>
                      </c:pt>
                      <c:pt idx="154">
                        <c:v>1474</c:v>
                      </c:pt>
                      <c:pt idx="155">
                        <c:v>1477</c:v>
                      </c:pt>
                      <c:pt idx="156">
                        <c:v>#N/A</c:v>
                      </c:pt>
                      <c:pt idx="157">
                        <c:v>#N/A</c:v>
                      </c:pt>
                      <c:pt idx="158">
                        <c:v>1498</c:v>
                      </c:pt>
                      <c:pt idx="159">
                        <c:v>1494</c:v>
                      </c:pt>
                      <c:pt idx="160">
                        <c:v>1488</c:v>
                      </c:pt>
                      <c:pt idx="161">
                        <c:v>1483</c:v>
                      </c:pt>
                      <c:pt idx="162">
                        <c:v>1478</c:v>
                      </c:pt>
                      <c:pt idx="163">
                        <c:v>#N/A</c:v>
                      </c:pt>
                      <c:pt idx="164">
                        <c:v>#N/A</c:v>
                      </c:pt>
                      <c:pt idx="165">
                        <c:v>1499</c:v>
                      </c:pt>
                      <c:pt idx="166">
                        <c:v>1488</c:v>
                      </c:pt>
                      <c:pt idx="167">
                        <c:v>1503</c:v>
                      </c:pt>
                      <c:pt idx="168">
                        <c:v>1497</c:v>
                      </c:pt>
                      <c:pt idx="169">
                        <c:v>1494</c:v>
                      </c:pt>
                      <c:pt idx="170">
                        <c:v>#N/A</c:v>
                      </c:pt>
                      <c:pt idx="171">
                        <c:v>#N/A</c:v>
                      </c:pt>
                      <c:pt idx="172">
                        <c:v>1485</c:v>
                      </c:pt>
                      <c:pt idx="173">
                        <c:v>1484</c:v>
                      </c:pt>
                      <c:pt idx="174">
                        <c:v>1484</c:v>
                      </c:pt>
                      <c:pt idx="175">
                        <c:v>1503</c:v>
                      </c:pt>
                      <c:pt idx="176">
                        <c:v>1489</c:v>
                      </c:pt>
                      <c:pt idx="177">
                        <c:v>#N/A</c:v>
                      </c:pt>
                      <c:pt idx="178">
                        <c:v>#N/A</c:v>
                      </c:pt>
                      <c:pt idx="179">
                        <c:v>1483</c:v>
                      </c:pt>
                      <c:pt idx="180">
                        <c:v>1488</c:v>
                      </c:pt>
                      <c:pt idx="181">
                        <c:v>1485</c:v>
                      </c:pt>
                      <c:pt idx="182">
                        <c:v>1508</c:v>
                      </c:pt>
                      <c:pt idx="183">
                        <c:v>1506</c:v>
                      </c:pt>
                      <c:pt idx="184">
                        <c:v>#N/A</c:v>
                      </c:pt>
                      <c:pt idx="185">
                        <c:v>#N/A</c:v>
                      </c:pt>
                      <c:pt idx="186">
                        <c:v>1492</c:v>
                      </c:pt>
                      <c:pt idx="187">
                        <c:v>1495</c:v>
                      </c:pt>
                      <c:pt idx="188">
                        <c:v>1508</c:v>
                      </c:pt>
                      <c:pt idx="189">
                        <c:v>1486</c:v>
                      </c:pt>
                      <c:pt idx="190">
                        <c:v>1489</c:v>
                      </c:pt>
                      <c:pt idx="191">
                        <c:v>#N/A</c:v>
                      </c:pt>
                      <c:pt idx="192">
                        <c:v>#N/A</c:v>
                      </c:pt>
                      <c:pt idx="193">
                        <c:v>1485</c:v>
                      </c:pt>
                      <c:pt idx="194">
                        <c:v>1487</c:v>
                      </c:pt>
                      <c:pt idx="195">
                        <c:v>1476</c:v>
                      </c:pt>
                      <c:pt idx="196">
                        <c:v>1466</c:v>
                      </c:pt>
                      <c:pt idx="197">
                        <c:v>1458</c:v>
                      </c:pt>
                      <c:pt idx="198">
                        <c:v>#N/A</c:v>
                      </c:pt>
                      <c:pt idx="199">
                        <c:v>#N/A</c:v>
                      </c:pt>
                      <c:pt idx="200">
                        <c:v>1463</c:v>
                      </c:pt>
                      <c:pt idx="201">
                        <c:v>1463</c:v>
                      </c:pt>
                      <c:pt idx="202">
                        <c:v>1448</c:v>
                      </c:pt>
                      <c:pt idx="203">
                        <c:v>1463</c:v>
                      </c:pt>
                      <c:pt idx="204">
                        <c:v>1404</c:v>
                      </c:pt>
                      <c:pt idx="205">
                        <c:v>#N/A</c:v>
                      </c:pt>
                      <c:pt idx="206">
                        <c:v>#N/A</c:v>
                      </c:pt>
                      <c:pt idx="207">
                        <c:v>#N/A</c:v>
                      </c:pt>
                      <c:pt idx="208">
                        <c:v>1396</c:v>
                      </c:pt>
                      <c:pt idx="209">
                        <c:v>1374</c:v>
                      </c:pt>
                      <c:pt idx="210">
                        <c:v>1369</c:v>
                      </c:pt>
                      <c:pt idx="211">
                        <c:v>1377</c:v>
                      </c:pt>
                      <c:pt idx="212">
                        <c:v>#N/A</c:v>
                      </c:pt>
                      <c:pt idx="213">
                        <c:v>#N/A</c:v>
                      </c:pt>
                      <c:pt idx="214">
                        <c:v>1377</c:v>
                      </c:pt>
                      <c:pt idx="215">
                        <c:v>1383</c:v>
                      </c:pt>
                      <c:pt idx="216">
                        <c:v>1384</c:v>
                      </c:pt>
                      <c:pt idx="217">
                        <c:v>1388</c:v>
                      </c:pt>
                      <c:pt idx="218">
                        <c:v>1403</c:v>
                      </c:pt>
                      <c:pt idx="219">
                        <c:v>#N/A</c:v>
                      </c:pt>
                      <c:pt idx="220">
                        <c:v>#N/A</c:v>
                      </c:pt>
                      <c:pt idx="221">
                        <c:v>1398</c:v>
                      </c:pt>
                      <c:pt idx="222">
                        <c:v>1396</c:v>
                      </c:pt>
                      <c:pt idx="223">
                        <c:v>1421</c:v>
                      </c:pt>
                      <c:pt idx="224">
                        <c:v>1407</c:v>
                      </c:pt>
                      <c:pt idx="225">
                        <c:v>1400</c:v>
                      </c:pt>
                      <c:pt idx="226">
                        <c:v>#N/A</c:v>
                      </c:pt>
                      <c:pt idx="227">
                        <c:v>#N/A</c:v>
                      </c:pt>
                      <c:pt idx="228">
                        <c:v>1406</c:v>
                      </c:pt>
                      <c:pt idx="229">
                        <c:v>1395</c:v>
                      </c:pt>
                      <c:pt idx="230">
                        <c:v>1393</c:v>
                      </c:pt>
                      <c:pt idx="231">
                        <c:v>1362</c:v>
                      </c:pt>
                      <c:pt idx="232">
                        <c:v>1372</c:v>
                      </c:pt>
                      <c:pt idx="233">
                        <c:v>#N/A</c:v>
                      </c:pt>
                      <c:pt idx="234">
                        <c:v>#N/A</c:v>
                      </c:pt>
                      <c:pt idx="235">
                        <c:v>1360</c:v>
                      </c:pt>
                      <c:pt idx="236">
                        <c:v>1354</c:v>
                      </c:pt>
                      <c:pt idx="237">
                        <c:v>1338</c:v>
                      </c:pt>
                      <c:pt idx="238">
                        <c:v>1334</c:v>
                      </c:pt>
                      <c:pt idx="239">
                        <c:v>1340</c:v>
                      </c:pt>
                      <c:pt idx="240">
                        <c:v>#N/A</c:v>
                      </c:pt>
                      <c:pt idx="241">
                        <c:v>#N/A</c:v>
                      </c:pt>
                      <c:pt idx="242">
                        <c:v>#N/A</c:v>
                      </c:pt>
                      <c:pt idx="243">
                        <c:v>#N/A</c:v>
                      </c:pt>
                      <c:pt idx="244">
                        <c:v>#N/A</c:v>
                      </c:pt>
                      <c:pt idx="245">
                        <c:v>1354</c:v>
                      </c:pt>
                      <c:pt idx="246">
                        <c:v>1352</c:v>
                      </c:pt>
                      <c:pt idx="247">
                        <c:v>#N/A</c:v>
                      </c:pt>
                      <c:pt idx="248">
                        <c:v>#N/A</c:v>
                      </c:pt>
                      <c:pt idx="249">
                        <c:v>1360</c:v>
                      </c:pt>
                      <c:pt idx="250">
                        <c:v>1356</c:v>
                      </c:pt>
                      <c:pt idx="251">
                        <c:v>1356</c:v>
                      </c:pt>
                      <c:pt idx="252">
                        <c:v>1359</c:v>
                      </c:pt>
                      <c:pt idx="253">
                        <c:v>1351</c:v>
                      </c:pt>
                      <c:pt idx="254">
                        <c:v>#N/A</c:v>
                      </c:pt>
                      <c:pt idx="255">
                        <c:v>#N/A</c:v>
                      </c:pt>
                      <c:pt idx="256">
                        <c:v>1342</c:v>
                      </c:pt>
                      <c:pt idx="257">
                        <c:v>1320</c:v>
                      </c:pt>
                      <c:pt idx="258">
                        <c:v>1335</c:v>
                      </c:pt>
                      <c:pt idx="259">
                        <c:v>1286</c:v>
                      </c:pt>
                      <c:pt idx="260">
                        <c:v>1285</c:v>
                      </c:pt>
                      <c:pt idx="261">
                        <c:v>#N/A</c:v>
                      </c:pt>
                      <c:pt idx="262">
                        <c:v>#N/A</c:v>
                      </c:pt>
                      <c:pt idx="263">
                        <c:v>1293</c:v>
                      </c:pt>
                      <c:pt idx="264">
                        <c:v>1317</c:v>
                      </c:pt>
                      <c:pt idx="265">
                        <c:v>1297</c:v>
                      </c:pt>
                      <c:pt idx="266">
                        <c:v>1282</c:v>
                      </c:pt>
                      <c:pt idx="267">
                        <c:v>1295</c:v>
                      </c:pt>
                      <c:pt idx="268">
                        <c:v>#N/A</c:v>
                      </c:pt>
                      <c:pt idx="269">
                        <c:v>#N/A</c:v>
                      </c:pt>
                      <c:pt idx="270">
                        <c:v>#N/A</c:v>
                      </c:pt>
                      <c:pt idx="271">
                        <c:v>1292</c:v>
                      </c:pt>
                      <c:pt idx="272">
                        <c:v>1281</c:v>
                      </c:pt>
                      <c:pt idx="273">
                        <c:v>1292</c:v>
                      </c:pt>
                      <c:pt idx="274">
                        <c:v>1294</c:v>
                      </c:pt>
                      <c:pt idx="275">
                        <c:v>#N/A</c:v>
                      </c:pt>
                      <c:pt idx="276">
                        <c:v>#N/A</c:v>
                      </c:pt>
                      <c:pt idx="277">
                        <c:v>1297</c:v>
                      </c:pt>
                      <c:pt idx="278">
                        <c:v>1292</c:v>
                      </c:pt>
                      <c:pt idx="279">
                        <c:v>1293</c:v>
                      </c:pt>
                      <c:pt idx="280">
                        <c:v>1280</c:v>
                      </c:pt>
                      <c:pt idx="281">
                        <c:v>1286</c:v>
                      </c:pt>
                      <c:pt idx="282">
                        <c:v>#N/A</c:v>
                      </c:pt>
                      <c:pt idx="283">
                        <c:v>#N/A</c:v>
                      </c:pt>
                      <c:pt idx="284">
                        <c:v>1291</c:v>
                      </c:pt>
                      <c:pt idx="285">
                        <c:v>1285</c:v>
                      </c:pt>
                      <c:pt idx="286">
                        <c:v>1280</c:v>
                      </c:pt>
                      <c:pt idx="287">
                        <c:v>1266</c:v>
                      </c:pt>
                      <c:pt idx="288">
                        <c:v>1281</c:v>
                      </c:pt>
                      <c:pt idx="289">
                        <c:v>#N/A</c:v>
                      </c:pt>
                      <c:pt idx="290">
                        <c:v>#N/A</c:v>
                      </c:pt>
                      <c:pt idx="291">
                        <c:v>1292</c:v>
                      </c:pt>
                      <c:pt idx="292">
                        <c:v>1288</c:v>
                      </c:pt>
                      <c:pt idx="293">
                        <c:v>1281</c:v>
                      </c:pt>
                      <c:pt idx="294">
                        <c:v>1292</c:v>
                      </c:pt>
                      <c:pt idx="295">
                        <c:v>1289</c:v>
                      </c:pt>
                      <c:pt idx="296">
                        <c:v>#N/A</c:v>
                      </c:pt>
                      <c:pt idx="297">
                        <c:v>#N/A</c:v>
                      </c:pt>
                      <c:pt idx="298">
                        <c:v>1305</c:v>
                      </c:pt>
                      <c:pt idx="299">
                        <c:v>1306</c:v>
                      </c:pt>
                      <c:pt idx="300">
                        <c:v>1305</c:v>
                      </c:pt>
                      <c:pt idx="301">
                        <c:v>1308</c:v>
                      </c:pt>
                      <c:pt idx="302">
                        <c:v>1316</c:v>
                      </c:pt>
                      <c:pt idx="303">
                        <c:v>#N/A</c:v>
                      </c:pt>
                      <c:pt idx="304">
                        <c:v>#N/A</c:v>
                      </c:pt>
                      <c:pt idx="305">
                        <c:v>1333</c:v>
                      </c:pt>
                      <c:pt idx="306">
                        <c:v>1325</c:v>
                      </c:pt>
                      <c:pt idx="307">
                        <c:v>1362</c:v>
                      </c:pt>
                      <c:pt idx="308">
                        <c:v>1359</c:v>
                      </c:pt>
                      <c:pt idx="309">
                        <c:v>1357</c:v>
                      </c:pt>
                      <c:pt idx="310">
                        <c:v>#N/A</c:v>
                      </c:pt>
                      <c:pt idx="311">
                        <c:v>#N/A</c:v>
                      </c:pt>
                      <c:pt idx="312">
                        <c:v>1355</c:v>
                      </c:pt>
                      <c:pt idx="313">
                        <c:v>1358</c:v>
                      </c:pt>
                      <c:pt idx="314">
                        <c:v>1355</c:v>
                      </c:pt>
                      <c:pt idx="315">
                        <c:v>1358</c:v>
                      </c:pt>
                      <c:pt idx="316">
                        <c:v>1327</c:v>
                      </c:pt>
                      <c:pt idx="317">
                        <c:v>#N/A</c:v>
                      </c:pt>
                      <c:pt idx="318">
                        <c:v>#N/A</c:v>
                      </c:pt>
                      <c:pt idx="319">
                        <c:v>1329</c:v>
                      </c:pt>
                      <c:pt idx="320">
                        <c:v>1342</c:v>
                      </c:pt>
                      <c:pt idx="321">
                        <c:v>1353</c:v>
                      </c:pt>
                      <c:pt idx="322">
                        <c:v>1365</c:v>
                      </c:pt>
                      <c:pt idx="323">
                        <c:v>1382</c:v>
                      </c:pt>
                      <c:pt idx="324">
                        <c:v>#N/A</c:v>
                      </c:pt>
                      <c:pt idx="325">
                        <c:v>#N/A</c:v>
                      </c:pt>
                      <c:pt idx="326">
                        <c:v>#N/A</c:v>
                      </c:pt>
                      <c:pt idx="327">
                        <c:v>#N/A</c:v>
                      </c:pt>
                      <c:pt idx="328">
                        <c:v>#N/A</c:v>
                      </c:pt>
                      <c:pt idx="329">
                        <c:v>#N/A</c:v>
                      </c:pt>
                      <c:pt idx="330">
                        <c:v>#N/A</c:v>
                      </c:pt>
                      <c:pt idx="331">
                        <c:v>#N/A</c:v>
                      </c:pt>
                      <c:pt idx="332">
                        <c:v>#N/A</c:v>
                      </c:pt>
                      <c:pt idx="333">
                        <c:v>1380</c:v>
                      </c:pt>
                      <c:pt idx="334">
                        <c:v>1366</c:v>
                      </c:pt>
                      <c:pt idx="335">
                        <c:v>1356</c:v>
                      </c:pt>
                      <c:pt idx="336">
                        <c:v>1340</c:v>
                      </c:pt>
                      <c:pt idx="337">
                        <c:v>1340</c:v>
                      </c:pt>
                      <c:pt idx="338">
                        <c:v>#N/A</c:v>
                      </c:pt>
                      <c:pt idx="339">
                        <c:v>#N/A</c:v>
                      </c:pt>
                      <c:pt idx="340">
                        <c:v>1341</c:v>
                      </c:pt>
                      <c:pt idx="341">
                        <c:v>1338</c:v>
                      </c:pt>
                      <c:pt idx="342">
                        <c:v>1335</c:v>
                      </c:pt>
                      <c:pt idx="343">
                        <c:v>1333</c:v>
                      </c:pt>
                      <c:pt idx="344">
                        <c:v>1343</c:v>
                      </c:pt>
                      <c:pt idx="345">
                        <c:v>#N/A</c:v>
                      </c:pt>
                      <c:pt idx="346">
                        <c:v>#N/A</c:v>
                      </c:pt>
                      <c:pt idx="347">
                        <c:v>1311</c:v>
                      </c:pt>
                      <c:pt idx="348">
                        <c:v>1306</c:v>
                      </c:pt>
                      <c:pt idx="349">
                        <c:v>1317</c:v>
                      </c:pt>
                      <c:pt idx="350">
                        <c:v>1308</c:v>
                      </c:pt>
                      <c:pt idx="351">
                        <c:v>1317</c:v>
                      </c:pt>
                      <c:pt idx="352">
                        <c:v>#N/A</c:v>
                      </c:pt>
                      <c:pt idx="353">
                        <c:v>#N/A</c:v>
                      </c:pt>
                      <c:pt idx="354">
                        <c:v>1323</c:v>
                      </c:pt>
                      <c:pt idx="355">
                        <c:v>1307</c:v>
                      </c:pt>
                      <c:pt idx="356">
                        <c:v>1309</c:v>
                      </c:pt>
                      <c:pt idx="357">
                        <c:v>1310</c:v>
                      </c:pt>
                      <c:pt idx="358">
                        <c:v>1316</c:v>
                      </c:pt>
                      <c:pt idx="359">
                        <c:v>#N/A</c:v>
                      </c:pt>
                      <c:pt idx="360">
                        <c:v>#N/A</c:v>
                      </c:pt>
                      <c:pt idx="361">
                        <c:v>1316</c:v>
                      </c:pt>
                      <c:pt idx="362">
                        <c:v>1303</c:v>
                      </c:pt>
                      <c:pt idx="363">
                        <c:v>1284</c:v>
                      </c:pt>
                      <c:pt idx="364">
                        <c:v>#N/A</c:v>
                      </c:pt>
                    </c:numCache>
                  </c:numRef>
                </c:val>
                <c:smooth val="0"/>
                <c:extLst>
                  <c:ext xmlns:c16="http://schemas.microsoft.com/office/drawing/2014/chart" uri="{C3380CC4-5D6E-409C-BE32-E72D297353CC}">
                    <c16:uniqueId val="{00000005-9D30-4876-BFD0-E8193ED416CA}"/>
                  </c:ext>
                </c:extLst>
              </c15:ser>
            </c15:filteredLineSeries>
          </c:ext>
        </c:extLst>
      </c:lineChart>
      <c:dateAx>
        <c:axId val="4570679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15140300"/>
        <c:crosses val="autoZero"/>
        <c:auto val="1"/>
        <c:lblOffset val="100"/>
        <c:baseTimeUnit val="days"/>
      </c:dateAx>
      <c:valAx>
        <c:axId val="31514030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5706799"/>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华东重轻碱价差</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纯碱日度图表!$X$17</c:f>
              <c:strCache>
                <c:ptCount val="1"/>
                <c:pt idx="0">
                  <c:v>2020</c:v>
                </c:pt>
              </c:strCache>
            </c:strRef>
          </c:tx>
          <c:spPr>
            <a:ln w="28575" cap="rnd">
              <a:solidFill>
                <a:srgbClr val="9BBB59">
                  <a:lumMod val="60000"/>
                  <a:lumOff val="40000"/>
                </a:srgbClr>
              </a:solidFill>
              <a:round/>
            </a:ln>
            <a:effectLst/>
          </c:spPr>
          <c:marker>
            <c:symbol val="none"/>
          </c:marker>
          <c:cat>
            <c:numRef>
              <c:f>纯碱日度图表!$S$18:$S$382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纯碱日度图表!$X$18:$X$382</c:f>
              <c:numCache>
                <c:formatCode>General</c:formatCode>
                <c:ptCount val="365"/>
                <c:pt idx="0">
                  <c:v>200</c:v>
                </c:pt>
                <c:pt idx="1">
                  <c:v>200</c:v>
                </c:pt>
                <c:pt idx="2">
                  <c:v>200</c:v>
                </c:pt>
                <c:pt idx="3">
                  <c:v>200</c:v>
                </c:pt>
                <c:pt idx="4">
                  <c:v>#N/A</c:v>
                </c:pt>
                <c:pt idx="5">
                  <c:v>#N/A</c:v>
                </c:pt>
                <c:pt idx="6">
                  <c:v>200</c:v>
                </c:pt>
                <c:pt idx="7">
                  <c:v>200</c:v>
                </c:pt>
                <c:pt idx="8">
                  <c:v>200</c:v>
                </c:pt>
                <c:pt idx="9">
                  <c:v>200</c:v>
                </c:pt>
                <c:pt idx="10">
                  <c:v>250</c:v>
                </c:pt>
                <c:pt idx="11">
                  <c:v>#N/A</c:v>
                </c:pt>
                <c:pt idx="12">
                  <c:v>#N/A</c:v>
                </c:pt>
                <c:pt idx="13">
                  <c:v>250</c:v>
                </c:pt>
                <c:pt idx="14">
                  <c:v>250</c:v>
                </c:pt>
                <c:pt idx="15">
                  <c:v>250</c:v>
                </c:pt>
                <c:pt idx="16">
                  <c:v>170</c:v>
                </c:pt>
                <c:pt idx="17">
                  <c:v>170</c:v>
                </c:pt>
                <c:pt idx="18">
                  <c:v>#N/A</c:v>
                </c:pt>
                <c:pt idx="19">
                  <c:v>#N/A</c:v>
                </c:pt>
                <c:pt idx="20">
                  <c:v>170</c:v>
                </c:pt>
                <c:pt idx="21">
                  <c:v>220</c:v>
                </c:pt>
                <c:pt idx="22">
                  <c:v>250</c:v>
                </c:pt>
                <c:pt idx="23">
                  <c:v>250</c:v>
                </c:pt>
                <c:pt idx="24">
                  <c:v>250</c:v>
                </c:pt>
                <c:pt idx="25">
                  <c:v>#N/A</c:v>
                </c:pt>
                <c:pt idx="26">
                  <c:v>#N/A</c:v>
                </c:pt>
                <c:pt idx="27">
                  <c:v>200</c:v>
                </c:pt>
                <c:pt idx="28">
                  <c:v>200</c:v>
                </c:pt>
                <c:pt idx="29">
                  <c:v>200</c:v>
                </c:pt>
                <c:pt idx="30">
                  <c:v>300</c:v>
                </c:pt>
                <c:pt idx="31">
                  <c:v>300</c:v>
                </c:pt>
                <c:pt idx="32">
                  <c:v>#N/A</c:v>
                </c:pt>
                <c:pt idx="33">
                  <c:v>#N/A</c:v>
                </c:pt>
                <c:pt idx="34">
                  <c:v>300</c:v>
                </c:pt>
                <c:pt idx="35">
                  <c:v>300</c:v>
                </c:pt>
                <c:pt idx="36">
                  <c:v>300</c:v>
                </c:pt>
                <c:pt idx="37">
                  <c:v>300</c:v>
                </c:pt>
                <c:pt idx="38">
                  <c:v>300</c:v>
                </c:pt>
                <c:pt idx="39">
                  <c:v>#N/A</c:v>
                </c:pt>
                <c:pt idx="40">
                  <c:v>#N/A</c:v>
                </c:pt>
                <c:pt idx="41">
                  <c:v>230</c:v>
                </c:pt>
                <c:pt idx="42">
                  <c:v>230</c:v>
                </c:pt>
                <c:pt idx="43">
                  <c:v>230</c:v>
                </c:pt>
                <c:pt idx="44">
                  <c:v>230</c:v>
                </c:pt>
                <c:pt idx="45">
                  <c:v>230</c:v>
                </c:pt>
                <c:pt idx="46">
                  <c:v>#N/A</c:v>
                </c:pt>
                <c:pt idx="47">
                  <c:v>#N/A</c:v>
                </c:pt>
                <c:pt idx="48">
                  <c:v>250</c:v>
                </c:pt>
                <c:pt idx="49">
                  <c:v>250</c:v>
                </c:pt>
                <c:pt idx="50">
                  <c:v>200</c:v>
                </c:pt>
                <c:pt idx="51">
                  <c:v>200</c:v>
                </c:pt>
                <c:pt idx="52">
                  <c:v>200</c:v>
                </c:pt>
                <c:pt idx="53">
                  <c:v>#N/A</c:v>
                </c:pt>
                <c:pt idx="54">
                  <c:v>#N/A</c:v>
                </c:pt>
                <c:pt idx="55">
                  <c:v>300</c:v>
                </c:pt>
                <c:pt idx="56">
                  <c:v>300</c:v>
                </c:pt>
                <c:pt idx="57">
                  <c:v>300</c:v>
                </c:pt>
                <c:pt idx="58">
                  <c:v>450</c:v>
                </c:pt>
                <c:pt idx="59">
                  <c:v>450</c:v>
                </c:pt>
                <c:pt idx="60">
                  <c:v>#N/A</c:v>
                </c:pt>
                <c:pt idx="61">
                  <c:v>#N/A</c:v>
                </c:pt>
                <c:pt idx="62">
                  <c:v>450</c:v>
                </c:pt>
                <c:pt idx="63">
                  <c:v>450</c:v>
                </c:pt>
                <c:pt idx="64">
                  <c:v>450</c:v>
                </c:pt>
                <c:pt idx="65">
                  <c:v>450</c:v>
                </c:pt>
                <c:pt idx="66">
                  <c:v>450</c:v>
                </c:pt>
                <c:pt idx="67">
                  <c:v>#N/A</c:v>
                </c:pt>
                <c:pt idx="68">
                  <c:v>#N/A</c:v>
                </c:pt>
                <c:pt idx="69">
                  <c:v>400</c:v>
                </c:pt>
                <c:pt idx="70">
                  <c:v>400</c:v>
                </c:pt>
                <c:pt idx="71">
                  <c:v>400</c:v>
                </c:pt>
                <c:pt idx="72">
                  <c:v>400</c:v>
                </c:pt>
                <c:pt idx="73">
                  <c:v>400</c:v>
                </c:pt>
                <c:pt idx="74">
                  <c:v>#N/A</c:v>
                </c:pt>
                <c:pt idx="75">
                  <c:v>#N/A</c:v>
                </c:pt>
                <c:pt idx="76">
                  <c:v>400</c:v>
                </c:pt>
                <c:pt idx="77">
                  <c:v>400</c:v>
                </c:pt>
                <c:pt idx="78">
                  <c:v>400</c:v>
                </c:pt>
                <c:pt idx="79">
                  <c:v>400</c:v>
                </c:pt>
                <c:pt idx="80">
                  <c:v>400</c:v>
                </c:pt>
                <c:pt idx="81">
                  <c:v>#N/A</c:v>
                </c:pt>
                <c:pt idx="82">
                  <c:v>400</c:v>
                </c:pt>
                <c:pt idx="83">
                  <c:v>200</c:v>
                </c:pt>
                <c:pt idx="84">
                  <c:v>#N/A</c:v>
                </c:pt>
                <c:pt idx="85">
                  <c:v>#N/A</c:v>
                </c:pt>
                <c:pt idx="86">
                  <c:v>#N/A</c:v>
                </c:pt>
                <c:pt idx="87">
                  <c:v>#N/A</c:v>
                </c:pt>
                <c:pt idx="88">
                  <c:v>#N/A</c:v>
                </c:pt>
                <c:pt idx="89">
                  <c:v>#N/A</c:v>
                </c:pt>
                <c:pt idx="90">
                  <c:v>#N/A</c:v>
                </c:pt>
                <c:pt idx="91">
                  <c:v>#N/A</c:v>
                </c:pt>
                <c:pt idx="92">
                  <c:v>200</c:v>
                </c:pt>
                <c:pt idx="93">
                  <c:v>200</c:v>
                </c:pt>
                <c:pt idx="94">
                  <c:v>200</c:v>
                </c:pt>
                <c:pt idx="95">
                  <c:v>200</c:v>
                </c:pt>
                <c:pt idx="96">
                  <c:v>#N/A</c:v>
                </c:pt>
                <c:pt idx="97">
                  <c:v>200</c:v>
                </c:pt>
                <c:pt idx="98">
                  <c:v>200</c:v>
                </c:pt>
                <c:pt idx="99">
                  <c:v>200</c:v>
                </c:pt>
                <c:pt idx="100">
                  <c:v>200</c:v>
                </c:pt>
                <c:pt idx="101">
                  <c:v>200</c:v>
                </c:pt>
                <c:pt idx="102">
                  <c:v>#N/A</c:v>
                </c:pt>
                <c:pt idx="103">
                  <c:v>#N/A</c:v>
                </c:pt>
                <c:pt idx="104">
                  <c:v>200</c:v>
                </c:pt>
                <c:pt idx="105">
                  <c:v>200</c:v>
                </c:pt>
                <c:pt idx="106">
                  <c:v>200</c:v>
                </c:pt>
                <c:pt idx="107">
                  <c:v>200</c:v>
                </c:pt>
                <c:pt idx="108">
                  <c:v>200</c:v>
                </c:pt>
                <c:pt idx="109">
                  <c:v>#N/A</c:v>
                </c:pt>
                <c:pt idx="110">
                  <c:v>#N/A</c:v>
                </c:pt>
                <c:pt idx="111">
                  <c:v>200</c:v>
                </c:pt>
                <c:pt idx="112">
                  <c:v>200</c:v>
                </c:pt>
                <c:pt idx="113">
                  <c:v>200</c:v>
                </c:pt>
                <c:pt idx="114">
                  <c:v>200</c:v>
                </c:pt>
                <c:pt idx="115">
                  <c:v>200</c:v>
                </c:pt>
                <c:pt idx="116">
                  <c:v>#N/A</c:v>
                </c:pt>
                <c:pt idx="117">
                  <c:v>#N/A</c:v>
                </c:pt>
                <c:pt idx="118">
                  <c:v>200</c:v>
                </c:pt>
                <c:pt idx="119">
                  <c:v>250</c:v>
                </c:pt>
                <c:pt idx="120">
                  <c:v>250</c:v>
                </c:pt>
                <c:pt idx="121">
                  <c:v>250</c:v>
                </c:pt>
                <c:pt idx="122">
                  <c:v>250</c:v>
                </c:pt>
                <c:pt idx="123">
                  <c:v>#N/A</c:v>
                </c:pt>
                <c:pt idx="124">
                  <c:v>#N/A</c:v>
                </c:pt>
                <c:pt idx="125">
                  <c:v>250</c:v>
                </c:pt>
                <c:pt idx="126">
                  <c:v>250</c:v>
                </c:pt>
                <c:pt idx="127">
                  <c:v>200</c:v>
                </c:pt>
                <c:pt idx="128">
                  <c:v>200</c:v>
                </c:pt>
                <c:pt idx="129">
                  <c:v>200</c:v>
                </c:pt>
                <c:pt idx="130">
                  <c:v>#N/A</c:v>
                </c:pt>
                <c:pt idx="131">
                  <c:v>#N/A</c:v>
                </c:pt>
                <c:pt idx="132">
                  <c:v>300</c:v>
                </c:pt>
                <c:pt idx="133">
                  <c:v>300</c:v>
                </c:pt>
                <c:pt idx="134">
                  <c:v>300</c:v>
                </c:pt>
                <c:pt idx="135">
                  <c:v>300</c:v>
                </c:pt>
                <c:pt idx="136">
                  <c:v>300</c:v>
                </c:pt>
                <c:pt idx="137">
                  <c:v>#N/A</c:v>
                </c:pt>
                <c:pt idx="138">
                  <c:v>#N/A</c:v>
                </c:pt>
                <c:pt idx="139">
                  <c:v>300</c:v>
                </c:pt>
                <c:pt idx="140">
                  <c:v>300</c:v>
                </c:pt>
                <c:pt idx="141">
                  <c:v>300</c:v>
                </c:pt>
                <c:pt idx="142">
                  <c:v>300</c:v>
                </c:pt>
                <c:pt idx="143">
                  <c:v>300</c:v>
                </c:pt>
                <c:pt idx="144">
                  <c:v>#N/A</c:v>
                </c:pt>
                <c:pt idx="145">
                  <c:v>#N/A</c:v>
                </c:pt>
                <c:pt idx="146">
                  <c:v>300</c:v>
                </c:pt>
                <c:pt idx="147">
                  <c:v>300</c:v>
                </c:pt>
                <c:pt idx="148">
                  <c:v>300</c:v>
                </c:pt>
                <c:pt idx="149">
                  <c:v>300</c:v>
                </c:pt>
                <c:pt idx="150">
                  <c:v>300</c:v>
                </c:pt>
                <c:pt idx="151">
                  <c:v>#N/A</c:v>
                </c:pt>
                <c:pt idx="152">
                  <c:v>#N/A</c:v>
                </c:pt>
                <c:pt idx="153">
                  <c:v>70</c:v>
                </c:pt>
                <c:pt idx="154">
                  <c:v>150</c:v>
                </c:pt>
                <c:pt idx="155">
                  <c:v>150</c:v>
                </c:pt>
                <c:pt idx="156">
                  <c:v>150</c:v>
                </c:pt>
                <c:pt idx="157">
                  <c:v>150</c:v>
                </c:pt>
                <c:pt idx="158">
                  <c:v>#N/A</c:v>
                </c:pt>
                <c:pt idx="159">
                  <c:v>#N/A</c:v>
                </c:pt>
                <c:pt idx="160">
                  <c:v>150</c:v>
                </c:pt>
                <c:pt idx="161">
                  <c:v>150</c:v>
                </c:pt>
                <c:pt idx="162">
                  <c:v>150</c:v>
                </c:pt>
                <c:pt idx="163">
                  <c:v>150</c:v>
                </c:pt>
                <c:pt idx="164">
                  <c:v>150</c:v>
                </c:pt>
                <c:pt idx="165">
                  <c:v>#N/A</c:v>
                </c:pt>
                <c:pt idx="166">
                  <c:v>#N/A</c:v>
                </c:pt>
                <c:pt idx="167">
                  <c:v>150</c:v>
                </c:pt>
                <c:pt idx="168">
                  <c:v>150</c:v>
                </c:pt>
                <c:pt idx="169">
                  <c:v>150</c:v>
                </c:pt>
                <c:pt idx="170">
                  <c:v>150</c:v>
                </c:pt>
                <c:pt idx="171">
                  <c:v>150</c:v>
                </c:pt>
                <c:pt idx="172">
                  <c:v>#N/A</c:v>
                </c:pt>
                <c:pt idx="173">
                  <c:v>#N/A</c:v>
                </c:pt>
                <c:pt idx="174">
                  <c:v>150</c:v>
                </c:pt>
                <c:pt idx="175">
                  <c:v>150</c:v>
                </c:pt>
                <c:pt idx="176">
                  <c:v>150</c:v>
                </c:pt>
                <c:pt idx="177">
                  <c:v>150</c:v>
                </c:pt>
                <c:pt idx="178">
                  <c:v>150</c:v>
                </c:pt>
                <c:pt idx="179">
                  <c:v>#N/A</c:v>
                </c:pt>
                <c:pt idx="180">
                  <c:v>#N/A</c:v>
                </c:pt>
                <c:pt idx="181">
                  <c:v>150</c:v>
                </c:pt>
                <c:pt idx="182">
                  <c:v>150</c:v>
                </c:pt>
                <c:pt idx="183">
                  <c:v>150</c:v>
                </c:pt>
                <c:pt idx="184">
                  <c:v>150</c:v>
                </c:pt>
                <c:pt idx="185">
                  <c:v>150</c:v>
                </c:pt>
                <c:pt idx="186">
                  <c:v>150</c:v>
                </c:pt>
                <c:pt idx="187">
                  <c:v>#N/A</c:v>
                </c:pt>
                <c:pt idx="188">
                  <c:v>#N/A</c:v>
                </c:pt>
                <c:pt idx="189">
                  <c:v>#N/A</c:v>
                </c:pt>
                <c:pt idx="190">
                  <c:v>150</c:v>
                </c:pt>
                <c:pt idx="191">
                  <c:v>150</c:v>
                </c:pt>
                <c:pt idx="192">
                  <c:v>150</c:v>
                </c:pt>
                <c:pt idx="193">
                  <c:v>#N/A</c:v>
                </c:pt>
                <c:pt idx="194">
                  <c:v>#N/A</c:v>
                </c:pt>
                <c:pt idx="195">
                  <c:v>150</c:v>
                </c:pt>
                <c:pt idx="196">
                  <c:v>150</c:v>
                </c:pt>
                <c:pt idx="197">
                  <c:v>150</c:v>
                </c:pt>
                <c:pt idx="198">
                  <c:v>150</c:v>
                </c:pt>
                <c:pt idx="199">
                  <c:v>150</c:v>
                </c:pt>
                <c:pt idx="200">
                  <c:v>#N/A</c:v>
                </c:pt>
                <c:pt idx="201">
                  <c:v>#N/A</c:v>
                </c:pt>
                <c:pt idx="202">
                  <c:v>150</c:v>
                </c:pt>
                <c:pt idx="203">
                  <c:v>150</c:v>
                </c:pt>
                <c:pt idx="204">
                  <c:v>150</c:v>
                </c:pt>
                <c:pt idx="205">
                  <c:v>150</c:v>
                </c:pt>
                <c:pt idx="206">
                  <c:v>150</c:v>
                </c:pt>
                <c:pt idx="207">
                  <c:v>#N/A</c:v>
                </c:pt>
                <c:pt idx="208">
                  <c:v>#N/A</c:v>
                </c:pt>
                <c:pt idx="209">
                  <c:v>150</c:v>
                </c:pt>
                <c:pt idx="210">
                  <c:v>150</c:v>
                </c:pt>
                <c:pt idx="211">
                  <c:v>150</c:v>
                </c:pt>
                <c:pt idx="212">
                  <c:v>150</c:v>
                </c:pt>
                <c:pt idx="213">
                  <c:v>150</c:v>
                </c:pt>
                <c:pt idx="214">
                  <c:v>#N/A</c:v>
                </c:pt>
                <c:pt idx="215">
                  <c:v>#N/A</c:v>
                </c:pt>
                <c:pt idx="216">
                  <c:v>150</c:v>
                </c:pt>
                <c:pt idx="217">
                  <c:v>150</c:v>
                </c:pt>
                <c:pt idx="218">
                  <c:v>150</c:v>
                </c:pt>
                <c:pt idx="219">
                  <c:v>150</c:v>
                </c:pt>
                <c:pt idx="220">
                  <c:v>150</c:v>
                </c:pt>
                <c:pt idx="221">
                  <c:v>#N/A</c:v>
                </c:pt>
                <c:pt idx="222">
                  <c:v>#N/A</c:v>
                </c:pt>
                <c:pt idx="223">
                  <c:v>100</c:v>
                </c:pt>
                <c:pt idx="224">
                  <c:v>100</c:v>
                </c:pt>
                <c:pt idx="225">
                  <c:v>50</c:v>
                </c:pt>
                <c:pt idx="226">
                  <c:v>200</c:v>
                </c:pt>
                <c:pt idx="227">
                  <c:v>200</c:v>
                </c:pt>
                <c:pt idx="228">
                  <c:v>#N/A</c:v>
                </c:pt>
                <c:pt idx="229">
                  <c:v>#N/A</c:v>
                </c:pt>
                <c:pt idx="230">
                  <c:v>200</c:v>
                </c:pt>
                <c:pt idx="231">
                  <c:v>200</c:v>
                </c:pt>
                <c:pt idx="232">
                  <c:v>250</c:v>
                </c:pt>
                <c:pt idx="233">
                  <c:v>200</c:v>
                </c:pt>
                <c:pt idx="234">
                  <c:v>200</c:v>
                </c:pt>
                <c:pt idx="235">
                  <c:v>#N/A</c:v>
                </c:pt>
                <c:pt idx="236">
                  <c:v>200</c:v>
                </c:pt>
                <c:pt idx="237">
                  <c:v>200</c:v>
                </c:pt>
                <c:pt idx="238">
                  <c:v>200</c:v>
                </c:pt>
                <c:pt idx="239">
                  <c:v>200</c:v>
                </c:pt>
                <c:pt idx="240">
                  <c:v>#N/A</c:v>
                </c:pt>
                <c:pt idx="241">
                  <c:v>#N/A</c:v>
                </c:pt>
                <c:pt idx="242">
                  <c:v>#N/A</c:v>
                </c:pt>
                <c:pt idx="243">
                  <c:v>#N/A</c:v>
                </c:pt>
                <c:pt idx="244">
                  <c:v>#N/A</c:v>
                </c:pt>
                <c:pt idx="245">
                  <c:v>190</c:v>
                </c:pt>
                <c:pt idx="246">
                  <c:v>190</c:v>
                </c:pt>
                <c:pt idx="247">
                  <c:v>190</c:v>
                </c:pt>
                <c:pt idx="248">
                  <c:v>190</c:v>
                </c:pt>
                <c:pt idx="249">
                  <c:v>190</c:v>
                </c:pt>
                <c:pt idx="250">
                  <c:v>#N/A</c:v>
                </c:pt>
                <c:pt idx="251">
                  <c:v>190</c:v>
                </c:pt>
                <c:pt idx="252">
                  <c:v>190</c:v>
                </c:pt>
                <c:pt idx="253">
                  <c:v>190</c:v>
                </c:pt>
                <c:pt idx="254">
                  <c:v>190</c:v>
                </c:pt>
                <c:pt idx="255">
                  <c:v>190</c:v>
                </c:pt>
                <c:pt idx="256">
                  <c:v>#N/A</c:v>
                </c:pt>
                <c:pt idx="257">
                  <c:v>#N/A</c:v>
                </c:pt>
                <c:pt idx="258">
                  <c:v>190</c:v>
                </c:pt>
                <c:pt idx="259">
                  <c:v>190</c:v>
                </c:pt>
                <c:pt idx="260">
                  <c:v>190</c:v>
                </c:pt>
                <c:pt idx="261">
                  <c:v>190</c:v>
                </c:pt>
                <c:pt idx="262">
                  <c:v>170</c:v>
                </c:pt>
                <c:pt idx="263">
                  <c:v>#N/A</c:v>
                </c:pt>
                <c:pt idx="264">
                  <c:v>#N/A</c:v>
                </c:pt>
                <c:pt idx="265">
                  <c:v>170</c:v>
                </c:pt>
                <c:pt idx="266">
                  <c:v>170</c:v>
                </c:pt>
                <c:pt idx="267">
                  <c:v>170</c:v>
                </c:pt>
                <c:pt idx="268">
                  <c:v>170</c:v>
                </c:pt>
                <c:pt idx="269">
                  <c:v>#N/A</c:v>
                </c:pt>
                <c:pt idx="270">
                  <c:v>#N/A</c:v>
                </c:pt>
                <c:pt idx="271">
                  <c:v>#N/A</c:v>
                </c:pt>
                <c:pt idx="272">
                  <c:v>200</c:v>
                </c:pt>
                <c:pt idx="273">
                  <c:v>150</c:v>
                </c:pt>
                <c:pt idx="274">
                  <c:v>150</c:v>
                </c:pt>
                <c:pt idx="275">
                  <c:v>150</c:v>
                </c:pt>
                <c:pt idx="276">
                  <c:v>150</c:v>
                </c:pt>
                <c:pt idx="277">
                  <c:v>#N/A</c:v>
                </c:pt>
                <c:pt idx="278">
                  <c:v>#N/A</c:v>
                </c:pt>
                <c:pt idx="279">
                  <c:v>200</c:v>
                </c:pt>
                <c:pt idx="280">
                  <c:v>200</c:v>
                </c:pt>
                <c:pt idx="281">
                  <c:v>250</c:v>
                </c:pt>
                <c:pt idx="282">
                  <c:v>250</c:v>
                </c:pt>
                <c:pt idx="283">
                  <c:v>250</c:v>
                </c:pt>
                <c:pt idx="284">
                  <c:v>#N/A</c:v>
                </c:pt>
                <c:pt idx="285">
                  <c:v>#N/A</c:v>
                </c:pt>
                <c:pt idx="286">
                  <c:v>250</c:v>
                </c:pt>
                <c:pt idx="287">
                  <c:v>250</c:v>
                </c:pt>
                <c:pt idx="288">
                  <c:v>250</c:v>
                </c:pt>
                <c:pt idx="289">
                  <c:v>250</c:v>
                </c:pt>
                <c:pt idx="290">
                  <c:v>250</c:v>
                </c:pt>
                <c:pt idx="291">
                  <c:v>#N/A</c:v>
                </c:pt>
                <c:pt idx="292">
                  <c:v>#N/A</c:v>
                </c:pt>
                <c:pt idx="293">
                  <c:v>250</c:v>
                </c:pt>
                <c:pt idx="294">
                  <c:v>250</c:v>
                </c:pt>
                <c:pt idx="295">
                  <c:v>250</c:v>
                </c:pt>
                <c:pt idx="296">
                  <c:v>250</c:v>
                </c:pt>
                <c:pt idx="297">
                  <c:v>250</c:v>
                </c:pt>
                <c:pt idx="298">
                  <c:v>#N/A</c:v>
                </c:pt>
                <c:pt idx="299">
                  <c:v>#N/A</c:v>
                </c:pt>
                <c:pt idx="300">
                  <c:v>250</c:v>
                </c:pt>
                <c:pt idx="301">
                  <c:v>250</c:v>
                </c:pt>
                <c:pt idx="302">
                  <c:v>250</c:v>
                </c:pt>
                <c:pt idx="303">
                  <c:v>250</c:v>
                </c:pt>
                <c:pt idx="304">
                  <c:v>250</c:v>
                </c:pt>
                <c:pt idx="305">
                  <c:v>#N/A</c:v>
                </c:pt>
                <c:pt idx="306">
                  <c:v>250</c:v>
                </c:pt>
                <c:pt idx="307">
                  <c:v>250</c:v>
                </c:pt>
                <c:pt idx="308">
                  <c:v>250</c:v>
                </c:pt>
                <c:pt idx="309">
                  <c:v>250</c:v>
                </c:pt>
                <c:pt idx="310">
                  <c:v>250</c:v>
                </c:pt>
                <c:pt idx="311">
                  <c:v>#N/A</c:v>
                </c:pt>
                <c:pt idx="312">
                  <c:v>#N/A</c:v>
                </c:pt>
                <c:pt idx="313">
                  <c:v>250</c:v>
                </c:pt>
                <c:pt idx="314">
                  <c:v>250</c:v>
                </c:pt>
                <c:pt idx="315">
                  <c:v>250</c:v>
                </c:pt>
                <c:pt idx="316">
                  <c:v>250</c:v>
                </c:pt>
                <c:pt idx="317">
                  <c:v>250</c:v>
                </c:pt>
                <c:pt idx="318">
                  <c:v>#N/A</c:v>
                </c:pt>
                <c:pt idx="319">
                  <c:v>#N/A</c:v>
                </c:pt>
                <c:pt idx="320">
                  <c:v>250</c:v>
                </c:pt>
                <c:pt idx="321">
                  <c:v>250</c:v>
                </c:pt>
                <c:pt idx="322">
                  <c:v>250</c:v>
                </c:pt>
                <c:pt idx="323">
                  <c:v>250</c:v>
                </c:pt>
                <c:pt idx="324">
                  <c:v>250</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250</c:v>
                </c:pt>
                <c:pt idx="343">
                  <c:v>250</c:v>
                </c:pt>
                <c:pt idx="344">
                  <c:v>250</c:v>
                </c:pt>
                <c:pt idx="345">
                  <c:v>250</c:v>
                </c:pt>
                <c:pt idx="346">
                  <c:v>250</c:v>
                </c:pt>
                <c:pt idx="347">
                  <c:v>#N/A</c:v>
                </c:pt>
                <c:pt idx="348">
                  <c:v>250</c:v>
                </c:pt>
                <c:pt idx="349">
                  <c:v>250</c:v>
                </c:pt>
                <c:pt idx="350">
                  <c:v>250</c:v>
                </c:pt>
                <c:pt idx="351">
                  <c:v>250</c:v>
                </c:pt>
                <c:pt idx="352">
                  <c:v>250</c:v>
                </c:pt>
                <c:pt idx="353">
                  <c:v>#N/A</c:v>
                </c:pt>
                <c:pt idx="354">
                  <c:v>#N/A</c:v>
                </c:pt>
                <c:pt idx="355">
                  <c:v>250</c:v>
                </c:pt>
                <c:pt idx="356">
                  <c:v>250</c:v>
                </c:pt>
                <c:pt idx="357">
                  <c:v>250</c:v>
                </c:pt>
                <c:pt idx="358">
                  <c:v>250</c:v>
                </c:pt>
                <c:pt idx="359">
                  <c:v>250</c:v>
                </c:pt>
                <c:pt idx="360">
                  <c:v>#N/A</c:v>
                </c:pt>
                <c:pt idx="361">
                  <c:v>#N/A</c:v>
                </c:pt>
                <c:pt idx="362">
                  <c:v>250</c:v>
                </c:pt>
                <c:pt idx="363">
                  <c:v>250</c:v>
                </c:pt>
                <c:pt idx="364">
                  <c:v>#N/A</c:v>
                </c:pt>
              </c:numCache>
            </c:numRef>
          </c:val>
          <c:smooth val="0"/>
          <c:extLst>
            <c:ext xmlns:c16="http://schemas.microsoft.com/office/drawing/2014/chart" uri="{C3380CC4-5D6E-409C-BE32-E72D297353CC}">
              <c16:uniqueId val="{00000000-F8FE-4231-8C03-57C08DE50E23}"/>
            </c:ext>
          </c:extLst>
        </c:ser>
        <c:ser>
          <c:idx val="2"/>
          <c:order val="2"/>
          <c:tx>
            <c:strRef>
              <c:f>纯碱日度图表!$W$17</c:f>
              <c:strCache>
                <c:ptCount val="1"/>
                <c:pt idx="0">
                  <c:v>2021</c:v>
                </c:pt>
              </c:strCache>
            </c:strRef>
          </c:tx>
          <c:spPr>
            <a:ln w="28575" cap="rnd">
              <a:solidFill>
                <a:srgbClr val="9BBB59">
                  <a:lumMod val="50000"/>
                </a:srgbClr>
              </a:solidFill>
              <a:round/>
            </a:ln>
            <a:effectLst/>
          </c:spPr>
          <c:marker>
            <c:symbol val="none"/>
          </c:marker>
          <c:cat>
            <c:numRef>
              <c:f>纯碱日度图表!$S$18:$S$382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纯碱日度图表!$W$18:$W$382</c:f>
              <c:numCache>
                <c:formatCode>General</c:formatCode>
                <c:ptCount val="365"/>
                <c:pt idx="0">
                  <c:v>550</c:v>
                </c:pt>
                <c:pt idx="1">
                  <c:v>700</c:v>
                </c:pt>
                <c:pt idx="2">
                  <c:v>700</c:v>
                </c:pt>
                <c:pt idx="3">
                  <c:v>600</c:v>
                </c:pt>
                <c:pt idx="4">
                  <c:v>600</c:v>
                </c:pt>
                <c:pt idx="5">
                  <c:v>#N/A</c:v>
                </c:pt>
                <c:pt idx="6">
                  <c:v>#N/A</c:v>
                </c:pt>
                <c:pt idx="7">
                  <c:v>550</c:v>
                </c:pt>
                <c:pt idx="8">
                  <c:v>550</c:v>
                </c:pt>
                <c:pt idx="9">
                  <c:v>550</c:v>
                </c:pt>
                <c:pt idx="10">
                  <c:v>550</c:v>
                </c:pt>
                <c:pt idx="11">
                  <c:v>600</c:v>
                </c:pt>
                <c:pt idx="12">
                  <c:v>#N/A</c:v>
                </c:pt>
                <c:pt idx="13">
                  <c:v>#N/A</c:v>
                </c:pt>
                <c:pt idx="14">
                  <c:v>550</c:v>
                </c:pt>
                <c:pt idx="15">
                  <c:v>550</c:v>
                </c:pt>
                <c:pt idx="16">
                  <c:v>550</c:v>
                </c:pt>
                <c:pt idx="17">
                  <c:v>500</c:v>
                </c:pt>
                <c:pt idx="18">
                  <c:v>500</c:v>
                </c:pt>
                <c:pt idx="19">
                  <c:v>#N/A</c:v>
                </c:pt>
                <c:pt idx="20">
                  <c:v>#N/A</c:v>
                </c:pt>
                <c:pt idx="21">
                  <c:v>450</c:v>
                </c:pt>
                <c:pt idx="22">
                  <c:v>450</c:v>
                </c:pt>
                <c:pt idx="23">
                  <c:v>400</c:v>
                </c:pt>
                <c:pt idx="24">
                  <c:v>400</c:v>
                </c:pt>
                <c:pt idx="25">
                  <c:v>350</c:v>
                </c:pt>
                <c:pt idx="26">
                  <c:v>#N/A</c:v>
                </c:pt>
                <c:pt idx="27">
                  <c:v>#N/A</c:v>
                </c:pt>
                <c:pt idx="28">
                  <c:v>300</c:v>
                </c:pt>
                <c:pt idx="29">
                  <c:v>300</c:v>
                </c:pt>
                <c:pt idx="30">
                  <c:v>550</c:v>
                </c:pt>
                <c:pt idx="31">
                  <c:v>550</c:v>
                </c:pt>
                <c:pt idx="32">
                  <c:v>500</c:v>
                </c:pt>
                <c:pt idx="33">
                  <c:v>#N/A</c:v>
                </c:pt>
                <c:pt idx="34">
                  <c:v>#N/A</c:v>
                </c:pt>
                <c:pt idx="35">
                  <c:v>500</c:v>
                </c:pt>
                <c:pt idx="36">
                  <c:v>550</c:v>
                </c:pt>
                <c:pt idx="37">
                  <c:v>500</c:v>
                </c:pt>
                <c:pt idx="38">
                  <c:v>500</c:v>
                </c:pt>
                <c:pt idx="39">
                  <c:v>700</c:v>
                </c:pt>
                <c:pt idx="40">
                  <c:v>#N/A</c:v>
                </c:pt>
                <c:pt idx="41">
                  <c:v>#N/A</c:v>
                </c:pt>
                <c:pt idx="42">
                  <c:v>600</c:v>
                </c:pt>
                <c:pt idx="43">
                  <c:v>400</c:v>
                </c:pt>
                <c:pt idx="44">
                  <c:v>400</c:v>
                </c:pt>
                <c:pt idx="45">
                  <c:v>400</c:v>
                </c:pt>
                <c:pt idx="46">
                  <c:v>400</c:v>
                </c:pt>
                <c:pt idx="47">
                  <c:v>#N/A</c:v>
                </c:pt>
                <c:pt idx="48">
                  <c:v>#N/A</c:v>
                </c:pt>
                <c:pt idx="49">
                  <c:v>400</c:v>
                </c:pt>
                <c:pt idx="50">
                  <c:v>300</c:v>
                </c:pt>
                <c:pt idx="51">
                  <c:v>300</c:v>
                </c:pt>
                <c:pt idx="52">
                  <c:v>300</c:v>
                </c:pt>
                <c:pt idx="53">
                  <c:v>0</c:v>
                </c:pt>
                <c:pt idx="54">
                  <c:v>#N/A</c:v>
                </c:pt>
                <c:pt idx="55">
                  <c:v>#N/A</c:v>
                </c:pt>
                <c:pt idx="56">
                  <c:v>0</c:v>
                </c:pt>
                <c:pt idx="57">
                  <c:v>0</c:v>
                </c:pt>
                <c:pt idx="58">
                  <c:v>0</c:v>
                </c:pt>
                <c:pt idx="59">
                  <c:v>0</c:v>
                </c:pt>
                <c:pt idx="60">
                  <c:v>0</c:v>
                </c:pt>
                <c:pt idx="61">
                  <c:v>#N/A</c:v>
                </c:pt>
                <c:pt idx="62">
                  <c:v>#N/A</c:v>
                </c:pt>
                <c:pt idx="63">
                  <c:v>0</c:v>
                </c:pt>
                <c:pt idx="64">
                  <c:v>0</c:v>
                </c:pt>
                <c:pt idx="65">
                  <c:v>0</c:v>
                </c:pt>
                <c:pt idx="66">
                  <c:v>0</c:v>
                </c:pt>
                <c:pt idx="67">
                  <c:v>0</c:v>
                </c:pt>
                <c:pt idx="68">
                  <c:v>#N/A</c:v>
                </c:pt>
                <c:pt idx="69">
                  <c:v>#N/A</c:v>
                </c:pt>
                <c:pt idx="70">
                  <c:v>0</c:v>
                </c:pt>
                <c:pt idx="71">
                  <c:v>0</c:v>
                </c:pt>
                <c:pt idx="72">
                  <c:v>0</c:v>
                </c:pt>
                <c:pt idx="73">
                  <c:v>0</c:v>
                </c:pt>
                <c:pt idx="74">
                  <c:v>0</c:v>
                </c:pt>
                <c:pt idx="75">
                  <c:v>#N/A</c:v>
                </c:pt>
                <c:pt idx="76">
                  <c:v>#N/A</c:v>
                </c:pt>
                <c:pt idx="77">
                  <c:v>0</c:v>
                </c:pt>
                <c:pt idx="78">
                  <c:v>0</c:v>
                </c:pt>
                <c:pt idx="79">
                  <c:v>0</c:v>
                </c:pt>
                <c:pt idx="80">
                  <c:v>0</c:v>
                </c:pt>
                <c:pt idx="81">
                  <c:v>-100</c:v>
                </c:pt>
                <c:pt idx="82">
                  <c:v>#N/A</c:v>
                </c:pt>
                <c:pt idx="83">
                  <c:v>-100</c:v>
                </c:pt>
                <c:pt idx="84">
                  <c:v>-250</c:v>
                </c:pt>
                <c:pt idx="85">
                  <c:v>#N/A</c:v>
                </c:pt>
                <c:pt idx="86">
                  <c:v>#N/A</c:v>
                </c:pt>
                <c:pt idx="87">
                  <c:v>#N/A</c:v>
                </c:pt>
                <c:pt idx="88">
                  <c:v>#N/A</c:v>
                </c:pt>
                <c:pt idx="89">
                  <c:v>#N/A</c:v>
                </c:pt>
                <c:pt idx="90">
                  <c:v>#N/A</c:v>
                </c:pt>
                <c:pt idx="91">
                  <c:v>#N/A</c:v>
                </c:pt>
                <c:pt idx="92">
                  <c:v>150</c:v>
                </c:pt>
                <c:pt idx="93">
                  <c:v>150</c:v>
                </c:pt>
                <c:pt idx="94">
                  <c:v>150</c:v>
                </c:pt>
                <c:pt idx="95">
                  <c:v>150</c:v>
                </c:pt>
                <c:pt idx="96">
                  <c:v>150</c:v>
                </c:pt>
                <c:pt idx="97">
                  <c:v>#N/A</c:v>
                </c:pt>
                <c:pt idx="98">
                  <c:v>350</c:v>
                </c:pt>
                <c:pt idx="99">
                  <c:v>350</c:v>
                </c:pt>
                <c:pt idx="100">
                  <c:v>350</c:v>
                </c:pt>
                <c:pt idx="101">
                  <c:v>#N/A</c:v>
                </c:pt>
                <c:pt idx="102">
                  <c:v>#N/A</c:v>
                </c:pt>
                <c:pt idx="103">
                  <c:v>#N/A</c:v>
                </c:pt>
                <c:pt idx="104">
                  <c:v>350</c:v>
                </c:pt>
                <c:pt idx="105">
                  <c:v>350</c:v>
                </c:pt>
                <c:pt idx="106">
                  <c:v>350</c:v>
                </c:pt>
                <c:pt idx="107">
                  <c:v>350</c:v>
                </c:pt>
                <c:pt idx="108">
                  <c:v>350</c:v>
                </c:pt>
                <c:pt idx="109">
                  <c:v>350</c:v>
                </c:pt>
                <c:pt idx="110">
                  <c:v>#N/A</c:v>
                </c:pt>
                <c:pt idx="111">
                  <c:v>#N/A</c:v>
                </c:pt>
                <c:pt idx="112">
                  <c:v>350</c:v>
                </c:pt>
                <c:pt idx="113">
                  <c:v>300</c:v>
                </c:pt>
                <c:pt idx="114">
                  <c:v>300</c:v>
                </c:pt>
                <c:pt idx="115">
                  <c:v>300</c:v>
                </c:pt>
                <c:pt idx="116">
                  <c:v>300</c:v>
                </c:pt>
                <c:pt idx="117">
                  <c:v>#N/A</c:v>
                </c:pt>
                <c:pt idx="118">
                  <c:v>#N/A</c:v>
                </c:pt>
                <c:pt idx="119">
                  <c:v>300</c:v>
                </c:pt>
                <c:pt idx="120">
                  <c:v>300</c:v>
                </c:pt>
                <c:pt idx="121">
                  <c:v>300</c:v>
                </c:pt>
                <c:pt idx="122">
                  <c:v>300</c:v>
                </c:pt>
                <c:pt idx="123">
                  <c:v>300</c:v>
                </c:pt>
                <c:pt idx="124">
                  <c:v>#N/A</c:v>
                </c:pt>
                <c:pt idx="125">
                  <c:v>#N/A</c:v>
                </c:pt>
                <c:pt idx="126">
                  <c:v>300</c:v>
                </c:pt>
                <c:pt idx="127">
                  <c:v>300</c:v>
                </c:pt>
                <c:pt idx="128">
                  <c:v>300</c:v>
                </c:pt>
                <c:pt idx="129">
                  <c:v>300</c:v>
                </c:pt>
                <c:pt idx="130">
                  <c:v>300</c:v>
                </c:pt>
                <c:pt idx="131">
                  <c:v>#N/A</c:v>
                </c:pt>
                <c:pt idx="132">
                  <c:v>#N/A</c:v>
                </c:pt>
                <c:pt idx="133">
                  <c:v>300</c:v>
                </c:pt>
                <c:pt idx="134">
                  <c:v>300</c:v>
                </c:pt>
                <c:pt idx="135">
                  <c:v>300</c:v>
                </c:pt>
                <c:pt idx="136">
                  <c:v>300</c:v>
                </c:pt>
                <c:pt idx="137">
                  <c:v>300</c:v>
                </c:pt>
                <c:pt idx="138">
                  <c:v>#N/A</c:v>
                </c:pt>
                <c:pt idx="139">
                  <c:v>#N/A</c:v>
                </c:pt>
                <c:pt idx="140">
                  <c:v>300</c:v>
                </c:pt>
                <c:pt idx="141">
                  <c:v>300</c:v>
                </c:pt>
                <c:pt idx="142">
                  <c:v>300</c:v>
                </c:pt>
                <c:pt idx="143">
                  <c:v>300</c:v>
                </c:pt>
                <c:pt idx="144">
                  <c:v>250</c:v>
                </c:pt>
                <c:pt idx="145">
                  <c:v>#N/A</c:v>
                </c:pt>
                <c:pt idx="146">
                  <c:v>#N/A</c:v>
                </c:pt>
                <c:pt idx="147">
                  <c:v>250</c:v>
                </c:pt>
                <c:pt idx="148">
                  <c:v>250</c:v>
                </c:pt>
                <c:pt idx="149">
                  <c:v>250</c:v>
                </c:pt>
                <c:pt idx="150">
                  <c:v>250</c:v>
                </c:pt>
                <c:pt idx="151">
                  <c:v>250</c:v>
                </c:pt>
                <c:pt idx="152">
                  <c:v>#N/A</c:v>
                </c:pt>
                <c:pt idx="153">
                  <c:v>#N/A</c:v>
                </c:pt>
                <c:pt idx="154">
                  <c:v>250</c:v>
                </c:pt>
                <c:pt idx="155">
                  <c:v>250</c:v>
                </c:pt>
                <c:pt idx="156">
                  <c:v>250</c:v>
                </c:pt>
                <c:pt idx="157">
                  <c:v>250</c:v>
                </c:pt>
                <c:pt idx="158">
                  <c:v>250</c:v>
                </c:pt>
                <c:pt idx="159">
                  <c:v>#N/A</c:v>
                </c:pt>
                <c:pt idx="160">
                  <c:v>#N/A</c:v>
                </c:pt>
                <c:pt idx="161">
                  <c:v>250</c:v>
                </c:pt>
                <c:pt idx="162">
                  <c:v>250</c:v>
                </c:pt>
                <c:pt idx="163">
                  <c:v>250</c:v>
                </c:pt>
                <c:pt idx="164">
                  <c:v>250</c:v>
                </c:pt>
                <c:pt idx="165">
                  <c:v>250</c:v>
                </c:pt>
                <c:pt idx="166">
                  <c:v>#N/A</c:v>
                </c:pt>
                <c:pt idx="167">
                  <c:v>#N/A</c:v>
                </c:pt>
                <c:pt idx="168">
                  <c:v>300</c:v>
                </c:pt>
                <c:pt idx="169">
                  <c:v>300</c:v>
                </c:pt>
                <c:pt idx="170">
                  <c:v>300</c:v>
                </c:pt>
                <c:pt idx="171">
                  <c:v>300</c:v>
                </c:pt>
                <c:pt idx="172">
                  <c:v>300</c:v>
                </c:pt>
                <c:pt idx="173">
                  <c:v>#N/A</c:v>
                </c:pt>
                <c:pt idx="174">
                  <c:v>#N/A</c:v>
                </c:pt>
                <c:pt idx="175">
                  <c:v>300</c:v>
                </c:pt>
                <c:pt idx="176">
                  <c:v>300</c:v>
                </c:pt>
                <c:pt idx="177">
                  <c:v>300</c:v>
                </c:pt>
                <c:pt idx="178">
                  <c:v>300</c:v>
                </c:pt>
                <c:pt idx="179">
                  <c:v>300</c:v>
                </c:pt>
                <c:pt idx="180">
                  <c:v>#N/A</c:v>
                </c:pt>
                <c:pt idx="181">
                  <c:v>#N/A</c:v>
                </c:pt>
                <c:pt idx="182">
                  <c:v>250</c:v>
                </c:pt>
                <c:pt idx="183">
                  <c:v>250</c:v>
                </c:pt>
                <c:pt idx="184">
                  <c:v>280</c:v>
                </c:pt>
                <c:pt idx="185">
                  <c:v>280</c:v>
                </c:pt>
                <c:pt idx="186">
                  <c:v>280</c:v>
                </c:pt>
                <c:pt idx="187">
                  <c:v>#N/A</c:v>
                </c:pt>
                <c:pt idx="188">
                  <c:v>#N/A</c:v>
                </c:pt>
                <c:pt idx="189">
                  <c:v>280</c:v>
                </c:pt>
                <c:pt idx="190">
                  <c:v>280</c:v>
                </c:pt>
                <c:pt idx="191">
                  <c:v>280</c:v>
                </c:pt>
                <c:pt idx="192">
                  <c:v>230</c:v>
                </c:pt>
                <c:pt idx="193">
                  <c:v>230</c:v>
                </c:pt>
                <c:pt idx="194">
                  <c:v>#N/A</c:v>
                </c:pt>
                <c:pt idx="195">
                  <c:v>#N/A</c:v>
                </c:pt>
                <c:pt idx="196">
                  <c:v>230</c:v>
                </c:pt>
                <c:pt idx="197">
                  <c:v>230</c:v>
                </c:pt>
                <c:pt idx="198">
                  <c:v>230</c:v>
                </c:pt>
                <c:pt idx="199">
                  <c:v>230</c:v>
                </c:pt>
                <c:pt idx="200">
                  <c:v>#N/A</c:v>
                </c:pt>
                <c:pt idx="201">
                  <c:v>#N/A</c:v>
                </c:pt>
                <c:pt idx="202">
                  <c:v>#N/A</c:v>
                </c:pt>
                <c:pt idx="203">
                  <c:v>230</c:v>
                </c:pt>
                <c:pt idx="204">
                  <c:v>220</c:v>
                </c:pt>
                <c:pt idx="205">
                  <c:v>220</c:v>
                </c:pt>
                <c:pt idx="206">
                  <c:v>220</c:v>
                </c:pt>
                <c:pt idx="207">
                  <c:v>220</c:v>
                </c:pt>
                <c:pt idx="208">
                  <c:v>#N/A</c:v>
                </c:pt>
                <c:pt idx="209">
                  <c:v>#N/A</c:v>
                </c:pt>
                <c:pt idx="210">
                  <c:v>220</c:v>
                </c:pt>
                <c:pt idx="211">
                  <c:v>220</c:v>
                </c:pt>
                <c:pt idx="212">
                  <c:v>220</c:v>
                </c:pt>
                <c:pt idx="213">
                  <c:v>220</c:v>
                </c:pt>
                <c:pt idx="214">
                  <c:v>220</c:v>
                </c:pt>
                <c:pt idx="215">
                  <c:v>#N/A</c:v>
                </c:pt>
                <c:pt idx="216">
                  <c:v>#N/A</c:v>
                </c:pt>
                <c:pt idx="217">
                  <c:v>250</c:v>
                </c:pt>
                <c:pt idx="218">
                  <c:v>250</c:v>
                </c:pt>
                <c:pt idx="219">
                  <c:v>250</c:v>
                </c:pt>
                <c:pt idx="220">
                  <c:v>250</c:v>
                </c:pt>
                <c:pt idx="221">
                  <c:v>250</c:v>
                </c:pt>
                <c:pt idx="222">
                  <c:v>#N/A</c:v>
                </c:pt>
                <c:pt idx="223">
                  <c:v>#N/A</c:v>
                </c:pt>
                <c:pt idx="224">
                  <c:v>250</c:v>
                </c:pt>
                <c:pt idx="225">
                  <c:v>250</c:v>
                </c:pt>
                <c:pt idx="226">
                  <c:v>250</c:v>
                </c:pt>
                <c:pt idx="227">
                  <c:v>250</c:v>
                </c:pt>
                <c:pt idx="228">
                  <c:v>250</c:v>
                </c:pt>
                <c:pt idx="229">
                  <c:v>#N/A</c:v>
                </c:pt>
                <c:pt idx="230">
                  <c:v>#N/A</c:v>
                </c:pt>
                <c:pt idx="231">
                  <c:v>250</c:v>
                </c:pt>
                <c:pt idx="232">
                  <c:v>250</c:v>
                </c:pt>
                <c:pt idx="233">
                  <c:v>250</c:v>
                </c:pt>
                <c:pt idx="234">
                  <c:v>250</c:v>
                </c:pt>
                <c:pt idx="235">
                  <c:v>250</c:v>
                </c:pt>
                <c:pt idx="236">
                  <c:v>#N/A</c:v>
                </c:pt>
                <c:pt idx="237">
                  <c:v>250</c:v>
                </c:pt>
                <c:pt idx="238">
                  <c:v>250</c:v>
                </c:pt>
                <c:pt idx="239">
                  <c:v>200</c:v>
                </c:pt>
                <c:pt idx="240">
                  <c:v>#N/A</c:v>
                </c:pt>
                <c:pt idx="241">
                  <c:v>#N/A</c:v>
                </c:pt>
                <c:pt idx="242">
                  <c:v>#N/A</c:v>
                </c:pt>
                <c:pt idx="243">
                  <c:v>#N/A</c:v>
                </c:pt>
                <c:pt idx="244">
                  <c:v>#N/A</c:v>
                </c:pt>
                <c:pt idx="245">
                  <c:v>200</c:v>
                </c:pt>
                <c:pt idx="246">
                  <c:v>200</c:v>
                </c:pt>
                <c:pt idx="247">
                  <c:v>200</c:v>
                </c:pt>
                <c:pt idx="248">
                  <c:v>200</c:v>
                </c:pt>
                <c:pt idx="249">
                  <c:v>200</c:v>
                </c:pt>
                <c:pt idx="250">
                  <c:v>200</c:v>
                </c:pt>
                <c:pt idx="251">
                  <c:v>#N/A</c:v>
                </c:pt>
                <c:pt idx="252">
                  <c:v>200</c:v>
                </c:pt>
                <c:pt idx="253">
                  <c:v>200</c:v>
                </c:pt>
                <c:pt idx="254">
                  <c:v>200</c:v>
                </c:pt>
                <c:pt idx="255">
                  <c:v>200</c:v>
                </c:pt>
                <c:pt idx="256">
                  <c:v>200</c:v>
                </c:pt>
                <c:pt idx="257">
                  <c:v>#N/A</c:v>
                </c:pt>
                <c:pt idx="258">
                  <c:v>#N/A</c:v>
                </c:pt>
                <c:pt idx="259">
                  <c:v>200</c:v>
                </c:pt>
                <c:pt idx="260">
                  <c:v>200</c:v>
                </c:pt>
                <c:pt idx="261">
                  <c:v>200</c:v>
                </c:pt>
                <c:pt idx="262">
                  <c:v>200</c:v>
                </c:pt>
                <c:pt idx="263">
                  <c:v>200</c:v>
                </c:pt>
                <c:pt idx="264">
                  <c:v>#N/A</c:v>
                </c:pt>
                <c:pt idx="265">
                  <c:v>#N/A</c:v>
                </c:pt>
                <c:pt idx="266">
                  <c:v>200</c:v>
                </c:pt>
                <c:pt idx="267">
                  <c:v>200</c:v>
                </c:pt>
                <c:pt idx="268">
                  <c:v>200</c:v>
                </c:pt>
                <c:pt idx="269">
                  <c:v>200</c:v>
                </c:pt>
                <c:pt idx="270">
                  <c:v>#N/A</c:v>
                </c:pt>
                <c:pt idx="271">
                  <c:v>#N/A</c:v>
                </c:pt>
                <c:pt idx="272">
                  <c:v>#N/A</c:v>
                </c:pt>
                <c:pt idx="273">
                  <c:v>200</c:v>
                </c:pt>
                <c:pt idx="274">
                  <c:v>200</c:v>
                </c:pt>
                <c:pt idx="275">
                  <c:v>200</c:v>
                </c:pt>
                <c:pt idx="276">
                  <c:v>200</c:v>
                </c:pt>
                <c:pt idx="277">
                  <c:v>200</c:v>
                </c:pt>
                <c:pt idx="278">
                  <c:v>#N/A</c:v>
                </c:pt>
                <c:pt idx="279">
                  <c:v>#N/A</c:v>
                </c:pt>
                <c:pt idx="280">
                  <c:v>220</c:v>
                </c:pt>
                <c:pt idx="281">
                  <c:v>220</c:v>
                </c:pt>
                <c:pt idx="282">
                  <c:v>220</c:v>
                </c:pt>
                <c:pt idx="283">
                  <c:v>220</c:v>
                </c:pt>
                <c:pt idx="284">
                  <c:v>220</c:v>
                </c:pt>
                <c:pt idx="285">
                  <c:v>#N/A</c:v>
                </c:pt>
                <c:pt idx="286">
                  <c:v>#N/A</c:v>
                </c:pt>
                <c:pt idx="287">
                  <c:v>220</c:v>
                </c:pt>
                <c:pt idx="288">
                  <c:v>220</c:v>
                </c:pt>
                <c:pt idx="289">
                  <c:v>220</c:v>
                </c:pt>
                <c:pt idx="290">
                  <c:v>170</c:v>
                </c:pt>
                <c:pt idx="291">
                  <c:v>170</c:v>
                </c:pt>
                <c:pt idx="292">
                  <c:v>#N/A</c:v>
                </c:pt>
                <c:pt idx="293">
                  <c:v>#N/A</c:v>
                </c:pt>
                <c:pt idx="294">
                  <c:v>170</c:v>
                </c:pt>
                <c:pt idx="295">
                  <c:v>170</c:v>
                </c:pt>
                <c:pt idx="296">
                  <c:v>170</c:v>
                </c:pt>
                <c:pt idx="297">
                  <c:v>170</c:v>
                </c:pt>
                <c:pt idx="298">
                  <c:v>170</c:v>
                </c:pt>
                <c:pt idx="299">
                  <c:v>#N/A</c:v>
                </c:pt>
                <c:pt idx="300">
                  <c:v>#N/A</c:v>
                </c:pt>
                <c:pt idx="301">
                  <c:v>100</c:v>
                </c:pt>
                <c:pt idx="302">
                  <c:v>100</c:v>
                </c:pt>
                <c:pt idx="303">
                  <c:v>100</c:v>
                </c:pt>
                <c:pt idx="304">
                  <c:v>250</c:v>
                </c:pt>
                <c:pt idx="305">
                  <c:v>250</c:v>
                </c:pt>
                <c:pt idx="306">
                  <c:v>#N/A</c:v>
                </c:pt>
                <c:pt idx="307">
                  <c:v>#N/A</c:v>
                </c:pt>
                <c:pt idx="308">
                  <c:v>250</c:v>
                </c:pt>
                <c:pt idx="309">
                  <c:v>200</c:v>
                </c:pt>
                <c:pt idx="310">
                  <c:v>100</c:v>
                </c:pt>
                <c:pt idx="311">
                  <c:v>100</c:v>
                </c:pt>
                <c:pt idx="312">
                  <c:v>100</c:v>
                </c:pt>
                <c:pt idx="313">
                  <c:v>#N/A</c:v>
                </c:pt>
                <c:pt idx="314">
                  <c:v>100</c:v>
                </c:pt>
                <c:pt idx="315">
                  <c:v>100</c:v>
                </c:pt>
                <c:pt idx="316">
                  <c:v>130</c:v>
                </c:pt>
                <c:pt idx="317">
                  <c:v>#N/A</c:v>
                </c:pt>
                <c:pt idx="318">
                  <c:v>#N/A</c:v>
                </c:pt>
                <c:pt idx="319">
                  <c:v>#N/A</c:v>
                </c:pt>
                <c:pt idx="320">
                  <c:v>#N/A</c:v>
                </c:pt>
                <c:pt idx="321">
                  <c:v>#N/A</c:v>
                </c:pt>
                <c:pt idx="322">
                  <c:v>#N/A</c:v>
                </c:pt>
                <c:pt idx="323">
                  <c:v>#N/A</c:v>
                </c:pt>
                <c:pt idx="324">
                  <c:v>130</c:v>
                </c:pt>
                <c:pt idx="325">
                  <c:v>130</c:v>
                </c:pt>
                <c:pt idx="326">
                  <c:v>130</c:v>
                </c:pt>
                <c:pt idx="327">
                  <c:v>130</c:v>
                </c:pt>
                <c:pt idx="328">
                  <c:v>#N/A</c:v>
                </c:pt>
                <c:pt idx="329">
                  <c:v>130</c:v>
                </c:pt>
                <c:pt idx="330">
                  <c:v>130</c:v>
                </c:pt>
                <c:pt idx="331">
                  <c:v>130</c:v>
                </c:pt>
                <c:pt idx="332">
                  <c:v>130</c:v>
                </c:pt>
                <c:pt idx="333">
                  <c:v>150</c:v>
                </c:pt>
                <c:pt idx="334">
                  <c:v>#N/A</c:v>
                </c:pt>
                <c:pt idx="335">
                  <c:v>#N/A</c:v>
                </c:pt>
                <c:pt idx="336">
                  <c:v>150</c:v>
                </c:pt>
                <c:pt idx="337">
                  <c:v>150</c:v>
                </c:pt>
                <c:pt idx="338">
                  <c:v>150</c:v>
                </c:pt>
                <c:pt idx="339">
                  <c:v>150</c:v>
                </c:pt>
                <c:pt idx="340">
                  <c:v>200</c:v>
                </c:pt>
                <c:pt idx="341">
                  <c:v>#N/A</c:v>
                </c:pt>
                <c:pt idx="342">
                  <c:v>#N/A</c:v>
                </c:pt>
                <c:pt idx="343">
                  <c:v>200</c:v>
                </c:pt>
                <c:pt idx="344">
                  <c:v>200</c:v>
                </c:pt>
                <c:pt idx="345">
                  <c:v>200</c:v>
                </c:pt>
                <c:pt idx="346">
                  <c:v>200</c:v>
                </c:pt>
                <c:pt idx="347">
                  <c:v>200</c:v>
                </c:pt>
                <c:pt idx="348">
                  <c:v>#N/A</c:v>
                </c:pt>
                <c:pt idx="349">
                  <c:v>#N/A</c:v>
                </c:pt>
                <c:pt idx="350">
                  <c:v>200</c:v>
                </c:pt>
                <c:pt idx="351">
                  <c:v>200</c:v>
                </c:pt>
                <c:pt idx="352">
                  <c:v>200</c:v>
                </c:pt>
                <c:pt idx="353">
                  <c:v>200</c:v>
                </c:pt>
                <c:pt idx="354">
                  <c:v>200</c:v>
                </c:pt>
                <c:pt idx="355">
                  <c:v>#N/A</c:v>
                </c:pt>
                <c:pt idx="356">
                  <c:v>#N/A</c:v>
                </c:pt>
                <c:pt idx="357">
                  <c:v>200</c:v>
                </c:pt>
                <c:pt idx="358">
                  <c:v>200</c:v>
                </c:pt>
                <c:pt idx="359">
                  <c:v>200</c:v>
                </c:pt>
                <c:pt idx="360">
                  <c:v>200</c:v>
                </c:pt>
                <c:pt idx="361">
                  <c:v>200</c:v>
                </c:pt>
                <c:pt idx="362">
                  <c:v>#N/A</c:v>
                </c:pt>
                <c:pt idx="363">
                  <c:v>#N/A</c:v>
                </c:pt>
                <c:pt idx="364">
                  <c:v>#N/A</c:v>
                </c:pt>
              </c:numCache>
            </c:numRef>
          </c:val>
          <c:smooth val="0"/>
          <c:extLst>
            <c:ext xmlns:c16="http://schemas.microsoft.com/office/drawing/2014/chart" uri="{C3380CC4-5D6E-409C-BE32-E72D297353CC}">
              <c16:uniqueId val="{00000001-F8FE-4231-8C03-57C08DE50E23}"/>
            </c:ext>
          </c:extLst>
        </c:ser>
        <c:ser>
          <c:idx val="1"/>
          <c:order val="3"/>
          <c:tx>
            <c:strRef>
              <c:f>纯碱日度图表!$V$17</c:f>
              <c:strCache>
                <c:ptCount val="1"/>
                <c:pt idx="0">
                  <c:v>2022</c:v>
                </c:pt>
              </c:strCache>
            </c:strRef>
          </c:tx>
          <c:spPr>
            <a:ln w="28575" cap="rnd">
              <a:solidFill>
                <a:srgbClr val="4BACC6">
                  <a:lumMod val="40000"/>
                  <a:lumOff val="60000"/>
                </a:srgbClr>
              </a:solidFill>
              <a:round/>
            </a:ln>
            <a:effectLst/>
          </c:spPr>
          <c:marker>
            <c:symbol val="none"/>
          </c:marker>
          <c:cat>
            <c:numRef>
              <c:f>纯碱日度图表!$S$18:$S$382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纯碱日度图表!$V$18:$V$382</c:f>
              <c:numCache>
                <c:formatCode>General</c:formatCode>
                <c:ptCount val="365"/>
                <c:pt idx="0">
                  <c:v>#N/A</c:v>
                </c:pt>
                <c:pt idx="1">
                  <c:v>200</c:v>
                </c:pt>
                <c:pt idx="2">
                  <c:v>200</c:v>
                </c:pt>
                <c:pt idx="3">
                  <c:v>200</c:v>
                </c:pt>
                <c:pt idx="4">
                  <c:v>130</c:v>
                </c:pt>
                <c:pt idx="5">
                  <c:v>130</c:v>
                </c:pt>
                <c:pt idx="6">
                  <c:v>#N/A</c:v>
                </c:pt>
                <c:pt idx="7">
                  <c:v>#N/A</c:v>
                </c:pt>
                <c:pt idx="8">
                  <c:v>130</c:v>
                </c:pt>
                <c:pt idx="9">
                  <c:v>130</c:v>
                </c:pt>
                <c:pt idx="10">
                  <c:v>130</c:v>
                </c:pt>
                <c:pt idx="11">
                  <c:v>130</c:v>
                </c:pt>
                <c:pt idx="12">
                  <c:v>130</c:v>
                </c:pt>
                <c:pt idx="13">
                  <c:v>#N/A</c:v>
                </c:pt>
                <c:pt idx="14">
                  <c:v>#N/A</c:v>
                </c:pt>
                <c:pt idx="15">
                  <c:v>130</c:v>
                </c:pt>
                <c:pt idx="16">
                  <c:v>130</c:v>
                </c:pt>
                <c:pt idx="17">
                  <c:v>130</c:v>
                </c:pt>
                <c:pt idx="18">
                  <c:v>130</c:v>
                </c:pt>
                <c:pt idx="19">
                  <c:v>130</c:v>
                </c:pt>
                <c:pt idx="20">
                  <c:v>#N/A</c:v>
                </c:pt>
                <c:pt idx="21">
                  <c:v>#N/A</c:v>
                </c:pt>
                <c:pt idx="22">
                  <c:v>130</c:v>
                </c:pt>
                <c:pt idx="23">
                  <c:v>130</c:v>
                </c:pt>
                <c:pt idx="24">
                  <c:v>130</c:v>
                </c:pt>
                <c:pt idx="25">
                  <c:v>130</c:v>
                </c:pt>
                <c:pt idx="26">
                  <c:v>130</c:v>
                </c:pt>
                <c:pt idx="27">
                  <c:v>#N/A</c:v>
                </c:pt>
                <c:pt idx="28">
                  <c:v>#N/A</c:v>
                </c:pt>
                <c:pt idx="29">
                  <c:v>130</c:v>
                </c:pt>
                <c:pt idx="30">
                  <c:v>130</c:v>
                </c:pt>
                <c:pt idx="31">
                  <c:v>130</c:v>
                </c:pt>
                <c:pt idx="32">
                  <c:v>130</c:v>
                </c:pt>
                <c:pt idx="33">
                  <c:v>130</c:v>
                </c:pt>
                <c:pt idx="34">
                  <c:v>#N/A</c:v>
                </c:pt>
                <c:pt idx="35">
                  <c:v>#N/A</c:v>
                </c:pt>
                <c:pt idx="36">
                  <c:v>130</c:v>
                </c:pt>
                <c:pt idx="37">
                  <c:v>130</c:v>
                </c:pt>
                <c:pt idx="38">
                  <c:v>130</c:v>
                </c:pt>
                <c:pt idx="39">
                  <c:v>150</c:v>
                </c:pt>
                <c:pt idx="40">
                  <c:v>150</c:v>
                </c:pt>
                <c:pt idx="41">
                  <c:v>#N/A</c:v>
                </c:pt>
                <c:pt idx="42">
                  <c:v>#N/A</c:v>
                </c:pt>
                <c:pt idx="43">
                  <c:v>150</c:v>
                </c:pt>
                <c:pt idx="44">
                  <c:v>150</c:v>
                </c:pt>
                <c:pt idx="45">
                  <c:v>150</c:v>
                </c:pt>
                <c:pt idx="46">
                  <c:v>150</c:v>
                </c:pt>
                <c:pt idx="47">
                  <c:v>150</c:v>
                </c:pt>
                <c:pt idx="48">
                  <c:v>#N/A</c:v>
                </c:pt>
                <c:pt idx="49">
                  <c:v>#N/A</c:v>
                </c:pt>
                <c:pt idx="50">
                  <c:v>150</c:v>
                </c:pt>
                <c:pt idx="51">
                  <c:v>150</c:v>
                </c:pt>
                <c:pt idx="52">
                  <c:v>150</c:v>
                </c:pt>
                <c:pt idx="53">
                  <c:v>150</c:v>
                </c:pt>
                <c:pt idx="54">
                  <c:v>200</c:v>
                </c:pt>
                <c:pt idx="55">
                  <c:v>#N/A</c:v>
                </c:pt>
                <c:pt idx="56">
                  <c:v>#N/A</c:v>
                </c:pt>
                <c:pt idx="57">
                  <c:v>200</c:v>
                </c:pt>
                <c:pt idx="58">
                  <c:v>200</c:v>
                </c:pt>
                <c:pt idx="59">
                  <c:v>200</c:v>
                </c:pt>
                <c:pt idx="60">
                  <c:v>200</c:v>
                </c:pt>
                <c:pt idx="61">
                  <c:v>200</c:v>
                </c:pt>
                <c:pt idx="62">
                  <c:v>#N/A</c:v>
                </c:pt>
                <c:pt idx="63">
                  <c:v>#N/A</c:v>
                </c:pt>
                <c:pt idx="64">
                  <c:v>200</c:v>
                </c:pt>
                <c:pt idx="65">
                  <c:v>200</c:v>
                </c:pt>
                <c:pt idx="66">
                  <c:v>200</c:v>
                </c:pt>
                <c:pt idx="67">
                  <c:v>200</c:v>
                </c:pt>
                <c:pt idx="68">
                  <c:v>200</c:v>
                </c:pt>
                <c:pt idx="69">
                  <c:v>#N/A</c:v>
                </c:pt>
                <c:pt idx="70">
                  <c:v>#N/A</c:v>
                </c:pt>
                <c:pt idx="71">
                  <c:v>200</c:v>
                </c:pt>
                <c:pt idx="72">
                  <c:v>200</c:v>
                </c:pt>
                <c:pt idx="73">
                  <c:v>200</c:v>
                </c:pt>
                <c:pt idx="74">
                  <c:v>200</c:v>
                </c:pt>
                <c:pt idx="75">
                  <c:v>200</c:v>
                </c:pt>
                <c:pt idx="76">
                  <c:v>#N/A</c:v>
                </c:pt>
                <c:pt idx="77">
                  <c:v>#N/A</c:v>
                </c:pt>
                <c:pt idx="78">
                  <c:v>200</c:v>
                </c:pt>
                <c:pt idx="79">
                  <c:v>200</c:v>
                </c:pt>
                <c:pt idx="80">
                  <c:v>200</c:v>
                </c:pt>
                <c:pt idx="81">
                  <c:v>200</c:v>
                </c:pt>
                <c:pt idx="82">
                  <c:v>200</c:v>
                </c:pt>
                <c:pt idx="83">
                  <c:v>200</c:v>
                </c:pt>
                <c:pt idx="84">
                  <c:v>200</c:v>
                </c:pt>
                <c:pt idx="85">
                  <c:v>#N/A</c:v>
                </c:pt>
                <c:pt idx="86">
                  <c:v>#N/A</c:v>
                </c:pt>
                <c:pt idx="87">
                  <c:v>#N/A</c:v>
                </c:pt>
                <c:pt idx="88">
                  <c:v>#N/A</c:v>
                </c:pt>
                <c:pt idx="89">
                  <c:v>#N/A</c:v>
                </c:pt>
                <c:pt idx="90">
                  <c:v>#N/A</c:v>
                </c:pt>
                <c:pt idx="91">
                  <c:v>#N/A</c:v>
                </c:pt>
                <c:pt idx="92">
                  <c:v>200</c:v>
                </c:pt>
                <c:pt idx="93">
                  <c:v>200</c:v>
                </c:pt>
                <c:pt idx="94">
                  <c:v>200</c:v>
                </c:pt>
                <c:pt idx="95">
                  <c:v>200</c:v>
                </c:pt>
                <c:pt idx="96">
                  <c:v>200</c:v>
                </c:pt>
                <c:pt idx="97">
                  <c:v>#N/A</c:v>
                </c:pt>
                <c:pt idx="98">
                  <c:v>#N/A</c:v>
                </c:pt>
                <c:pt idx="99">
                  <c:v>200</c:v>
                </c:pt>
                <c:pt idx="100">
                  <c:v>200</c:v>
                </c:pt>
                <c:pt idx="101">
                  <c:v>200</c:v>
                </c:pt>
                <c:pt idx="102">
                  <c:v>200</c:v>
                </c:pt>
                <c:pt idx="103">
                  <c:v>200</c:v>
                </c:pt>
                <c:pt idx="104">
                  <c:v>#N/A</c:v>
                </c:pt>
                <c:pt idx="105">
                  <c:v>#N/A</c:v>
                </c:pt>
                <c:pt idx="106">
                  <c:v>200</c:v>
                </c:pt>
                <c:pt idx="107">
                  <c:v>200</c:v>
                </c:pt>
                <c:pt idx="108">
                  <c:v>200</c:v>
                </c:pt>
                <c:pt idx="109">
                  <c:v>200</c:v>
                </c:pt>
                <c:pt idx="110">
                  <c:v>#N/A</c:v>
                </c:pt>
                <c:pt idx="111">
                  <c:v>#N/A</c:v>
                </c:pt>
                <c:pt idx="112">
                  <c:v>#N/A</c:v>
                </c:pt>
                <c:pt idx="113">
                  <c:v>200</c:v>
                </c:pt>
                <c:pt idx="114">
                  <c:v>200</c:v>
                </c:pt>
                <c:pt idx="115">
                  <c:v>200</c:v>
                </c:pt>
                <c:pt idx="116">
                  <c:v>200</c:v>
                </c:pt>
                <c:pt idx="117">
                  <c:v>200</c:v>
                </c:pt>
                <c:pt idx="118">
                  <c:v>#N/A</c:v>
                </c:pt>
                <c:pt idx="119">
                  <c:v>#N/A</c:v>
                </c:pt>
                <c:pt idx="120">
                  <c:v>200</c:v>
                </c:pt>
                <c:pt idx="121">
                  <c:v>200</c:v>
                </c:pt>
                <c:pt idx="122">
                  <c:v>200</c:v>
                </c:pt>
                <c:pt idx="123">
                  <c:v>200</c:v>
                </c:pt>
                <c:pt idx="124">
                  <c:v>250</c:v>
                </c:pt>
                <c:pt idx="125">
                  <c:v>#N/A</c:v>
                </c:pt>
                <c:pt idx="126">
                  <c:v>#N/A</c:v>
                </c:pt>
                <c:pt idx="127">
                  <c:v>300</c:v>
                </c:pt>
                <c:pt idx="128">
                  <c:v>300</c:v>
                </c:pt>
                <c:pt idx="129">
                  <c:v>300</c:v>
                </c:pt>
                <c:pt idx="130">
                  <c:v>300</c:v>
                </c:pt>
                <c:pt idx="131">
                  <c:v>300</c:v>
                </c:pt>
                <c:pt idx="132">
                  <c:v>#N/A</c:v>
                </c:pt>
                <c:pt idx="133">
                  <c:v>#N/A</c:v>
                </c:pt>
                <c:pt idx="134">
                  <c:v>300</c:v>
                </c:pt>
                <c:pt idx="135">
                  <c:v>300</c:v>
                </c:pt>
                <c:pt idx="136">
                  <c:v>300</c:v>
                </c:pt>
                <c:pt idx="137">
                  <c:v>300</c:v>
                </c:pt>
                <c:pt idx="138">
                  <c:v>300</c:v>
                </c:pt>
                <c:pt idx="139">
                  <c:v>#N/A</c:v>
                </c:pt>
                <c:pt idx="140">
                  <c:v>#N/A</c:v>
                </c:pt>
                <c:pt idx="141">
                  <c:v>300</c:v>
                </c:pt>
                <c:pt idx="142">
                  <c:v>300</c:v>
                </c:pt>
                <c:pt idx="143">
                  <c:v>300</c:v>
                </c:pt>
                <c:pt idx="144">
                  <c:v>300</c:v>
                </c:pt>
                <c:pt idx="145">
                  <c:v>200</c:v>
                </c:pt>
                <c:pt idx="146">
                  <c:v>#N/A</c:v>
                </c:pt>
                <c:pt idx="147">
                  <c:v>#N/A</c:v>
                </c:pt>
                <c:pt idx="148">
                  <c:v>200</c:v>
                </c:pt>
                <c:pt idx="149">
                  <c:v>200</c:v>
                </c:pt>
                <c:pt idx="150">
                  <c:v>200</c:v>
                </c:pt>
                <c:pt idx="151">
                  <c:v>200</c:v>
                </c:pt>
                <c:pt idx="152">
                  <c:v>250</c:v>
                </c:pt>
                <c:pt idx="153">
                  <c:v>#N/A</c:v>
                </c:pt>
                <c:pt idx="154">
                  <c:v>#N/A</c:v>
                </c:pt>
                <c:pt idx="155">
                  <c:v>250</c:v>
                </c:pt>
                <c:pt idx="156">
                  <c:v>250</c:v>
                </c:pt>
                <c:pt idx="157">
                  <c:v>300</c:v>
                </c:pt>
                <c:pt idx="158">
                  <c:v>300</c:v>
                </c:pt>
                <c:pt idx="159">
                  <c:v>250</c:v>
                </c:pt>
                <c:pt idx="160">
                  <c:v>#N/A</c:v>
                </c:pt>
                <c:pt idx="161">
                  <c:v>#N/A</c:v>
                </c:pt>
                <c:pt idx="162">
                  <c:v>250</c:v>
                </c:pt>
                <c:pt idx="163">
                  <c:v>250</c:v>
                </c:pt>
                <c:pt idx="164">
                  <c:v>250</c:v>
                </c:pt>
                <c:pt idx="165">
                  <c:v>250</c:v>
                </c:pt>
                <c:pt idx="166">
                  <c:v>250</c:v>
                </c:pt>
                <c:pt idx="167">
                  <c:v>#N/A</c:v>
                </c:pt>
                <c:pt idx="168">
                  <c:v>#N/A</c:v>
                </c:pt>
                <c:pt idx="169">
                  <c:v>150</c:v>
                </c:pt>
                <c:pt idx="170">
                  <c:v>150</c:v>
                </c:pt>
                <c:pt idx="171">
                  <c:v>150</c:v>
                </c:pt>
                <c:pt idx="172">
                  <c:v>150</c:v>
                </c:pt>
                <c:pt idx="173">
                  <c:v>150</c:v>
                </c:pt>
                <c:pt idx="174">
                  <c:v>#N/A</c:v>
                </c:pt>
                <c:pt idx="175">
                  <c:v>#N/A</c:v>
                </c:pt>
                <c:pt idx="176">
                  <c:v>100</c:v>
                </c:pt>
                <c:pt idx="177">
                  <c:v>100</c:v>
                </c:pt>
                <c:pt idx="178">
                  <c:v>100</c:v>
                </c:pt>
                <c:pt idx="179">
                  <c:v>100</c:v>
                </c:pt>
                <c:pt idx="180">
                  <c:v>100</c:v>
                </c:pt>
                <c:pt idx="181">
                  <c:v>#N/A</c:v>
                </c:pt>
                <c:pt idx="182">
                  <c:v>#N/A</c:v>
                </c:pt>
                <c:pt idx="183">
                  <c:v>50</c:v>
                </c:pt>
                <c:pt idx="184">
                  <c:v>50</c:v>
                </c:pt>
                <c:pt idx="185">
                  <c:v>50</c:v>
                </c:pt>
                <c:pt idx="186">
                  <c:v>50</c:v>
                </c:pt>
                <c:pt idx="187">
                  <c:v>50</c:v>
                </c:pt>
                <c:pt idx="188">
                  <c:v>#N/A</c:v>
                </c:pt>
                <c:pt idx="189">
                  <c:v>#N/A</c:v>
                </c:pt>
                <c:pt idx="190">
                  <c:v>50</c:v>
                </c:pt>
                <c:pt idx="191">
                  <c:v>50</c:v>
                </c:pt>
                <c:pt idx="192">
                  <c:v>50</c:v>
                </c:pt>
                <c:pt idx="193">
                  <c:v>50</c:v>
                </c:pt>
                <c:pt idx="194">
                  <c:v>50</c:v>
                </c:pt>
                <c:pt idx="195">
                  <c:v>#N/A</c:v>
                </c:pt>
                <c:pt idx="196">
                  <c:v>#N/A</c:v>
                </c:pt>
                <c:pt idx="197">
                  <c:v>150</c:v>
                </c:pt>
                <c:pt idx="198">
                  <c:v>150</c:v>
                </c:pt>
                <c:pt idx="199">
                  <c:v>150</c:v>
                </c:pt>
                <c:pt idx="200">
                  <c:v>150</c:v>
                </c:pt>
                <c:pt idx="201">
                  <c:v>150</c:v>
                </c:pt>
                <c:pt idx="202">
                  <c:v>#N/A</c:v>
                </c:pt>
                <c:pt idx="203">
                  <c:v>#N/A</c:v>
                </c:pt>
                <c:pt idx="204">
                  <c:v>150</c:v>
                </c:pt>
                <c:pt idx="205">
                  <c:v>150</c:v>
                </c:pt>
                <c:pt idx="206">
                  <c:v>150</c:v>
                </c:pt>
                <c:pt idx="207">
                  <c:v>150</c:v>
                </c:pt>
                <c:pt idx="208">
                  <c:v>150</c:v>
                </c:pt>
                <c:pt idx="209">
                  <c:v>#N/A</c:v>
                </c:pt>
                <c:pt idx="210">
                  <c:v>#N/A</c:v>
                </c:pt>
                <c:pt idx="211">
                  <c:v>#N/A</c:v>
                </c:pt>
                <c:pt idx="212">
                  <c:v>150</c:v>
                </c:pt>
                <c:pt idx="213">
                  <c:v>150</c:v>
                </c:pt>
                <c:pt idx="214">
                  <c:v>150</c:v>
                </c:pt>
                <c:pt idx="215">
                  <c:v>150</c:v>
                </c:pt>
                <c:pt idx="216">
                  <c:v>#N/A</c:v>
                </c:pt>
                <c:pt idx="217">
                  <c:v>#N/A</c:v>
                </c:pt>
                <c:pt idx="218">
                  <c:v>150</c:v>
                </c:pt>
                <c:pt idx="219">
                  <c:v>150</c:v>
                </c:pt>
                <c:pt idx="220">
                  <c:v>150</c:v>
                </c:pt>
                <c:pt idx="221">
                  <c:v>150</c:v>
                </c:pt>
                <c:pt idx="222">
                  <c:v>150</c:v>
                </c:pt>
                <c:pt idx="223">
                  <c:v>#N/A</c:v>
                </c:pt>
                <c:pt idx="224">
                  <c:v>#N/A</c:v>
                </c:pt>
                <c:pt idx="225">
                  <c:v>150</c:v>
                </c:pt>
                <c:pt idx="226">
                  <c:v>150</c:v>
                </c:pt>
                <c:pt idx="227">
                  <c:v>150</c:v>
                </c:pt>
                <c:pt idx="228">
                  <c:v>150</c:v>
                </c:pt>
                <c:pt idx="229">
                  <c:v>200</c:v>
                </c:pt>
                <c:pt idx="230">
                  <c:v>#N/A</c:v>
                </c:pt>
                <c:pt idx="231">
                  <c:v>#N/A</c:v>
                </c:pt>
                <c:pt idx="232">
                  <c:v>200</c:v>
                </c:pt>
                <c:pt idx="233">
                  <c:v>200</c:v>
                </c:pt>
                <c:pt idx="234">
                  <c:v>200</c:v>
                </c:pt>
                <c:pt idx="235">
                  <c:v>200</c:v>
                </c:pt>
                <c:pt idx="236">
                  <c:v>200</c:v>
                </c:pt>
                <c:pt idx="237">
                  <c:v>#N/A</c:v>
                </c:pt>
                <c:pt idx="238">
                  <c:v>200</c:v>
                </c:pt>
                <c:pt idx="239">
                  <c:v>200</c:v>
                </c:pt>
                <c:pt idx="240">
                  <c:v>200</c:v>
                </c:pt>
                <c:pt idx="241">
                  <c:v>#N/A</c:v>
                </c:pt>
                <c:pt idx="242">
                  <c:v>#N/A</c:v>
                </c:pt>
                <c:pt idx="243">
                  <c:v>#N/A</c:v>
                </c:pt>
                <c:pt idx="244">
                  <c:v>#N/A</c:v>
                </c:pt>
                <c:pt idx="245">
                  <c:v>#N/A</c:v>
                </c:pt>
                <c:pt idx="246">
                  <c:v>150</c:v>
                </c:pt>
                <c:pt idx="247">
                  <c:v>150</c:v>
                </c:pt>
                <c:pt idx="248">
                  <c:v>100</c:v>
                </c:pt>
                <c:pt idx="249">
                  <c:v>200</c:v>
                </c:pt>
                <c:pt idx="250">
                  <c:v>350</c:v>
                </c:pt>
                <c:pt idx="251">
                  <c:v>350</c:v>
                </c:pt>
                <c:pt idx="252">
                  <c:v>#N/A</c:v>
                </c:pt>
                <c:pt idx="253">
                  <c:v>350</c:v>
                </c:pt>
                <c:pt idx="254">
                  <c:v>350</c:v>
                </c:pt>
                <c:pt idx="255">
                  <c:v>350</c:v>
                </c:pt>
                <c:pt idx="256">
                  <c:v>350</c:v>
                </c:pt>
                <c:pt idx="257">
                  <c:v>350</c:v>
                </c:pt>
                <c:pt idx="258">
                  <c:v>#N/A</c:v>
                </c:pt>
                <c:pt idx="259">
                  <c:v>#N/A</c:v>
                </c:pt>
                <c:pt idx="260">
                  <c:v>350</c:v>
                </c:pt>
                <c:pt idx="261">
                  <c:v>350</c:v>
                </c:pt>
                <c:pt idx="262">
                  <c:v>350</c:v>
                </c:pt>
                <c:pt idx="263">
                  <c:v>350</c:v>
                </c:pt>
                <c:pt idx="264">
                  <c:v>350</c:v>
                </c:pt>
                <c:pt idx="265">
                  <c:v>#N/A</c:v>
                </c:pt>
                <c:pt idx="266">
                  <c:v>#N/A</c:v>
                </c:pt>
                <c:pt idx="267">
                  <c:v>350</c:v>
                </c:pt>
                <c:pt idx="268">
                  <c:v>350</c:v>
                </c:pt>
                <c:pt idx="269">
                  <c:v>350</c:v>
                </c:pt>
                <c:pt idx="270">
                  <c:v>#N/A</c:v>
                </c:pt>
                <c:pt idx="271">
                  <c:v>#N/A</c:v>
                </c:pt>
                <c:pt idx="272">
                  <c:v>#N/A</c:v>
                </c:pt>
                <c:pt idx="273">
                  <c:v>350</c:v>
                </c:pt>
                <c:pt idx="274">
                  <c:v>350</c:v>
                </c:pt>
                <c:pt idx="275">
                  <c:v>350</c:v>
                </c:pt>
                <c:pt idx="276">
                  <c:v>350</c:v>
                </c:pt>
                <c:pt idx="277">
                  <c:v>300</c:v>
                </c:pt>
                <c:pt idx="278">
                  <c:v>350</c:v>
                </c:pt>
                <c:pt idx="279">
                  <c:v>#N/A</c:v>
                </c:pt>
                <c:pt idx="280">
                  <c:v>#N/A</c:v>
                </c:pt>
                <c:pt idx="281">
                  <c:v>350</c:v>
                </c:pt>
                <c:pt idx="282">
                  <c:v>350</c:v>
                </c:pt>
                <c:pt idx="283">
                  <c:v>350</c:v>
                </c:pt>
                <c:pt idx="284">
                  <c:v>350</c:v>
                </c:pt>
                <c:pt idx="285">
                  <c:v>350</c:v>
                </c:pt>
                <c:pt idx="286">
                  <c:v>#N/A</c:v>
                </c:pt>
                <c:pt idx="287">
                  <c:v>#N/A</c:v>
                </c:pt>
                <c:pt idx="288">
                  <c:v>350</c:v>
                </c:pt>
                <c:pt idx="289">
                  <c:v>350</c:v>
                </c:pt>
                <c:pt idx="290">
                  <c:v>300</c:v>
                </c:pt>
                <c:pt idx="291">
                  <c:v>300</c:v>
                </c:pt>
                <c:pt idx="292">
                  <c:v>300</c:v>
                </c:pt>
                <c:pt idx="293">
                  <c:v>#N/A</c:v>
                </c:pt>
                <c:pt idx="294">
                  <c:v>#N/A</c:v>
                </c:pt>
                <c:pt idx="295">
                  <c:v>300</c:v>
                </c:pt>
                <c:pt idx="296">
                  <c:v>300</c:v>
                </c:pt>
                <c:pt idx="297">
                  <c:v>300</c:v>
                </c:pt>
                <c:pt idx="298">
                  <c:v>300</c:v>
                </c:pt>
                <c:pt idx="299">
                  <c:v>300</c:v>
                </c:pt>
                <c:pt idx="300">
                  <c:v>#N/A</c:v>
                </c:pt>
                <c:pt idx="301">
                  <c:v>#N/A</c:v>
                </c:pt>
                <c:pt idx="302">
                  <c:v>300</c:v>
                </c:pt>
                <c:pt idx="303">
                  <c:v>300</c:v>
                </c:pt>
                <c:pt idx="304">
                  <c:v>300</c:v>
                </c:pt>
                <c:pt idx="305">
                  <c:v>300</c:v>
                </c:pt>
                <c:pt idx="306">
                  <c:v>300</c:v>
                </c:pt>
                <c:pt idx="307">
                  <c:v>#N/A</c:v>
                </c:pt>
                <c:pt idx="308">
                  <c:v>#N/A</c:v>
                </c:pt>
                <c:pt idx="309">
                  <c:v>250</c:v>
                </c:pt>
                <c:pt idx="310">
                  <c:v>250</c:v>
                </c:pt>
                <c:pt idx="311">
                  <c:v>100</c:v>
                </c:pt>
                <c:pt idx="312">
                  <c:v>150</c:v>
                </c:pt>
                <c:pt idx="313">
                  <c:v>150</c:v>
                </c:pt>
                <c:pt idx="314">
                  <c:v>#N/A</c:v>
                </c:pt>
                <c:pt idx="315">
                  <c:v>#N/A</c:v>
                </c:pt>
                <c:pt idx="316">
                  <c:v>150</c:v>
                </c:pt>
                <c:pt idx="317">
                  <c:v>200</c:v>
                </c:pt>
                <c:pt idx="318">
                  <c:v>200</c:v>
                </c:pt>
                <c:pt idx="319">
                  <c:v>200</c:v>
                </c:pt>
                <c:pt idx="320">
                  <c:v>200</c:v>
                </c:pt>
                <c:pt idx="321">
                  <c:v>#N/A</c:v>
                </c:pt>
                <c:pt idx="322">
                  <c:v>#N/A</c:v>
                </c:pt>
                <c:pt idx="323">
                  <c:v>300</c:v>
                </c:pt>
                <c:pt idx="324">
                  <c:v>300</c:v>
                </c:pt>
                <c:pt idx="325">
                  <c:v>300</c:v>
                </c:pt>
                <c:pt idx="326">
                  <c:v>300</c:v>
                </c:pt>
                <c:pt idx="327">
                  <c:v>300</c:v>
                </c:pt>
                <c:pt idx="328">
                  <c:v>#N/A</c:v>
                </c:pt>
                <c:pt idx="329">
                  <c:v>#N/A</c:v>
                </c:pt>
                <c:pt idx="330">
                  <c:v>#N/A</c:v>
                </c:pt>
                <c:pt idx="331">
                  <c:v>#N/A</c:v>
                </c:pt>
                <c:pt idx="332">
                  <c:v>#N/A</c:v>
                </c:pt>
                <c:pt idx="333">
                  <c:v>#N/A</c:v>
                </c:pt>
                <c:pt idx="334">
                  <c:v>#N/A</c:v>
                </c:pt>
                <c:pt idx="335">
                  <c:v>300</c:v>
                </c:pt>
                <c:pt idx="336">
                  <c:v>300</c:v>
                </c:pt>
                <c:pt idx="337">
                  <c:v>300</c:v>
                </c:pt>
                <c:pt idx="338">
                  <c:v>300</c:v>
                </c:pt>
                <c:pt idx="339">
                  <c:v>300</c:v>
                </c:pt>
                <c:pt idx="340">
                  <c:v>300</c:v>
                </c:pt>
                <c:pt idx="341">
                  <c:v>300</c:v>
                </c:pt>
                <c:pt idx="342">
                  <c:v>#N/A</c:v>
                </c:pt>
                <c:pt idx="343">
                  <c:v>#N/A</c:v>
                </c:pt>
                <c:pt idx="344">
                  <c:v>300</c:v>
                </c:pt>
                <c:pt idx="345">
                  <c:v>300</c:v>
                </c:pt>
                <c:pt idx="346">
                  <c:v>300</c:v>
                </c:pt>
                <c:pt idx="347">
                  <c:v>300</c:v>
                </c:pt>
                <c:pt idx="348">
                  <c:v>350</c:v>
                </c:pt>
                <c:pt idx="349">
                  <c:v>#N/A</c:v>
                </c:pt>
                <c:pt idx="350">
                  <c:v>#N/A</c:v>
                </c:pt>
                <c:pt idx="351">
                  <c:v>350</c:v>
                </c:pt>
                <c:pt idx="352">
                  <c:v>350</c:v>
                </c:pt>
                <c:pt idx="353">
                  <c:v>350</c:v>
                </c:pt>
                <c:pt idx="354">
                  <c:v>350</c:v>
                </c:pt>
                <c:pt idx="355">
                  <c:v>350</c:v>
                </c:pt>
                <c:pt idx="356">
                  <c:v>#N/A</c:v>
                </c:pt>
                <c:pt idx="357">
                  <c:v>#N/A</c:v>
                </c:pt>
                <c:pt idx="358">
                  <c:v>400</c:v>
                </c:pt>
                <c:pt idx="359">
                  <c:v>400</c:v>
                </c:pt>
                <c:pt idx="360">
                  <c:v>400</c:v>
                </c:pt>
                <c:pt idx="361">
                  <c:v>550</c:v>
                </c:pt>
                <c:pt idx="362">
                  <c:v>#N/A</c:v>
                </c:pt>
                <c:pt idx="363">
                  <c:v>#N/A</c:v>
                </c:pt>
                <c:pt idx="364">
                  <c:v>#N/A</c:v>
                </c:pt>
              </c:numCache>
            </c:numRef>
          </c:val>
          <c:smooth val="0"/>
          <c:extLst>
            <c:ext xmlns:c16="http://schemas.microsoft.com/office/drawing/2014/chart" uri="{C3380CC4-5D6E-409C-BE32-E72D297353CC}">
              <c16:uniqueId val="{00000002-F8FE-4231-8C03-57C08DE50E23}"/>
            </c:ext>
          </c:extLst>
        </c:ser>
        <c:ser>
          <c:idx val="0"/>
          <c:order val="4"/>
          <c:tx>
            <c:strRef>
              <c:f>纯碱日度图表!$U$17</c:f>
              <c:strCache>
                <c:ptCount val="1"/>
                <c:pt idx="0">
                  <c:v>2023</c:v>
                </c:pt>
              </c:strCache>
            </c:strRef>
          </c:tx>
          <c:spPr>
            <a:ln w="28575" cap="rnd">
              <a:solidFill>
                <a:srgbClr val="0070C0"/>
              </a:solidFill>
              <a:round/>
            </a:ln>
            <a:effectLst/>
          </c:spPr>
          <c:marker>
            <c:symbol val="none"/>
          </c:marker>
          <c:cat>
            <c:numRef>
              <c:f>纯碱日度图表!$S$18:$S$382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纯碱日度图表!$U$18:$U$382</c:f>
              <c:numCache>
                <c:formatCode>General</c:formatCode>
                <c:ptCount val="365"/>
                <c:pt idx="0">
                  <c:v>#N/A</c:v>
                </c:pt>
                <c:pt idx="1">
                  <c:v>#N/A</c:v>
                </c:pt>
                <c:pt idx="2">
                  <c:v>200</c:v>
                </c:pt>
                <c:pt idx="3">
                  <c:v>200</c:v>
                </c:pt>
                <c:pt idx="4">
                  <c:v>250</c:v>
                </c:pt>
                <c:pt idx="5">
                  <c:v>200</c:v>
                </c:pt>
                <c:pt idx="6">
                  <c:v>200</c:v>
                </c:pt>
                <c:pt idx="7">
                  <c:v>#N/A</c:v>
                </c:pt>
                <c:pt idx="8">
                  <c:v>#N/A</c:v>
                </c:pt>
                <c:pt idx="9">
                  <c:v>150</c:v>
                </c:pt>
                <c:pt idx="10">
                  <c:v>150</c:v>
                </c:pt>
                <c:pt idx="11">
                  <c:v>150</c:v>
                </c:pt>
                <c:pt idx="12">
                  <c:v>150</c:v>
                </c:pt>
                <c:pt idx="13">
                  <c:v>150</c:v>
                </c:pt>
                <c:pt idx="14">
                  <c:v>#N/A</c:v>
                </c:pt>
                <c:pt idx="15">
                  <c:v>#N/A</c:v>
                </c:pt>
                <c:pt idx="16">
                  <c:v>150</c:v>
                </c:pt>
                <c:pt idx="17">
                  <c:v>150</c:v>
                </c:pt>
                <c:pt idx="18">
                  <c:v>150</c:v>
                </c:pt>
                <c:pt idx="19">
                  <c:v>150</c:v>
                </c:pt>
                <c:pt idx="20">
                  <c:v>150</c:v>
                </c:pt>
                <c:pt idx="21">
                  <c:v>#N/A</c:v>
                </c:pt>
                <c:pt idx="22">
                  <c:v>#N/A</c:v>
                </c:pt>
                <c:pt idx="23">
                  <c:v>250</c:v>
                </c:pt>
                <c:pt idx="24">
                  <c:v>250</c:v>
                </c:pt>
                <c:pt idx="25">
                  <c:v>250</c:v>
                </c:pt>
                <c:pt idx="26">
                  <c:v>250</c:v>
                </c:pt>
                <c:pt idx="27">
                  <c:v>250</c:v>
                </c:pt>
                <c:pt idx="28">
                  <c:v>#N/A</c:v>
                </c:pt>
                <c:pt idx="29">
                  <c:v>#N/A</c:v>
                </c:pt>
                <c:pt idx="30">
                  <c:v>150</c:v>
                </c:pt>
                <c:pt idx="31">
                  <c:v>150</c:v>
                </c:pt>
                <c:pt idx="32">
                  <c:v>150</c:v>
                </c:pt>
                <c:pt idx="33">
                  <c:v>150</c:v>
                </c:pt>
                <c:pt idx="34">
                  <c:v>150</c:v>
                </c:pt>
                <c:pt idx="35">
                  <c:v>#N/A</c:v>
                </c:pt>
                <c:pt idx="36">
                  <c:v>#N/A</c:v>
                </c:pt>
                <c:pt idx="37">
                  <c:v>200</c:v>
                </c:pt>
                <c:pt idx="38">
                  <c:v>200</c:v>
                </c:pt>
                <c:pt idx="39">
                  <c:v>200</c:v>
                </c:pt>
                <c:pt idx="40">
                  <c:v>200</c:v>
                </c:pt>
                <c:pt idx="41">
                  <c:v>200</c:v>
                </c:pt>
                <c:pt idx="42">
                  <c:v>#N/A</c:v>
                </c:pt>
                <c:pt idx="43">
                  <c:v>#N/A</c:v>
                </c:pt>
                <c:pt idx="44">
                  <c:v>250</c:v>
                </c:pt>
                <c:pt idx="45">
                  <c:v>250</c:v>
                </c:pt>
                <c:pt idx="46">
                  <c:v>250</c:v>
                </c:pt>
                <c:pt idx="47">
                  <c:v>250</c:v>
                </c:pt>
                <c:pt idx="48">
                  <c:v>250</c:v>
                </c:pt>
                <c:pt idx="49">
                  <c:v>#N/A</c:v>
                </c:pt>
                <c:pt idx="50">
                  <c:v>#N/A</c:v>
                </c:pt>
                <c:pt idx="51">
                  <c:v>250</c:v>
                </c:pt>
                <c:pt idx="52">
                  <c:v>250</c:v>
                </c:pt>
                <c:pt idx="53">
                  <c:v>350</c:v>
                </c:pt>
                <c:pt idx="54">
                  <c:v>350</c:v>
                </c:pt>
                <c:pt idx="55">
                  <c:v>350</c:v>
                </c:pt>
                <c:pt idx="56">
                  <c:v>#N/A</c:v>
                </c:pt>
                <c:pt idx="57">
                  <c:v>#N/A</c:v>
                </c:pt>
                <c:pt idx="58">
                  <c:v>350</c:v>
                </c:pt>
                <c:pt idx="59">
                  <c:v>400</c:v>
                </c:pt>
                <c:pt idx="60">
                  <c:v>350</c:v>
                </c:pt>
                <c:pt idx="61">
                  <c:v>450</c:v>
                </c:pt>
                <c:pt idx="62">
                  <c:v>450</c:v>
                </c:pt>
                <c:pt idx="63">
                  <c:v>#N/A</c:v>
                </c:pt>
                <c:pt idx="64">
                  <c:v>#N/A</c:v>
                </c:pt>
                <c:pt idx="65">
                  <c:v>450</c:v>
                </c:pt>
                <c:pt idx="66">
                  <c:v>400</c:v>
                </c:pt>
                <c:pt idx="67">
                  <c:v>450</c:v>
                </c:pt>
                <c:pt idx="68">
                  <c:v>450</c:v>
                </c:pt>
                <c:pt idx="69">
                  <c:v>450</c:v>
                </c:pt>
                <c:pt idx="70">
                  <c:v>#N/A</c:v>
                </c:pt>
                <c:pt idx="71">
                  <c:v>#N/A</c:v>
                </c:pt>
                <c:pt idx="72">
                  <c:v>450</c:v>
                </c:pt>
                <c:pt idx="73">
                  <c:v>350</c:v>
                </c:pt>
                <c:pt idx="74">
                  <c:v>350</c:v>
                </c:pt>
                <c:pt idx="75">
                  <c:v>350</c:v>
                </c:pt>
                <c:pt idx="76">
                  <c:v>350</c:v>
                </c:pt>
                <c:pt idx="77">
                  <c:v>#N/A</c:v>
                </c:pt>
                <c:pt idx="78">
                  <c:v>#N/A</c:v>
                </c:pt>
                <c:pt idx="79">
                  <c:v>450</c:v>
                </c:pt>
                <c:pt idx="80">
                  <c:v>450</c:v>
                </c:pt>
                <c:pt idx="81">
                  <c:v>450</c:v>
                </c:pt>
                <c:pt idx="82">
                  <c:v>450</c:v>
                </c:pt>
                <c:pt idx="83">
                  <c:v>450</c:v>
                </c:pt>
                <c:pt idx="84">
                  <c:v>200</c:v>
                </c:pt>
                <c:pt idx="85">
                  <c:v>200</c:v>
                </c:pt>
                <c:pt idx="86">
                  <c:v>#N/A</c:v>
                </c:pt>
                <c:pt idx="87">
                  <c:v>#N/A</c:v>
                </c:pt>
                <c:pt idx="88">
                  <c:v>#N/A</c:v>
                </c:pt>
                <c:pt idx="89">
                  <c:v>#N/A</c:v>
                </c:pt>
                <c:pt idx="90">
                  <c:v>#N/A</c:v>
                </c:pt>
                <c:pt idx="91">
                  <c:v>#N/A</c:v>
                </c:pt>
                <c:pt idx="92">
                  <c:v>#N/A</c:v>
                </c:pt>
                <c:pt idx="93">
                  <c:v>#N/A</c:v>
                </c:pt>
                <c:pt idx="94">
                  <c:v>150</c:v>
                </c:pt>
                <c:pt idx="95">
                  <c:v>150</c:v>
                </c:pt>
                <c:pt idx="96">
                  <c:v>150</c:v>
                </c:pt>
                <c:pt idx="97">
                  <c:v>50</c:v>
                </c:pt>
                <c:pt idx="98">
                  <c:v>#N/A</c:v>
                </c:pt>
                <c:pt idx="99">
                  <c:v>#N/A</c:v>
                </c:pt>
                <c:pt idx="100">
                  <c:v>50</c:v>
                </c:pt>
                <c:pt idx="101">
                  <c:v>50</c:v>
                </c:pt>
                <c:pt idx="102">
                  <c:v>50</c:v>
                </c:pt>
                <c:pt idx="103">
                  <c:v>50</c:v>
                </c:pt>
                <c:pt idx="104">
                  <c:v>50</c:v>
                </c:pt>
                <c:pt idx="105">
                  <c:v>#N/A</c:v>
                </c:pt>
                <c:pt idx="106">
                  <c:v>#N/A</c:v>
                </c:pt>
                <c:pt idx="107">
                  <c:v>50</c:v>
                </c:pt>
                <c:pt idx="108">
                  <c:v>50</c:v>
                </c:pt>
                <c:pt idx="109">
                  <c:v>50</c:v>
                </c:pt>
                <c:pt idx="110">
                  <c:v>50</c:v>
                </c:pt>
                <c:pt idx="111">
                  <c:v>50</c:v>
                </c:pt>
                <c:pt idx="112">
                  <c:v>#N/A</c:v>
                </c:pt>
                <c:pt idx="113">
                  <c:v>#N/A</c:v>
                </c:pt>
                <c:pt idx="114">
                  <c:v>150</c:v>
                </c:pt>
                <c:pt idx="115">
                  <c:v>150</c:v>
                </c:pt>
                <c:pt idx="116">
                  <c:v>150</c:v>
                </c:pt>
                <c:pt idx="117">
                  <c:v>150</c:v>
                </c:pt>
                <c:pt idx="118">
                  <c:v>150</c:v>
                </c:pt>
                <c:pt idx="119">
                  <c:v>#N/A</c:v>
                </c:pt>
                <c:pt idx="120">
                  <c:v>#N/A</c:v>
                </c:pt>
                <c:pt idx="121">
                  <c:v>150</c:v>
                </c:pt>
                <c:pt idx="122">
                  <c:v>150</c:v>
                </c:pt>
                <c:pt idx="123">
                  <c:v>350</c:v>
                </c:pt>
                <c:pt idx="124">
                  <c:v>350</c:v>
                </c:pt>
                <c:pt idx="125">
                  <c:v>350</c:v>
                </c:pt>
                <c:pt idx="126">
                  <c:v>#N/A</c:v>
                </c:pt>
                <c:pt idx="127">
                  <c:v>#N/A</c:v>
                </c:pt>
                <c:pt idx="128">
                  <c:v>250</c:v>
                </c:pt>
                <c:pt idx="129">
                  <c:v>150</c:v>
                </c:pt>
                <c:pt idx="130">
                  <c:v>150</c:v>
                </c:pt>
                <c:pt idx="131">
                  <c:v>150</c:v>
                </c:pt>
                <c:pt idx="132">
                  <c:v>200</c:v>
                </c:pt>
                <c:pt idx="133">
                  <c:v>#N/A</c:v>
                </c:pt>
                <c:pt idx="134">
                  <c:v>#N/A</c:v>
                </c:pt>
                <c:pt idx="135">
                  <c:v>200</c:v>
                </c:pt>
                <c:pt idx="136">
                  <c:v>200</c:v>
                </c:pt>
                <c:pt idx="137">
                  <c:v>200</c:v>
                </c:pt>
                <c:pt idx="138">
                  <c:v>200</c:v>
                </c:pt>
                <c:pt idx="139">
                  <c:v>200</c:v>
                </c:pt>
                <c:pt idx="140">
                  <c:v>#N/A</c:v>
                </c:pt>
                <c:pt idx="141">
                  <c:v>#N/A</c:v>
                </c:pt>
                <c:pt idx="142">
                  <c:v>200</c:v>
                </c:pt>
                <c:pt idx="143">
                  <c:v>200</c:v>
                </c:pt>
                <c:pt idx="144">
                  <c:v>200</c:v>
                </c:pt>
                <c:pt idx="145">
                  <c:v>200</c:v>
                </c:pt>
                <c:pt idx="146">
                  <c:v>200</c:v>
                </c:pt>
                <c:pt idx="147">
                  <c:v>#N/A</c:v>
                </c:pt>
                <c:pt idx="148">
                  <c:v>#N/A</c:v>
                </c:pt>
                <c:pt idx="149">
                  <c:v>200</c:v>
                </c:pt>
                <c:pt idx="150">
                  <c:v>200</c:v>
                </c:pt>
                <c:pt idx="151">
                  <c:v>200</c:v>
                </c:pt>
                <c:pt idx="152">
                  <c:v>200</c:v>
                </c:pt>
                <c:pt idx="153">
                  <c:v>200</c:v>
                </c:pt>
                <c:pt idx="154">
                  <c:v>#N/A</c:v>
                </c:pt>
                <c:pt idx="155">
                  <c:v>#N/A</c:v>
                </c:pt>
                <c:pt idx="156">
                  <c:v>200</c:v>
                </c:pt>
                <c:pt idx="157">
                  <c:v>150</c:v>
                </c:pt>
                <c:pt idx="158">
                  <c:v>150</c:v>
                </c:pt>
                <c:pt idx="159">
                  <c:v>150</c:v>
                </c:pt>
                <c:pt idx="160">
                  <c:v>150</c:v>
                </c:pt>
                <c:pt idx="161">
                  <c:v>#N/A</c:v>
                </c:pt>
                <c:pt idx="162">
                  <c:v>#N/A</c:v>
                </c:pt>
                <c:pt idx="163">
                  <c:v>150</c:v>
                </c:pt>
                <c:pt idx="164">
                  <c:v>150</c:v>
                </c:pt>
                <c:pt idx="165">
                  <c:v>150</c:v>
                </c:pt>
                <c:pt idx="166">
                  <c:v>150</c:v>
                </c:pt>
                <c:pt idx="167">
                  <c:v>150</c:v>
                </c:pt>
                <c:pt idx="168">
                  <c:v>#N/A</c:v>
                </c:pt>
                <c:pt idx="169">
                  <c:v>#N/A</c:v>
                </c:pt>
                <c:pt idx="170">
                  <c:v>150</c:v>
                </c:pt>
                <c:pt idx="171">
                  <c:v>150</c:v>
                </c:pt>
                <c:pt idx="172">
                  <c:v>150</c:v>
                </c:pt>
                <c:pt idx="173">
                  <c:v>150</c:v>
                </c:pt>
                <c:pt idx="174">
                  <c:v>150</c:v>
                </c:pt>
                <c:pt idx="175">
                  <c:v>#N/A</c:v>
                </c:pt>
                <c:pt idx="176">
                  <c:v>#N/A</c:v>
                </c:pt>
                <c:pt idx="177">
                  <c:v>150</c:v>
                </c:pt>
                <c:pt idx="178">
                  <c:v>150</c:v>
                </c:pt>
                <c:pt idx="179">
                  <c:v>150</c:v>
                </c:pt>
                <c:pt idx="180">
                  <c:v>150</c:v>
                </c:pt>
                <c:pt idx="181">
                  <c:v>150</c:v>
                </c:pt>
                <c:pt idx="182">
                  <c:v>#N/A</c:v>
                </c:pt>
                <c:pt idx="183">
                  <c:v>#N/A</c:v>
                </c:pt>
                <c:pt idx="184">
                  <c:v>150</c:v>
                </c:pt>
                <c:pt idx="185">
                  <c:v>150</c:v>
                </c:pt>
                <c:pt idx="186">
                  <c:v>150</c:v>
                </c:pt>
                <c:pt idx="187">
                  <c:v>150</c:v>
                </c:pt>
                <c:pt idx="188">
                  <c:v>150</c:v>
                </c:pt>
                <c:pt idx="189">
                  <c:v>150</c:v>
                </c:pt>
                <c:pt idx="190">
                  <c:v>#N/A</c:v>
                </c:pt>
                <c:pt idx="191">
                  <c:v>#N/A</c:v>
                </c:pt>
                <c:pt idx="192">
                  <c:v>#N/A</c:v>
                </c:pt>
                <c:pt idx="193">
                  <c:v>150</c:v>
                </c:pt>
                <c:pt idx="194">
                  <c:v>150</c:v>
                </c:pt>
                <c:pt idx="195">
                  <c:v>150</c:v>
                </c:pt>
                <c:pt idx="196">
                  <c:v>#N/A</c:v>
                </c:pt>
                <c:pt idx="197">
                  <c:v>#N/A</c:v>
                </c:pt>
                <c:pt idx="198">
                  <c:v>150</c:v>
                </c:pt>
                <c:pt idx="199">
                  <c:v>150</c:v>
                </c:pt>
                <c:pt idx="200">
                  <c:v>150</c:v>
                </c:pt>
                <c:pt idx="201">
                  <c:v>150</c:v>
                </c:pt>
                <c:pt idx="202">
                  <c:v>150</c:v>
                </c:pt>
                <c:pt idx="203">
                  <c:v>#N/A</c:v>
                </c:pt>
                <c:pt idx="204">
                  <c:v>#N/A</c:v>
                </c:pt>
                <c:pt idx="205">
                  <c:v>150</c:v>
                </c:pt>
                <c:pt idx="206">
                  <c:v>150</c:v>
                </c:pt>
                <c:pt idx="207">
                  <c:v>150</c:v>
                </c:pt>
                <c:pt idx="208">
                  <c:v>150</c:v>
                </c:pt>
                <c:pt idx="209">
                  <c:v>150</c:v>
                </c:pt>
                <c:pt idx="210">
                  <c:v>#N/A</c:v>
                </c:pt>
                <c:pt idx="211">
                  <c:v>#N/A</c:v>
                </c:pt>
                <c:pt idx="212">
                  <c:v>200</c:v>
                </c:pt>
                <c:pt idx="213">
                  <c:v>200</c:v>
                </c:pt>
                <c:pt idx="214">
                  <c:v>200</c:v>
                </c:pt>
                <c:pt idx="215">
                  <c:v>200</c:v>
                </c:pt>
                <c:pt idx="216">
                  <c:v>400</c:v>
                </c:pt>
                <c:pt idx="217">
                  <c:v>#N/A</c:v>
                </c:pt>
                <c:pt idx="218">
                  <c:v>#N/A</c:v>
                </c:pt>
                <c:pt idx="219">
                  <c:v>400</c:v>
                </c:pt>
                <c:pt idx="220">
                  <c:v>400</c:v>
                </c:pt>
                <c:pt idx="221">
                  <c:v>400</c:v>
                </c:pt>
                <c:pt idx="222">
                  <c:v>380</c:v>
                </c:pt>
                <c:pt idx="223">
                  <c:v>350</c:v>
                </c:pt>
                <c:pt idx="224">
                  <c:v>#N/A</c:v>
                </c:pt>
                <c:pt idx="225">
                  <c:v>#N/A</c:v>
                </c:pt>
                <c:pt idx="226">
                  <c:v>300</c:v>
                </c:pt>
                <c:pt idx="227">
                  <c:v>300</c:v>
                </c:pt>
                <c:pt idx="228">
                  <c:v>350</c:v>
                </c:pt>
                <c:pt idx="229">
                  <c:v>350</c:v>
                </c:pt>
                <c:pt idx="230">
                  <c:v>350</c:v>
                </c:pt>
                <c:pt idx="231">
                  <c:v>#N/A</c:v>
                </c:pt>
                <c:pt idx="232">
                  <c:v>#N/A</c:v>
                </c:pt>
                <c:pt idx="233">
                  <c:v>300</c:v>
                </c:pt>
                <c:pt idx="234">
                  <c:v>500</c:v>
                </c:pt>
                <c:pt idx="235">
                  <c:v>500</c:v>
                </c:pt>
                <c:pt idx="236">
                  <c:v>500</c:v>
                </c:pt>
                <c:pt idx="237">
                  <c:v>500</c:v>
                </c:pt>
                <c:pt idx="238">
                  <c:v>#N/A</c:v>
                </c:pt>
                <c:pt idx="239">
                  <c:v>400</c:v>
                </c:pt>
                <c:pt idx="240">
                  <c:v>400</c:v>
                </c:pt>
                <c:pt idx="241">
                  <c:v>400</c:v>
                </c:pt>
                <c:pt idx="242">
                  <c:v>#N/A</c:v>
                </c:pt>
                <c:pt idx="243">
                  <c:v>#N/A</c:v>
                </c:pt>
                <c:pt idx="244">
                  <c:v>#N/A</c:v>
                </c:pt>
                <c:pt idx="245">
                  <c:v>#N/A</c:v>
                </c:pt>
                <c:pt idx="246">
                  <c:v>#N/A</c:v>
                </c:pt>
                <c:pt idx="247">
                  <c:v>330</c:v>
                </c:pt>
                <c:pt idx="248">
                  <c:v>470</c:v>
                </c:pt>
                <c:pt idx="249">
                  <c:v>470</c:v>
                </c:pt>
                <c:pt idx="250">
                  <c:v>470</c:v>
                </c:pt>
                <c:pt idx="251">
                  <c:v>500</c:v>
                </c:pt>
                <c:pt idx="252">
                  <c:v>500</c:v>
                </c:pt>
                <c:pt idx="253">
                  <c:v>#N/A</c:v>
                </c:pt>
                <c:pt idx="254">
                  <c:v>500</c:v>
                </c:pt>
                <c:pt idx="255">
                  <c:v>500</c:v>
                </c:pt>
                <c:pt idx="256">
                  <c:v>500</c:v>
                </c:pt>
                <c:pt idx="257">
                  <c:v>500</c:v>
                </c:pt>
                <c:pt idx="258">
                  <c:v>500</c:v>
                </c:pt>
                <c:pt idx="259">
                  <c:v>#N/A</c:v>
                </c:pt>
                <c:pt idx="260">
                  <c:v>#N/A</c:v>
                </c:pt>
                <c:pt idx="261">
                  <c:v>500</c:v>
                </c:pt>
                <c:pt idx="262">
                  <c:v>500</c:v>
                </c:pt>
                <c:pt idx="263">
                  <c:v>500</c:v>
                </c:pt>
                <c:pt idx="264">
                  <c:v>500</c:v>
                </c:pt>
                <c:pt idx="265">
                  <c:v>500</c:v>
                </c:pt>
                <c:pt idx="266">
                  <c:v>#N/A</c:v>
                </c:pt>
                <c:pt idx="267">
                  <c:v>#N/A</c:v>
                </c:pt>
                <c:pt idx="268">
                  <c:v>500</c:v>
                </c:pt>
                <c:pt idx="269">
                  <c:v>470</c:v>
                </c:pt>
                <c:pt idx="270">
                  <c:v>#N/A</c:v>
                </c:pt>
                <c:pt idx="271">
                  <c:v>470</c:v>
                </c:pt>
                <c:pt idx="272">
                  <c:v>470</c:v>
                </c:pt>
                <c:pt idx="273">
                  <c:v>#N/A</c:v>
                </c:pt>
                <c:pt idx="274">
                  <c:v>#N/A</c:v>
                </c:pt>
                <c:pt idx="275">
                  <c:v>470</c:v>
                </c:pt>
                <c:pt idx="276">
                  <c:v>470</c:v>
                </c:pt>
                <c:pt idx="277">
                  <c:v>470</c:v>
                </c:pt>
                <c:pt idx="278">
                  <c:v>470</c:v>
                </c:pt>
                <c:pt idx="279">
                  <c:v>420</c:v>
                </c:pt>
                <c:pt idx="280">
                  <c:v>#N/A</c:v>
                </c:pt>
                <c:pt idx="281">
                  <c:v>#N/A</c:v>
                </c:pt>
                <c:pt idx="282">
                  <c:v>420</c:v>
                </c:pt>
                <c:pt idx="283">
                  <c:v>420</c:v>
                </c:pt>
                <c:pt idx="284">
                  <c:v>420</c:v>
                </c:pt>
                <c:pt idx="285">
                  <c:v>420</c:v>
                </c:pt>
                <c:pt idx="286">
                  <c:v>420</c:v>
                </c:pt>
                <c:pt idx="287">
                  <c:v>#N/A</c:v>
                </c:pt>
                <c:pt idx="288">
                  <c:v>#N/A</c:v>
                </c:pt>
                <c:pt idx="289">
                  <c:v>420</c:v>
                </c:pt>
                <c:pt idx="290">
                  <c:v>420</c:v>
                </c:pt>
                <c:pt idx="291">
                  <c:v>420</c:v>
                </c:pt>
                <c:pt idx="292">
                  <c:v>420</c:v>
                </c:pt>
                <c:pt idx="293">
                  <c:v>370</c:v>
                </c:pt>
                <c:pt idx="294">
                  <c:v>#N/A</c:v>
                </c:pt>
                <c:pt idx="295">
                  <c:v>#N/A</c:v>
                </c:pt>
                <c:pt idx="296">
                  <c:v>370</c:v>
                </c:pt>
                <c:pt idx="297">
                  <c:v>370</c:v>
                </c:pt>
                <c:pt idx="298">
                  <c:v>370</c:v>
                </c:pt>
                <c:pt idx="299">
                  <c:v>370</c:v>
                </c:pt>
                <c:pt idx="300">
                  <c:v>370</c:v>
                </c:pt>
                <c:pt idx="301">
                  <c:v>#N/A</c:v>
                </c:pt>
                <c:pt idx="302">
                  <c:v>#N/A</c:v>
                </c:pt>
                <c:pt idx="303">
                  <c:v>370</c:v>
                </c:pt>
                <c:pt idx="304">
                  <c:v>380</c:v>
                </c:pt>
                <c:pt idx="305">
                  <c:v>380</c:v>
                </c:pt>
                <c:pt idx="306">
                  <c:v>380</c:v>
                </c:pt>
                <c:pt idx="307">
                  <c:v>350</c:v>
                </c:pt>
                <c:pt idx="308">
                  <c:v>#N/A</c:v>
                </c:pt>
                <c:pt idx="309">
                  <c:v>#N/A</c:v>
                </c:pt>
                <c:pt idx="310">
                  <c:v>350</c:v>
                </c:pt>
                <c:pt idx="311">
                  <c:v>350</c:v>
                </c:pt>
                <c:pt idx="312">
                  <c:v>350</c:v>
                </c:pt>
                <c:pt idx="313">
                  <c:v>350</c:v>
                </c:pt>
                <c:pt idx="314">
                  <c:v>350</c:v>
                </c:pt>
                <c:pt idx="315">
                  <c:v>#N/A</c:v>
                </c:pt>
                <c:pt idx="316">
                  <c:v>#N/A</c:v>
                </c:pt>
                <c:pt idx="317">
                  <c:v>350</c:v>
                </c:pt>
                <c:pt idx="318">
                  <c:v>350</c:v>
                </c:pt>
                <c:pt idx="319">
                  <c:v>350</c:v>
                </c:pt>
                <c:pt idx="320">
                  <c:v>350</c:v>
                </c:pt>
                <c:pt idx="321">
                  <c:v>350</c:v>
                </c:pt>
                <c:pt idx="322">
                  <c:v>#N/A</c:v>
                </c:pt>
                <c:pt idx="323">
                  <c:v>#N/A</c:v>
                </c:pt>
                <c:pt idx="324">
                  <c:v>350</c:v>
                </c:pt>
                <c:pt idx="325">
                  <c:v>350</c:v>
                </c:pt>
                <c:pt idx="326">
                  <c:v>350</c:v>
                </c:pt>
                <c:pt idx="327">
                  <c:v>350</c:v>
                </c:pt>
                <c:pt idx="328">
                  <c:v>350</c:v>
                </c:pt>
                <c:pt idx="329">
                  <c:v>#N/A</c:v>
                </c:pt>
                <c:pt idx="330">
                  <c:v>#N/A</c:v>
                </c:pt>
                <c:pt idx="331">
                  <c:v>300</c:v>
                </c:pt>
                <c:pt idx="332">
                  <c:v>300</c:v>
                </c:pt>
                <c:pt idx="333">
                  <c:v>300</c:v>
                </c:pt>
                <c:pt idx="334">
                  <c:v>300</c:v>
                </c:pt>
                <c:pt idx="335">
                  <c:v>350</c:v>
                </c:pt>
                <c:pt idx="336">
                  <c:v>250</c:v>
                </c:pt>
                <c:pt idx="337">
                  <c:v>250</c:v>
                </c:pt>
                <c:pt idx="338">
                  <c:v>#N/A</c:v>
                </c:pt>
                <c:pt idx="339">
                  <c:v>#N/A</c:v>
                </c:pt>
                <c:pt idx="340">
                  <c:v>#N/A</c:v>
                </c:pt>
                <c:pt idx="341">
                  <c:v>#N/A</c:v>
                </c:pt>
                <c:pt idx="342">
                  <c:v>#N/A</c:v>
                </c:pt>
                <c:pt idx="343">
                  <c:v>#N/A</c:v>
                </c:pt>
                <c:pt idx="344">
                  <c:v>#N/A</c:v>
                </c:pt>
                <c:pt idx="345">
                  <c:v>250</c:v>
                </c:pt>
                <c:pt idx="346">
                  <c:v>250</c:v>
                </c:pt>
                <c:pt idx="347">
                  <c:v>250</c:v>
                </c:pt>
                <c:pt idx="348">
                  <c:v>250</c:v>
                </c:pt>
                <c:pt idx="349">
                  <c:v>200</c:v>
                </c:pt>
                <c:pt idx="350">
                  <c:v>#N/A</c:v>
                </c:pt>
                <c:pt idx="351">
                  <c:v>#N/A</c:v>
                </c:pt>
                <c:pt idx="352">
                  <c:v>200</c:v>
                </c:pt>
                <c:pt idx="353">
                  <c:v>200</c:v>
                </c:pt>
                <c:pt idx="354">
                  <c:v>200</c:v>
                </c:pt>
                <c:pt idx="355">
                  <c:v>200</c:v>
                </c:pt>
                <c:pt idx="356">
                  <c:v>200</c:v>
                </c:pt>
                <c:pt idx="357">
                  <c:v>#N/A</c:v>
                </c:pt>
                <c:pt idx="358">
                  <c:v>#N/A</c:v>
                </c:pt>
                <c:pt idx="359">
                  <c:v>200</c:v>
                </c:pt>
                <c:pt idx="360">
                  <c:v>200</c:v>
                </c:pt>
                <c:pt idx="361">
                  <c:v>200</c:v>
                </c:pt>
                <c:pt idx="362">
                  <c:v>200</c:v>
                </c:pt>
                <c:pt idx="363">
                  <c:v>#N/A</c:v>
                </c:pt>
                <c:pt idx="364">
                  <c:v>#N/A</c:v>
                </c:pt>
              </c:numCache>
            </c:numRef>
          </c:val>
          <c:smooth val="0"/>
          <c:extLst>
            <c:ext xmlns:c16="http://schemas.microsoft.com/office/drawing/2014/chart" uri="{C3380CC4-5D6E-409C-BE32-E72D297353CC}">
              <c16:uniqueId val="{00000003-F8FE-4231-8C03-57C08DE50E23}"/>
            </c:ext>
          </c:extLst>
        </c:ser>
        <c:ser>
          <c:idx val="5"/>
          <c:order val="5"/>
          <c:tx>
            <c:strRef>
              <c:f>纯碱日度图表!$T$17</c:f>
              <c:strCache>
                <c:ptCount val="1"/>
                <c:pt idx="0">
                  <c:v>2024</c:v>
                </c:pt>
              </c:strCache>
            </c:strRef>
          </c:tx>
          <c:spPr>
            <a:ln w="28575" cap="rnd">
              <a:solidFill>
                <a:srgbClr val="FF0000"/>
              </a:solidFill>
              <a:round/>
            </a:ln>
            <a:effectLst/>
          </c:spPr>
          <c:marker>
            <c:symbol val="none"/>
          </c:marker>
          <c:cat>
            <c:numRef>
              <c:f>纯碱日度图表!$S$18:$S$382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纯碱日度图表!$T$18:$T$383</c:f>
              <c:numCache>
                <c:formatCode>General</c:formatCode>
                <c:ptCount val="36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250</c:v>
                </c:pt>
                <c:pt idx="180">
                  <c:v>250</c:v>
                </c:pt>
                <c:pt idx="181">
                  <c:v>300</c:v>
                </c:pt>
                <c:pt idx="182">
                  <c:v>300</c:v>
                </c:pt>
                <c:pt idx="183">
                  <c:v>300</c:v>
                </c:pt>
                <c:pt idx="184">
                  <c:v>#N/A</c:v>
                </c:pt>
                <c:pt idx="185">
                  <c:v>#N/A</c:v>
                </c:pt>
                <c:pt idx="186">
                  <c:v>320</c:v>
                </c:pt>
                <c:pt idx="187">
                  <c:v>320</c:v>
                </c:pt>
                <c:pt idx="188">
                  <c:v>320</c:v>
                </c:pt>
                <c:pt idx="189">
                  <c:v>320</c:v>
                </c:pt>
                <c:pt idx="190">
                  <c:v>320</c:v>
                </c:pt>
                <c:pt idx="191">
                  <c:v>#N/A</c:v>
                </c:pt>
                <c:pt idx="192">
                  <c:v>#N/A</c:v>
                </c:pt>
                <c:pt idx="193">
                  <c:v>300</c:v>
                </c:pt>
                <c:pt idx="194">
                  <c:v>300</c:v>
                </c:pt>
                <c:pt idx="195">
                  <c:v>300</c:v>
                </c:pt>
                <c:pt idx="196">
                  <c:v>300</c:v>
                </c:pt>
                <c:pt idx="197">
                  <c:v>300</c:v>
                </c:pt>
                <c:pt idx="198">
                  <c:v>#N/A</c:v>
                </c:pt>
                <c:pt idx="199">
                  <c:v>#N/A</c:v>
                </c:pt>
                <c:pt idx="200">
                  <c:v>300</c:v>
                </c:pt>
                <c:pt idx="201">
                  <c:v>300</c:v>
                </c:pt>
                <c:pt idx="202">
                  <c:v>300</c:v>
                </c:pt>
                <c:pt idx="203">
                  <c:v>250</c:v>
                </c:pt>
                <c:pt idx="204">
                  <c:v>#N/A</c:v>
                </c:pt>
                <c:pt idx="205">
                  <c:v>#N/A</c:v>
                </c:pt>
                <c:pt idx="206">
                  <c:v>#N/A</c:v>
                </c:pt>
                <c:pt idx="207">
                  <c:v>250</c:v>
                </c:pt>
                <c:pt idx="208">
                  <c:v>250</c:v>
                </c:pt>
                <c:pt idx="209">
                  <c:v>250</c:v>
                </c:pt>
                <c:pt idx="210">
                  <c:v>200</c:v>
                </c:pt>
                <c:pt idx="211">
                  <c:v>200</c:v>
                </c:pt>
                <c:pt idx="212">
                  <c:v>#N/A</c:v>
                </c:pt>
                <c:pt idx="213">
                  <c:v>#N/A</c:v>
                </c:pt>
                <c:pt idx="214">
                  <c:v>200</c:v>
                </c:pt>
                <c:pt idx="215">
                  <c:v>200</c:v>
                </c:pt>
                <c:pt idx="216">
                  <c:v>200</c:v>
                </c:pt>
                <c:pt idx="217">
                  <c:v>200</c:v>
                </c:pt>
                <c:pt idx="218">
                  <c:v>200</c:v>
                </c:pt>
                <c:pt idx="219">
                  <c:v>#N/A</c:v>
                </c:pt>
                <c:pt idx="220">
                  <c:v>#N/A</c:v>
                </c:pt>
                <c:pt idx="221">
                  <c:v>150</c:v>
                </c:pt>
                <c:pt idx="222">
                  <c:v>150</c:v>
                </c:pt>
                <c:pt idx="223">
                  <c:v>150</c:v>
                </c:pt>
                <c:pt idx="224">
                  <c:v>150</c:v>
                </c:pt>
                <c:pt idx="225">
                  <c:v>200</c:v>
                </c:pt>
                <c:pt idx="226">
                  <c:v>#N/A</c:v>
                </c:pt>
                <c:pt idx="227">
                  <c:v>#N/A</c:v>
                </c:pt>
                <c:pt idx="228">
                  <c:v>200</c:v>
                </c:pt>
                <c:pt idx="229">
                  <c:v>200</c:v>
                </c:pt>
                <c:pt idx="230">
                  <c:v>200</c:v>
                </c:pt>
                <c:pt idx="231">
                  <c:v>200</c:v>
                </c:pt>
                <c:pt idx="232">
                  <c:v>150</c:v>
                </c:pt>
                <c:pt idx="233">
                  <c:v>#N/A</c:v>
                </c:pt>
                <c:pt idx="234">
                  <c:v>100</c:v>
                </c:pt>
                <c:pt idx="235">
                  <c:v>100</c:v>
                </c:pt>
                <c:pt idx="236">
                  <c:v>100</c:v>
                </c:pt>
                <c:pt idx="237">
                  <c:v>100</c:v>
                </c:pt>
                <c:pt idx="238">
                  <c:v>100</c:v>
                </c:pt>
                <c:pt idx="239">
                  <c:v>100</c:v>
                </c:pt>
                <c:pt idx="240">
                  <c:v>#N/A</c:v>
                </c:pt>
                <c:pt idx="241">
                  <c:v>#N/A</c:v>
                </c:pt>
                <c:pt idx="242">
                  <c:v>#N/A</c:v>
                </c:pt>
                <c:pt idx="243">
                  <c:v>#N/A</c:v>
                </c:pt>
                <c:pt idx="244">
                  <c:v>#N/A</c:v>
                </c:pt>
                <c:pt idx="245">
                  <c:v>100</c:v>
                </c:pt>
                <c:pt idx="246">
                  <c:v>100</c:v>
                </c:pt>
                <c:pt idx="247">
                  <c:v>100</c:v>
                </c:pt>
                <c:pt idx="248">
                  <c:v>#N/A</c:v>
                </c:pt>
                <c:pt idx="249">
                  <c:v>100</c:v>
                </c:pt>
                <c:pt idx="250">
                  <c:v>100</c:v>
                </c:pt>
                <c:pt idx="251">
                  <c:v>100</c:v>
                </c:pt>
                <c:pt idx="252">
                  <c:v>100</c:v>
                </c:pt>
                <c:pt idx="253">
                  <c:v>100</c:v>
                </c:pt>
                <c:pt idx="254">
                  <c:v>#N/A</c:v>
                </c:pt>
                <c:pt idx="255">
                  <c:v>#N/A</c:v>
                </c:pt>
                <c:pt idx="256">
                  <c:v>100</c:v>
                </c:pt>
                <c:pt idx="257">
                  <c:v>100</c:v>
                </c:pt>
                <c:pt idx="258">
                  <c:v>100</c:v>
                </c:pt>
                <c:pt idx="259">
                  <c:v>100</c:v>
                </c:pt>
                <c:pt idx="260">
                  <c:v>100</c:v>
                </c:pt>
                <c:pt idx="261">
                  <c:v>#N/A</c:v>
                </c:pt>
                <c:pt idx="262">
                  <c:v>#N/A</c:v>
                </c:pt>
                <c:pt idx="263">
                  <c:v>130</c:v>
                </c:pt>
                <c:pt idx="264">
                  <c:v>150</c:v>
                </c:pt>
                <c:pt idx="265">
                  <c:v>150</c:v>
                </c:pt>
                <c:pt idx="266">
                  <c:v>150</c:v>
                </c:pt>
                <c:pt idx="267">
                  <c:v>150</c:v>
                </c:pt>
                <c:pt idx="268">
                  <c:v>150</c:v>
                </c:pt>
                <c:pt idx="269">
                  <c:v>#N/A</c:v>
                </c:pt>
                <c:pt idx="270">
                  <c:v>#N/A</c:v>
                </c:pt>
                <c:pt idx="271">
                  <c:v>#N/A</c:v>
                </c:pt>
                <c:pt idx="272">
                  <c:v>150</c:v>
                </c:pt>
                <c:pt idx="273">
                  <c:v>150</c:v>
                </c:pt>
                <c:pt idx="274">
                  <c:v>150</c:v>
                </c:pt>
                <c:pt idx="275">
                  <c:v>#N/A</c:v>
                </c:pt>
                <c:pt idx="276">
                  <c:v>#N/A</c:v>
                </c:pt>
                <c:pt idx="277">
                  <c:v>150</c:v>
                </c:pt>
                <c:pt idx="278">
                  <c:v>150</c:v>
                </c:pt>
                <c:pt idx="279">
                  <c:v>150</c:v>
                </c:pt>
                <c:pt idx="280">
                  <c:v>150</c:v>
                </c:pt>
                <c:pt idx="281">
                  <c:v>150</c:v>
                </c:pt>
                <c:pt idx="282">
                  <c:v>#N/A</c:v>
                </c:pt>
                <c:pt idx="283">
                  <c:v>#N/A</c:v>
                </c:pt>
                <c:pt idx="284">
                  <c:v>150</c:v>
                </c:pt>
                <c:pt idx="285">
                  <c:v>150</c:v>
                </c:pt>
                <c:pt idx="286">
                  <c:v>150</c:v>
                </c:pt>
                <c:pt idx="287">
                  <c:v>150</c:v>
                </c:pt>
                <c:pt idx="288">
                  <c:v>150</c:v>
                </c:pt>
                <c:pt idx="289">
                  <c:v>#N/A</c:v>
                </c:pt>
                <c:pt idx="290">
                  <c:v>#N/A</c:v>
                </c:pt>
                <c:pt idx="291">
                  <c:v>150</c:v>
                </c:pt>
                <c:pt idx="292">
                  <c:v>150</c:v>
                </c:pt>
                <c:pt idx="293">
                  <c:v>150</c:v>
                </c:pt>
                <c:pt idx="294">
                  <c:v>150</c:v>
                </c:pt>
                <c:pt idx="295">
                  <c:v>150</c:v>
                </c:pt>
                <c:pt idx="296">
                  <c:v>#N/A</c:v>
                </c:pt>
                <c:pt idx="297">
                  <c:v>#N/A</c:v>
                </c:pt>
                <c:pt idx="298">
                  <c:v>200</c:v>
                </c:pt>
                <c:pt idx="299">
                  <c:v>200</c:v>
                </c:pt>
                <c:pt idx="300">
                  <c:v>200</c:v>
                </c:pt>
                <c:pt idx="301">
                  <c:v>200</c:v>
                </c:pt>
                <c:pt idx="302">
                  <c:v>200</c:v>
                </c:pt>
                <c:pt idx="303">
                  <c:v>#N/A</c:v>
                </c:pt>
                <c:pt idx="304">
                  <c:v>#N/A</c:v>
                </c:pt>
                <c:pt idx="305">
                  <c:v>250</c:v>
                </c:pt>
                <c:pt idx="306">
                  <c:v>250</c:v>
                </c:pt>
                <c:pt idx="307">
                  <c:v>250</c:v>
                </c:pt>
                <c:pt idx="308">
                  <c:v>250</c:v>
                </c:pt>
                <c:pt idx="309">
                  <c:v>250</c:v>
                </c:pt>
                <c:pt idx="310">
                  <c:v>#N/A</c:v>
                </c:pt>
                <c:pt idx="311">
                  <c:v>#N/A</c:v>
                </c:pt>
                <c:pt idx="312">
                  <c:v>250</c:v>
                </c:pt>
                <c:pt idx="313">
                  <c:v>250</c:v>
                </c:pt>
                <c:pt idx="314">
                  <c:v>250</c:v>
                </c:pt>
                <c:pt idx="315">
                  <c:v>250</c:v>
                </c:pt>
                <c:pt idx="316">
                  <c:v>200</c:v>
                </c:pt>
                <c:pt idx="317">
                  <c:v>200</c:v>
                </c:pt>
                <c:pt idx="318">
                  <c:v>#N/A</c:v>
                </c:pt>
                <c:pt idx="319">
                  <c:v>#N/A</c:v>
                </c:pt>
                <c:pt idx="320">
                  <c:v>#N/A</c:v>
                </c:pt>
                <c:pt idx="321">
                  <c:v>#N/A</c:v>
                </c:pt>
                <c:pt idx="322">
                  <c:v>#N/A</c:v>
                </c:pt>
                <c:pt idx="323">
                  <c:v>#N/A</c:v>
                </c:pt>
                <c:pt idx="324">
                  <c:v>#N/A</c:v>
                </c:pt>
                <c:pt idx="325">
                  <c:v>#N/A</c:v>
                </c:pt>
                <c:pt idx="326">
                  <c:v>#N/A</c:v>
                </c:pt>
                <c:pt idx="327">
                  <c:v>200</c:v>
                </c:pt>
                <c:pt idx="328">
                  <c:v>200</c:v>
                </c:pt>
                <c:pt idx="329">
                  <c:v>200</c:v>
                </c:pt>
                <c:pt idx="330">
                  <c:v>200</c:v>
                </c:pt>
                <c:pt idx="331">
                  <c:v>200</c:v>
                </c:pt>
                <c:pt idx="332">
                  <c:v>#N/A</c:v>
                </c:pt>
                <c:pt idx="333">
                  <c:v>200</c:v>
                </c:pt>
                <c:pt idx="334">
                  <c:v>200</c:v>
                </c:pt>
                <c:pt idx="335">
                  <c:v>200</c:v>
                </c:pt>
                <c:pt idx="336">
                  <c:v>200</c:v>
                </c:pt>
                <c:pt idx="337">
                  <c:v>200</c:v>
                </c:pt>
                <c:pt idx="338">
                  <c:v>#N/A</c:v>
                </c:pt>
                <c:pt idx="339">
                  <c:v>#N/A</c:v>
                </c:pt>
                <c:pt idx="340">
                  <c:v>200</c:v>
                </c:pt>
                <c:pt idx="341">
                  <c:v>250</c:v>
                </c:pt>
                <c:pt idx="342">
                  <c:v>250</c:v>
                </c:pt>
                <c:pt idx="343">
                  <c:v>250</c:v>
                </c:pt>
                <c:pt idx="344">
                  <c:v>250</c:v>
                </c:pt>
                <c:pt idx="345">
                  <c:v>#N/A</c:v>
                </c:pt>
                <c:pt idx="346">
                  <c:v>#N/A</c:v>
                </c:pt>
                <c:pt idx="347">
                  <c:v>250</c:v>
                </c:pt>
                <c:pt idx="348">
                  <c:v>300</c:v>
                </c:pt>
                <c:pt idx="349">
                  <c:v>300</c:v>
                </c:pt>
                <c:pt idx="350">
                  <c:v>300</c:v>
                </c:pt>
                <c:pt idx="351">
                  <c:v>300</c:v>
                </c:pt>
                <c:pt idx="352">
                  <c:v>#N/A</c:v>
                </c:pt>
                <c:pt idx="353">
                  <c:v>#N/A</c:v>
                </c:pt>
                <c:pt idx="354">
                  <c:v>200</c:v>
                </c:pt>
                <c:pt idx="355">
                  <c:v>250</c:v>
                </c:pt>
                <c:pt idx="356">
                  <c:v>300</c:v>
                </c:pt>
                <c:pt idx="357">
                  <c:v>300</c:v>
                </c:pt>
                <c:pt idx="358">
                  <c:v>200</c:v>
                </c:pt>
                <c:pt idx="359">
                  <c:v>#N/A</c:v>
                </c:pt>
                <c:pt idx="360">
                  <c:v>#N/A</c:v>
                </c:pt>
                <c:pt idx="361">
                  <c:v>200</c:v>
                </c:pt>
                <c:pt idx="362">
                  <c:v>200</c:v>
                </c:pt>
                <c:pt idx="363">
                  <c:v>200</c:v>
                </c:pt>
                <c:pt idx="364">
                  <c:v>200</c:v>
                </c:pt>
                <c:pt idx="365">
                  <c:v>200</c:v>
                </c:pt>
              </c:numCache>
            </c:numRef>
          </c:val>
          <c:smooth val="0"/>
          <c:extLst>
            <c:ext xmlns:c16="http://schemas.microsoft.com/office/drawing/2014/chart" uri="{C3380CC4-5D6E-409C-BE32-E72D297353CC}">
              <c16:uniqueId val="{00000004-F8FE-4231-8C03-57C08DE50E23}"/>
            </c:ext>
          </c:extLst>
        </c:ser>
        <c:dLbls>
          <c:showLegendKey val="0"/>
          <c:showVal val="0"/>
          <c:showCatName val="0"/>
          <c:showSerName val="0"/>
          <c:showPercent val="0"/>
          <c:showBubbleSize val="0"/>
        </c:dLbls>
        <c:smooth val="0"/>
        <c:axId val="568727710"/>
        <c:axId val="425251560"/>
        <c:extLst>
          <c:ext xmlns:c15="http://schemas.microsoft.com/office/drawing/2012/chart" uri="{02D57815-91ED-43cb-92C2-25804820EDAC}">
            <c15:filteredLineSeries>
              <c15:ser>
                <c:idx val="4"/>
                <c:order val="0"/>
                <c:tx>
                  <c:strRef>
                    <c:extLst>
                      <c:ext uri="{02D57815-91ED-43cb-92C2-25804820EDAC}">
                        <c15:formulaRef>
                          <c15:sqref>纯碱日度图表!$Y$17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纯碱日度图表!$S$18:$S$382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纯碱日度图表!$Y$18:$Y$382</c15:sqref>
                        </c15:formulaRef>
                      </c:ext>
                    </c:extLst>
                    <c:numCache>
                      <c:formatCode>General</c:formatCode>
                      <c:ptCount val="365"/>
                      <c:pt idx="0">
                        <c:v>250</c:v>
                      </c:pt>
                      <c:pt idx="1">
                        <c:v>250</c:v>
                      </c:pt>
                      <c:pt idx="2">
                        <c:v>#N/A</c:v>
                      </c:pt>
                      <c:pt idx="3">
                        <c:v>#N/A</c:v>
                      </c:pt>
                      <c:pt idx="4">
                        <c:v>250</c:v>
                      </c:pt>
                      <c:pt idx="5">
                        <c:v>250</c:v>
                      </c:pt>
                      <c:pt idx="6">
                        <c:v>250</c:v>
                      </c:pt>
                      <c:pt idx="7">
                        <c:v>250</c:v>
                      </c:pt>
                      <c:pt idx="8">
                        <c:v>250</c:v>
                      </c:pt>
                      <c:pt idx="9">
                        <c:v>#N/A</c:v>
                      </c:pt>
                      <c:pt idx="10">
                        <c:v>#N/A</c:v>
                      </c:pt>
                      <c:pt idx="11">
                        <c:v>250</c:v>
                      </c:pt>
                      <c:pt idx="12">
                        <c:v>250</c:v>
                      </c:pt>
                      <c:pt idx="13">
                        <c:v>250</c:v>
                      </c:pt>
                      <c:pt idx="14">
                        <c:v>250</c:v>
                      </c:pt>
                      <c:pt idx="15">
                        <c:v>250</c:v>
                      </c:pt>
                      <c:pt idx="16">
                        <c:v>#N/A</c:v>
                      </c:pt>
                      <c:pt idx="17">
                        <c:v>#N/A</c:v>
                      </c:pt>
                      <c:pt idx="18">
                        <c:v>250</c:v>
                      </c:pt>
                      <c:pt idx="19">
                        <c:v>250</c:v>
                      </c:pt>
                      <c:pt idx="20">
                        <c:v>200</c:v>
                      </c:pt>
                      <c:pt idx="21">
                        <c:v>200</c:v>
                      </c:pt>
                      <c:pt idx="22">
                        <c:v>200</c:v>
                      </c:pt>
                      <c:pt idx="23">
                        <c:v>#N/A</c:v>
                      </c:pt>
                      <c:pt idx="24">
                        <c:v>#N/A</c:v>
                      </c:pt>
                      <c:pt idx="25">
                        <c:v>200</c:v>
                      </c:pt>
                      <c:pt idx="26">
                        <c:v>200</c:v>
                      </c:pt>
                      <c:pt idx="27">
                        <c:v>200</c:v>
                      </c:pt>
                      <c:pt idx="28">
                        <c:v>200</c:v>
                      </c:pt>
                      <c:pt idx="29">
                        <c:v>200</c:v>
                      </c:pt>
                      <c:pt idx="30">
                        <c:v>#N/A</c:v>
                      </c:pt>
                      <c:pt idx="31">
                        <c:v>#N/A</c:v>
                      </c:pt>
                      <c:pt idx="32">
                        <c:v>250</c:v>
                      </c:pt>
                      <c:pt idx="33">
                        <c:v>250</c:v>
                      </c:pt>
                      <c:pt idx="34">
                        <c:v>250</c:v>
                      </c:pt>
                      <c:pt idx="35">
                        <c:v>250</c:v>
                      </c:pt>
                      <c:pt idx="36">
                        <c:v>250</c:v>
                      </c:pt>
                      <c:pt idx="37">
                        <c:v>#N/A</c:v>
                      </c:pt>
                      <c:pt idx="38">
                        <c:v>#N/A</c:v>
                      </c:pt>
                      <c:pt idx="39">
                        <c:v>250</c:v>
                      </c:pt>
                      <c:pt idx="40">
                        <c:v>240</c:v>
                      </c:pt>
                      <c:pt idx="41">
                        <c:v>240</c:v>
                      </c:pt>
                      <c:pt idx="42">
                        <c:v>240</c:v>
                      </c:pt>
                      <c:pt idx="43">
                        <c:v>240</c:v>
                      </c:pt>
                      <c:pt idx="44">
                        <c:v>#N/A</c:v>
                      </c:pt>
                      <c:pt idx="45">
                        <c:v>#N/A</c:v>
                      </c:pt>
                      <c:pt idx="46">
                        <c:v>240</c:v>
                      </c:pt>
                      <c:pt idx="47">
                        <c:v>240</c:v>
                      </c:pt>
                      <c:pt idx="48">
                        <c:v>240</c:v>
                      </c:pt>
                      <c:pt idx="49">
                        <c:v>290</c:v>
                      </c:pt>
                      <c:pt idx="50">
                        <c:v>220</c:v>
                      </c:pt>
                      <c:pt idx="51">
                        <c:v>#N/A</c:v>
                      </c:pt>
                      <c:pt idx="52">
                        <c:v>#N/A</c:v>
                      </c:pt>
                      <c:pt idx="53">
                        <c:v>220</c:v>
                      </c:pt>
                      <c:pt idx="54">
                        <c:v>220</c:v>
                      </c:pt>
                      <c:pt idx="55">
                        <c:v>220</c:v>
                      </c:pt>
                      <c:pt idx="56">
                        <c:v>220</c:v>
                      </c:pt>
                      <c:pt idx="57">
                        <c:v>220</c:v>
                      </c:pt>
                      <c:pt idx="58">
                        <c:v>#N/A</c:v>
                      </c:pt>
                      <c:pt idx="59">
                        <c:v>#N/A</c:v>
                      </c:pt>
                      <c:pt idx="60">
                        <c:v>220</c:v>
                      </c:pt>
                      <c:pt idx="61">
                        <c:v>270</c:v>
                      </c:pt>
                      <c:pt idx="62">
                        <c:v>270</c:v>
                      </c:pt>
                      <c:pt idx="63">
                        <c:v>150</c:v>
                      </c:pt>
                      <c:pt idx="64">
                        <c:v>150</c:v>
                      </c:pt>
                      <c:pt idx="65">
                        <c:v>#N/A</c:v>
                      </c:pt>
                      <c:pt idx="66">
                        <c:v>#N/A</c:v>
                      </c:pt>
                      <c:pt idx="67">
                        <c:v>150</c:v>
                      </c:pt>
                      <c:pt idx="68">
                        <c:v>150</c:v>
                      </c:pt>
                      <c:pt idx="69">
                        <c:v>150</c:v>
                      </c:pt>
                      <c:pt idx="70">
                        <c:v>150</c:v>
                      </c:pt>
                      <c:pt idx="71">
                        <c:v>150</c:v>
                      </c:pt>
                      <c:pt idx="72">
                        <c:v>#N/A</c:v>
                      </c:pt>
                      <c:pt idx="73">
                        <c:v>#N/A</c:v>
                      </c:pt>
                      <c:pt idx="74">
                        <c:v>150</c:v>
                      </c:pt>
                      <c:pt idx="75">
                        <c:v>150</c:v>
                      </c:pt>
                      <c:pt idx="76">
                        <c:v>150</c:v>
                      </c:pt>
                      <c:pt idx="77">
                        <c:v>150</c:v>
                      </c:pt>
                      <c:pt idx="78">
                        <c:v>150</c:v>
                      </c:pt>
                      <c:pt idx="79">
                        <c:v>#N/A</c:v>
                      </c:pt>
                      <c:pt idx="80">
                        <c:v>150</c:v>
                      </c:pt>
                      <c:pt idx="81">
                        <c:v>150</c:v>
                      </c:pt>
                      <c:pt idx="82">
                        <c:v>150</c:v>
                      </c:pt>
                      <c:pt idx="83">
                        <c:v>150</c:v>
                      </c:pt>
                      <c:pt idx="84">
                        <c:v>150</c:v>
                      </c:pt>
                      <c:pt idx="85">
                        <c:v>#N/A</c:v>
                      </c:pt>
                      <c:pt idx="86">
                        <c:v>#N/A</c:v>
                      </c:pt>
                      <c:pt idx="87">
                        <c:v>#N/A</c:v>
                      </c:pt>
                      <c:pt idx="88">
                        <c:v>#N/A</c:v>
                      </c:pt>
                      <c:pt idx="89">
                        <c:v>#N/A</c:v>
                      </c:pt>
                      <c:pt idx="90">
                        <c:v>#N/A</c:v>
                      </c:pt>
                      <c:pt idx="91">
                        <c:v>#N/A</c:v>
                      </c:pt>
                      <c:pt idx="92">
                        <c:v>150</c:v>
                      </c:pt>
                      <c:pt idx="93">
                        <c:v>150</c:v>
                      </c:pt>
                      <c:pt idx="94">
                        <c:v>#N/A</c:v>
                      </c:pt>
                      <c:pt idx="95">
                        <c:v>180</c:v>
                      </c:pt>
                      <c:pt idx="96">
                        <c:v>180</c:v>
                      </c:pt>
                      <c:pt idx="97">
                        <c:v>180</c:v>
                      </c:pt>
                      <c:pt idx="98">
                        <c:v>180</c:v>
                      </c:pt>
                      <c:pt idx="99">
                        <c:v>180</c:v>
                      </c:pt>
                      <c:pt idx="100">
                        <c:v>#N/A</c:v>
                      </c:pt>
                      <c:pt idx="101">
                        <c:v>#N/A</c:v>
                      </c:pt>
                      <c:pt idx="102">
                        <c:v>180</c:v>
                      </c:pt>
                      <c:pt idx="103">
                        <c:v>180</c:v>
                      </c:pt>
                      <c:pt idx="104">
                        <c:v>180</c:v>
                      </c:pt>
                      <c:pt idx="105">
                        <c:v>180</c:v>
                      </c:pt>
                      <c:pt idx="106">
                        <c:v>180</c:v>
                      </c:pt>
                      <c:pt idx="107">
                        <c:v>#N/A</c:v>
                      </c:pt>
                      <c:pt idx="108">
                        <c:v>#N/A</c:v>
                      </c:pt>
                      <c:pt idx="109">
                        <c:v>#N/A</c:v>
                      </c:pt>
                      <c:pt idx="110">
                        <c:v>180</c:v>
                      </c:pt>
                      <c:pt idx="111">
                        <c:v>180</c:v>
                      </c:pt>
                      <c:pt idx="112">
                        <c:v>180</c:v>
                      </c:pt>
                      <c:pt idx="113">
                        <c:v>180</c:v>
                      </c:pt>
                      <c:pt idx="114">
                        <c:v>#N/A</c:v>
                      </c:pt>
                      <c:pt idx="115">
                        <c:v>#N/A</c:v>
                      </c:pt>
                      <c:pt idx="116">
                        <c:v>180</c:v>
                      </c:pt>
                      <c:pt idx="117">
                        <c:v>180</c:v>
                      </c:pt>
                      <c:pt idx="118">
                        <c:v>180</c:v>
                      </c:pt>
                      <c:pt idx="119">
                        <c:v>180</c:v>
                      </c:pt>
                      <c:pt idx="120">
                        <c:v>180</c:v>
                      </c:pt>
                      <c:pt idx="121">
                        <c:v>#N/A</c:v>
                      </c:pt>
                      <c:pt idx="122">
                        <c:v>#N/A</c:v>
                      </c:pt>
                      <c:pt idx="123">
                        <c:v>170</c:v>
                      </c:pt>
                      <c:pt idx="124">
                        <c:v>170</c:v>
                      </c:pt>
                      <c:pt idx="125">
                        <c:v>170</c:v>
                      </c:pt>
                      <c:pt idx="126">
                        <c:v>170</c:v>
                      </c:pt>
                      <c:pt idx="127">
                        <c:v>170</c:v>
                      </c:pt>
                      <c:pt idx="128">
                        <c:v>#N/A</c:v>
                      </c:pt>
                      <c:pt idx="129">
                        <c:v>#N/A</c:v>
                      </c:pt>
                      <c:pt idx="130">
                        <c:v>200</c:v>
                      </c:pt>
                      <c:pt idx="131">
                        <c:v>250</c:v>
                      </c:pt>
                      <c:pt idx="132">
                        <c:v>250</c:v>
                      </c:pt>
                      <c:pt idx="133">
                        <c:v>250</c:v>
                      </c:pt>
                      <c:pt idx="134">
                        <c:v>250</c:v>
                      </c:pt>
                      <c:pt idx="135">
                        <c:v>#N/A</c:v>
                      </c:pt>
                      <c:pt idx="136">
                        <c:v>#N/A</c:v>
                      </c:pt>
                      <c:pt idx="137">
                        <c:v>250</c:v>
                      </c:pt>
                      <c:pt idx="138">
                        <c:v>250</c:v>
                      </c:pt>
                      <c:pt idx="139">
                        <c:v>250</c:v>
                      </c:pt>
                      <c:pt idx="140">
                        <c:v>250</c:v>
                      </c:pt>
                      <c:pt idx="141">
                        <c:v>250</c:v>
                      </c:pt>
                      <c:pt idx="142">
                        <c:v>#N/A</c:v>
                      </c:pt>
                      <c:pt idx="143">
                        <c:v>#N/A</c:v>
                      </c:pt>
                      <c:pt idx="144">
                        <c:v>250</c:v>
                      </c:pt>
                      <c:pt idx="145">
                        <c:v>250</c:v>
                      </c:pt>
                      <c:pt idx="146">
                        <c:v>250</c:v>
                      </c:pt>
                      <c:pt idx="147">
                        <c:v>250</c:v>
                      </c:pt>
                      <c:pt idx="148">
                        <c:v>250</c:v>
                      </c:pt>
                      <c:pt idx="149">
                        <c:v>#N/A</c:v>
                      </c:pt>
                      <c:pt idx="150">
                        <c:v>#N/A</c:v>
                      </c:pt>
                      <c:pt idx="151">
                        <c:v>250</c:v>
                      </c:pt>
                      <c:pt idx="152">
                        <c:v>250</c:v>
                      </c:pt>
                      <c:pt idx="153">
                        <c:v>250</c:v>
                      </c:pt>
                      <c:pt idx="154">
                        <c:v>250</c:v>
                      </c:pt>
                      <c:pt idx="155">
                        <c:v>250</c:v>
                      </c:pt>
                      <c:pt idx="156">
                        <c:v>#N/A</c:v>
                      </c:pt>
                      <c:pt idx="157">
                        <c:v>#N/A</c:v>
                      </c:pt>
                      <c:pt idx="158">
                        <c:v>250</c:v>
                      </c:pt>
                      <c:pt idx="159">
                        <c:v>250</c:v>
                      </c:pt>
                      <c:pt idx="160">
                        <c:v>250</c:v>
                      </c:pt>
                      <c:pt idx="161">
                        <c:v>250</c:v>
                      </c:pt>
                      <c:pt idx="162">
                        <c:v>250</c:v>
                      </c:pt>
                      <c:pt idx="163">
                        <c:v>#N/A</c:v>
                      </c:pt>
                      <c:pt idx="164">
                        <c:v>#N/A</c:v>
                      </c:pt>
                      <c:pt idx="165">
                        <c:v>250</c:v>
                      </c:pt>
                      <c:pt idx="166">
                        <c:v>300</c:v>
                      </c:pt>
                      <c:pt idx="167">
                        <c:v>300</c:v>
                      </c:pt>
                      <c:pt idx="168">
                        <c:v>300</c:v>
                      </c:pt>
                      <c:pt idx="169">
                        <c:v>300</c:v>
                      </c:pt>
                      <c:pt idx="170">
                        <c:v>#N/A</c:v>
                      </c:pt>
                      <c:pt idx="171">
                        <c:v>#N/A</c:v>
                      </c:pt>
                      <c:pt idx="172">
                        <c:v>300</c:v>
                      </c:pt>
                      <c:pt idx="173">
                        <c:v>300</c:v>
                      </c:pt>
                      <c:pt idx="174">
                        <c:v>300</c:v>
                      </c:pt>
                      <c:pt idx="175">
                        <c:v>300</c:v>
                      </c:pt>
                      <c:pt idx="176">
                        <c:v>300</c:v>
                      </c:pt>
                      <c:pt idx="177">
                        <c:v>#N/A</c:v>
                      </c:pt>
                      <c:pt idx="178">
                        <c:v>#N/A</c:v>
                      </c:pt>
                      <c:pt idx="179">
                        <c:v>300</c:v>
                      </c:pt>
                      <c:pt idx="180">
                        <c:v>300</c:v>
                      </c:pt>
                      <c:pt idx="181">
                        <c:v>300</c:v>
                      </c:pt>
                      <c:pt idx="182">
                        <c:v>300</c:v>
                      </c:pt>
                      <c:pt idx="183">
                        <c:v>300</c:v>
                      </c:pt>
                      <c:pt idx="184">
                        <c:v>#N/A</c:v>
                      </c:pt>
                      <c:pt idx="185">
                        <c:v>#N/A</c:v>
                      </c:pt>
                      <c:pt idx="186">
                        <c:v>350</c:v>
                      </c:pt>
                      <c:pt idx="187">
                        <c:v>350</c:v>
                      </c:pt>
                      <c:pt idx="188">
                        <c:v>350</c:v>
                      </c:pt>
                      <c:pt idx="189">
                        <c:v>350</c:v>
                      </c:pt>
                      <c:pt idx="190">
                        <c:v>250</c:v>
                      </c:pt>
                      <c:pt idx="191">
                        <c:v>#N/A</c:v>
                      </c:pt>
                      <c:pt idx="192">
                        <c:v>#N/A</c:v>
                      </c:pt>
                      <c:pt idx="193">
                        <c:v>250</c:v>
                      </c:pt>
                      <c:pt idx="194">
                        <c:v>250</c:v>
                      </c:pt>
                      <c:pt idx="195">
                        <c:v>250</c:v>
                      </c:pt>
                      <c:pt idx="196">
                        <c:v>250</c:v>
                      </c:pt>
                      <c:pt idx="197">
                        <c:v>250</c:v>
                      </c:pt>
                      <c:pt idx="198">
                        <c:v>#N/A</c:v>
                      </c:pt>
                      <c:pt idx="199">
                        <c:v>#N/A</c:v>
                      </c:pt>
                      <c:pt idx="200">
                        <c:v>250</c:v>
                      </c:pt>
                      <c:pt idx="201">
                        <c:v>250</c:v>
                      </c:pt>
                      <c:pt idx="202">
                        <c:v>250</c:v>
                      </c:pt>
                      <c:pt idx="203">
                        <c:v>250</c:v>
                      </c:pt>
                      <c:pt idx="204">
                        <c:v>220</c:v>
                      </c:pt>
                      <c:pt idx="205">
                        <c:v>#N/A</c:v>
                      </c:pt>
                      <c:pt idx="206">
                        <c:v>#N/A</c:v>
                      </c:pt>
                      <c:pt idx="207">
                        <c:v>#N/A</c:v>
                      </c:pt>
                      <c:pt idx="208">
                        <c:v>220</c:v>
                      </c:pt>
                      <c:pt idx="209">
                        <c:v>220</c:v>
                      </c:pt>
                      <c:pt idx="210">
                        <c:v>200</c:v>
                      </c:pt>
                      <c:pt idx="211">
                        <c:v>200</c:v>
                      </c:pt>
                      <c:pt idx="212">
                        <c:v>#N/A</c:v>
                      </c:pt>
                      <c:pt idx="213">
                        <c:v>#N/A</c:v>
                      </c:pt>
                      <c:pt idx="214">
                        <c:v>200</c:v>
                      </c:pt>
                      <c:pt idx="215">
                        <c:v>200</c:v>
                      </c:pt>
                      <c:pt idx="216">
                        <c:v>200</c:v>
                      </c:pt>
                      <c:pt idx="217">
                        <c:v>200</c:v>
                      </c:pt>
                      <c:pt idx="218">
                        <c:v>200</c:v>
                      </c:pt>
                      <c:pt idx="219">
                        <c:v>#N/A</c:v>
                      </c:pt>
                      <c:pt idx="220">
                        <c:v>#N/A</c:v>
                      </c:pt>
                      <c:pt idx="221">
                        <c:v>200</c:v>
                      </c:pt>
                      <c:pt idx="222">
                        <c:v>200</c:v>
                      </c:pt>
                      <c:pt idx="223">
                        <c:v>200</c:v>
                      </c:pt>
                      <c:pt idx="224">
                        <c:v>200</c:v>
                      </c:pt>
                      <c:pt idx="225">
                        <c:v>150</c:v>
                      </c:pt>
                      <c:pt idx="226">
                        <c:v>#N/A</c:v>
                      </c:pt>
                      <c:pt idx="227">
                        <c:v>#N/A</c:v>
                      </c:pt>
                      <c:pt idx="228">
                        <c:v>150</c:v>
                      </c:pt>
                      <c:pt idx="229">
                        <c:v>150</c:v>
                      </c:pt>
                      <c:pt idx="230">
                        <c:v>150</c:v>
                      </c:pt>
                      <c:pt idx="231">
                        <c:v>150</c:v>
                      </c:pt>
                      <c:pt idx="232">
                        <c:v>100</c:v>
                      </c:pt>
                      <c:pt idx="233">
                        <c:v>#N/A</c:v>
                      </c:pt>
                      <c:pt idx="234">
                        <c:v>#N/A</c:v>
                      </c:pt>
                      <c:pt idx="235">
                        <c:v>100</c:v>
                      </c:pt>
                      <c:pt idx="236">
                        <c:v>100</c:v>
                      </c:pt>
                      <c:pt idx="237">
                        <c:v>100</c:v>
                      </c:pt>
                      <c:pt idx="238">
                        <c:v>100</c:v>
                      </c:pt>
                      <c:pt idx="239">
                        <c:v>100</c:v>
                      </c:pt>
                      <c:pt idx="240">
                        <c:v>100</c:v>
                      </c:pt>
                      <c:pt idx="241">
                        <c:v>#N/A</c:v>
                      </c:pt>
                      <c:pt idx="242">
                        <c:v>#N/A</c:v>
                      </c:pt>
                      <c:pt idx="243">
                        <c:v>#N/A</c:v>
                      </c:pt>
                      <c:pt idx="244">
                        <c:v>#N/A</c:v>
                      </c:pt>
                      <c:pt idx="245">
                        <c:v>100</c:v>
                      </c:pt>
                      <c:pt idx="246">
                        <c:v>100</c:v>
                      </c:pt>
                      <c:pt idx="247">
                        <c:v>100</c:v>
                      </c:pt>
                      <c:pt idx="248">
                        <c:v>#N/A</c:v>
                      </c:pt>
                      <c:pt idx="249">
                        <c:v>100</c:v>
                      </c:pt>
                      <c:pt idx="250">
                        <c:v>100</c:v>
                      </c:pt>
                      <c:pt idx="251">
                        <c:v>100</c:v>
                      </c:pt>
                      <c:pt idx="252">
                        <c:v>150</c:v>
                      </c:pt>
                      <c:pt idx="253">
                        <c:v>150</c:v>
                      </c:pt>
                      <c:pt idx="254">
                        <c:v>#N/A</c:v>
                      </c:pt>
                      <c:pt idx="255">
                        <c:v>#N/A</c:v>
                      </c:pt>
                      <c:pt idx="256">
                        <c:v>150</c:v>
                      </c:pt>
                      <c:pt idx="257">
                        <c:v>150</c:v>
                      </c:pt>
                      <c:pt idx="258">
                        <c:v>150</c:v>
                      </c:pt>
                      <c:pt idx="259">
                        <c:v>150</c:v>
                      </c:pt>
                      <c:pt idx="260">
                        <c:v>150</c:v>
                      </c:pt>
                      <c:pt idx="261">
                        <c:v>#N/A</c:v>
                      </c:pt>
                      <c:pt idx="262">
                        <c:v>#N/A</c:v>
                      </c:pt>
                      <c:pt idx="263">
                        <c:v>150</c:v>
                      </c:pt>
                      <c:pt idx="264">
                        <c:v>150</c:v>
                      </c:pt>
                      <c:pt idx="265">
                        <c:v>150</c:v>
                      </c:pt>
                      <c:pt idx="266">
                        <c:v>150</c:v>
                      </c:pt>
                      <c:pt idx="267">
                        <c:v>150</c:v>
                      </c:pt>
                      <c:pt idx="268">
                        <c:v>#N/A</c:v>
                      </c:pt>
                      <c:pt idx="269">
                        <c:v>#N/A</c:v>
                      </c:pt>
                      <c:pt idx="270">
                        <c:v>#N/A</c:v>
                      </c:pt>
                      <c:pt idx="271">
                        <c:v>150</c:v>
                      </c:pt>
                      <c:pt idx="272">
                        <c:v>150</c:v>
                      </c:pt>
                      <c:pt idx="273">
                        <c:v>150</c:v>
                      </c:pt>
                      <c:pt idx="274">
                        <c:v>150</c:v>
                      </c:pt>
                      <c:pt idx="275">
                        <c:v>#N/A</c:v>
                      </c:pt>
                      <c:pt idx="276">
                        <c:v>#N/A</c:v>
                      </c:pt>
                      <c:pt idx="277">
                        <c:v>100</c:v>
                      </c:pt>
                      <c:pt idx="278">
                        <c:v>100</c:v>
                      </c:pt>
                      <c:pt idx="279">
                        <c:v>100</c:v>
                      </c:pt>
                      <c:pt idx="280">
                        <c:v>100</c:v>
                      </c:pt>
                      <c:pt idx="281">
                        <c:v>100</c:v>
                      </c:pt>
                      <c:pt idx="282">
                        <c:v>#N/A</c:v>
                      </c:pt>
                      <c:pt idx="283">
                        <c:v>#N/A</c:v>
                      </c:pt>
                      <c:pt idx="284">
                        <c:v>100</c:v>
                      </c:pt>
                      <c:pt idx="285">
                        <c:v>100</c:v>
                      </c:pt>
                      <c:pt idx="286">
                        <c:v>100</c:v>
                      </c:pt>
                      <c:pt idx="287">
                        <c:v>100</c:v>
                      </c:pt>
                      <c:pt idx="288">
                        <c:v>100</c:v>
                      </c:pt>
                      <c:pt idx="289">
                        <c:v>#N/A</c:v>
                      </c:pt>
                      <c:pt idx="290">
                        <c:v>#N/A</c:v>
                      </c:pt>
                      <c:pt idx="291">
                        <c:v>100</c:v>
                      </c:pt>
                      <c:pt idx="292">
                        <c:v>100</c:v>
                      </c:pt>
                      <c:pt idx="293">
                        <c:v>100</c:v>
                      </c:pt>
                      <c:pt idx="294">
                        <c:v>100</c:v>
                      </c:pt>
                      <c:pt idx="295">
                        <c:v>100</c:v>
                      </c:pt>
                      <c:pt idx="296">
                        <c:v>#N/A</c:v>
                      </c:pt>
                      <c:pt idx="297">
                        <c:v>#N/A</c:v>
                      </c:pt>
                      <c:pt idx="298">
                        <c:v>100</c:v>
                      </c:pt>
                      <c:pt idx="299">
                        <c:v>100</c:v>
                      </c:pt>
                      <c:pt idx="300">
                        <c:v>100</c:v>
                      </c:pt>
                      <c:pt idx="301">
                        <c:v>100</c:v>
                      </c:pt>
                      <c:pt idx="302">
                        <c:v>100</c:v>
                      </c:pt>
                      <c:pt idx="303">
                        <c:v>#N/A</c:v>
                      </c:pt>
                      <c:pt idx="304">
                        <c:v>#N/A</c:v>
                      </c:pt>
                      <c:pt idx="305">
                        <c:v>100</c:v>
                      </c:pt>
                      <c:pt idx="306">
                        <c:v>200</c:v>
                      </c:pt>
                      <c:pt idx="307">
                        <c:v>200</c:v>
                      </c:pt>
                      <c:pt idx="308">
                        <c:v>150</c:v>
                      </c:pt>
                      <c:pt idx="309">
                        <c:v>150</c:v>
                      </c:pt>
                      <c:pt idx="310">
                        <c:v>#N/A</c:v>
                      </c:pt>
                      <c:pt idx="311">
                        <c:v>#N/A</c:v>
                      </c:pt>
                      <c:pt idx="312">
                        <c:v>150</c:v>
                      </c:pt>
                      <c:pt idx="313">
                        <c:v>150</c:v>
                      </c:pt>
                      <c:pt idx="314">
                        <c:v>150</c:v>
                      </c:pt>
                      <c:pt idx="315">
                        <c:v>150</c:v>
                      </c:pt>
                      <c:pt idx="316">
                        <c:v>150</c:v>
                      </c:pt>
                      <c:pt idx="317">
                        <c:v>#N/A</c:v>
                      </c:pt>
                      <c:pt idx="318">
                        <c:v>#N/A</c:v>
                      </c:pt>
                      <c:pt idx="319">
                        <c:v>150</c:v>
                      </c:pt>
                      <c:pt idx="320">
                        <c:v>150</c:v>
                      </c:pt>
                      <c:pt idx="321">
                        <c:v>150</c:v>
                      </c:pt>
                      <c:pt idx="322">
                        <c:v>100</c:v>
                      </c:pt>
                      <c:pt idx="323">
                        <c:v>100</c:v>
                      </c:pt>
                      <c:pt idx="324">
                        <c:v>#N/A</c:v>
                      </c:pt>
                      <c:pt idx="325">
                        <c:v>#N/A</c:v>
                      </c:pt>
                      <c:pt idx="326">
                        <c:v>#N/A</c:v>
                      </c:pt>
                      <c:pt idx="327">
                        <c:v>#N/A</c:v>
                      </c:pt>
                      <c:pt idx="328">
                        <c:v>#N/A</c:v>
                      </c:pt>
                      <c:pt idx="329">
                        <c:v>#N/A</c:v>
                      </c:pt>
                      <c:pt idx="330">
                        <c:v>#N/A</c:v>
                      </c:pt>
                      <c:pt idx="331">
                        <c:v>100</c:v>
                      </c:pt>
                      <c:pt idx="332">
                        <c:v>100</c:v>
                      </c:pt>
                      <c:pt idx="333">
                        <c:v>100</c:v>
                      </c:pt>
                      <c:pt idx="334">
                        <c:v>100</c:v>
                      </c:pt>
                      <c:pt idx="335">
                        <c:v>100</c:v>
                      </c:pt>
                      <c:pt idx="336">
                        <c:v>100</c:v>
                      </c:pt>
                      <c:pt idx="337">
                        <c:v>100</c:v>
                      </c:pt>
                      <c:pt idx="338">
                        <c:v>#N/A</c:v>
                      </c:pt>
                      <c:pt idx="339">
                        <c:v>#N/A</c:v>
                      </c:pt>
                      <c:pt idx="340">
                        <c:v>100</c:v>
                      </c:pt>
                      <c:pt idx="341">
                        <c:v>80</c:v>
                      </c:pt>
                      <c:pt idx="342">
                        <c:v>80</c:v>
                      </c:pt>
                      <c:pt idx="343">
                        <c:v>80</c:v>
                      </c:pt>
                      <c:pt idx="344">
                        <c:v>80</c:v>
                      </c:pt>
                      <c:pt idx="345">
                        <c:v>#N/A</c:v>
                      </c:pt>
                      <c:pt idx="346">
                        <c:v>#N/A</c:v>
                      </c:pt>
                      <c:pt idx="347">
                        <c:v>80</c:v>
                      </c:pt>
                      <c:pt idx="348">
                        <c:v>80</c:v>
                      </c:pt>
                      <c:pt idx="349">
                        <c:v>80</c:v>
                      </c:pt>
                      <c:pt idx="350">
                        <c:v>70</c:v>
                      </c:pt>
                      <c:pt idx="351">
                        <c:v>70</c:v>
                      </c:pt>
                      <c:pt idx="352">
                        <c:v>#N/A</c:v>
                      </c:pt>
                      <c:pt idx="353">
                        <c:v>#N/A</c:v>
                      </c:pt>
                      <c:pt idx="354">
                        <c:v>70</c:v>
                      </c:pt>
                      <c:pt idx="355">
                        <c:v>70</c:v>
                      </c:pt>
                      <c:pt idx="356">
                        <c:v>70</c:v>
                      </c:pt>
                      <c:pt idx="357">
                        <c:v>70</c:v>
                      </c:pt>
                      <c:pt idx="358">
                        <c:v>70</c:v>
                      </c:pt>
                      <c:pt idx="359">
                        <c:v>#N/A</c:v>
                      </c:pt>
                      <c:pt idx="360">
                        <c:v>#N/A</c:v>
                      </c:pt>
                      <c:pt idx="361">
                        <c:v>70</c:v>
                      </c:pt>
                      <c:pt idx="362">
                        <c:v>70</c:v>
                      </c:pt>
                      <c:pt idx="363">
                        <c:v>70</c:v>
                      </c:pt>
                      <c:pt idx="364">
                        <c:v>#N/A</c:v>
                      </c:pt>
                    </c:numCache>
                  </c:numRef>
                </c:val>
                <c:smooth val="0"/>
                <c:extLst>
                  <c:ext xmlns:c16="http://schemas.microsoft.com/office/drawing/2014/chart" uri="{C3380CC4-5D6E-409C-BE32-E72D297353CC}">
                    <c16:uniqueId val="{00000005-F8FE-4231-8C03-57C08DE50E23}"/>
                  </c:ext>
                </c:extLst>
              </c15:ser>
            </c15:filteredLineSeries>
          </c:ext>
        </c:extLst>
      </c:lineChart>
      <c:dateAx>
        <c:axId val="568727710"/>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25251560"/>
        <c:crosses val="autoZero"/>
        <c:auto val="1"/>
        <c:lblOffset val="100"/>
        <c:baseTimeUnit val="days"/>
      </c:dateAx>
      <c:valAx>
        <c:axId val="425251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t>元</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68727710"/>
        <c:crosses val="autoZero"/>
        <c:crossBetween val="between"/>
      </c:valAx>
      <c:spPr>
        <a:noFill/>
        <a:ln>
          <a:noFill/>
        </a:ln>
        <a:effectLst/>
      </c:spPr>
    </c:plotArea>
    <c:legend>
      <c:legendPos val="b"/>
      <c:layout>
        <c:manualLayout>
          <c:xMode val="edge"/>
          <c:yMode val="edge"/>
          <c:x val="0.14667020244932999"/>
          <c:y val="0.8827512549912710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t>玻璃仓单数量</a:t>
            </a:r>
          </a:p>
        </c:rich>
      </c:tx>
      <c:layout>
        <c:manualLayout>
          <c:xMode val="edge"/>
          <c:yMode val="edge"/>
          <c:x val="0.36308827572080798"/>
          <c:y val="3.69636886850781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玻璃日度图表!$AB$17</c:f>
              <c:strCache>
                <c:ptCount val="1"/>
                <c:pt idx="0">
                  <c:v>2021</c:v>
                </c:pt>
              </c:strCache>
            </c:strRef>
          </c:tx>
          <c:spPr>
            <a:ln w="28575" cap="rnd">
              <a:solidFill>
                <a:srgbClr val="9BBB59">
                  <a:lumMod val="50000"/>
                </a:srgbClr>
              </a:solidFill>
              <a:round/>
            </a:ln>
            <a:effectLst/>
          </c:spPr>
          <c:marker>
            <c:symbol val="none"/>
          </c:marker>
          <c:cat>
            <c:numRef>
              <c:f>玻璃日度图表!$X$18:$X$382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玻璃日度图表!$AB$18:$AB$382</c:f>
              <c:numCache>
                <c:formatCode>General</c:formatCode>
                <c:ptCount val="365"/>
                <c:pt idx="0">
                  <c:v>0</c:v>
                </c:pt>
                <c:pt idx="1">
                  <c:v>40</c:v>
                </c:pt>
                <c:pt idx="2">
                  <c:v>90</c:v>
                </c:pt>
                <c:pt idx="3">
                  <c:v>100</c:v>
                </c:pt>
                <c:pt idx="4">
                  <c:v>110</c:v>
                </c:pt>
                <c:pt idx="5">
                  <c:v>#N/A</c:v>
                </c:pt>
                <c:pt idx="6">
                  <c:v>#N/A</c:v>
                </c:pt>
                <c:pt idx="7">
                  <c:v>125</c:v>
                </c:pt>
                <c:pt idx="8">
                  <c:v>155</c:v>
                </c:pt>
                <c:pt idx="9">
                  <c:v>180</c:v>
                </c:pt>
                <c:pt idx="10">
                  <c:v>211</c:v>
                </c:pt>
                <c:pt idx="11">
                  <c:v>365</c:v>
                </c:pt>
                <c:pt idx="12">
                  <c:v>#N/A</c:v>
                </c:pt>
                <c:pt idx="13">
                  <c:v>#N/A</c:v>
                </c:pt>
                <c:pt idx="14">
                  <c:v>424</c:v>
                </c:pt>
                <c:pt idx="15">
                  <c:v>590</c:v>
                </c:pt>
                <c:pt idx="16">
                  <c:v>590</c:v>
                </c:pt>
                <c:pt idx="17">
                  <c:v>590</c:v>
                </c:pt>
                <c:pt idx="18">
                  <c:v>590</c:v>
                </c:pt>
                <c:pt idx="19">
                  <c:v>#N/A</c:v>
                </c:pt>
                <c:pt idx="20">
                  <c:v>#N/A</c:v>
                </c:pt>
                <c:pt idx="21">
                  <c:v>590</c:v>
                </c:pt>
                <c:pt idx="22">
                  <c:v>590</c:v>
                </c:pt>
                <c:pt idx="23">
                  <c:v>590</c:v>
                </c:pt>
                <c:pt idx="24">
                  <c:v>590</c:v>
                </c:pt>
                <c:pt idx="25">
                  <c:v>0</c:v>
                </c:pt>
                <c:pt idx="26">
                  <c:v>#N/A</c:v>
                </c:pt>
                <c:pt idx="27">
                  <c:v>#N/A</c:v>
                </c:pt>
                <c:pt idx="28">
                  <c:v>0</c:v>
                </c:pt>
                <c:pt idx="29">
                  <c:v>0</c:v>
                </c:pt>
                <c:pt idx="30">
                  <c:v>0</c:v>
                </c:pt>
                <c:pt idx="31">
                  <c:v>0</c:v>
                </c:pt>
                <c:pt idx="32">
                  <c:v>0</c:v>
                </c:pt>
                <c:pt idx="33">
                  <c:v>#N/A</c:v>
                </c:pt>
                <c:pt idx="34">
                  <c:v>#N/A</c:v>
                </c:pt>
                <c:pt idx="35">
                  <c:v>0</c:v>
                </c:pt>
                <c:pt idx="36">
                  <c:v>0</c:v>
                </c:pt>
                <c:pt idx="37">
                  <c:v>0</c:v>
                </c:pt>
                <c:pt idx="38">
                  <c:v>0</c:v>
                </c:pt>
                <c:pt idx="39">
                  <c:v>0</c:v>
                </c:pt>
                <c:pt idx="40">
                  <c:v>#N/A</c:v>
                </c:pt>
                <c:pt idx="41">
                  <c:v>#N/A</c:v>
                </c:pt>
                <c:pt idx="42">
                  <c:v>0</c:v>
                </c:pt>
                <c:pt idx="43">
                  <c:v>36</c:v>
                </c:pt>
                <c:pt idx="44">
                  <c:v>87</c:v>
                </c:pt>
                <c:pt idx="45">
                  <c:v>223</c:v>
                </c:pt>
                <c:pt idx="46">
                  <c:v>223</c:v>
                </c:pt>
                <c:pt idx="47">
                  <c:v>#N/A</c:v>
                </c:pt>
                <c:pt idx="48">
                  <c:v>#N/A</c:v>
                </c:pt>
                <c:pt idx="49">
                  <c:v>238</c:v>
                </c:pt>
                <c:pt idx="50">
                  <c:v>273</c:v>
                </c:pt>
                <c:pt idx="51">
                  <c:v>296</c:v>
                </c:pt>
                <c:pt idx="52">
                  <c:v>335</c:v>
                </c:pt>
                <c:pt idx="53">
                  <c:v>370</c:v>
                </c:pt>
                <c:pt idx="54">
                  <c:v>#N/A</c:v>
                </c:pt>
                <c:pt idx="55">
                  <c:v>#N/A</c:v>
                </c:pt>
                <c:pt idx="56">
                  <c:v>375</c:v>
                </c:pt>
                <c:pt idx="57">
                  <c:v>454</c:v>
                </c:pt>
                <c:pt idx="58">
                  <c:v>549</c:v>
                </c:pt>
                <c:pt idx="59">
                  <c:v>574</c:v>
                </c:pt>
                <c:pt idx="60">
                  <c:v>705</c:v>
                </c:pt>
                <c:pt idx="61">
                  <c:v>#N/A</c:v>
                </c:pt>
                <c:pt idx="62">
                  <c:v>#N/A</c:v>
                </c:pt>
                <c:pt idx="63">
                  <c:v>725</c:v>
                </c:pt>
                <c:pt idx="64">
                  <c:v>934</c:v>
                </c:pt>
                <c:pt idx="65">
                  <c:v>1052</c:v>
                </c:pt>
                <c:pt idx="66">
                  <c:v>1112</c:v>
                </c:pt>
                <c:pt idx="67">
                  <c:v>1337</c:v>
                </c:pt>
                <c:pt idx="68">
                  <c:v>#N/A</c:v>
                </c:pt>
                <c:pt idx="69">
                  <c:v>#N/A</c:v>
                </c:pt>
                <c:pt idx="70">
                  <c:v>1337</c:v>
                </c:pt>
                <c:pt idx="71">
                  <c:v>1337</c:v>
                </c:pt>
                <c:pt idx="72">
                  <c:v>1337</c:v>
                </c:pt>
                <c:pt idx="73">
                  <c:v>1337</c:v>
                </c:pt>
                <c:pt idx="74">
                  <c:v>1337</c:v>
                </c:pt>
                <c:pt idx="75">
                  <c:v>#N/A</c:v>
                </c:pt>
                <c:pt idx="76">
                  <c:v>#N/A</c:v>
                </c:pt>
                <c:pt idx="77">
                  <c:v>1337</c:v>
                </c:pt>
                <c:pt idx="78">
                  <c:v>1337</c:v>
                </c:pt>
                <c:pt idx="79">
                  <c:v>1337</c:v>
                </c:pt>
                <c:pt idx="80">
                  <c:v>594</c:v>
                </c:pt>
                <c:pt idx="81">
                  <c:v>0</c:v>
                </c:pt>
                <c:pt idx="82">
                  <c:v>#N/A</c:v>
                </c:pt>
                <c:pt idx="83">
                  <c:v>#N/A</c:v>
                </c:pt>
                <c:pt idx="84">
                  <c:v>0</c:v>
                </c:pt>
                <c:pt idx="85">
                  <c:v>#N/A</c:v>
                </c:pt>
                <c:pt idx="86">
                  <c:v>#N/A</c:v>
                </c:pt>
                <c:pt idx="87">
                  <c:v>#N/A</c:v>
                </c:pt>
                <c:pt idx="88">
                  <c:v>#N/A</c:v>
                </c:pt>
                <c:pt idx="89">
                  <c:v>#N/A</c:v>
                </c:pt>
                <c:pt idx="90">
                  <c:v>#N/A</c:v>
                </c:pt>
                <c:pt idx="91">
                  <c:v>#N/A</c:v>
                </c:pt>
                <c:pt idx="92">
                  <c:v>0</c:v>
                </c:pt>
                <c:pt idx="93">
                  <c:v>0</c:v>
                </c:pt>
                <c:pt idx="94">
                  <c:v>0</c:v>
                </c:pt>
                <c:pt idx="95">
                  <c:v>0</c:v>
                </c:pt>
                <c:pt idx="96">
                  <c:v>#N/A</c:v>
                </c:pt>
                <c:pt idx="97">
                  <c:v>#N/A</c:v>
                </c:pt>
                <c:pt idx="98">
                  <c:v>0</c:v>
                </c:pt>
                <c:pt idx="99">
                  <c:v>0</c:v>
                </c:pt>
                <c:pt idx="100">
                  <c:v>0</c:v>
                </c:pt>
                <c:pt idx="101">
                  <c:v>#N/A</c:v>
                </c:pt>
                <c:pt idx="102">
                  <c:v>#N/A</c:v>
                </c:pt>
                <c:pt idx="103">
                  <c:v>#N/A</c:v>
                </c:pt>
                <c:pt idx="104">
                  <c:v>#N/A</c:v>
                </c:pt>
                <c:pt idx="105">
                  <c:v>0</c:v>
                </c:pt>
                <c:pt idx="106">
                  <c:v>278</c:v>
                </c:pt>
                <c:pt idx="107">
                  <c:v>278</c:v>
                </c:pt>
                <c:pt idx="108">
                  <c:v>278</c:v>
                </c:pt>
                <c:pt idx="109">
                  <c:v>278</c:v>
                </c:pt>
                <c:pt idx="110">
                  <c:v>#N/A</c:v>
                </c:pt>
                <c:pt idx="111">
                  <c:v>#N/A</c:v>
                </c:pt>
                <c:pt idx="112">
                  <c:v>278</c:v>
                </c:pt>
                <c:pt idx="113">
                  <c:v>278</c:v>
                </c:pt>
                <c:pt idx="114">
                  <c:v>274</c:v>
                </c:pt>
                <c:pt idx="115">
                  <c:v>234</c:v>
                </c:pt>
                <c:pt idx="116">
                  <c:v>234</c:v>
                </c:pt>
                <c:pt idx="117">
                  <c:v>#N/A</c:v>
                </c:pt>
                <c:pt idx="118">
                  <c:v>#N/A</c:v>
                </c:pt>
                <c:pt idx="119">
                  <c:v>234</c:v>
                </c:pt>
                <c:pt idx="120">
                  <c:v>170</c:v>
                </c:pt>
                <c:pt idx="121">
                  <c:v>20</c:v>
                </c:pt>
                <c:pt idx="122">
                  <c:v>20</c:v>
                </c:pt>
                <c:pt idx="123">
                  <c:v>20</c:v>
                </c:pt>
                <c:pt idx="124">
                  <c:v>#N/A</c:v>
                </c:pt>
                <c:pt idx="125">
                  <c:v>#N/A</c:v>
                </c:pt>
                <c:pt idx="126">
                  <c:v>20</c:v>
                </c:pt>
                <c:pt idx="127">
                  <c:v>44</c:v>
                </c:pt>
                <c:pt idx="128">
                  <c:v>69</c:v>
                </c:pt>
                <c:pt idx="129">
                  <c:v>537</c:v>
                </c:pt>
                <c:pt idx="130">
                  <c:v>598</c:v>
                </c:pt>
                <c:pt idx="131">
                  <c:v>#N/A</c:v>
                </c:pt>
                <c:pt idx="132">
                  <c:v>#N/A</c:v>
                </c:pt>
                <c:pt idx="133">
                  <c:v>690</c:v>
                </c:pt>
                <c:pt idx="134">
                  <c:v>690</c:v>
                </c:pt>
                <c:pt idx="135">
                  <c:v>916</c:v>
                </c:pt>
                <c:pt idx="136">
                  <c:v>955</c:v>
                </c:pt>
                <c:pt idx="137">
                  <c:v>955</c:v>
                </c:pt>
                <c:pt idx="138">
                  <c:v>#N/A</c:v>
                </c:pt>
                <c:pt idx="139">
                  <c:v>#N/A</c:v>
                </c:pt>
                <c:pt idx="140">
                  <c:v>1068</c:v>
                </c:pt>
                <c:pt idx="141">
                  <c:v>1118</c:v>
                </c:pt>
                <c:pt idx="142">
                  <c:v>1118</c:v>
                </c:pt>
                <c:pt idx="143">
                  <c:v>1118</c:v>
                </c:pt>
                <c:pt idx="144">
                  <c:v>1118</c:v>
                </c:pt>
                <c:pt idx="145">
                  <c:v>#N/A</c:v>
                </c:pt>
                <c:pt idx="146">
                  <c:v>#N/A</c:v>
                </c:pt>
                <c:pt idx="147">
                  <c:v>1118</c:v>
                </c:pt>
                <c:pt idx="148">
                  <c:v>1118</c:v>
                </c:pt>
                <c:pt idx="149">
                  <c:v>1118</c:v>
                </c:pt>
                <c:pt idx="150">
                  <c:v>1118</c:v>
                </c:pt>
                <c:pt idx="151">
                  <c:v>1118</c:v>
                </c:pt>
                <c:pt idx="152">
                  <c:v>#N/A</c:v>
                </c:pt>
                <c:pt idx="153">
                  <c:v>#N/A</c:v>
                </c:pt>
                <c:pt idx="154">
                  <c:v>1118</c:v>
                </c:pt>
                <c:pt idx="155">
                  <c:v>818</c:v>
                </c:pt>
                <c:pt idx="156">
                  <c:v>818</c:v>
                </c:pt>
                <c:pt idx="157">
                  <c:v>518</c:v>
                </c:pt>
                <c:pt idx="158">
                  <c:v>518</c:v>
                </c:pt>
                <c:pt idx="159">
                  <c:v>#N/A</c:v>
                </c:pt>
                <c:pt idx="160">
                  <c:v>#N/A</c:v>
                </c:pt>
                <c:pt idx="161">
                  <c:v>0</c:v>
                </c:pt>
                <c:pt idx="162">
                  <c:v>0</c:v>
                </c:pt>
                <c:pt idx="163">
                  <c:v>0</c:v>
                </c:pt>
                <c:pt idx="164">
                  <c:v>20</c:v>
                </c:pt>
                <c:pt idx="165">
                  <c:v>125</c:v>
                </c:pt>
                <c:pt idx="166">
                  <c:v>#N/A</c:v>
                </c:pt>
                <c:pt idx="167">
                  <c:v>#N/A</c:v>
                </c:pt>
                <c:pt idx="168">
                  <c:v>137</c:v>
                </c:pt>
                <c:pt idx="169">
                  <c:v>137</c:v>
                </c:pt>
                <c:pt idx="170">
                  <c:v>137</c:v>
                </c:pt>
                <c:pt idx="171">
                  <c:v>145</c:v>
                </c:pt>
                <c:pt idx="172">
                  <c:v>145</c:v>
                </c:pt>
                <c:pt idx="173">
                  <c:v>#N/A</c:v>
                </c:pt>
                <c:pt idx="174">
                  <c:v>#N/A</c:v>
                </c:pt>
                <c:pt idx="175">
                  <c:v>145</c:v>
                </c:pt>
                <c:pt idx="176">
                  <c:v>145</c:v>
                </c:pt>
                <c:pt idx="177">
                  <c:v>86</c:v>
                </c:pt>
                <c:pt idx="178">
                  <c:v>86</c:v>
                </c:pt>
                <c:pt idx="179">
                  <c:v>86</c:v>
                </c:pt>
                <c:pt idx="180">
                  <c:v>#N/A</c:v>
                </c:pt>
                <c:pt idx="181">
                  <c:v>#N/A</c:v>
                </c:pt>
                <c:pt idx="182">
                  <c:v>86</c:v>
                </c:pt>
                <c:pt idx="183">
                  <c:v>86</c:v>
                </c:pt>
                <c:pt idx="184">
                  <c:v>86</c:v>
                </c:pt>
                <c:pt idx="185">
                  <c:v>86</c:v>
                </c:pt>
                <c:pt idx="186">
                  <c:v>86</c:v>
                </c:pt>
                <c:pt idx="187">
                  <c:v>#N/A</c:v>
                </c:pt>
                <c:pt idx="188">
                  <c:v>#N/A</c:v>
                </c:pt>
                <c:pt idx="189">
                  <c:v>130</c:v>
                </c:pt>
                <c:pt idx="190">
                  <c:v>130</c:v>
                </c:pt>
                <c:pt idx="191">
                  <c:v>130</c:v>
                </c:pt>
                <c:pt idx="192">
                  <c:v>130</c:v>
                </c:pt>
                <c:pt idx="193">
                  <c:v>130</c:v>
                </c:pt>
                <c:pt idx="194">
                  <c:v>#N/A</c:v>
                </c:pt>
                <c:pt idx="195">
                  <c:v>#N/A</c:v>
                </c:pt>
                <c:pt idx="196">
                  <c:v>130</c:v>
                </c:pt>
                <c:pt idx="197">
                  <c:v>130</c:v>
                </c:pt>
                <c:pt idx="198">
                  <c:v>130</c:v>
                </c:pt>
                <c:pt idx="199">
                  <c:v>130</c:v>
                </c:pt>
                <c:pt idx="200">
                  <c:v>#N/A</c:v>
                </c:pt>
                <c:pt idx="201">
                  <c:v>#N/A</c:v>
                </c:pt>
                <c:pt idx="202">
                  <c:v>#N/A</c:v>
                </c:pt>
                <c:pt idx="203">
                  <c:v>130</c:v>
                </c:pt>
                <c:pt idx="204">
                  <c:v>130</c:v>
                </c:pt>
                <c:pt idx="205">
                  <c:v>130</c:v>
                </c:pt>
                <c:pt idx="206">
                  <c:v>130</c:v>
                </c:pt>
                <c:pt idx="207">
                  <c:v>130</c:v>
                </c:pt>
                <c:pt idx="208">
                  <c:v>#N/A</c:v>
                </c:pt>
                <c:pt idx="209">
                  <c:v>#N/A</c:v>
                </c:pt>
                <c:pt idx="210">
                  <c:v>300</c:v>
                </c:pt>
                <c:pt idx="211">
                  <c:v>300</c:v>
                </c:pt>
                <c:pt idx="212">
                  <c:v>200</c:v>
                </c:pt>
                <c:pt idx="213">
                  <c:v>100</c:v>
                </c:pt>
                <c:pt idx="214">
                  <c:v>0</c:v>
                </c:pt>
                <c:pt idx="215">
                  <c:v>#N/A</c:v>
                </c:pt>
                <c:pt idx="216">
                  <c:v>#N/A</c:v>
                </c:pt>
                <c:pt idx="217">
                  <c:v>0</c:v>
                </c:pt>
                <c:pt idx="218">
                  <c:v>0</c:v>
                </c:pt>
                <c:pt idx="219">
                  <c:v>0</c:v>
                </c:pt>
                <c:pt idx="220">
                  <c:v>50</c:v>
                </c:pt>
                <c:pt idx="221">
                  <c:v>50</c:v>
                </c:pt>
                <c:pt idx="222">
                  <c:v>#N/A</c:v>
                </c:pt>
                <c:pt idx="223">
                  <c:v>#N/A</c:v>
                </c:pt>
                <c:pt idx="224">
                  <c:v>137</c:v>
                </c:pt>
                <c:pt idx="225">
                  <c:v>286</c:v>
                </c:pt>
                <c:pt idx="226">
                  <c:v>561</c:v>
                </c:pt>
                <c:pt idx="227">
                  <c:v>666</c:v>
                </c:pt>
                <c:pt idx="228">
                  <c:v>713</c:v>
                </c:pt>
                <c:pt idx="229">
                  <c:v>#N/A</c:v>
                </c:pt>
                <c:pt idx="230">
                  <c:v>#N/A</c:v>
                </c:pt>
                <c:pt idx="231">
                  <c:v>762</c:v>
                </c:pt>
                <c:pt idx="232">
                  <c:v>798</c:v>
                </c:pt>
                <c:pt idx="233">
                  <c:v>798</c:v>
                </c:pt>
                <c:pt idx="234">
                  <c:v>588</c:v>
                </c:pt>
                <c:pt idx="235">
                  <c:v>588</c:v>
                </c:pt>
                <c:pt idx="236">
                  <c:v>#N/A</c:v>
                </c:pt>
                <c:pt idx="237">
                  <c:v>#N/A</c:v>
                </c:pt>
                <c:pt idx="238">
                  <c:v>617</c:v>
                </c:pt>
                <c:pt idx="239">
                  <c:v>617</c:v>
                </c:pt>
                <c:pt idx="240">
                  <c:v>#N/A</c:v>
                </c:pt>
                <c:pt idx="241">
                  <c:v>#N/A</c:v>
                </c:pt>
                <c:pt idx="242">
                  <c:v>#N/A</c:v>
                </c:pt>
                <c:pt idx="243">
                  <c:v>#N/A</c:v>
                </c:pt>
                <c:pt idx="244">
                  <c:v>#N/A</c:v>
                </c:pt>
                <c:pt idx="245">
                  <c:v>667</c:v>
                </c:pt>
                <c:pt idx="246">
                  <c:v>667</c:v>
                </c:pt>
                <c:pt idx="247">
                  <c:v>671</c:v>
                </c:pt>
                <c:pt idx="248">
                  <c:v>671</c:v>
                </c:pt>
                <c:pt idx="249">
                  <c:v>671</c:v>
                </c:pt>
                <c:pt idx="250">
                  <c:v>#N/A</c:v>
                </c:pt>
                <c:pt idx="251">
                  <c:v>#N/A</c:v>
                </c:pt>
                <c:pt idx="252">
                  <c:v>671</c:v>
                </c:pt>
                <c:pt idx="253">
                  <c:v>821</c:v>
                </c:pt>
                <c:pt idx="254">
                  <c:v>821</c:v>
                </c:pt>
                <c:pt idx="255">
                  <c:v>821</c:v>
                </c:pt>
                <c:pt idx="256">
                  <c:v>821</c:v>
                </c:pt>
                <c:pt idx="257">
                  <c:v>#N/A</c:v>
                </c:pt>
                <c:pt idx="258">
                  <c:v>#N/A</c:v>
                </c:pt>
                <c:pt idx="259">
                  <c:v>821</c:v>
                </c:pt>
                <c:pt idx="260">
                  <c:v>871</c:v>
                </c:pt>
                <c:pt idx="261">
                  <c:v>871</c:v>
                </c:pt>
                <c:pt idx="262">
                  <c:v>871</c:v>
                </c:pt>
                <c:pt idx="263">
                  <c:v>871</c:v>
                </c:pt>
                <c:pt idx="264">
                  <c:v>#N/A</c:v>
                </c:pt>
                <c:pt idx="265">
                  <c:v>#N/A</c:v>
                </c:pt>
                <c:pt idx="266">
                  <c:v>871</c:v>
                </c:pt>
                <c:pt idx="267">
                  <c:v>871</c:v>
                </c:pt>
                <c:pt idx="268">
                  <c:v>750</c:v>
                </c:pt>
                <c:pt idx="269">
                  <c:v>750</c:v>
                </c:pt>
                <c:pt idx="270">
                  <c:v>#N/A</c:v>
                </c:pt>
                <c:pt idx="271">
                  <c:v>#N/A</c:v>
                </c:pt>
                <c:pt idx="272">
                  <c:v>#N/A</c:v>
                </c:pt>
                <c:pt idx="273">
                  <c:v>750</c:v>
                </c:pt>
                <c:pt idx="274">
                  <c:v>750</c:v>
                </c:pt>
                <c:pt idx="275">
                  <c:v>700</c:v>
                </c:pt>
                <c:pt idx="276">
                  <c:v>700</c:v>
                </c:pt>
                <c:pt idx="277">
                  <c:v>700</c:v>
                </c:pt>
                <c:pt idx="278">
                  <c:v>#N/A</c:v>
                </c:pt>
                <c:pt idx="279">
                  <c:v>#N/A</c:v>
                </c:pt>
                <c:pt idx="280">
                  <c:v>350</c:v>
                </c:pt>
                <c:pt idx="281">
                  <c:v>350</c:v>
                </c:pt>
                <c:pt idx="282">
                  <c:v>220</c:v>
                </c:pt>
                <c:pt idx="283">
                  <c:v>220</c:v>
                </c:pt>
                <c:pt idx="284">
                  <c:v>0</c:v>
                </c:pt>
                <c:pt idx="285">
                  <c:v>#N/A</c:v>
                </c:pt>
                <c:pt idx="286">
                  <c:v>#N/A</c:v>
                </c:pt>
                <c:pt idx="287">
                  <c:v>0</c:v>
                </c:pt>
                <c:pt idx="288">
                  <c:v>203</c:v>
                </c:pt>
                <c:pt idx="289">
                  <c:v>403</c:v>
                </c:pt>
                <c:pt idx="290">
                  <c:v>454</c:v>
                </c:pt>
                <c:pt idx="291">
                  <c:v>554</c:v>
                </c:pt>
                <c:pt idx="292">
                  <c:v>#N/A</c:v>
                </c:pt>
                <c:pt idx="293">
                  <c:v>#N/A</c:v>
                </c:pt>
                <c:pt idx="294">
                  <c:v>554</c:v>
                </c:pt>
                <c:pt idx="295">
                  <c:v>554</c:v>
                </c:pt>
                <c:pt idx="296">
                  <c:v>654</c:v>
                </c:pt>
                <c:pt idx="297">
                  <c:v>654</c:v>
                </c:pt>
                <c:pt idx="298">
                  <c:v>654</c:v>
                </c:pt>
                <c:pt idx="299">
                  <c:v>#N/A</c:v>
                </c:pt>
                <c:pt idx="300">
                  <c:v>#N/A</c:v>
                </c:pt>
                <c:pt idx="301">
                  <c:v>654</c:v>
                </c:pt>
                <c:pt idx="302">
                  <c:v>654</c:v>
                </c:pt>
                <c:pt idx="303">
                  <c:v>650</c:v>
                </c:pt>
                <c:pt idx="304">
                  <c:v>650</c:v>
                </c:pt>
                <c:pt idx="305">
                  <c:v>500</c:v>
                </c:pt>
                <c:pt idx="306">
                  <c:v>#N/A</c:v>
                </c:pt>
                <c:pt idx="307">
                  <c:v>#N/A</c:v>
                </c:pt>
                <c:pt idx="308">
                  <c:v>500</c:v>
                </c:pt>
                <c:pt idx="309">
                  <c:v>500</c:v>
                </c:pt>
                <c:pt idx="310">
                  <c:v>500</c:v>
                </c:pt>
                <c:pt idx="311">
                  <c:v>488</c:v>
                </c:pt>
                <c:pt idx="312">
                  <c:v>488</c:v>
                </c:pt>
                <c:pt idx="313">
                  <c:v>#N/A</c:v>
                </c:pt>
                <c:pt idx="314">
                  <c:v>#N/A</c:v>
                </c:pt>
                <c:pt idx="315">
                  <c:v>487</c:v>
                </c:pt>
                <c:pt idx="316">
                  <c:v>174</c:v>
                </c:pt>
                <c:pt idx="317">
                  <c:v>#N/A</c:v>
                </c:pt>
                <c:pt idx="318">
                  <c:v>#N/A</c:v>
                </c:pt>
                <c:pt idx="319">
                  <c:v>#N/A</c:v>
                </c:pt>
                <c:pt idx="320">
                  <c:v>#N/A</c:v>
                </c:pt>
                <c:pt idx="321">
                  <c:v>#N/A</c:v>
                </c:pt>
                <c:pt idx="322">
                  <c:v>#N/A</c:v>
                </c:pt>
                <c:pt idx="323">
                  <c:v>#N/A</c:v>
                </c:pt>
                <c:pt idx="324">
                  <c:v>174</c:v>
                </c:pt>
                <c:pt idx="325">
                  <c:v>174</c:v>
                </c:pt>
                <c:pt idx="326">
                  <c:v>100</c:v>
                </c:pt>
                <c:pt idx="327">
                  <c:v>#N/A</c:v>
                </c:pt>
                <c:pt idx="328">
                  <c:v>#N/A</c:v>
                </c:pt>
                <c:pt idx="329">
                  <c:v>50</c:v>
                </c:pt>
                <c:pt idx="330">
                  <c:v>50</c:v>
                </c:pt>
                <c:pt idx="331">
                  <c:v>50</c:v>
                </c:pt>
                <c:pt idx="332">
                  <c:v>300</c:v>
                </c:pt>
                <c:pt idx="333">
                  <c:v>300</c:v>
                </c:pt>
                <c:pt idx="334">
                  <c:v>#N/A</c:v>
                </c:pt>
                <c:pt idx="335">
                  <c:v>#N/A</c:v>
                </c:pt>
                <c:pt idx="336">
                  <c:v>0</c:v>
                </c:pt>
                <c:pt idx="337">
                  <c:v>0</c:v>
                </c:pt>
                <c:pt idx="338">
                  <c:v>0</c:v>
                </c:pt>
                <c:pt idx="339">
                  <c:v>0</c:v>
                </c:pt>
                <c:pt idx="340">
                  <c:v>0</c:v>
                </c:pt>
                <c:pt idx="341">
                  <c:v>#N/A</c:v>
                </c:pt>
                <c:pt idx="342">
                  <c:v>#N/A</c:v>
                </c:pt>
                <c:pt idx="343">
                  <c:v>0</c:v>
                </c:pt>
                <c:pt idx="344">
                  <c:v>3</c:v>
                </c:pt>
                <c:pt idx="345">
                  <c:v>115</c:v>
                </c:pt>
                <c:pt idx="346">
                  <c:v>470</c:v>
                </c:pt>
                <c:pt idx="347">
                  <c:v>470</c:v>
                </c:pt>
                <c:pt idx="348">
                  <c:v>#N/A</c:v>
                </c:pt>
                <c:pt idx="349">
                  <c:v>#N/A</c:v>
                </c:pt>
                <c:pt idx="350">
                  <c:v>470</c:v>
                </c:pt>
                <c:pt idx="351">
                  <c:v>470</c:v>
                </c:pt>
                <c:pt idx="352">
                  <c:v>470</c:v>
                </c:pt>
                <c:pt idx="353">
                  <c:v>470</c:v>
                </c:pt>
                <c:pt idx="354">
                  <c:v>470</c:v>
                </c:pt>
                <c:pt idx="355">
                  <c:v>#N/A</c:v>
                </c:pt>
                <c:pt idx="356">
                  <c:v>#N/A</c:v>
                </c:pt>
                <c:pt idx="357">
                  <c:v>470</c:v>
                </c:pt>
                <c:pt idx="358">
                  <c:v>120</c:v>
                </c:pt>
                <c:pt idx="359">
                  <c:v>120</c:v>
                </c:pt>
                <c:pt idx="360">
                  <c:v>20</c:v>
                </c:pt>
                <c:pt idx="361">
                  <c:v>20</c:v>
                </c:pt>
                <c:pt idx="362">
                  <c:v>#N/A</c:v>
                </c:pt>
                <c:pt idx="363">
                  <c:v>#N/A</c:v>
                </c:pt>
                <c:pt idx="364">
                  <c:v>#N/A</c:v>
                </c:pt>
              </c:numCache>
            </c:numRef>
          </c:val>
          <c:smooth val="0"/>
          <c:extLst>
            <c:ext xmlns:c16="http://schemas.microsoft.com/office/drawing/2014/chart" uri="{C3380CC4-5D6E-409C-BE32-E72D297353CC}">
              <c16:uniqueId val="{00000000-40D4-4AB7-9CAD-3C03A13A587D}"/>
            </c:ext>
          </c:extLst>
        </c:ser>
        <c:ser>
          <c:idx val="2"/>
          <c:order val="2"/>
          <c:tx>
            <c:strRef>
              <c:f>玻璃日度图表!$AA$17</c:f>
              <c:strCache>
                <c:ptCount val="1"/>
                <c:pt idx="0">
                  <c:v>2022</c:v>
                </c:pt>
              </c:strCache>
            </c:strRef>
          </c:tx>
          <c:spPr>
            <a:ln w="28575" cap="rnd">
              <a:solidFill>
                <a:schemeClr val="accent5">
                  <a:lumMod val="40000"/>
                  <a:lumOff val="60000"/>
                </a:schemeClr>
              </a:solidFill>
              <a:round/>
            </a:ln>
            <a:effectLst/>
          </c:spPr>
          <c:marker>
            <c:symbol val="none"/>
          </c:marker>
          <c:cat>
            <c:numRef>
              <c:f>玻璃日度图表!$X$18:$X$382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玻璃日度图表!$AA$18:$AA$382</c:f>
              <c:numCache>
                <c:formatCode>General</c:formatCode>
                <c:ptCount val="365"/>
                <c:pt idx="0">
                  <c:v>#N/A</c:v>
                </c:pt>
                <c:pt idx="1">
                  <c:v>1025</c:v>
                </c:pt>
                <c:pt idx="2">
                  <c:v>1025</c:v>
                </c:pt>
                <c:pt idx="3">
                  <c:v>1025</c:v>
                </c:pt>
                <c:pt idx="4">
                  <c:v>1025</c:v>
                </c:pt>
                <c:pt idx="5">
                  <c:v>1075</c:v>
                </c:pt>
                <c:pt idx="6">
                  <c:v>#N/A</c:v>
                </c:pt>
                <c:pt idx="7">
                  <c:v>#N/A</c:v>
                </c:pt>
                <c:pt idx="8">
                  <c:v>1075</c:v>
                </c:pt>
                <c:pt idx="9">
                  <c:v>1075</c:v>
                </c:pt>
                <c:pt idx="10">
                  <c:v>1075</c:v>
                </c:pt>
                <c:pt idx="11">
                  <c:v>1075</c:v>
                </c:pt>
                <c:pt idx="12">
                  <c:v>1075</c:v>
                </c:pt>
                <c:pt idx="13">
                  <c:v>#N/A</c:v>
                </c:pt>
                <c:pt idx="14">
                  <c:v>#N/A</c:v>
                </c:pt>
                <c:pt idx="15">
                  <c:v>1078</c:v>
                </c:pt>
                <c:pt idx="16">
                  <c:v>1078</c:v>
                </c:pt>
                <c:pt idx="17">
                  <c:v>1078</c:v>
                </c:pt>
                <c:pt idx="18">
                  <c:v>1078</c:v>
                </c:pt>
                <c:pt idx="19">
                  <c:v>1078</c:v>
                </c:pt>
                <c:pt idx="20">
                  <c:v>#N/A</c:v>
                </c:pt>
                <c:pt idx="21">
                  <c:v>#N/A</c:v>
                </c:pt>
                <c:pt idx="22">
                  <c:v>1078</c:v>
                </c:pt>
                <c:pt idx="23">
                  <c:v>1068</c:v>
                </c:pt>
                <c:pt idx="24">
                  <c:v>556</c:v>
                </c:pt>
                <c:pt idx="25">
                  <c:v>0</c:v>
                </c:pt>
                <c:pt idx="26">
                  <c:v>0</c:v>
                </c:pt>
                <c:pt idx="27">
                  <c:v>#N/A</c:v>
                </c:pt>
                <c:pt idx="28">
                  <c:v>#N/A</c:v>
                </c:pt>
                <c:pt idx="29">
                  <c:v>0</c:v>
                </c:pt>
                <c:pt idx="30">
                  <c:v>0</c:v>
                </c:pt>
                <c:pt idx="31">
                  <c:v>0</c:v>
                </c:pt>
                <c:pt idx="32">
                  <c:v>0</c:v>
                </c:pt>
                <c:pt idx="33">
                  <c:v>0</c:v>
                </c:pt>
                <c:pt idx="34">
                  <c:v>#N/A</c:v>
                </c:pt>
                <c:pt idx="35">
                  <c:v>#N/A</c:v>
                </c:pt>
                <c:pt idx="36">
                  <c:v>0</c:v>
                </c:pt>
                <c:pt idx="37">
                  <c:v>0</c:v>
                </c:pt>
                <c:pt idx="38">
                  <c:v>0</c:v>
                </c:pt>
                <c:pt idx="39">
                  <c:v>0</c:v>
                </c:pt>
                <c:pt idx="40">
                  <c:v>0</c:v>
                </c:pt>
                <c:pt idx="41">
                  <c:v>#N/A</c:v>
                </c:pt>
                <c:pt idx="42">
                  <c:v>#N/A</c:v>
                </c:pt>
                <c:pt idx="43">
                  <c:v>38</c:v>
                </c:pt>
                <c:pt idx="44">
                  <c:v>44</c:v>
                </c:pt>
                <c:pt idx="45">
                  <c:v>67</c:v>
                </c:pt>
                <c:pt idx="46">
                  <c:v>67</c:v>
                </c:pt>
                <c:pt idx="47">
                  <c:v>67</c:v>
                </c:pt>
                <c:pt idx="48">
                  <c:v>#N/A</c:v>
                </c:pt>
                <c:pt idx="49">
                  <c:v>#N/A</c:v>
                </c:pt>
                <c:pt idx="50">
                  <c:v>67</c:v>
                </c:pt>
                <c:pt idx="51">
                  <c:v>67</c:v>
                </c:pt>
                <c:pt idx="52">
                  <c:v>67</c:v>
                </c:pt>
                <c:pt idx="53">
                  <c:v>71</c:v>
                </c:pt>
                <c:pt idx="54">
                  <c:v>75</c:v>
                </c:pt>
                <c:pt idx="55">
                  <c:v>#N/A</c:v>
                </c:pt>
                <c:pt idx="56">
                  <c:v>#N/A</c:v>
                </c:pt>
                <c:pt idx="57">
                  <c:v>49</c:v>
                </c:pt>
                <c:pt idx="58">
                  <c:v>54</c:v>
                </c:pt>
                <c:pt idx="59">
                  <c:v>100</c:v>
                </c:pt>
                <c:pt idx="60">
                  <c:v>119</c:v>
                </c:pt>
                <c:pt idx="61">
                  <c:v>119</c:v>
                </c:pt>
                <c:pt idx="62">
                  <c:v>#N/A</c:v>
                </c:pt>
                <c:pt idx="63">
                  <c:v>#N/A</c:v>
                </c:pt>
                <c:pt idx="64">
                  <c:v>133</c:v>
                </c:pt>
                <c:pt idx="65">
                  <c:v>165</c:v>
                </c:pt>
                <c:pt idx="66">
                  <c:v>468</c:v>
                </c:pt>
                <c:pt idx="67">
                  <c:v>506</c:v>
                </c:pt>
                <c:pt idx="68">
                  <c:v>506</c:v>
                </c:pt>
                <c:pt idx="69">
                  <c:v>#N/A</c:v>
                </c:pt>
                <c:pt idx="70">
                  <c:v>#N/A</c:v>
                </c:pt>
                <c:pt idx="71">
                  <c:v>506</c:v>
                </c:pt>
                <c:pt idx="72">
                  <c:v>506</c:v>
                </c:pt>
                <c:pt idx="73">
                  <c:v>506</c:v>
                </c:pt>
                <c:pt idx="74">
                  <c:v>506</c:v>
                </c:pt>
                <c:pt idx="75">
                  <c:v>506</c:v>
                </c:pt>
                <c:pt idx="76">
                  <c:v>#N/A</c:v>
                </c:pt>
                <c:pt idx="77">
                  <c:v>#N/A</c:v>
                </c:pt>
                <c:pt idx="78">
                  <c:v>39</c:v>
                </c:pt>
                <c:pt idx="79">
                  <c:v>39</c:v>
                </c:pt>
                <c:pt idx="80">
                  <c:v>39</c:v>
                </c:pt>
                <c:pt idx="81">
                  <c:v>39</c:v>
                </c:pt>
                <c:pt idx="82">
                  <c:v>39</c:v>
                </c:pt>
                <c:pt idx="83">
                  <c:v>#N/A</c:v>
                </c:pt>
                <c:pt idx="84">
                  <c:v>#N/A</c:v>
                </c:pt>
                <c:pt idx="85">
                  <c:v>#N/A</c:v>
                </c:pt>
                <c:pt idx="86">
                  <c:v>#N/A</c:v>
                </c:pt>
                <c:pt idx="87">
                  <c:v>#N/A</c:v>
                </c:pt>
                <c:pt idx="88">
                  <c:v>#N/A</c:v>
                </c:pt>
                <c:pt idx="89">
                  <c:v>#N/A</c:v>
                </c:pt>
                <c:pt idx="90">
                  <c:v>#N/A</c:v>
                </c:pt>
                <c:pt idx="91">
                  <c:v>#N/A</c:v>
                </c:pt>
                <c:pt idx="92">
                  <c:v>50</c:v>
                </c:pt>
                <c:pt idx="93">
                  <c:v>50</c:v>
                </c:pt>
                <c:pt idx="94">
                  <c:v>50</c:v>
                </c:pt>
                <c:pt idx="95">
                  <c:v>50</c:v>
                </c:pt>
                <c:pt idx="96">
                  <c:v>50</c:v>
                </c:pt>
                <c:pt idx="97">
                  <c:v>#N/A</c:v>
                </c:pt>
                <c:pt idx="98">
                  <c:v>#N/A</c:v>
                </c:pt>
                <c:pt idx="99">
                  <c:v>50</c:v>
                </c:pt>
                <c:pt idx="100">
                  <c:v>0</c:v>
                </c:pt>
                <c:pt idx="101">
                  <c:v>304</c:v>
                </c:pt>
                <c:pt idx="102">
                  <c:v>312</c:v>
                </c:pt>
                <c:pt idx="103">
                  <c:v>420</c:v>
                </c:pt>
                <c:pt idx="104">
                  <c:v>#N/A</c:v>
                </c:pt>
                <c:pt idx="105">
                  <c:v>#N/A</c:v>
                </c:pt>
                <c:pt idx="106">
                  <c:v>420</c:v>
                </c:pt>
                <c:pt idx="107">
                  <c:v>424</c:v>
                </c:pt>
                <c:pt idx="108">
                  <c:v>480</c:v>
                </c:pt>
                <c:pt idx="109">
                  <c:v>519</c:v>
                </c:pt>
                <c:pt idx="110">
                  <c:v>#N/A</c:v>
                </c:pt>
                <c:pt idx="111">
                  <c:v>#N/A</c:v>
                </c:pt>
                <c:pt idx="112">
                  <c:v>#N/A</c:v>
                </c:pt>
                <c:pt idx="113">
                  <c:v>526</c:v>
                </c:pt>
                <c:pt idx="114">
                  <c:v>1041</c:v>
                </c:pt>
                <c:pt idx="115">
                  <c:v>852</c:v>
                </c:pt>
                <c:pt idx="116">
                  <c:v>997</c:v>
                </c:pt>
                <c:pt idx="117">
                  <c:v>1077</c:v>
                </c:pt>
                <c:pt idx="118">
                  <c:v>#N/A</c:v>
                </c:pt>
                <c:pt idx="119">
                  <c:v>#N/A</c:v>
                </c:pt>
                <c:pt idx="120">
                  <c:v>1106</c:v>
                </c:pt>
                <c:pt idx="121">
                  <c:v>1215</c:v>
                </c:pt>
                <c:pt idx="122">
                  <c:v>1270</c:v>
                </c:pt>
                <c:pt idx="123">
                  <c:v>1282</c:v>
                </c:pt>
                <c:pt idx="124">
                  <c:v>1282</c:v>
                </c:pt>
                <c:pt idx="125">
                  <c:v>#N/A</c:v>
                </c:pt>
                <c:pt idx="126">
                  <c:v>#N/A</c:v>
                </c:pt>
                <c:pt idx="127">
                  <c:v>1300</c:v>
                </c:pt>
                <c:pt idx="128">
                  <c:v>1300</c:v>
                </c:pt>
                <c:pt idx="129">
                  <c:v>1300</c:v>
                </c:pt>
                <c:pt idx="130">
                  <c:v>1185</c:v>
                </c:pt>
                <c:pt idx="131">
                  <c:v>1185</c:v>
                </c:pt>
                <c:pt idx="132">
                  <c:v>#N/A</c:v>
                </c:pt>
                <c:pt idx="133">
                  <c:v>#N/A</c:v>
                </c:pt>
                <c:pt idx="134">
                  <c:v>1135</c:v>
                </c:pt>
                <c:pt idx="135">
                  <c:v>1169</c:v>
                </c:pt>
                <c:pt idx="136">
                  <c:v>619</c:v>
                </c:pt>
                <c:pt idx="137">
                  <c:v>619</c:v>
                </c:pt>
                <c:pt idx="138">
                  <c:v>619</c:v>
                </c:pt>
                <c:pt idx="139">
                  <c:v>#N/A</c:v>
                </c:pt>
                <c:pt idx="140">
                  <c:v>#N/A</c:v>
                </c:pt>
                <c:pt idx="141">
                  <c:v>619</c:v>
                </c:pt>
                <c:pt idx="142">
                  <c:v>619</c:v>
                </c:pt>
                <c:pt idx="143">
                  <c:v>619</c:v>
                </c:pt>
                <c:pt idx="144">
                  <c:v>619</c:v>
                </c:pt>
                <c:pt idx="145">
                  <c:v>619</c:v>
                </c:pt>
                <c:pt idx="146">
                  <c:v>#N/A</c:v>
                </c:pt>
                <c:pt idx="147">
                  <c:v>#N/A</c:v>
                </c:pt>
                <c:pt idx="148">
                  <c:v>452</c:v>
                </c:pt>
                <c:pt idx="149">
                  <c:v>303</c:v>
                </c:pt>
                <c:pt idx="150">
                  <c:v>150</c:v>
                </c:pt>
                <c:pt idx="151">
                  <c:v>150</c:v>
                </c:pt>
                <c:pt idx="152">
                  <c:v>150</c:v>
                </c:pt>
                <c:pt idx="153">
                  <c:v>#N/A</c:v>
                </c:pt>
                <c:pt idx="154">
                  <c:v>#N/A</c:v>
                </c:pt>
                <c:pt idx="155">
                  <c:v>150</c:v>
                </c:pt>
                <c:pt idx="156">
                  <c:v>150</c:v>
                </c:pt>
                <c:pt idx="157">
                  <c:v>0</c:v>
                </c:pt>
                <c:pt idx="158">
                  <c:v>0</c:v>
                </c:pt>
                <c:pt idx="159">
                  <c:v>0</c:v>
                </c:pt>
                <c:pt idx="160">
                  <c:v>#N/A</c:v>
                </c:pt>
                <c:pt idx="161">
                  <c:v>#N/A</c:v>
                </c:pt>
                <c:pt idx="162">
                  <c:v>0</c:v>
                </c:pt>
                <c:pt idx="163">
                  <c:v>0</c:v>
                </c:pt>
                <c:pt idx="164">
                  <c:v>41</c:v>
                </c:pt>
                <c:pt idx="165">
                  <c:v>58</c:v>
                </c:pt>
                <c:pt idx="166">
                  <c:v>92</c:v>
                </c:pt>
                <c:pt idx="167">
                  <c:v>#N/A</c:v>
                </c:pt>
                <c:pt idx="168">
                  <c:v>#N/A</c:v>
                </c:pt>
                <c:pt idx="169">
                  <c:v>92</c:v>
                </c:pt>
                <c:pt idx="170">
                  <c:v>93</c:v>
                </c:pt>
                <c:pt idx="171">
                  <c:v>98</c:v>
                </c:pt>
                <c:pt idx="172">
                  <c:v>98</c:v>
                </c:pt>
                <c:pt idx="173">
                  <c:v>98</c:v>
                </c:pt>
                <c:pt idx="174">
                  <c:v>#N/A</c:v>
                </c:pt>
                <c:pt idx="175">
                  <c:v>#N/A</c:v>
                </c:pt>
                <c:pt idx="176">
                  <c:v>123</c:v>
                </c:pt>
                <c:pt idx="177">
                  <c:v>123</c:v>
                </c:pt>
                <c:pt idx="178">
                  <c:v>123</c:v>
                </c:pt>
                <c:pt idx="179">
                  <c:v>147</c:v>
                </c:pt>
                <c:pt idx="180">
                  <c:v>147</c:v>
                </c:pt>
                <c:pt idx="181">
                  <c:v>#N/A</c:v>
                </c:pt>
                <c:pt idx="182">
                  <c:v>#N/A</c:v>
                </c:pt>
                <c:pt idx="183">
                  <c:v>170</c:v>
                </c:pt>
                <c:pt idx="184">
                  <c:v>205</c:v>
                </c:pt>
                <c:pt idx="185">
                  <c:v>252</c:v>
                </c:pt>
                <c:pt idx="186">
                  <c:v>282</c:v>
                </c:pt>
                <c:pt idx="187">
                  <c:v>305</c:v>
                </c:pt>
                <c:pt idx="188">
                  <c:v>#N/A</c:v>
                </c:pt>
                <c:pt idx="189">
                  <c:v>#N/A</c:v>
                </c:pt>
                <c:pt idx="190">
                  <c:v>379</c:v>
                </c:pt>
                <c:pt idx="191">
                  <c:v>384</c:v>
                </c:pt>
                <c:pt idx="192">
                  <c:v>384</c:v>
                </c:pt>
                <c:pt idx="193">
                  <c:v>384</c:v>
                </c:pt>
                <c:pt idx="194">
                  <c:v>394</c:v>
                </c:pt>
                <c:pt idx="195">
                  <c:v>#N/A</c:v>
                </c:pt>
                <c:pt idx="196">
                  <c:v>#N/A</c:v>
                </c:pt>
                <c:pt idx="197">
                  <c:v>394</c:v>
                </c:pt>
                <c:pt idx="198">
                  <c:v>394</c:v>
                </c:pt>
                <c:pt idx="199">
                  <c:v>394</c:v>
                </c:pt>
                <c:pt idx="200">
                  <c:v>394</c:v>
                </c:pt>
                <c:pt idx="201">
                  <c:v>394</c:v>
                </c:pt>
                <c:pt idx="202">
                  <c:v>#N/A</c:v>
                </c:pt>
                <c:pt idx="203">
                  <c:v>#N/A</c:v>
                </c:pt>
                <c:pt idx="204">
                  <c:v>394</c:v>
                </c:pt>
                <c:pt idx="205">
                  <c:v>394</c:v>
                </c:pt>
                <c:pt idx="206">
                  <c:v>201</c:v>
                </c:pt>
                <c:pt idx="207">
                  <c:v>105</c:v>
                </c:pt>
                <c:pt idx="208">
                  <c:v>105</c:v>
                </c:pt>
                <c:pt idx="209">
                  <c:v>#N/A</c:v>
                </c:pt>
                <c:pt idx="210">
                  <c:v>#N/A</c:v>
                </c:pt>
                <c:pt idx="211">
                  <c:v>#N/A</c:v>
                </c:pt>
                <c:pt idx="212">
                  <c:v>105</c:v>
                </c:pt>
                <c:pt idx="213">
                  <c:v>0</c:v>
                </c:pt>
                <c:pt idx="214">
                  <c:v>0</c:v>
                </c:pt>
                <c:pt idx="215">
                  <c:v>0</c:v>
                </c:pt>
                <c:pt idx="216">
                  <c:v>#N/A</c:v>
                </c:pt>
                <c:pt idx="217">
                  <c:v>#N/A</c:v>
                </c:pt>
                <c:pt idx="218">
                  <c:v>0</c:v>
                </c:pt>
                <c:pt idx="219">
                  <c:v>0</c:v>
                </c:pt>
                <c:pt idx="220">
                  <c:v>0</c:v>
                </c:pt>
                <c:pt idx="221">
                  <c:v>261</c:v>
                </c:pt>
                <c:pt idx="222">
                  <c:v>485</c:v>
                </c:pt>
                <c:pt idx="223">
                  <c:v>#N/A</c:v>
                </c:pt>
                <c:pt idx="224">
                  <c:v>#N/A</c:v>
                </c:pt>
                <c:pt idx="225">
                  <c:v>583</c:v>
                </c:pt>
                <c:pt idx="226">
                  <c:v>583</c:v>
                </c:pt>
                <c:pt idx="227">
                  <c:v>583</c:v>
                </c:pt>
                <c:pt idx="228">
                  <c:v>583</c:v>
                </c:pt>
                <c:pt idx="229">
                  <c:v>583</c:v>
                </c:pt>
                <c:pt idx="230">
                  <c:v>#N/A</c:v>
                </c:pt>
                <c:pt idx="231">
                  <c:v>#N/A</c:v>
                </c:pt>
                <c:pt idx="232">
                  <c:v>583</c:v>
                </c:pt>
                <c:pt idx="233">
                  <c:v>270</c:v>
                </c:pt>
                <c:pt idx="234">
                  <c:v>270</c:v>
                </c:pt>
                <c:pt idx="235">
                  <c:v>396</c:v>
                </c:pt>
                <c:pt idx="236">
                  <c:v>497</c:v>
                </c:pt>
                <c:pt idx="237">
                  <c:v>#N/A</c:v>
                </c:pt>
                <c:pt idx="238">
                  <c:v>#N/A</c:v>
                </c:pt>
                <c:pt idx="239">
                  <c:v>517</c:v>
                </c:pt>
                <c:pt idx="240">
                  <c:v>809</c:v>
                </c:pt>
                <c:pt idx="241">
                  <c:v>#N/A</c:v>
                </c:pt>
                <c:pt idx="242">
                  <c:v>#N/A</c:v>
                </c:pt>
                <c:pt idx="243">
                  <c:v>#N/A</c:v>
                </c:pt>
                <c:pt idx="244">
                  <c:v>#N/A</c:v>
                </c:pt>
                <c:pt idx="245">
                  <c:v>#N/A</c:v>
                </c:pt>
                <c:pt idx="246">
                  <c:v>1144</c:v>
                </c:pt>
                <c:pt idx="247">
                  <c:v>1215</c:v>
                </c:pt>
                <c:pt idx="248">
                  <c:v>1293</c:v>
                </c:pt>
                <c:pt idx="249">
                  <c:v>1313</c:v>
                </c:pt>
                <c:pt idx="250">
                  <c:v>1075</c:v>
                </c:pt>
                <c:pt idx="251">
                  <c:v>#N/A</c:v>
                </c:pt>
                <c:pt idx="252">
                  <c:v>#N/A</c:v>
                </c:pt>
                <c:pt idx="253">
                  <c:v>1264</c:v>
                </c:pt>
                <c:pt idx="254">
                  <c:v>1293</c:v>
                </c:pt>
                <c:pt idx="255">
                  <c:v>1308</c:v>
                </c:pt>
                <c:pt idx="256">
                  <c:v>1308</c:v>
                </c:pt>
                <c:pt idx="257">
                  <c:v>1308</c:v>
                </c:pt>
                <c:pt idx="258">
                  <c:v>#N/A</c:v>
                </c:pt>
                <c:pt idx="259">
                  <c:v>#N/A</c:v>
                </c:pt>
                <c:pt idx="260">
                  <c:v>1308</c:v>
                </c:pt>
                <c:pt idx="261">
                  <c:v>1308</c:v>
                </c:pt>
                <c:pt idx="262">
                  <c:v>1308</c:v>
                </c:pt>
                <c:pt idx="263">
                  <c:v>1308</c:v>
                </c:pt>
                <c:pt idx="264">
                  <c:v>1101</c:v>
                </c:pt>
                <c:pt idx="265">
                  <c:v>#N/A</c:v>
                </c:pt>
                <c:pt idx="266">
                  <c:v>#N/A</c:v>
                </c:pt>
                <c:pt idx="267">
                  <c:v>500</c:v>
                </c:pt>
                <c:pt idx="268">
                  <c:v>250</c:v>
                </c:pt>
                <c:pt idx="269">
                  <c:v>125</c:v>
                </c:pt>
                <c:pt idx="270">
                  <c:v>#N/A</c:v>
                </c:pt>
                <c:pt idx="271">
                  <c:v>#N/A</c:v>
                </c:pt>
                <c:pt idx="272">
                  <c:v>#N/A</c:v>
                </c:pt>
                <c:pt idx="273">
                  <c:v>#N/A</c:v>
                </c:pt>
                <c:pt idx="274">
                  <c:v>0</c:v>
                </c:pt>
                <c:pt idx="275">
                  <c:v>0</c:v>
                </c:pt>
                <c:pt idx="276">
                  <c:v>0</c:v>
                </c:pt>
                <c:pt idx="277">
                  <c:v>0</c:v>
                </c:pt>
                <c:pt idx="278">
                  <c:v>0</c:v>
                </c:pt>
                <c:pt idx="279">
                  <c:v>#N/A</c:v>
                </c:pt>
                <c:pt idx="280">
                  <c:v>#N/A</c:v>
                </c:pt>
                <c:pt idx="281">
                  <c:v>0</c:v>
                </c:pt>
                <c:pt idx="282">
                  <c:v>0</c:v>
                </c:pt>
                <c:pt idx="283">
                  <c:v>0</c:v>
                </c:pt>
                <c:pt idx="284">
                  <c:v>0</c:v>
                </c:pt>
                <c:pt idx="285">
                  <c:v>0</c:v>
                </c:pt>
                <c:pt idx="286">
                  <c:v>#N/A</c:v>
                </c:pt>
                <c:pt idx="287">
                  <c:v>#N/A</c:v>
                </c:pt>
                <c:pt idx="288">
                  <c:v>218</c:v>
                </c:pt>
                <c:pt idx="289">
                  <c:v>254</c:v>
                </c:pt>
                <c:pt idx="290">
                  <c:v>317</c:v>
                </c:pt>
                <c:pt idx="291">
                  <c:v>317</c:v>
                </c:pt>
                <c:pt idx="292">
                  <c:v>337</c:v>
                </c:pt>
                <c:pt idx="293">
                  <c:v>#N/A</c:v>
                </c:pt>
                <c:pt idx="294">
                  <c:v>#N/A</c:v>
                </c:pt>
                <c:pt idx="295">
                  <c:v>337</c:v>
                </c:pt>
                <c:pt idx="296">
                  <c:v>366</c:v>
                </c:pt>
                <c:pt idx="297">
                  <c:v>375</c:v>
                </c:pt>
                <c:pt idx="298">
                  <c:v>314</c:v>
                </c:pt>
                <c:pt idx="299">
                  <c:v>110</c:v>
                </c:pt>
                <c:pt idx="300">
                  <c:v>#N/A</c:v>
                </c:pt>
                <c:pt idx="301">
                  <c:v>#N/A</c:v>
                </c:pt>
                <c:pt idx="302">
                  <c:v>259</c:v>
                </c:pt>
                <c:pt idx="303">
                  <c:v>357</c:v>
                </c:pt>
                <c:pt idx="304">
                  <c:v>433</c:v>
                </c:pt>
                <c:pt idx="305">
                  <c:v>464</c:v>
                </c:pt>
                <c:pt idx="306">
                  <c:v>489</c:v>
                </c:pt>
                <c:pt idx="307">
                  <c:v>#N/A</c:v>
                </c:pt>
                <c:pt idx="308">
                  <c:v>#N/A</c:v>
                </c:pt>
                <c:pt idx="309">
                  <c:v>539</c:v>
                </c:pt>
                <c:pt idx="310">
                  <c:v>664</c:v>
                </c:pt>
                <c:pt idx="311">
                  <c:v>701</c:v>
                </c:pt>
                <c:pt idx="312">
                  <c:v>1038</c:v>
                </c:pt>
                <c:pt idx="313">
                  <c:v>1038</c:v>
                </c:pt>
                <c:pt idx="314">
                  <c:v>#N/A</c:v>
                </c:pt>
                <c:pt idx="315">
                  <c:v>#N/A</c:v>
                </c:pt>
                <c:pt idx="316">
                  <c:v>1038</c:v>
                </c:pt>
                <c:pt idx="317">
                  <c:v>1038</c:v>
                </c:pt>
                <c:pt idx="318">
                  <c:v>1038</c:v>
                </c:pt>
                <c:pt idx="319">
                  <c:v>1038</c:v>
                </c:pt>
                <c:pt idx="320">
                  <c:v>1038</c:v>
                </c:pt>
                <c:pt idx="321">
                  <c:v>#N/A</c:v>
                </c:pt>
                <c:pt idx="322">
                  <c:v>#N/A</c:v>
                </c:pt>
                <c:pt idx="323">
                  <c:v>130</c:v>
                </c:pt>
                <c:pt idx="324">
                  <c:v>0</c:v>
                </c:pt>
                <c:pt idx="325">
                  <c:v>0</c:v>
                </c:pt>
                <c:pt idx="326">
                  <c:v>0</c:v>
                </c:pt>
                <c:pt idx="327">
                  <c:v>0</c:v>
                </c:pt>
                <c:pt idx="328">
                  <c:v>#N/A</c:v>
                </c:pt>
                <c:pt idx="329">
                  <c:v>#N/A</c:v>
                </c:pt>
                <c:pt idx="330">
                  <c:v>#N/A</c:v>
                </c:pt>
                <c:pt idx="331">
                  <c:v>#N/A</c:v>
                </c:pt>
                <c:pt idx="332">
                  <c:v>#N/A</c:v>
                </c:pt>
                <c:pt idx="333">
                  <c:v>#N/A</c:v>
                </c:pt>
                <c:pt idx="334">
                  <c:v>#N/A</c:v>
                </c:pt>
                <c:pt idx="335">
                  <c:v>#N/A</c:v>
                </c:pt>
                <c:pt idx="336">
                  <c:v>#N/A</c:v>
                </c:pt>
                <c:pt idx="337">
                  <c:v>0</c:v>
                </c:pt>
                <c:pt idx="338">
                  <c:v>0</c:v>
                </c:pt>
                <c:pt idx="339">
                  <c:v>0</c:v>
                </c:pt>
                <c:pt idx="340">
                  <c:v>0</c:v>
                </c:pt>
                <c:pt idx="341">
                  <c:v>0</c:v>
                </c:pt>
                <c:pt idx="342">
                  <c:v>#N/A</c:v>
                </c:pt>
                <c:pt idx="343">
                  <c:v>#N/A</c:v>
                </c:pt>
                <c:pt idx="344">
                  <c:v>8</c:v>
                </c:pt>
                <c:pt idx="345">
                  <c:v>12</c:v>
                </c:pt>
                <c:pt idx="346">
                  <c:v>51</c:v>
                </c:pt>
                <c:pt idx="347">
                  <c:v>51</c:v>
                </c:pt>
                <c:pt idx="348">
                  <c:v>51</c:v>
                </c:pt>
                <c:pt idx="349">
                  <c:v>#N/A</c:v>
                </c:pt>
                <c:pt idx="350">
                  <c:v>#N/A</c:v>
                </c:pt>
                <c:pt idx="351">
                  <c:v>51</c:v>
                </c:pt>
                <c:pt idx="352">
                  <c:v>51</c:v>
                </c:pt>
                <c:pt idx="353">
                  <c:v>51</c:v>
                </c:pt>
                <c:pt idx="354">
                  <c:v>0</c:v>
                </c:pt>
                <c:pt idx="355">
                  <c:v>0</c:v>
                </c:pt>
                <c:pt idx="356">
                  <c:v>#N/A</c:v>
                </c:pt>
                <c:pt idx="357">
                  <c:v>#N/A</c:v>
                </c:pt>
                <c:pt idx="358">
                  <c:v>0</c:v>
                </c:pt>
                <c:pt idx="359">
                  <c:v>0</c:v>
                </c:pt>
                <c:pt idx="360">
                  <c:v>0</c:v>
                </c:pt>
                <c:pt idx="361">
                  <c:v>0</c:v>
                </c:pt>
                <c:pt idx="362">
                  <c:v>#N/A</c:v>
                </c:pt>
                <c:pt idx="363">
                  <c:v>#N/A</c:v>
                </c:pt>
                <c:pt idx="364">
                  <c:v>#N/A</c:v>
                </c:pt>
              </c:numCache>
            </c:numRef>
          </c:val>
          <c:smooth val="0"/>
          <c:extLst>
            <c:ext xmlns:c16="http://schemas.microsoft.com/office/drawing/2014/chart" uri="{C3380CC4-5D6E-409C-BE32-E72D297353CC}">
              <c16:uniqueId val="{00000001-40D4-4AB7-9CAD-3C03A13A587D}"/>
            </c:ext>
          </c:extLst>
        </c:ser>
        <c:ser>
          <c:idx val="3"/>
          <c:order val="3"/>
          <c:tx>
            <c:strRef>
              <c:f>玻璃日度图表!$Z$17</c:f>
              <c:strCache>
                <c:ptCount val="1"/>
                <c:pt idx="0">
                  <c:v>2023</c:v>
                </c:pt>
              </c:strCache>
            </c:strRef>
          </c:tx>
          <c:spPr>
            <a:ln w="28575" cap="rnd">
              <a:solidFill>
                <a:srgbClr val="0070C0"/>
              </a:solidFill>
              <a:round/>
            </a:ln>
            <a:effectLst/>
          </c:spPr>
          <c:marker>
            <c:symbol val="none"/>
          </c:marker>
          <c:cat>
            <c:numRef>
              <c:f>玻璃日度图表!$X$18:$X$382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玻璃日度图表!$Z$18:$Z$382</c:f>
              <c:numCache>
                <c:formatCode>General</c:formatCode>
                <c:ptCount val="365"/>
                <c:pt idx="0">
                  <c:v>#N/A</c:v>
                </c:pt>
                <c:pt idx="1">
                  <c:v>#N/A</c:v>
                </c:pt>
                <c:pt idx="2">
                  <c:v>5112</c:v>
                </c:pt>
                <c:pt idx="3">
                  <c:v>5227</c:v>
                </c:pt>
                <c:pt idx="4">
                  <c:v>5242</c:v>
                </c:pt>
                <c:pt idx="5">
                  <c:v>5245</c:v>
                </c:pt>
                <c:pt idx="6">
                  <c:v>5260</c:v>
                </c:pt>
                <c:pt idx="7">
                  <c:v>#N/A</c:v>
                </c:pt>
                <c:pt idx="8">
                  <c:v>#N/A</c:v>
                </c:pt>
                <c:pt idx="9">
                  <c:v>4816</c:v>
                </c:pt>
                <c:pt idx="10">
                  <c:v>4688</c:v>
                </c:pt>
                <c:pt idx="11">
                  <c:v>4868</c:v>
                </c:pt>
                <c:pt idx="12">
                  <c:v>5626</c:v>
                </c:pt>
                <c:pt idx="13">
                  <c:v>5919</c:v>
                </c:pt>
                <c:pt idx="14">
                  <c:v>#N/A</c:v>
                </c:pt>
                <c:pt idx="15">
                  <c:v>#N/A</c:v>
                </c:pt>
                <c:pt idx="16">
                  <c:v>5919</c:v>
                </c:pt>
                <c:pt idx="17">
                  <c:v>5919</c:v>
                </c:pt>
                <c:pt idx="18">
                  <c:v>5919</c:v>
                </c:pt>
                <c:pt idx="19">
                  <c:v>5919</c:v>
                </c:pt>
                <c:pt idx="20">
                  <c:v>5919</c:v>
                </c:pt>
                <c:pt idx="21">
                  <c:v>#N/A</c:v>
                </c:pt>
                <c:pt idx="22">
                  <c:v>#N/A</c:v>
                </c:pt>
                <c:pt idx="23">
                  <c:v>5919</c:v>
                </c:pt>
                <c:pt idx="24">
                  <c:v>5919</c:v>
                </c:pt>
                <c:pt idx="25">
                  <c:v>2550</c:v>
                </c:pt>
                <c:pt idx="26">
                  <c:v>1500</c:v>
                </c:pt>
                <c:pt idx="27">
                  <c:v>1000</c:v>
                </c:pt>
                <c:pt idx="28">
                  <c:v>#N/A</c:v>
                </c:pt>
                <c:pt idx="29">
                  <c:v>#N/A</c:v>
                </c:pt>
                <c:pt idx="30">
                  <c:v>0</c:v>
                </c:pt>
                <c:pt idx="31">
                  <c:v>0</c:v>
                </c:pt>
                <c:pt idx="32">
                  <c:v>0</c:v>
                </c:pt>
                <c:pt idx="33">
                  <c:v>0</c:v>
                </c:pt>
                <c:pt idx="34">
                  <c:v>0</c:v>
                </c:pt>
                <c:pt idx="35">
                  <c:v>#N/A</c:v>
                </c:pt>
                <c:pt idx="36">
                  <c:v>#N/A</c:v>
                </c:pt>
                <c:pt idx="37">
                  <c:v>0</c:v>
                </c:pt>
                <c:pt idx="38">
                  <c:v>0</c:v>
                </c:pt>
                <c:pt idx="39">
                  <c:v>0</c:v>
                </c:pt>
                <c:pt idx="40">
                  <c:v>0</c:v>
                </c:pt>
                <c:pt idx="41">
                  <c:v>373</c:v>
                </c:pt>
                <c:pt idx="42">
                  <c:v>#N/A</c:v>
                </c:pt>
                <c:pt idx="43">
                  <c:v>#N/A</c:v>
                </c:pt>
                <c:pt idx="44">
                  <c:v>435</c:v>
                </c:pt>
                <c:pt idx="45">
                  <c:v>602</c:v>
                </c:pt>
                <c:pt idx="46">
                  <c:v>602</c:v>
                </c:pt>
                <c:pt idx="47">
                  <c:v>602</c:v>
                </c:pt>
                <c:pt idx="48">
                  <c:v>1252</c:v>
                </c:pt>
                <c:pt idx="49">
                  <c:v>#N/A</c:v>
                </c:pt>
                <c:pt idx="50">
                  <c:v>#N/A</c:v>
                </c:pt>
                <c:pt idx="51">
                  <c:v>1302</c:v>
                </c:pt>
                <c:pt idx="52">
                  <c:v>1302</c:v>
                </c:pt>
                <c:pt idx="53">
                  <c:v>1302</c:v>
                </c:pt>
                <c:pt idx="54">
                  <c:v>777</c:v>
                </c:pt>
                <c:pt idx="55">
                  <c:v>27</c:v>
                </c:pt>
                <c:pt idx="56">
                  <c:v>#N/A</c:v>
                </c:pt>
                <c:pt idx="57">
                  <c:v>#N/A</c:v>
                </c:pt>
                <c:pt idx="58">
                  <c:v>30</c:v>
                </c:pt>
                <c:pt idx="59">
                  <c:v>43</c:v>
                </c:pt>
                <c:pt idx="60">
                  <c:v>57</c:v>
                </c:pt>
                <c:pt idx="61">
                  <c:v>81</c:v>
                </c:pt>
                <c:pt idx="62">
                  <c:v>97</c:v>
                </c:pt>
                <c:pt idx="63">
                  <c:v>#N/A</c:v>
                </c:pt>
                <c:pt idx="64">
                  <c:v>#N/A</c:v>
                </c:pt>
                <c:pt idx="65">
                  <c:v>146</c:v>
                </c:pt>
                <c:pt idx="66">
                  <c:v>219</c:v>
                </c:pt>
                <c:pt idx="67">
                  <c:v>302</c:v>
                </c:pt>
                <c:pt idx="68">
                  <c:v>427</c:v>
                </c:pt>
                <c:pt idx="69">
                  <c:v>427</c:v>
                </c:pt>
                <c:pt idx="70">
                  <c:v>#N/A</c:v>
                </c:pt>
                <c:pt idx="71">
                  <c:v>#N/A</c:v>
                </c:pt>
                <c:pt idx="72">
                  <c:v>427</c:v>
                </c:pt>
                <c:pt idx="73">
                  <c:v>427</c:v>
                </c:pt>
                <c:pt idx="74">
                  <c:v>427</c:v>
                </c:pt>
                <c:pt idx="75">
                  <c:v>427</c:v>
                </c:pt>
                <c:pt idx="76">
                  <c:v>377</c:v>
                </c:pt>
                <c:pt idx="77">
                  <c:v>#N/A</c:v>
                </c:pt>
                <c:pt idx="78">
                  <c:v>#N/A</c:v>
                </c:pt>
                <c:pt idx="79">
                  <c:v>0</c:v>
                </c:pt>
                <c:pt idx="80">
                  <c:v>0</c:v>
                </c:pt>
                <c:pt idx="81">
                  <c:v>0</c:v>
                </c:pt>
                <c:pt idx="82">
                  <c:v>0</c:v>
                </c:pt>
                <c:pt idx="83">
                  <c:v>0</c:v>
                </c:pt>
                <c:pt idx="84">
                  <c:v>#N/A</c:v>
                </c:pt>
                <c:pt idx="85">
                  <c:v>#N/A</c:v>
                </c:pt>
                <c:pt idx="86">
                  <c:v>#N/A</c:v>
                </c:pt>
                <c:pt idx="87">
                  <c:v>#N/A</c:v>
                </c:pt>
                <c:pt idx="88">
                  <c:v>#N/A</c:v>
                </c:pt>
                <c:pt idx="89">
                  <c:v>#N/A</c:v>
                </c:pt>
                <c:pt idx="90">
                  <c:v>#N/A</c:v>
                </c:pt>
                <c:pt idx="91">
                  <c:v>#N/A</c:v>
                </c:pt>
                <c:pt idx="92">
                  <c:v>#N/A</c:v>
                </c:pt>
                <c:pt idx="93">
                  <c:v>#N/A</c:v>
                </c:pt>
                <c:pt idx="94">
                  <c:v>0</c:v>
                </c:pt>
                <c:pt idx="95">
                  <c:v>0</c:v>
                </c:pt>
                <c:pt idx="96">
                  <c:v>0</c:v>
                </c:pt>
                <c:pt idx="97">
                  <c:v>0</c:v>
                </c:pt>
                <c:pt idx="98">
                  <c:v>#N/A</c:v>
                </c:pt>
                <c:pt idx="99">
                  <c:v>#N/A</c:v>
                </c:pt>
                <c:pt idx="100">
                  <c:v>0</c:v>
                </c:pt>
                <c:pt idx="101">
                  <c:v>0</c:v>
                </c:pt>
                <c:pt idx="102">
                  <c:v>919</c:v>
                </c:pt>
                <c:pt idx="103">
                  <c:v>969</c:v>
                </c:pt>
                <c:pt idx="104">
                  <c:v>991</c:v>
                </c:pt>
                <c:pt idx="105">
                  <c:v>#N/A</c:v>
                </c:pt>
                <c:pt idx="106">
                  <c:v>#N/A</c:v>
                </c:pt>
                <c:pt idx="107">
                  <c:v>1108</c:v>
                </c:pt>
                <c:pt idx="108">
                  <c:v>1158</c:v>
                </c:pt>
                <c:pt idx="109">
                  <c:v>1179</c:v>
                </c:pt>
                <c:pt idx="110">
                  <c:v>1187</c:v>
                </c:pt>
                <c:pt idx="111">
                  <c:v>1187</c:v>
                </c:pt>
                <c:pt idx="112">
                  <c:v>#N/A</c:v>
                </c:pt>
                <c:pt idx="113">
                  <c:v>#N/A</c:v>
                </c:pt>
                <c:pt idx="114">
                  <c:v>1187</c:v>
                </c:pt>
                <c:pt idx="115">
                  <c:v>366</c:v>
                </c:pt>
                <c:pt idx="116">
                  <c:v>366</c:v>
                </c:pt>
                <c:pt idx="117">
                  <c:v>346</c:v>
                </c:pt>
                <c:pt idx="118">
                  <c:v>346</c:v>
                </c:pt>
                <c:pt idx="119">
                  <c:v>#N/A</c:v>
                </c:pt>
                <c:pt idx="120">
                  <c:v>#N/A</c:v>
                </c:pt>
                <c:pt idx="121">
                  <c:v>246</c:v>
                </c:pt>
                <c:pt idx="122">
                  <c:v>246</c:v>
                </c:pt>
                <c:pt idx="123">
                  <c:v>106</c:v>
                </c:pt>
                <c:pt idx="124">
                  <c:v>119</c:v>
                </c:pt>
                <c:pt idx="125">
                  <c:v>139</c:v>
                </c:pt>
                <c:pt idx="126">
                  <c:v>#N/A</c:v>
                </c:pt>
                <c:pt idx="127">
                  <c:v>#N/A</c:v>
                </c:pt>
                <c:pt idx="128">
                  <c:v>183</c:v>
                </c:pt>
                <c:pt idx="129">
                  <c:v>256</c:v>
                </c:pt>
                <c:pt idx="130">
                  <c:v>276</c:v>
                </c:pt>
                <c:pt idx="131">
                  <c:v>332</c:v>
                </c:pt>
                <c:pt idx="132">
                  <c:v>570</c:v>
                </c:pt>
                <c:pt idx="133">
                  <c:v>#N/A</c:v>
                </c:pt>
                <c:pt idx="134">
                  <c:v>#N/A</c:v>
                </c:pt>
                <c:pt idx="135">
                  <c:v>676</c:v>
                </c:pt>
                <c:pt idx="136">
                  <c:v>775</c:v>
                </c:pt>
                <c:pt idx="137">
                  <c:v>830</c:v>
                </c:pt>
                <c:pt idx="138">
                  <c:v>830</c:v>
                </c:pt>
                <c:pt idx="139">
                  <c:v>830</c:v>
                </c:pt>
                <c:pt idx="140">
                  <c:v>#N/A</c:v>
                </c:pt>
                <c:pt idx="141">
                  <c:v>#N/A</c:v>
                </c:pt>
                <c:pt idx="142">
                  <c:v>830</c:v>
                </c:pt>
                <c:pt idx="143">
                  <c:v>830</c:v>
                </c:pt>
                <c:pt idx="144">
                  <c:v>830</c:v>
                </c:pt>
                <c:pt idx="145">
                  <c:v>830</c:v>
                </c:pt>
                <c:pt idx="146">
                  <c:v>865</c:v>
                </c:pt>
                <c:pt idx="147">
                  <c:v>#N/A</c:v>
                </c:pt>
                <c:pt idx="148">
                  <c:v>#N/A</c:v>
                </c:pt>
                <c:pt idx="149">
                  <c:v>75</c:v>
                </c:pt>
                <c:pt idx="150">
                  <c:v>75</c:v>
                </c:pt>
                <c:pt idx="151">
                  <c:v>75</c:v>
                </c:pt>
                <c:pt idx="152">
                  <c:v>75</c:v>
                </c:pt>
                <c:pt idx="153">
                  <c:v>75</c:v>
                </c:pt>
                <c:pt idx="154">
                  <c:v>#N/A</c:v>
                </c:pt>
                <c:pt idx="155">
                  <c:v>#N/A</c:v>
                </c:pt>
                <c:pt idx="156">
                  <c:v>100</c:v>
                </c:pt>
                <c:pt idx="157">
                  <c:v>100</c:v>
                </c:pt>
                <c:pt idx="158">
                  <c:v>100</c:v>
                </c:pt>
                <c:pt idx="159">
                  <c:v>100</c:v>
                </c:pt>
                <c:pt idx="160">
                  <c:v>100</c:v>
                </c:pt>
                <c:pt idx="161">
                  <c:v>#N/A</c:v>
                </c:pt>
                <c:pt idx="162">
                  <c:v>#N/A</c:v>
                </c:pt>
                <c:pt idx="163">
                  <c:v>0</c:v>
                </c:pt>
                <c:pt idx="164">
                  <c:v>260</c:v>
                </c:pt>
                <c:pt idx="165">
                  <c:v>328</c:v>
                </c:pt>
                <c:pt idx="166">
                  <c:v>975</c:v>
                </c:pt>
                <c:pt idx="167">
                  <c:v>975</c:v>
                </c:pt>
                <c:pt idx="168">
                  <c:v>#N/A</c:v>
                </c:pt>
                <c:pt idx="169">
                  <c:v>#N/A</c:v>
                </c:pt>
                <c:pt idx="170">
                  <c:v>975</c:v>
                </c:pt>
                <c:pt idx="171">
                  <c:v>1000</c:v>
                </c:pt>
                <c:pt idx="172">
                  <c:v>1000</c:v>
                </c:pt>
                <c:pt idx="173">
                  <c:v>1000</c:v>
                </c:pt>
                <c:pt idx="174">
                  <c:v>931</c:v>
                </c:pt>
                <c:pt idx="175">
                  <c:v>#N/A</c:v>
                </c:pt>
                <c:pt idx="176">
                  <c:v>#N/A</c:v>
                </c:pt>
                <c:pt idx="177">
                  <c:v>956</c:v>
                </c:pt>
                <c:pt idx="178">
                  <c:v>956</c:v>
                </c:pt>
                <c:pt idx="179">
                  <c:v>606</c:v>
                </c:pt>
                <c:pt idx="180">
                  <c:v>283</c:v>
                </c:pt>
                <c:pt idx="181">
                  <c:v>283</c:v>
                </c:pt>
                <c:pt idx="182">
                  <c:v>#N/A</c:v>
                </c:pt>
                <c:pt idx="183">
                  <c:v>#N/A</c:v>
                </c:pt>
                <c:pt idx="184">
                  <c:v>283</c:v>
                </c:pt>
                <c:pt idx="185">
                  <c:v>344</c:v>
                </c:pt>
                <c:pt idx="186">
                  <c:v>344</c:v>
                </c:pt>
                <c:pt idx="187">
                  <c:v>357</c:v>
                </c:pt>
                <c:pt idx="188">
                  <c:v>364</c:v>
                </c:pt>
                <c:pt idx="189">
                  <c:v>#N/A</c:v>
                </c:pt>
                <c:pt idx="190">
                  <c:v>#N/A</c:v>
                </c:pt>
                <c:pt idx="191">
                  <c:v>#N/A</c:v>
                </c:pt>
                <c:pt idx="192">
                  <c:v>#N/A</c:v>
                </c:pt>
                <c:pt idx="193">
                  <c:v>629</c:v>
                </c:pt>
                <c:pt idx="194">
                  <c:v>669</c:v>
                </c:pt>
                <c:pt idx="195">
                  <c:v>479</c:v>
                </c:pt>
                <c:pt idx="196">
                  <c:v>#N/A</c:v>
                </c:pt>
                <c:pt idx="197">
                  <c:v>#N/A</c:v>
                </c:pt>
                <c:pt idx="198">
                  <c:v>479</c:v>
                </c:pt>
                <c:pt idx="199">
                  <c:v>479</c:v>
                </c:pt>
                <c:pt idx="200">
                  <c:v>479</c:v>
                </c:pt>
                <c:pt idx="201">
                  <c:v>479</c:v>
                </c:pt>
                <c:pt idx="202">
                  <c:v>479</c:v>
                </c:pt>
                <c:pt idx="203">
                  <c:v>#N/A</c:v>
                </c:pt>
                <c:pt idx="204">
                  <c:v>#N/A</c:v>
                </c:pt>
                <c:pt idx="205">
                  <c:v>488</c:v>
                </c:pt>
                <c:pt idx="206">
                  <c:v>458</c:v>
                </c:pt>
                <c:pt idx="207">
                  <c:v>350</c:v>
                </c:pt>
                <c:pt idx="208">
                  <c:v>250</c:v>
                </c:pt>
                <c:pt idx="209">
                  <c:v>275</c:v>
                </c:pt>
                <c:pt idx="210">
                  <c:v>#N/A</c:v>
                </c:pt>
                <c:pt idx="211">
                  <c:v>#N/A</c:v>
                </c:pt>
                <c:pt idx="212">
                  <c:v>300</c:v>
                </c:pt>
                <c:pt idx="213">
                  <c:v>300</c:v>
                </c:pt>
                <c:pt idx="214">
                  <c:v>0</c:v>
                </c:pt>
                <c:pt idx="215">
                  <c:v>0</c:v>
                </c:pt>
                <c:pt idx="216">
                  <c:v>0</c:v>
                </c:pt>
                <c:pt idx="217">
                  <c:v>#N/A</c:v>
                </c:pt>
                <c:pt idx="218">
                  <c:v>#N/A</c:v>
                </c:pt>
                <c:pt idx="219">
                  <c:v>0</c:v>
                </c:pt>
                <c:pt idx="220">
                  <c:v>0</c:v>
                </c:pt>
                <c:pt idx="221">
                  <c:v>0</c:v>
                </c:pt>
                <c:pt idx="222">
                  <c:v>44</c:v>
                </c:pt>
                <c:pt idx="223">
                  <c:v>74</c:v>
                </c:pt>
                <c:pt idx="224">
                  <c:v>#N/A</c:v>
                </c:pt>
                <c:pt idx="225">
                  <c:v>#N/A</c:v>
                </c:pt>
                <c:pt idx="226">
                  <c:v>953</c:v>
                </c:pt>
                <c:pt idx="227">
                  <c:v>953</c:v>
                </c:pt>
                <c:pt idx="228">
                  <c:v>1142</c:v>
                </c:pt>
                <c:pt idx="229">
                  <c:v>1567</c:v>
                </c:pt>
                <c:pt idx="230">
                  <c:v>1577</c:v>
                </c:pt>
                <c:pt idx="231">
                  <c:v>#N/A</c:v>
                </c:pt>
                <c:pt idx="232">
                  <c:v>#N/A</c:v>
                </c:pt>
                <c:pt idx="233">
                  <c:v>1689</c:v>
                </c:pt>
                <c:pt idx="234">
                  <c:v>1689</c:v>
                </c:pt>
                <c:pt idx="235">
                  <c:v>1759</c:v>
                </c:pt>
                <c:pt idx="236">
                  <c:v>1463</c:v>
                </c:pt>
                <c:pt idx="237">
                  <c:v>702</c:v>
                </c:pt>
                <c:pt idx="238">
                  <c:v>#N/A</c:v>
                </c:pt>
                <c:pt idx="239">
                  <c:v>#N/A</c:v>
                </c:pt>
                <c:pt idx="240">
                  <c:v>258</c:v>
                </c:pt>
                <c:pt idx="241">
                  <c:v>275</c:v>
                </c:pt>
                <c:pt idx="242">
                  <c:v>#N/A</c:v>
                </c:pt>
                <c:pt idx="243">
                  <c:v>#N/A</c:v>
                </c:pt>
                <c:pt idx="244">
                  <c:v>#N/A</c:v>
                </c:pt>
                <c:pt idx="245">
                  <c:v>#N/A</c:v>
                </c:pt>
                <c:pt idx="246">
                  <c:v>#N/A</c:v>
                </c:pt>
                <c:pt idx="247">
                  <c:v>280</c:v>
                </c:pt>
                <c:pt idx="248">
                  <c:v>663</c:v>
                </c:pt>
                <c:pt idx="249">
                  <c:v>688</c:v>
                </c:pt>
                <c:pt idx="250">
                  <c:v>688</c:v>
                </c:pt>
                <c:pt idx="251">
                  <c:v>738</c:v>
                </c:pt>
                <c:pt idx="252">
                  <c:v>#N/A</c:v>
                </c:pt>
                <c:pt idx="253">
                  <c:v>#N/A</c:v>
                </c:pt>
                <c:pt idx="254">
                  <c:v>888</c:v>
                </c:pt>
                <c:pt idx="255">
                  <c:v>1026</c:v>
                </c:pt>
                <c:pt idx="256">
                  <c:v>1026</c:v>
                </c:pt>
                <c:pt idx="257">
                  <c:v>1026</c:v>
                </c:pt>
                <c:pt idx="258">
                  <c:v>1026</c:v>
                </c:pt>
                <c:pt idx="259">
                  <c:v>#N/A</c:v>
                </c:pt>
                <c:pt idx="260">
                  <c:v>#N/A</c:v>
                </c:pt>
                <c:pt idx="261">
                  <c:v>1026</c:v>
                </c:pt>
                <c:pt idx="262">
                  <c:v>1026</c:v>
                </c:pt>
                <c:pt idx="263">
                  <c:v>1026</c:v>
                </c:pt>
                <c:pt idx="264">
                  <c:v>1075</c:v>
                </c:pt>
                <c:pt idx="265">
                  <c:v>825</c:v>
                </c:pt>
                <c:pt idx="266">
                  <c:v>#N/A</c:v>
                </c:pt>
                <c:pt idx="267">
                  <c:v>#N/A</c:v>
                </c:pt>
                <c:pt idx="268">
                  <c:v>740</c:v>
                </c:pt>
                <c:pt idx="269">
                  <c:v>225</c:v>
                </c:pt>
                <c:pt idx="270">
                  <c:v>#N/A</c:v>
                </c:pt>
                <c:pt idx="271">
                  <c:v>225</c:v>
                </c:pt>
                <c:pt idx="272">
                  <c:v>225</c:v>
                </c:pt>
                <c:pt idx="273">
                  <c:v>#N/A</c:v>
                </c:pt>
                <c:pt idx="274">
                  <c:v>#N/A</c:v>
                </c:pt>
                <c:pt idx="275">
                  <c:v>225</c:v>
                </c:pt>
                <c:pt idx="276">
                  <c:v>225</c:v>
                </c:pt>
                <c:pt idx="277">
                  <c:v>225</c:v>
                </c:pt>
                <c:pt idx="278">
                  <c:v>225</c:v>
                </c:pt>
                <c:pt idx="279">
                  <c:v>225</c:v>
                </c:pt>
                <c:pt idx="280">
                  <c:v>#N/A</c:v>
                </c:pt>
                <c:pt idx="281">
                  <c:v>#N/A</c:v>
                </c:pt>
                <c:pt idx="282">
                  <c:v>0</c:v>
                </c:pt>
                <c:pt idx="283">
                  <c:v>0</c:v>
                </c:pt>
                <c:pt idx="284">
                  <c:v>0</c:v>
                </c:pt>
                <c:pt idx="285">
                  <c:v>0</c:v>
                </c:pt>
                <c:pt idx="286">
                  <c:v>95</c:v>
                </c:pt>
                <c:pt idx="287">
                  <c:v>#N/A</c:v>
                </c:pt>
                <c:pt idx="288">
                  <c:v>#N/A</c:v>
                </c:pt>
                <c:pt idx="289">
                  <c:v>159</c:v>
                </c:pt>
                <c:pt idx="290">
                  <c:v>196</c:v>
                </c:pt>
                <c:pt idx="291">
                  <c:v>206</c:v>
                </c:pt>
                <c:pt idx="292">
                  <c:v>212</c:v>
                </c:pt>
                <c:pt idx="293">
                  <c:v>213</c:v>
                </c:pt>
                <c:pt idx="294">
                  <c:v>#N/A</c:v>
                </c:pt>
                <c:pt idx="295">
                  <c:v>#N/A</c:v>
                </c:pt>
                <c:pt idx="296">
                  <c:v>213</c:v>
                </c:pt>
                <c:pt idx="297">
                  <c:v>248</c:v>
                </c:pt>
                <c:pt idx="298">
                  <c:v>270</c:v>
                </c:pt>
                <c:pt idx="299">
                  <c:v>265</c:v>
                </c:pt>
                <c:pt idx="300">
                  <c:v>282</c:v>
                </c:pt>
                <c:pt idx="301">
                  <c:v>#N/A</c:v>
                </c:pt>
                <c:pt idx="302">
                  <c:v>#N/A</c:v>
                </c:pt>
                <c:pt idx="303">
                  <c:v>456</c:v>
                </c:pt>
                <c:pt idx="304">
                  <c:v>500</c:v>
                </c:pt>
                <c:pt idx="305">
                  <c:v>620</c:v>
                </c:pt>
                <c:pt idx="306">
                  <c:v>737</c:v>
                </c:pt>
                <c:pt idx="307">
                  <c:v>832</c:v>
                </c:pt>
                <c:pt idx="308">
                  <c:v>#N/A</c:v>
                </c:pt>
                <c:pt idx="309">
                  <c:v>#N/A</c:v>
                </c:pt>
                <c:pt idx="310">
                  <c:v>885</c:v>
                </c:pt>
                <c:pt idx="311">
                  <c:v>905</c:v>
                </c:pt>
                <c:pt idx="312">
                  <c:v>910</c:v>
                </c:pt>
                <c:pt idx="313">
                  <c:v>925</c:v>
                </c:pt>
                <c:pt idx="314">
                  <c:v>925</c:v>
                </c:pt>
                <c:pt idx="315">
                  <c:v>#N/A</c:v>
                </c:pt>
                <c:pt idx="316">
                  <c:v>#N/A</c:v>
                </c:pt>
                <c:pt idx="317">
                  <c:v>925</c:v>
                </c:pt>
                <c:pt idx="318">
                  <c:v>925</c:v>
                </c:pt>
                <c:pt idx="319">
                  <c:v>925</c:v>
                </c:pt>
                <c:pt idx="320">
                  <c:v>925</c:v>
                </c:pt>
                <c:pt idx="321">
                  <c:v>925</c:v>
                </c:pt>
                <c:pt idx="322">
                  <c:v>#N/A</c:v>
                </c:pt>
                <c:pt idx="323">
                  <c:v>#N/A</c:v>
                </c:pt>
                <c:pt idx="324">
                  <c:v>925</c:v>
                </c:pt>
                <c:pt idx="325">
                  <c:v>925</c:v>
                </c:pt>
                <c:pt idx="326">
                  <c:v>925</c:v>
                </c:pt>
                <c:pt idx="327">
                  <c:v>925</c:v>
                </c:pt>
                <c:pt idx="328">
                  <c:v>0</c:v>
                </c:pt>
                <c:pt idx="329">
                  <c:v>#N/A</c:v>
                </c:pt>
                <c:pt idx="330">
                  <c:v>#N/A</c:v>
                </c:pt>
                <c:pt idx="331">
                  <c:v>0</c:v>
                </c:pt>
                <c:pt idx="332">
                  <c:v>0</c:v>
                </c:pt>
                <c:pt idx="333">
                  <c:v>0</c:v>
                </c:pt>
                <c:pt idx="334">
                  <c:v>0</c:v>
                </c:pt>
                <c:pt idx="335">
                  <c:v>0</c:v>
                </c:pt>
                <c:pt idx="336">
                  <c:v>#N/A</c:v>
                </c:pt>
                <c:pt idx="337">
                  <c:v>#N/A</c:v>
                </c:pt>
                <c:pt idx="338">
                  <c:v>#N/A</c:v>
                </c:pt>
                <c:pt idx="339">
                  <c:v>#N/A</c:v>
                </c:pt>
                <c:pt idx="340">
                  <c:v>#N/A</c:v>
                </c:pt>
                <c:pt idx="341">
                  <c:v>#N/A</c:v>
                </c:pt>
                <c:pt idx="342">
                  <c:v>#N/A</c:v>
                </c:pt>
                <c:pt idx="343">
                  <c:v>#N/A</c:v>
                </c:pt>
                <c:pt idx="344">
                  <c:v>#N/A</c:v>
                </c:pt>
                <c:pt idx="345">
                  <c:v>1125</c:v>
                </c:pt>
                <c:pt idx="346">
                  <c:v>1125</c:v>
                </c:pt>
                <c:pt idx="347">
                  <c:v>1125</c:v>
                </c:pt>
                <c:pt idx="348">
                  <c:v>1125</c:v>
                </c:pt>
                <c:pt idx="349">
                  <c:v>1125</c:v>
                </c:pt>
                <c:pt idx="350">
                  <c:v>#N/A</c:v>
                </c:pt>
                <c:pt idx="351">
                  <c:v>#N/A</c:v>
                </c:pt>
                <c:pt idx="352">
                  <c:v>1125</c:v>
                </c:pt>
                <c:pt idx="353">
                  <c:v>1125</c:v>
                </c:pt>
                <c:pt idx="354">
                  <c:v>1125</c:v>
                </c:pt>
                <c:pt idx="355">
                  <c:v>1125</c:v>
                </c:pt>
                <c:pt idx="356">
                  <c:v>1125</c:v>
                </c:pt>
                <c:pt idx="357">
                  <c:v>#N/A</c:v>
                </c:pt>
                <c:pt idx="358">
                  <c:v>#N/A</c:v>
                </c:pt>
                <c:pt idx="359">
                  <c:v>1125</c:v>
                </c:pt>
                <c:pt idx="360">
                  <c:v>1125</c:v>
                </c:pt>
                <c:pt idx="361">
                  <c:v>1125</c:v>
                </c:pt>
                <c:pt idx="362">
                  <c:v>1125</c:v>
                </c:pt>
                <c:pt idx="363">
                  <c:v>#N/A</c:v>
                </c:pt>
                <c:pt idx="364">
                  <c:v>#N/A</c:v>
                </c:pt>
              </c:numCache>
            </c:numRef>
          </c:val>
          <c:smooth val="0"/>
          <c:extLst>
            <c:ext xmlns:c16="http://schemas.microsoft.com/office/drawing/2014/chart" uri="{C3380CC4-5D6E-409C-BE32-E72D297353CC}">
              <c16:uniqueId val="{00000002-40D4-4AB7-9CAD-3C03A13A587D}"/>
            </c:ext>
          </c:extLst>
        </c:ser>
        <c:ser>
          <c:idx val="4"/>
          <c:order val="4"/>
          <c:tx>
            <c:strRef>
              <c:f>玻璃日度图表!$Y$17</c:f>
              <c:strCache>
                <c:ptCount val="1"/>
                <c:pt idx="0">
                  <c:v>2024</c:v>
                </c:pt>
              </c:strCache>
            </c:strRef>
          </c:tx>
          <c:spPr>
            <a:ln w="28575" cap="rnd">
              <a:solidFill>
                <a:srgbClr val="FF0000"/>
              </a:solidFill>
              <a:round/>
            </a:ln>
            <a:effectLst/>
          </c:spPr>
          <c:marker>
            <c:symbol val="none"/>
          </c:marker>
          <c:cat>
            <c:numRef>
              <c:f>玻璃日度图表!$X$18:$X$382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玻璃日度图表!$Y$18:$Y$382</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677</c:v>
                </c:pt>
                <c:pt idx="180">
                  <c:v>309</c:v>
                </c:pt>
                <c:pt idx="181">
                  <c:v>309</c:v>
                </c:pt>
                <c:pt idx="182">
                  <c:v>309</c:v>
                </c:pt>
                <c:pt idx="183">
                  <c:v>313</c:v>
                </c:pt>
                <c:pt idx="184">
                  <c:v>#N/A</c:v>
                </c:pt>
                <c:pt idx="185">
                  <c:v>#N/A</c:v>
                </c:pt>
                <c:pt idx="186">
                  <c:v>322</c:v>
                </c:pt>
                <c:pt idx="187">
                  <c:v>328</c:v>
                </c:pt>
                <c:pt idx="188">
                  <c:v>353</c:v>
                </c:pt>
                <c:pt idx="189">
                  <c:v>362</c:v>
                </c:pt>
                <c:pt idx="190">
                  <c:v>364</c:v>
                </c:pt>
                <c:pt idx="191">
                  <c:v>#N/A</c:v>
                </c:pt>
                <c:pt idx="192">
                  <c:v>#N/A</c:v>
                </c:pt>
                <c:pt idx="193">
                  <c:v>364</c:v>
                </c:pt>
                <c:pt idx="194">
                  <c:v>364</c:v>
                </c:pt>
                <c:pt idx="195">
                  <c:v>364</c:v>
                </c:pt>
                <c:pt idx="196">
                  <c:v>364</c:v>
                </c:pt>
                <c:pt idx="197">
                  <c:v>364</c:v>
                </c:pt>
                <c:pt idx="198">
                  <c:v>#N/A</c:v>
                </c:pt>
                <c:pt idx="199">
                  <c:v>#N/A</c:v>
                </c:pt>
                <c:pt idx="200">
                  <c:v>364</c:v>
                </c:pt>
                <c:pt idx="201">
                  <c:v>364</c:v>
                </c:pt>
                <c:pt idx="202">
                  <c:v>364</c:v>
                </c:pt>
                <c:pt idx="203">
                  <c:v>680</c:v>
                </c:pt>
                <c:pt idx="204">
                  <c:v>#N/A</c:v>
                </c:pt>
                <c:pt idx="205">
                  <c:v>#N/A</c:v>
                </c:pt>
                <c:pt idx="206">
                  <c:v>#N/A</c:v>
                </c:pt>
                <c:pt idx="207">
                  <c:v>475</c:v>
                </c:pt>
                <c:pt idx="208">
                  <c:v>0</c:v>
                </c:pt>
                <c:pt idx="209">
                  <c:v>0</c:v>
                </c:pt>
                <c:pt idx="210">
                  <c:v>0</c:v>
                </c:pt>
                <c:pt idx="211">
                  <c:v>0</c:v>
                </c:pt>
                <c:pt idx="212">
                  <c:v>#N/A</c:v>
                </c:pt>
                <c:pt idx="213">
                  <c:v>#N/A</c:v>
                </c:pt>
                <c:pt idx="214">
                  <c:v>0</c:v>
                </c:pt>
                <c:pt idx="215">
                  <c:v>0</c:v>
                </c:pt>
                <c:pt idx="216">
                  <c:v>0</c:v>
                </c:pt>
                <c:pt idx="217">
                  <c:v>0</c:v>
                </c:pt>
                <c:pt idx="218">
                  <c:v>0</c:v>
                </c:pt>
                <c:pt idx="219">
                  <c:v>#N/A</c:v>
                </c:pt>
                <c:pt idx="220">
                  <c:v>#N/A</c:v>
                </c:pt>
                <c:pt idx="221">
                  <c:v>0</c:v>
                </c:pt>
                <c:pt idx="222">
                  <c:v>783</c:v>
                </c:pt>
                <c:pt idx="223">
                  <c:v>1628</c:v>
                </c:pt>
                <c:pt idx="224">
                  <c:v>2536</c:v>
                </c:pt>
                <c:pt idx="225">
                  <c:v>2536</c:v>
                </c:pt>
                <c:pt idx="226">
                  <c:v>#N/A</c:v>
                </c:pt>
                <c:pt idx="227">
                  <c:v>#N/A</c:v>
                </c:pt>
                <c:pt idx="228">
                  <c:v>2536</c:v>
                </c:pt>
                <c:pt idx="229">
                  <c:v>2536</c:v>
                </c:pt>
                <c:pt idx="230">
                  <c:v>2744</c:v>
                </c:pt>
                <c:pt idx="231">
                  <c:v>2754</c:v>
                </c:pt>
                <c:pt idx="232">
                  <c:v>2680</c:v>
                </c:pt>
                <c:pt idx="233">
                  <c:v>#N/A</c:v>
                </c:pt>
                <c:pt idx="234">
                  <c:v>#N/A</c:v>
                </c:pt>
                <c:pt idx="235">
                  <c:v>1680</c:v>
                </c:pt>
                <c:pt idx="236">
                  <c:v>1472</c:v>
                </c:pt>
                <c:pt idx="237">
                  <c:v>1572</c:v>
                </c:pt>
                <c:pt idx="238">
                  <c:v>1572</c:v>
                </c:pt>
                <c:pt idx="239">
                  <c:v>772</c:v>
                </c:pt>
                <c:pt idx="240">
                  <c:v>#N/A</c:v>
                </c:pt>
                <c:pt idx="241">
                  <c:v>#N/A</c:v>
                </c:pt>
                <c:pt idx="242">
                  <c:v>#N/A</c:v>
                </c:pt>
                <c:pt idx="243">
                  <c:v>#N/A</c:v>
                </c:pt>
                <c:pt idx="244">
                  <c:v>#N/A</c:v>
                </c:pt>
                <c:pt idx="245">
                  <c:v>1022</c:v>
                </c:pt>
                <c:pt idx="246">
                  <c:v>1008</c:v>
                </c:pt>
                <c:pt idx="247">
                  <c:v>#N/A</c:v>
                </c:pt>
                <c:pt idx="248">
                  <c:v>#N/A</c:v>
                </c:pt>
                <c:pt idx="249">
                  <c:v>322</c:v>
                </c:pt>
                <c:pt idx="250">
                  <c:v>322</c:v>
                </c:pt>
                <c:pt idx="251">
                  <c:v>322</c:v>
                </c:pt>
                <c:pt idx="252">
                  <c:v>322</c:v>
                </c:pt>
                <c:pt idx="253">
                  <c:v>322</c:v>
                </c:pt>
                <c:pt idx="254">
                  <c:v>#N/A</c:v>
                </c:pt>
                <c:pt idx="255">
                  <c:v>#N/A</c:v>
                </c:pt>
                <c:pt idx="256">
                  <c:v>322</c:v>
                </c:pt>
                <c:pt idx="257">
                  <c:v>330</c:v>
                </c:pt>
                <c:pt idx="258">
                  <c:v>330</c:v>
                </c:pt>
                <c:pt idx="259">
                  <c:v>330</c:v>
                </c:pt>
                <c:pt idx="260">
                  <c:v>330</c:v>
                </c:pt>
                <c:pt idx="261">
                  <c:v>#N/A</c:v>
                </c:pt>
                <c:pt idx="262">
                  <c:v>#N/A</c:v>
                </c:pt>
                <c:pt idx="263">
                  <c:v>330</c:v>
                </c:pt>
                <c:pt idx="264">
                  <c:v>330</c:v>
                </c:pt>
                <c:pt idx="265">
                  <c:v>330</c:v>
                </c:pt>
                <c:pt idx="266">
                  <c:v>330</c:v>
                </c:pt>
                <c:pt idx="267">
                  <c:v>130</c:v>
                </c:pt>
                <c:pt idx="268">
                  <c:v>#N/A</c:v>
                </c:pt>
                <c:pt idx="269">
                  <c:v>#N/A</c:v>
                </c:pt>
                <c:pt idx="270">
                  <c:v>#N/A</c:v>
                </c:pt>
                <c:pt idx="271">
                  <c:v>#N/A</c:v>
                </c:pt>
                <c:pt idx="272">
                  <c:v>130</c:v>
                </c:pt>
                <c:pt idx="273">
                  <c:v>0</c:v>
                </c:pt>
                <c:pt idx="274">
                  <c:v>0</c:v>
                </c:pt>
                <c:pt idx="275">
                  <c:v>#N/A</c:v>
                </c:pt>
                <c:pt idx="276">
                  <c:v>#N/A</c:v>
                </c:pt>
                <c:pt idx="277">
                  <c:v>0</c:v>
                </c:pt>
                <c:pt idx="278">
                  <c:v>0</c:v>
                </c:pt>
                <c:pt idx="279">
                  <c:v>0</c:v>
                </c:pt>
                <c:pt idx="280">
                  <c:v>0</c:v>
                </c:pt>
                <c:pt idx="281">
                  <c:v>0</c:v>
                </c:pt>
                <c:pt idx="282">
                  <c:v>#N/A</c:v>
                </c:pt>
                <c:pt idx="283">
                  <c:v>#N/A</c:v>
                </c:pt>
                <c:pt idx="284">
                  <c:v>0</c:v>
                </c:pt>
                <c:pt idx="285">
                  <c:v>0</c:v>
                </c:pt>
                <c:pt idx="286">
                  <c:v>0</c:v>
                </c:pt>
                <c:pt idx="287">
                  <c:v>414</c:v>
                </c:pt>
                <c:pt idx="288">
                  <c:v>512</c:v>
                </c:pt>
                <c:pt idx="289">
                  <c:v>#N/A</c:v>
                </c:pt>
                <c:pt idx="290">
                  <c:v>#N/A</c:v>
                </c:pt>
                <c:pt idx="291">
                  <c:v>612</c:v>
                </c:pt>
                <c:pt idx="292">
                  <c:v>653</c:v>
                </c:pt>
                <c:pt idx="293">
                  <c:v>653</c:v>
                </c:pt>
                <c:pt idx="294">
                  <c:v>843</c:v>
                </c:pt>
                <c:pt idx="295">
                  <c:v>843</c:v>
                </c:pt>
                <c:pt idx="296">
                  <c:v>#N/A</c:v>
                </c:pt>
                <c:pt idx="297">
                  <c:v>#N/A</c:v>
                </c:pt>
                <c:pt idx="298">
                  <c:v>1033</c:v>
                </c:pt>
                <c:pt idx="299">
                  <c:v>1203</c:v>
                </c:pt>
                <c:pt idx="300">
                  <c:v>723</c:v>
                </c:pt>
                <c:pt idx="301">
                  <c:v>247</c:v>
                </c:pt>
                <c:pt idx="302">
                  <c:v>247</c:v>
                </c:pt>
                <c:pt idx="303">
                  <c:v>#N/A</c:v>
                </c:pt>
                <c:pt idx="304">
                  <c:v>#N/A</c:v>
                </c:pt>
                <c:pt idx="305">
                  <c:v>383</c:v>
                </c:pt>
                <c:pt idx="306">
                  <c:v>376</c:v>
                </c:pt>
                <c:pt idx="307">
                  <c:v>516</c:v>
                </c:pt>
                <c:pt idx="308">
                  <c:v>568</c:v>
                </c:pt>
                <c:pt idx="309">
                  <c:v>660</c:v>
                </c:pt>
                <c:pt idx="310">
                  <c:v>#N/A</c:v>
                </c:pt>
                <c:pt idx="311">
                  <c:v>#N/A</c:v>
                </c:pt>
                <c:pt idx="312">
                  <c:v>660</c:v>
                </c:pt>
                <c:pt idx="313">
                  <c:v>660</c:v>
                </c:pt>
                <c:pt idx="314">
                  <c:v>660</c:v>
                </c:pt>
                <c:pt idx="315">
                  <c:v>660</c:v>
                </c:pt>
                <c:pt idx="316">
                  <c:v>685</c:v>
                </c:pt>
                <c:pt idx="317">
                  <c:v>#N/A</c:v>
                </c:pt>
                <c:pt idx="318">
                  <c:v>#N/A</c:v>
                </c:pt>
                <c:pt idx="319">
                  <c:v>#N/A</c:v>
                </c:pt>
                <c:pt idx="320">
                  <c:v>#N/A</c:v>
                </c:pt>
                <c:pt idx="321">
                  <c:v>#N/A</c:v>
                </c:pt>
                <c:pt idx="322">
                  <c:v>#N/A</c:v>
                </c:pt>
                <c:pt idx="323">
                  <c:v>#N/A</c:v>
                </c:pt>
                <c:pt idx="324">
                  <c:v>#N/A</c:v>
                </c:pt>
                <c:pt idx="325">
                  <c:v>#N/A</c:v>
                </c:pt>
                <c:pt idx="326">
                  <c:v>#N/A</c:v>
                </c:pt>
                <c:pt idx="327">
                  <c:v>192</c:v>
                </c:pt>
                <c:pt idx="328">
                  <c:v>192</c:v>
                </c:pt>
                <c:pt idx="329">
                  <c:v>83</c:v>
                </c:pt>
                <c:pt idx="330">
                  <c:v>0</c:v>
                </c:pt>
                <c:pt idx="331">
                  <c:v>#N/A</c:v>
                </c:pt>
                <c:pt idx="332">
                  <c:v>#N/A</c:v>
                </c:pt>
                <c:pt idx="333">
                  <c:v>0</c:v>
                </c:pt>
                <c:pt idx="334">
                  <c:v>0</c:v>
                </c:pt>
                <c:pt idx="335">
                  <c:v>0</c:v>
                </c:pt>
                <c:pt idx="336">
                  <c:v>0</c:v>
                </c:pt>
                <c:pt idx="337">
                  <c:v>0</c:v>
                </c:pt>
                <c:pt idx="338">
                  <c:v>#N/A</c:v>
                </c:pt>
                <c:pt idx="339">
                  <c:v>#N/A</c:v>
                </c:pt>
                <c:pt idx="340">
                  <c:v>0</c:v>
                </c:pt>
                <c:pt idx="341">
                  <c:v>0</c:v>
                </c:pt>
                <c:pt idx="342">
                  <c:v>0</c:v>
                </c:pt>
                <c:pt idx="343">
                  <c:v>0</c:v>
                </c:pt>
                <c:pt idx="344">
                  <c:v>0</c:v>
                </c:pt>
                <c:pt idx="345">
                  <c:v>#N/A</c:v>
                </c:pt>
                <c:pt idx="346">
                  <c:v>#N/A</c:v>
                </c:pt>
                <c:pt idx="347">
                  <c:v>725</c:v>
                </c:pt>
                <c:pt idx="348">
                  <c:v>1767</c:v>
                </c:pt>
                <c:pt idx="349">
                  <c:v>2245</c:v>
                </c:pt>
                <c:pt idx="350">
                  <c:v>2499</c:v>
                </c:pt>
                <c:pt idx="351">
                  <c:v>2502</c:v>
                </c:pt>
                <c:pt idx="352">
                  <c:v>#N/A</c:v>
                </c:pt>
                <c:pt idx="353">
                  <c:v>#N/A</c:v>
                </c:pt>
                <c:pt idx="354">
                  <c:v>3735</c:v>
                </c:pt>
                <c:pt idx="355">
                  <c:v>4774</c:v>
                </c:pt>
                <c:pt idx="356">
                  <c:v>4782</c:v>
                </c:pt>
                <c:pt idx="357">
                  <c:v>4798</c:v>
                </c:pt>
                <c:pt idx="358">
                  <c:v>4563</c:v>
                </c:pt>
                <c:pt idx="359">
                  <c:v>#N/A</c:v>
                </c:pt>
                <c:pt idx="360">
                  <c:v>#N/A</c:v>
                </c:pt>
                <c:pt idx="361">
                  <c:v>5556</c:v>
                </c:pt>
                <c:pt idx="362">
                  <c:v>5070</c:v>
                </c:pt>
                <c:pt idx="363">
                  <c:v>5085</c:v>
                </c:pt>
                <c:pt idx="364">
                  <c:v>5097</c:v>
                </c:pt>
              </c:numCache>
            </c:numRef>
          </c:val>
          <c:smooth val="0"/>
          <c:extLst>
            <c:ext xmlns:c16="http://schemas.microsoft.com/office/drawing/2014/chart" uri="{C3380CC4-5D6E-409C-BE32-E72D297353CC}">
              <c16:uniqueId val="{00000003-40D4-4AB7-9CAD-3C03A13A587D}"/>
            </c:ext>
          </c:extLst>
        </c:ser>
        <c:dLbls>
          <c:showLegendKey val="0"/>
          <c:showVal val="0"/>
          <c:showCatName val="0"/>
          <c:showSerName val="0"/>
          <c:showPercent val="0"/>
          <c:showBubbleSize val="0"/>
        </c:dLbls>
        <c:smooth val="0"/>
        <c:axId val="400748798"/>
        <c:axId val="169803326"/>
        <c:extLst>
          <c:ext xmlns:c15="http://schemas.microsoft.com/office/drawing/2012/chart" uri="{02D57815-91ED-43cb-92C2-25804820EDAC}">
            <c15:filteredLineSeries>
              <c15:ser>
                <c:idx val="0"/>
                <c:order val="0"/>
                <c:tx>
                  <c:strRef>
                    <c:extLst>
                      <c:ext uri="{02D57815-91ED-43cb-92C2-25804820EDAC}">
                        <c15:formulaRef>
                          <c15:sqref>玻璃日度图表!$AC$17</c15:sqref>
                        </c15:formulaRef>
                      </c:ext>
                    </c:extLst>
                    <c:strCache>
                      <c:ptCount val="1"/>
                      <c:pt idx="0">
                        <c:v>2020</c:v>
                      </c:pt>
                    </c:strCache>
                  </c:strRef>
                </c:tx>
                <c:spPr>
                  <a:ln w="28575" cap="rnd">
                    <a:solidFill>
                      <a:srgbClr val="FF0000"/>
                    </a:solidFill>
                    <a:round/>
                  </a:ln>
                  <a:effectLst/>
                </c:spPr>
                <c:marker>
                  <c:symbol val="none"/>
                </c:marker>
                <c:cat>
                  <c:numRef>
                    <c:extLst>
                      <c:ext uri="{02D57815-91ED-43cb-92C2-25804820EDAC}">
                        <c15:formulaRef>
                          <c15:sqref>玻璃日度图表!$X$18:$X$382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玻璃日度图表!$AC$18:$AC$382</c15:sqref>
                        </c15:formulaRef>
                      </c:ext>
                    </c:extLst>
                    <c:numCache>
                      <c:formatCode>General</c:formatCode>
                      <c:ptCount val="365"/>
                      <c:pt idx="0">
                        <c:v>20</c:v>
                      </c:pt>
                      <c:pt idx="1">
                        <c:v>20</c:v>
                      </c:pt>
                      <c:pt idx="2">
                        <c:v>20</c:v>
                      </c:pt>
                      <c:pt idx="3">
                        <c:v>20</c:v>
                      </c:pt>
                      <c:pt idx="4">
                        <c:v>#N/A</c:v>
                      </c:pt>
                      <c:pt idx="5">
                        <c:v>#N/A</c:v>
                      </c:pt>
                      <c:pt idx="6">
                        <c:v>20</c:v>
                      </c:pt>
                      <c:pt idx="7">
                        <c:v>20</c:v>
                      </c:pt>
                      <c:pt idx="8">
                        <c:v>20</c:v>
                      </c:pt>
                      <c:pt idx="9">
                        <c:v>20</c:v>
                      </c:pt>
                      <c:pt idx="10">
                        <c:v>20</c:v>
                      </c:pt>
                      <c:pt idx="11">
                        <c:v>#N/A</c:v>
                      </c:pt>
                      <c:pt idx="12">
                        <c:v>#N/A</c:v>
                      </c:pt>
                      <c:pt idx="13">
                        <c:v>20</c:v>
                      </c:pt>
                      <c:pt idx="14">
                        <c:v>51</c:v>
                      </c:pt>
                      <c:pt idx="15">
                        <c:v>51</c:v>
                      </c:pt>
                      <c:pt idx="16">
                        <c:v>51</c:v>
                      </c:pt>
                      <c:pt idx="17">
                        <c:v>51</c:v>
                      </c:pt>
                      <c:pt idx="18">
                        <c:v>#N/A</c:v>
                      </c:pt>
                      <c:pt idx="19">
                        <c:v>#N/A</c:v>
                      </c:pt>
                      <c:pt idx="20">
                        <c:v>551</c:v>
                      </c:pt>
                      <c:pt idx="21">
                        <c:v>500</c:v>
                      </c:pt>
                      <c:pt idx="22">
                        <c:v>0</c:v>
                      </c:pt>
                      <c:pt idx="23">
                        <c:v>0</c:v>
                      </c:pt>
                      <c:pt idx="24">
                        <c:v>0</c:v>
                      </c:pt>
                      <c:pt idx="25">
                        <c:v>#N/A</c:v>
                      </c:pt>
                      <c:pt idx="26">
                        <c:v>#N/A</c:v>
                      </c:pt>
                      <c:pt idx="27">
                        <c:v>0</c:v>
                      </c:pt>
                      <c:pt idx="28">
                        <c:v>0</c:v>
                      </c:pt>
                      <c:pt idx="29">
                        <c:v>0</c:v>
                      </c:pt>
                      <c:pt idx="30">
                        <c:v>0</c:v>
                      </c:pt>
                      <c:pt idx="31">
                        <c:v>0</c:v>
                      </c:pt>
                      <c:pt idx="32">
                        <c:v>#N/A</c:v>
                      </c:pt>
                      <c:pt idx="33">
                        <c:v>#N/A</c:v>
                      </c:pt>
                      <c:pt idx="34">
                        <c:v>0</c:v>
                      </c:pt>
                      <c:pt idx="35">
                        <c:v>0</c:v>
                      </c:pt>
                      <c:pt idx="36">
                        <c:v>0</c:v>
                      </c:pt>
                      <c:pt idx="37">
                        <c:v>0</c:v>
                      </c:pt>
                      <c:pt idx="38">
                        <c:v>0</c:v>
                      </c:pt>
                      <c:pt idx="39">
                        <c:v>#N/A</c:v>
                      </c:pt>
                      <c:pt idx="40">
                        <c:v>#N/A</c:v>
                      </c:pt>
                      <c:pt idx="41">
                        <c:v>0</c:v>
                      </c:pt>
                      <c:pt idx="42">
                        <c:v>0</c:v>
                      </c:pt>
                      <c:pt idx="43">
                        <c:v>0</c:v>
                      </c:pt>
                      <c:pt idx="44">
                        <c:v>0</c:v>
                      </c:pt>
                      <c:pt idx="45">
                        <c:v>0</c:v>
                      </c:pt>
                      <c:pt idx="46">
                        <c:v>#N/A</c:v>
                      </c:pt>
                      <c:pt idx="47">
                        <c:v>#N/A</c:v>
                      </c:pt>
                      <c:pt idx="48">
                        <c:v>0</c:v>
                      </c:pt>
                      <c:pt idx="49">
                        <c:v>123</c:v>
                      </c:pt>
                      <c:pt idx="50">
                        <c:v>123</c:v>
                      </c:pt>
                      <c:pt idx="51">
                        <c:v>123</c:v>
                      </c:pt>
                      <c:pt idx="52">
                        <c:v>123</c:v>
                      </c:pt>
                      <c:pt idx="53">
                        <c:v>#N/A</c:v>
                      </c:pt>
                      <c:pt idx="54">
                        <c:v>#N/A</c:v>
                      </c:pt>
                      <c:pt idx="55">
                        <c:v>123</c:v>
                      </c:pt>
                      <c:pt idx="56">
                        <c:v>123</c:v>
                      </c:pt>
                      <c:pt idx="57">
                        <c:v>125</c:v>
                      </c:pt>
                      <c:pt idx="58">
                        <c:v>128</c:v>
                      </c:pt>
                      <c:pt idx="59">
                        <c:v>128</c:v>
                      </c:pt>
                      <c:pt idx="60">
                        <c:v>#N/A</c:v>
                      </c:pt>
                      <c:pt idx="61">
                        <c:v>#N/A</c:v>
                      </c:pt>
                      <c:pt idx="62">
                        <c:v>128</c:v>
                      </c:pt>
                      <c:pt idx="63">
                        <c:v>151</c:v>
                      </c:pt>
                      <c:pt idx="64">
                        <c:v>151</c:v>
                      </c:pt>
                      <c:pt idx="65">
                        <c:v>151</c:v>
                      </c:pt>
                      <c:pt idx="66">
                        <c:v>151</c:v>
                      </c:pt>
                      <c:pt idx="67">
                        <c:v>#N/A</c:v>
                      </c:pt>
                      <c:pt idx="68">
                        <c:v>#N/A</c:v>
                      </c:pt>
                      <c:pt idx="69">
                        <c:v>151</c:v>
                      </c:pt>
                      <c:pt idx="70">
                        <c:v>151</c:v>
                      </c:pt>
                      <c:pt idx="71">
                        <c:v>151</c:v>
                      </c:pt>
                      <c:pt idx="72">
                        <c:v>201</c:v>
                      </c:pt>
                      <c:pt idx="73">
                        <c:v>201</c:v>
                      </c:pt>
                      <c:pt idx="74">
                        <c:v>#N/A</c:v>
                      </c:pt>
                      <c:pt idx="75">
                        <c:v>#N/A</c:v>
                      </c:pt>
                      <c:pt idx="76">
                        <c:v>250</c:v>
                      </c:pt>
                      <c:pt idx="77">
                        <c:v>150</c:v>
                      </c:pt>
                      <c:pt idx="78">
                        <c:v>0</c:v>
                      </c:pt>
                      <c:pt idx="79">
                        <c:v>0</c:v>
                      </c:pt>
                      <c:pt idx="80">
                        <c:v>0</c:v>
                      </c:pt>
                      <c:pt idx="81">
                        <c:v>#N/A</c:v>
                      </c:pt>
                      <c:pt idx="82">
                        <c:v>#N/A</c:v>
                      </c:pt>
                      <c:pt idx="83">
                        <c:v>0</c:v>
                      </c:pt>
                      <c:pt idx="84">
                        <c:v>#N/A</c:v>
                      </c:pt>
                      <c:pt idx="85">
                        <c:v>#N/A</c:v>
                      </c:pt>
                      <c:pt idx="86">
                        <c:v>#N/A</c:v>
                      </c:pt>
                      <c:pt idx="87">
                        <c:v>#N/A</c:v>
                      </c:pt>
                      <c:pt idx="88">
                        <c:v>#N/A</c:v>
                      </c:pt>
                      <c:pt idx="89">
                        <c:v>#N/A</c:v>
                      </c:pt>
                      <c:pt idx="90">
                        <c:v>#N/A</c:v>
                      </c:pt>
                      <c:pt idx="91">
                        <c:v>#N/A</c:v>
                      </c:pt>
                      <c:pt idx="92">
                        <c:v>0</c:v>
                      </c:pt>
                      <c:pt idx="93">
                        <c:v>0</c:v>
                      </c:pt>
                      <c:pt idx="94">
                        <c:v>0</c:v>
                      </c:pt>
                      <c:pt idx="95">
                        <c:v>#N/A</c:v>
                      </c:pt>
                      <c:pt idx="96">
                        <c:v>#N/A</c:v>
                      </c:pt>
                      <c:pt idx="97">
                        <c:v>0</c:v>
                      </c:pt>
                      <c:pt idx="98">
                        <c:v>0</c:v>
                      </c:pt>
                      <c:pt idx="99">
                        <c:v>0</c:v>
                      </c:pt>
                      <c:pt idx="100">
                        <c:v>0</c:v>
                      </c:pt>
                      <c:pt idx="101">
                        <c:v>0</c:v>
                      </c:pt>
                      <c:pt idx="102">
                        <c:v>#N/A</c:v>
                      </c:pt>
                      <c:pt idx="103">
                        <c:v>#N/A</c:v>
                      </c:pt>
                      <c:pt idx="104">
                        <c:v>249</c:v>
                      </c:pt>
                      <c:pt idx="105">
                        <c:v>249</c:v>
                      </c:pt>
                      <c:pt idx="106">
                        <c:v>300</c:v>
                      </c:pt>
                      <c:pt idx="107">
                        <c:v>300</c:v>
                      </c:pt>
                      <c:pt idx="108">
                        <c:v>300</c:v>
                      </c:pt>
                      <c:pt idx="109">
                        <c:v>#N/A</c:v>
                      </c:pt>
                      <c:pt idx="110">
                        <c:v>#N/A</c:v>
                      </c:pt>
                      <c:pt idx="111">
                        <c:v>300</c:v>
                      </c:pt>
                      <c:pt idx="112">
                        <c:v>300</c:v>
                      </c:pt>
                      <c:pt idx="113">
                        <c:v>300</c:v>
                      </c:pt>
                      <c:pt idx="114">
                        <c:v>300</c:v>
                      </c:pt>
                      <c:pt idx="115">
                        <c:v>300</c:v>
                      </c:pt>
                      <c:pt idx="116">
                        <c:v>#N/A</c:v>
                      </c:pt>
                      <c:pt idx="117">
                        <c:v>#N/A</c:v>
                      </c:pt>
                      <c:pt idx="118">
                        <c:v>300</c:v>
                      </c:pt>
                      <c:pt idx="119">
                        <c:v>364</c:v>
                      </c:pt>
                      <c:pt idx="120">
                        <c:v>364</c:v>
                      </c:pt>
                      <c:pt idx="121">
                        <c:v>304</c:v>
                      </c:pt>
                      <c:pt idx="122">
                        <c:v>304</c:v>
                      </c:pt>
                      <c:pt idx="123">
                        <c:v>#N/A</c:v>
                      </c:pt>
                      <c:pt idx="124">
                        <c:v>#N/A</c:v>
                      </c:pt>
                      <c:pt idx="125">
                        <c:v>504</c:v>
                      </c:pt>
                      <c:pt idx="126">
                        <c:v>504</c:v>
                      </c:pt>
                      <c:pt idx="127">
                        <c:v>504</c:v>
                      </c:pt>
                      <c:pt idx="128">
                        <c:v>690</c:v>
                      </c:pt>
                      <c:pt idx="129">
                        <c:v>990</c:v>
                      </c:pt>
                      <c:pt idx="130">
                        <c:v>#N/A</c:v>
                      </c:pt>
                      <c:pt idx="131">
                        <c:v>#N/A</c:v>
                      </c:pt>
                      <c:pt idx="132">
                        <c:v>790</c:v>
                      </c:pt>
                      <c:pt idx="133">
                        <c:v>790</c:v>
                      </c:pt>
                      <c:pt idx="134">
                        <c:v>740</c:v>
                      </c:pt>
                      <c:pt idx="135">
                        <c:v>690</c:v>
                      </c:pt>
                      <c:pt idx="136">
                        <c:v>690</c:v>
                      </c:pt>
                      <c:pt idx="137">
                        <c:v>#N/A</c:v>
                      </c:pt>
                      <c:pt idx="138">
                        <c:v>#N/A</c:v>
                      </c:pt>
                      <c:pt idx="139">
                        <c:v>500</c:v>
                      </c:pt>
                      <c:pt idx="140">
                        <c:v>800</c:v>
                      </c:pt>
                      <c:pt idx="141">
                        <c:v>800</c:v>
                      </c:pt>
                      <c:pt idx="142">
                        <c:v>800</c:v>
                      </c:pt>
                      <c:pt idx="143">
                        <c:v>800</c:v>
                      </c:pt>
                      <c:pt idx="144">
                        <c:v>#N/A</c:v>
                      </c:pt>
                      <c:pt idx="145">
                        <c:v>#N/A</c:v>
                      </c:pt>
                      <c:pt idx="146">
                        <c:v>800</c:v>
                      </c:pt>
                      <c:pt idx="147">
                        <c:v>800</c:v>
                      </c:pt>
                      <c:pt idx="148">
                        <c:v>800</c:v>
                      </c:pt>
                      <c:pt idx="149">
                        <c:v>680</c:v>
                      </c:pt>
                      <c:pt idx="150">
                        <c:v>680</c:v>
                      </c:pt>
                      <c:pt idx="151">
                        <c:v>#N/A</c:v>
                      </c:pt>
                      <c:pt idx="152">
                        <c:v>#N/A</c:v>
                      </c:pt>
                      <c:pt idx="153">
                        <c:v>680</c:v>
                      </c:pt>
                      <c:pt idx="154">
                        <c:v>680</c:v>
                      </c:pt>
                      <c:pt idx="155">
                        <c:v>680</c:v>
                      </c:pt>
                      <c:pt idx="156">
                        <c:v>680</c:v>
                      </c:pt>
                      <c:pt idx="157">
                        <c:v>620</c:v>
                      </c:pt>
                      <c:pt idx="158">
                        <c:v>#N/A</c:v>
                      </c:pt>
                      <c:pt idx="159">
                        <c:v>#N/A</c:v>
                      </c:pt>
                      <c:pt idx="160">
                        <c:v>410</c:v>
                      </c:pt>
                      <c:pt idx="161">
                        <c:v>210</c:v>
                      </c:pt>
                      <c:pt idx="162">
                        <c:v>210</c:v>
                      </c:pt>
                      <c:pt idx="163">
                        <c:v>0</c:v>
                      </c:pt>
                      <c:pt idx="164">
                        <c:v>0</c:v>
                      </c:pt>
                      <c:pt idx="165">
                        <c:v>#N/A</c:v>
                      </c:pt>
                      <c:pt idx="166">
                        <c:v>#N/A</c:v>
                      </c:pt>
                      <c:pt idx="167">
                        <c:v>0</c:v>
                      </c:pt>
                      <c:pt idx="168">
                        <c:v>306</c:v>
                      </c:pt>
                      <c:pt idx="169">
                        <c:v>320</c:v>
                      </c:pt>
                      <c:pt idx="170">
                        <c:v>320</c:v>
                      </c:pt>
                      <c:pt idx="171">
                        <c:v>320</c:v>
                      </c:pt>
                      <c:pt idx="172">
                        <c:v>#N/A</c:v>
                      </c:pt>
                      <c:pt idx="173">
                        <c:v>#N/A</c:v>
                      </c:pt>
                      <c:pt idx="174">
                        <c:v>320</c:v>
                      </c:pt>
                      <c:pt idx="175">
                        <c:v>320</c:v>
                      </c:pt>
                      <c:pt idx="176">
                        <c:v>320</c:v>
                      </c:pt>
                      <c:pt idx="177">
                        <c:v>320</c:v>
                      </c:pt>
                      <c:pt idx="178">
                        <c:v>320</c:v>
                      </c:pt>
                      <c:pt idx="179">
                        <c:v>#N/A</c:v>
                      </c:pt>
                      <c:pt idx="180">
                        <c:v>#N/A</c:v>
                      </c:pt>
                      <c:pt idx="181">
                        <c:v>320</c:v>
                      </c:pt>
                      <c:pt idx="182">
                        <c:v>160</c:v>
                      </c:pt>
                      <c:pt idx="183">
                        <c:v>0</c:v>
                      </c:pt>
                      <c:pt idx="184">
                        <c:v>0</c:v>
                      </c:pt>
                      <c:pt idx="185">
                        <c:v>0</c:v>
                      </c:pt>
                      <c:pt idx="186">
                        <c:v>#N/A</c:v>
                      </c:pt>
                      <c:pt idx="187">
                        <c:v>#N/A</c:v>
                      </c:pt>
                      <c:pt idx="188">
                        <c:v>#N/A</c:v>
                      </c:pt>
                      <c:pt idx="189">
                        <c:v>#N/A</c:v>
                      </c:pt>
                      <c:pt idx="190">
                        <c:v>0</c:v>
                      </c:pt>
                      <c:pt idx="191">
                        <c:v>0</c:v>
                      </c:pt>
                      <c:pt idx="192">
                        <c:v>0</c:v>
                      </c:pt>
                      <c:pt idx="193">
                        <c:v>#N/A</c:v>
                      </c:pt>
                      <c:pt idx="194">
                        <c:v>#N/A</c:v>
                      </c:pt>
                      <c:pt idx="195">
                        <c:v>0</c:v>
                      </c:pt>
                      <c:pt idx="196">
                        <c:v>0</c:v>
                      </c:pt>
                      <c:pt idx="197">
                        <c:v>0</c:v>
                      </c:pt>
                      <c:pt idx="198">
                        <c:v>0</c:v>
                      </c:pt>
                      <c:pt idx="199">
                        <c:v>0</c:v>
                      </c:pt>
                      <c:pt idx="200">
                        <c:v>#N/A</c:v>
                      </c:pt>
                      <c:pt idx="201">
                        <c:v>#N/A</c:v>
                      </c:pt>
                      <c:pt idx="202">
                        <c:v>0</c:v>
                      </c:pt>
                      <c:pt idx="203">
                        <c:v>0</c:v>
                      </c:pt>
                      <c:pt idx="204">
                        <c:v>0</c:v>
                      </c:pt>
                      <c:pt idx="205">
                        <c:v>0</c:v>
                      </c:pt>
                      <c:pt idx="206">
                        <c:v>0</c:v>
                      </c:pt>
                      <c:pt idx="207">
                        <c:v>#N/A</c:v>
                      </c:pt>
                      <c:pt idx="208">
                        <c:v>#N/A</c:v>
                      </c:pt>
                      <c:pt idx="209">
                        <c:v>0</c:v>
                      </c:pt>
                      <c:pt idx="210">
                        <c:v>17</c:v>
                      </c:pt>
                      <c:pt idx="211">
                        <c:v>17</c:v>
                      </c:pt>
                      <c:pt idx="212">
                        <c:v>17</c:v>
                      </c:pt>
                      <c:pt idx="213">
                        <c:v>0</c:v>
                      </c:pt>
                      <c:pt idx="214">
                        <c:v>#N/A</c:v>
                      </c:pt>
                      <c:pt idx="215">
                        <c:v>#N/A</c:v>
                      </c:pt>
                      <c:pt idx="216">
                        <c:v>0</c:v>
                      </c:pt>
                      <c:pt idx="217">
                        <c:v>0</c:v>
                      </c:pt>
                      <c:pt idx="218">
                        <c:v>0</c:v>
                      </c:pt>
                      <c:pt idx="219">
                        <c:v>0</c:v>
                      </c:pt>
                      <c:pt idx="220">
                        <c:v>3031</c:v>
                      </c:pt>
                      <c:pt idx="221">
                        <c:v>#N/A</c:v>
                      </c:pt>
                      <c:pt idx="222">
                        <c:v>#N/A</c:v>
                      </c:pt>
                      <c:pt idx="223">
                        <c:v>3046</c:v>
                      </c:pt>
                      <c:pt idx="224">
                        <c:v>4475</c:v>
                      </c:pt>
                      <c:pt idx="225">
                        <c:v>4475</c:v>
                      </c:pt>
                      <c:pt idx="226">
                        <c:v>4475</c:v>
                      </c:pt>
                      <c:pt idx="227">
                        <c:v>4475</c:v>
                      </c:pt>
                      <c:pt idx="228">
                        <c:v>#N/A</c:v>
                      </c:pt>
                      <c:pt idx="229">
                        <c:v>#N/A</c:v>
                      </c:pt>
                      <c:pt idx="230">
                        <c:v>4475</c:v>
                      </c:pt>
                      <c:pt idx="231">
                        <c:v>4475</c:v>
                      </c:pt>
                      <c:pt idx="232">
                        <c:v>3971</c:v>
                      </c:pt>
                      <c:pt idx="233">
                        <c:v>3874</c:v>
                      </c:pt>
                      <c:pt idx="234">
                        <c:v>3500</c:v>
                      </c:pt>
                      <c:pt idx="235">
                        <c:v>#N/A</c:v>
                      </c:pt>
                      <c:pt idx="236">
                        <c:v>#N/A</c:v>
                      </c:pt>
                      <c:pt idx="237">
                        <c:v>3250</c:v>
                      </c:pt>
                      <c:pt idx="238">
                        <c:v>2750</c:v>
                      </c:pt>
                      <c:pt idx="239">
                        <c:v>2350</c:v>
                      </c:pt>
                      <c:pt idx="240">
                        <c:v>#N/A</c:v>
                      </c:pt>
                      <c:pt idx="241">
                        <c:v>#N/A</c:v>
                      </c:pt>
                      <c:pt idx="242">
                        <c:v>#N/A</c:v>
                      </c:pt>
                      <c:pt idx="243">
                        <c:v>#N/A</c:v>
                      </c:pt>
                      <c:pt idx="244">
                        <c:v>#N/A</c:v>
                      </c:pt>
                      <c:pt idx="245">
                        <c:v>1850</c:v>
                      </c:pt>
                      <c:pt idx="246">
                        <c:v>1600</c:v>
                      </c:pt>
                      <c:pt idx="247">
                        <c:v>1050</c:v>
                      </c:pt>
                      <c:pt idx="248">
                        <c:v>1050</c:v>
                      </c:pt>
                      <c:pt idx="249">
                        <c:v>#N/A</c:v>
                      </c:pt>
                      <c:pt idx="250">
                        <c:v>#N/A</c:v>
                      </c:pt>
                      <c:pt idx="251">
                        <c:v>500</c:v>
                      </c:pt>
                      <c:pt idx="252">
                        <c:v>250</c:v>
                      </c:pt>
                      <c:pt idx="253">
                        <c:v>0</c:v>
                      </c:pt>
                      <c:pt idx="254">
                        <c:v>0</c:v>
                      </c:pt>
                      <c:pt idx="255">
                        <c:v>0</c:v>
                      </c:pt>
                      <c:pt idx="256">
                        <c:v>#N/A</c:v>
                      </c:pt>
                      <c:pt idx="257">
                        <c:v>#N/A</c:v>
                      </c:pt>
                      <c:pt idx="258">
                        <c:v>0</c:v>
                      </c:pt>
                      <c:pt idx="259">
                        <c:v>0</c:v>
                      </c:pt>
                      <c:pt idx="260">
                        <c:v>0</c:v>
                      </c:pt>
                      <c:pt idx="261">
                        <c:v>0</c:v>
                      </c:pt>
                      <c:pt idx="262">
                        <c:v>0</c:v>
                      </c:pt>
                      <c:pt idx="263">
                        <c:v>#N/A</c:v>
                      </c:pt>
                      <c:pt idx="264">
                        <c:v>#N/A</c:v>
                      </c:pt>
                      <c:pt idx="265">
                        <c:v>173</c:v>
                      </c:pt>
                      <c:pt idx="266">
                        <c:v>173</c:v>
                      </c:pt>
                      <c:pt idx="267">
                        <c:v>0</c:v>
                      </c:pt>
                      <c:pt idx="268">
                        <c:v>0</c:v>
                      </c:pt>
                      <c:pt idx="269">
                        <c:v>#N/A</c:v>
                      </c:pt>
                      <c:pt idx="270">
                        <c:v>#N/A</c:v>
                      </c:pt>
                      <c:pt idx="271">
                        <c:v>#N/A</c:v>
                      </c:pt>
                      <c:pt idx="272">
                        <c:v>0</c:v>
                      </c:pt>
                      <c:pt idx="273">
                        <c:v>0</c:v>
                      </c:pt>
                      <c:pt idx="274">
                        <c:v>0</c:v>
                      </c:pt>
                      <c:pt idx="275">
                        <c:v>0</c:v>
                      </c:pt>
                      <c:pt idx="276">
                        <c:v>0</c:v>
                      </c:pt>
                      <c:pt idx="277">
                        <c:v>#N/A</c:v>
                      </c:pt>
                      <c:pt idx="278">
                        <c:v>#N/A</c:v>
                      </c:pt>
                      <c:pt idx="279">
                        <c:v>0</c:v>
                      </c:pt>
                      <c:pt idx="280">
                        <c:v>0</c:v>
                      </c:pt>
                      <c:pt idx="281">
                        <c:v>0</c:v>
                      </c:pt>
                      <c:pt idx="282">
                        <c:v>0</c:v>
                      </c:pt>
                      <c:pt idx="283">
                        <c:v>0</c:v>
                      </c:pt>
                      <c:pt idx="284">
                        <c:v>#N/A</c:v>
                      </c:pt>
                      <c:pt idx="285">
                        <c:v>#N/A</c:v>
                      </c:pt>
                      <c:pt idx="286">
                        <c:v>0</c:v>
                      </c:pt>
                      <c:pt idx="287">
                        <c:v>0</c:v>
                      </c:pt>
                      <c:pt idx="288">
                        <c:v>0</c:v>
                      </c:pt>
                      <c:pt idx="289">
                        <c:v>0</c:v>
                      </c:pt>
                      <c:pt idx="290">
                        <c:v>0</c:v>
                      </c:pt>
                      <c:pt idx="291">
                        <c:v>#N/A</c:v>
                      </c:pt>
                      <c:pt idx="292">
                        <c:v>#N/A</c:v>
                      </c:pt>
                      <c:pt idx="293">
                        <c:v>0</c:v>
                      </c:pt>
                      <c:pt idx="294">
                        <c:v>0</c:v>
                      </c:pt>
                      <c:pt idx="295">
                        <c:v>0</c:v>
                      </c:pt>
                      <c:pt idx="296">
                        <c:v>0</c:v>
                      </c:pt>
                      <c:pt idx="297">
                        <c:v>0</c:v>
                      </c:pt>
                      <c:pt idx="298">
                        <c:v>#N/A</c:v>
                      </c:pt>
                      <c:pt idx="299">
                        <c:v>#N/A</c:v>
                      </c:pt>
                      <c:pt idx="300">
                        <c:v>0</c:v>
                      </c:pt>
                      <c:pt idx="301">
                        <c:v>0</c:v>
                      </c:pt>
                      <c:pt idx="302">
                        <c:v>0</c:v>
                      </c:pt>
                      <c:pt idx="303">
                        <c:v>0</c:v>
                      </c:pt>
                      <c:pt idx="304">
                        <c:v>0</c:v>
                      </c:pt>
                      <c:pt idx="305">
                        <c:v>#N/A</c:v>
                      </c:pt>
                      <c:pt idx="306">
                        <c:v>0</c:v>
                      </c:pt>
                      <c:pt idx="307">
                        <c:v>0</c:v>
                      </c:pt>
                      <c:pt idx="308">
                        <c:v>0</c:v>
                      </c:pt>
                      <c:pt idx="309">
                        <c:v>0</c:v>
                      </c:pt>
                      <c:pt idx="310">
                        <c:v>0</c:v>
                      </c:pt>
                      <c:pt idx="311">
                        <c:v>#N/A</c:v>
                      </c:pt>
                      <c:pt idx="312">
                        <c:v>#N/A</c:v>
                      </c:pt>
                      <c:pt idx="313">
                        <c:v>0</c:v>
                      </c:pt>
                      <c:pt idx="314">
                        <c:v>0</c:v>
                      </c:pt>
                      <c:pt idx="315">
                        <c:v>0</c:v>
                      </c:pt>
                      <c:pt idx="316">
                        <c:v>0</c:v>
                      </c:pt>
                      <c:pt idx="317">
                        <c:v>0</c:v>
                      </c:pt>
                      <c:pt idx="318">
                        <c:v>#N/A</c:v>
                      </c:pt>
                      <c:pt idx="319">
                        <c:v>#N/A</c:v>
                      </c:pt>
                      <c:pt idx="320">
                        <c:v>0</c:v>
                      </c:pt>
                      <c:pt idx="321">
                        <c:v>0</c:v>
                      </c:pt>
                      <c:pt idx="322">
                        <c:v>0</c:v>
                      </c:pt>
                      <c:pt idx="323">
                        <c:v>0</c:v>
                      </c:pt>
                      <c:pt idx="324">
                        <c:v>0</c:v>
                      </c:pt>
                      <c:pt idx="325">
                        <c:v>#N/A</c:v>
                      </c:pt>
                      <c:pt idx="326">
                        <c:v>#N/A</c:v>
                      </c:pt>
                      <c:pt idx="327">
                        <c:v>0</c:v>
                      </c:pt>
                      <c:pt idx="328">
                        <c:v>0</c:v>
                      </c:pt>
                      <c:pt idx="329">
                        <c:v>0</c:v>
                      </c:pt>
                      <c:pt idx="330">
                        <c:v>0</c:v>
                      </c:pt>
                      <c:pt idx="331">
                        <c:v>0</c:v>
                      </c:pt>
                      <c:pt idx="332">
                        <c:v>#N/A</c:v>
                      </c:pt>
                      <c:pt idx="333">
                        <c:v>#N/A</c:v>
                      </c:pt>
                      <c:pt idx="334">
                        <c:v>#N/A</c:v>
                      </c:pt>
                      <c:pt idx="335">
                        <c:v>#N/A</c:v>
                      </c:pt>
                      <c:pt idx="336">
                        <c:v>#N/A</c:v>
                      </c:pt>
                      <c:pt idx="337">
                        <c:v>#N/A</c:v>
                      </c:pt>
                      <c:pt idx="338">
                        <c:v>#N/A</c:v>
                      </c:pt>
                      <c:pt idx="339">
                        <c:v>#N/A</c:v>
                      </c:pt>
                      <c:pt idx="340">
                        <c:v>#N/A</c:v>
                      </c:pt>
                      <c:pt idx="341">
                        <c:v>#N/A</c:v>
                      </c:pt>
                      <c:pt idx="342">
                        <c:v>0</c:v>
                      </c:pt>
                      <c:pt idx="343">
                        <c:v>0</c:v>
                      </c:pt>
                      <c:pt idx="344">
                        <c:v>0</c:v>
                      </c:pt>
                      <c:pt idx="345">
                        <c:v>800</c:v>
                      </c:pt>
                      <c:pt idx="346">
                        <c:v>#N/A</c:v>
                      </c:pt>
                      <c:pt idx="347">
                        <c:v>#N/A</c:v>
                      </c:pt>
                      <c:pt idx="348">
                        <c:v>800</c:v>
                      </c:pt>
                      <c:pt idx="349">
                        <c:v>800</c:v>
                      </c:pt>
                      <c:pt idx="350">
                        <c:v>800</c:v>
                      </c:pt>
                      <c:pt idx="351">
                        <c:v>857</c:v>
                      </c:pt>
                      <c:pt idx="352">
                        <c:v>857</c:v>
                      </c:pt>
                      <c:pt idx="353">
                        <c:v>#N/A</c:v>
                      </c:pt>
                      <c:pt idx="354">
                        <c:v>#N/A</c:v>
                      </c:pt>
                      <c:pt idx="355">
                        <c:v>1657</c:v>
                      </c:pt>
                      <c:pt idx="356">
                        <c:v>857</c:v>
                      </c:pt>
                      <c:pt idx="357">
                        <c:v>857</c:v>
                      </c:pt>
                      <c:pt idx="358">
                        <c:v>857</c:v>
                      </c:pt>
                      <c:pt idx="359">
                        <c:v>857</c:v>
                      </c:pt>
                      <c:pt idx="360">
                        <c:v>#N/A</c:v>
                      </c:pt>
                      <c:pt idx="361">
                        <c:v>#N/A</c:v>
                      </c:pt>
                      <c:pt idx="362">
                        <c:v>857</c:v>
                      </c:pt>
                      <c:pt idx="363">
                        <c:v>1209</c:v>
                      </c:pt>
                      <c:pt idx="364">
                        <c:v>#N/A</c:v>
                      </c:pt>
                    </c:numCache>
                  </c:numRef>
                </c:val>
                <c:smooth val="0"/>
                <c:extLst>
                  <c:ext xmlns:c16="http://schemas.microsoft.com/office/drawing/2014/chart" uri="{C3380CC4-5D6E-409C-BE32-E72D297353CC}">
                    <c16:uniqueId val="{00000004-40D4-4AB7-9CAD-3C03A13A587D}"/>
                  </c:ext>
                </c:extLst>
              </c15:ser>
            </c15:filteredLineSeries>
          </c:ext>
        </c:extLst>
      </c:lineChart>
      <c:dateAx>
        <c:axId val="400748798"/>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69803326"/>
        <c:crosses val="autoZero"/>
        <c:auto val="1"/>
        <c:lblOffset val="100"/>
        <c:baseTimeUnit val="days"/>
      </c:dateAx>
      <c:valAx>
        <c:axId val="16980332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00748798"/>
        <c:crosses val="autoZero"/>
        <c:crossBetween val="between"/>
      </c:valAx>
      <c:spPr>
        <a:noFill/>
        <a:ln>
          <a:noFill/>
        </a:ln>
        <a:effectLst/>
      </c:spPr>
    </c:plotArea>
    <c:legend>
      <c:legendPos val="b"/>
      <c:layout>
        <c:manualLayout>
          <c:xMode val="edge"/>
          <c:yMode val="edge"/>
          <c:x val="5.4751131221719498E-2"/>
          <c:y val="0.89532872527059804"/>
          <c:w val="0.9"/>
          <c:h val="8.6736474694589893E-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玻璃期现价差</a:t>
            </a:r>
          </a:p>
        </c:rich>
      </c:tx>
      <c:layout>
        <c:manualLayout>
          <c:xMode val="edge"/>
          <c:yMode val="edge"/>
          <c:x val="0.28674234745590899"/>
          <c:y val="2.7248677248677199E-2"/>
        </c:manualLayout>
      </c:layout>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2"/>
          <c:order val="2"/>
          <c:tx>
            <c:strRef>
              <c:f>玻璃日度图表!$L$17</c:f>
              <c:strCache>
                <c:ptCount val="1"/>
                <c:pt idx="0">
                  <c:v>基差</c:v>
                </c:pt>
              </c:strCache>
            </c:strRef>
          </c:tx>
          <c:spPr>
            <a:solidFill>
              <a:schemeClr val="accent5">
                <a:lumMod val="40000"/>
                <a:lumOff val="60000"/>
              </a:schemeClr>
            </a:solidFill>
            <a:ln>
              <a:noFill/>
            </a:ln>
            <a:effectLst/>
          </c:spPr>
          <c:invertIfNegative val="0"/>
          <c:cat>
            <c:numRef>
              <c:f>玻璃日度图表!$I$18:$I$765</c:f>
              <c:numCache>
                <c:formatCode>yyyy/m/d;@</c:formatCode>
                <c:ptCount val="748"/>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pt idx="367">
                  <c:v>45111</c:v>
                </c:pt>
                <c:pt idx="368">
                  <c:v>45110</c:v>
                </c:pt>
                <c:pt idx="369">
                  <c:v>45109</c:v>
                </c:pt>
                <c:pt idx="370">
                  <c:v>45108</c:v>
                </c:pt>
                <c:pt idx="371">
                  <c:v>45107</c:v>
                </c:pt>
                <c:pt idx="372">
                  <c:v>45106</c:v>
                </c:pt>
                <c:pt idx="373">
                  <c:v>45105</c:v>
                </c:pt>
                <c:pt idx="374">
                  <c:v>45104</c:v>
                </c:pt>
                <c:pt idx="375">
                  <c:v>45103</c:v>
                </c:pt>
                <c:pt idx="376">
                  <c:v>45102</c:v>
                </c:pt>
                <c:pt idx="377">
                  <c:v>45101</c:v>
                </c:pt>
                <c:pt idx="378">
                  <c:v>45100</c:v>
                </c:pt>
                <c:pt idx="379">
                  <c:v>45099</c:v>
                </c:pt>
                <c:pt idx="380">
                  <c:v>45098</c:v>
                </c:pt>
                <c:pt idx="381">
                  <c:v>45097</c:v>
                </c:pt>
                <c:pt idx="382">
                  <c:v>45096</c:v>
                </c:pt>
                <c:pt idx="383">
                  <c:v>45095</c:v>
                </c:pt>
                <c:pt idx="384">
                  <c:v>45094</c:v>
                </c:pt>
                <c:pt idx="385">
                  <c:v>45093</c:v>
                </c:pt>
                <c:pt idx="386">
                  <c:v>45092</c:v>
                </c:pt>
                <c:pt idx="387">
                  <c:v>45091</c:v>
                </c:pt>
                <c:pt idx="388">
                  <c:v>45090</c:v>
                </c:pt>
                <c:pt idx="389">
                  <c:v>45089</c:v>
                </c:pt>
                <c:pt idx="390">
                  <c:v>45088</c:v>
                </c:pt>
                <c:pt idx="391">
                  <c:v>45087</c:v>
                </c:pt>
                <c:pt idx="392">
                  <c:v>45086</c:v>
                </c:pt>
                <c:pt idx="393">
                  <c:v>45085</c:v>
                </c:pt>
                <c:pt idx="394">
                  <c:v>45084</c:v>
                </c:pt>
                <c:pt idx="395">
                  <c:v>45083</c:v>
                </c:pt>
                <c:pt idx="396">
                  <c:v>45082</c:v>
                </c:pt>
                <c:pt idx="397">
                  <c:v>45081</c:v>
                </c:pt>
                <c:pt idx="398">
                  <c:v>45080</c:v>
                </c:pt>
                <c:pt idx="399">
                  <c:v>45079</c:v>
                </c:pt>
                <c:pt idx="400">
                  <c:v>45078</c:v>
                </c:pt>
                <c:pt idx="401">
                  <c:v>45077</c:v>
                </c:pt>
                <c:pt idx="402">
                  <c:v>45076</c:v>
                </c:pt>
                <c:pt idx="403">
                  <c:v>45075</c:v>
                </c:pt>
                <c:pt idx="404">
                  <c:v>45074</c:v>
                </c:pt>
                <c:pt idx="405">
                  <c:v>45073</c:v>
                </c:pt>
                <c:pt idx="406">
                  <c:v>45072</c:v>
                </c:pt>
                <c:pt idx="407">
                  <c:v>45071</c:v>
                </c:pt>
                <c:pt idx="408">
                  <c:v>45070</c:v>
                </c:pt>
                <c:pt idx="409">
                  <c:v>45069</c:v>
                </c:pt>
                <c:pt idx="410">
                  <c:v>45068</c:v>
                </c:pt>
                <c:pt idx="411">
                  <c:v>45067</c:v>
                </c:pt>
                <c:pt idx="412">
                  <c:v>45066</c:v>
                </c:pt>
                <c:pt idx="413">
                  <c:v>45065</c:v>
                </c:pt>
                <c:pt idx="414">
                  <c:v>45064</c:v>
                </c:pt>
                <c:pt idx="415">
                  <c:v>45063</c:v>
                </c:pt>
                <c:pt idx="416">
                  <c:v>45062</c:v>
                </c:pt>
                <c:pt idx="417">
                  <c:v>45061</c:v>
                </c:pt>
                <c:pt idx="418">
                  <c:v>45060</c:v>
                </c:pt>
                <c:pt idx="419">
                  <c:v>45059</c:v>
                </c:pt>
                <c:pt idx="420">
                  <c:v>45058</c:v>
                </c:pt>
                <c:pt idx="421">
                  <c:v>45057</c:v>
                </c:pt>
                <c:pt idx="422">
                  <c:v>45056</c:v>
                </c:pt>
                <c:pt idx="423">
                  <c:v>45055</c:v>
                </c:pt>
                <c:pt idx="424">
                  <c:v>45054</c:v>
                </c:pt>
                <c:pt idx="425">
                  <c:v>45053</c:v>
                </c:pt>
                <c:pt idx="426">
                  <c:v>45052</c:v>
                </c:pt>
                <c:pt idx="427">
                  <c:v>45051</c:v>
                </c:pt>
                <c:pt idx="428">
                  <c:v>45050</c:v>
                </c:pt>
                <c:pt idx="429">
                  <c:v>45049</c:v>
                </c:pt>
                <c:pt idx="430">
                  <c:v>45048</c:v>
                </c:pt>
                <c:pt idx="431">
                  <c:v>45047</c:v>
                </c:pt>
                <c:pt idx="432">
                  <c:v>45046</c:v>
                </c:pt>
                <c:pt idx="433">
                  <c:v>45045</c:v>
                </c:pt>
                <c:pt idx="434">
                  <c:v>45044</c:v>
                </c:pt>
                <c:pt idx="435">
                  <c:v>45043</c:v>
                </c:pt>
                <c:pt idx="436">
                  <c:v>45042</c:v>
                </c:pt>
                <c:pt idx="437">
                  <c:v>45041</c:v>
                </c:pt>
                <c:pt idx="438">
                  <c:v>45040</c:v>
                </c:pt>
                <c:pt idx="439">
                  <c:v>45039</c:v>
                </c:pt>
                <c:pt idx="440">
                  <c:v>45038</c:v>
                </c:pt>
                <c:pt idx="441">
                  <c:v>45037</c:v>
                </c:pt>
                <c:pt idx="442">
                  <c:v>45036</c:v>
                </c:pt>
                <c:pt idx="443">
                  <c:v>45035</c:v>
                </c:pt>
                <c:pt idx="444">
                  <c:v>45034</c:v>
                </c:pt>
                <c:pt idx="445">
                  <c:v>45033</c:v>
                </c:pt>
                <c:pt idx="446">
                  <c:v>45032</c:v>
                </c:pt>
                <c:pt idx="447">
                  <c:v>45031</c:v>
                </c:pt>
                <c:pt idx="448">
                  <c:v>45030</c:v>
                </c:pt>
                <c:pt idx="449">
                  <c:v>45029</c:v>
                </c:pt>
                <c:pt idx="450">
                  <c:v>45028</c:v>
                </c:pt>
                <c:pt idx="451">
                  <c:v>45027</c:v>
                </c:pt>
                <c:pt idx="452">
                  <c:v>45026</c:v>
                </c:pt>
                <c:pt idx="453">
                  <c:v>45025</c:v>
                </c:pt>
                <c:pt idx="454">
                  <c:v>45024</c:v>
                </c:pt>
                <c:pt idx="455">
                  <c:v>45023</c:v>
                </c:pt>
                <c:pt idx="456">
                  <c:v>45022</c:v>
                </c:pt>
                <c:pt idx="457">
                  <c:v>45021</c:v>
                </c:pt>
                <c:pt idx="458">
                  <c:v>45020</c:v>
                </c:pt>
                <c:pt idx="459">
                  <c:v>45019</c:v>
                </c:pt>
                <c:pt idx="460">
                  <c:v>45018</c:v>
                </c:pt>
                <c:pt idx="461">
                  <c:v>45017</c:v>
                </c:pt>
                <c:pt idx="462">
                  <c:v>45016</c:v>
                </c:pt>
                <c:pt idx="463">
                  <c:v>45015</c:v>
                </c:pt>
                <c:pt idx="464">
                  <c:v>45014</c:v>
                </c:pt>
                <c:pt idx="465">
                  <c:v>45013</c:v>
                </c:pt>
                <c:pt idx="466">
                  <c:v>45012</c:v>
                </c:pt>
                <c:pt idx="467">
                  <c:v>45011</c:v>
                </c:pt>
                <c:pt idx="468">
                  <c:v>45010</c:v>
                </c:pt>
                <c:pt idx="469">
                  <c:v>45009</c:v>
                </c:pt>
                <c:pt idx="470">
                  <c:v>45008</c:v>
                </c:pt>
                <c:pt idx="471">
                  <c:v>45007</c:v>
                </c:pt>
                <c:pt idx="472">
                  <c:v>45006</c:v>
                </c:pt>
                <c:pt idx="473">
                  <c:v>45005</c:v>
                </c:pt>
                <c:pt idx="474">
                  <c:v>45004</c:v>
                </c:pt>
                <c:pt idx="475">
                  <c:v>45003</c:v>
                </c:pt>
                <c:pt idx="476">
                  <c:v>45002</c:v>
                </c:pt>
                <c:pt idx="477">
                  <c:v>45001</c:v>
                </c:pt>
                <c:pt idx="478">
                  <c:v>45000</c:v>
                </c:pt>
                <c:pt idx="479">
                  <c:v>44999</c:v>
                </c:pt>
                <c:pt idx="480">
                  <c:v>44998</c:v>
                </c:pt>
                <c:pt idx="481">
                  <c:v>44997</c:v>
                </c:pt>
                <c:pt idx="482">
                  <c:v>44996</c:v>
                </c:pt>
                <c:pt idx="483">
                  <c:v>44995</c:v>
                </c:pt>
                <c:pt idx="484">
                  <c:v>44994</c:v>
                </c:pt>
                <c:pt idx="485">
                  <c:v>44993</c:v>
                </c:pt>
                <c:pt idx="486">
                  <c:v>44992</c:v>
                </c:pt>
                <c:pt idx="487">
                  <c:v>44991</c:v>
                </c:pt>
                <c:pt idx="488">
                  <c:v>44990</c:v>
                </c:pt>
                <c:pt idx="489">
                  <c:v>44989</c:v>
                </c:pt>
                <c:pt idx="490">
                  <c:v>44988</c:v>
                </c:pt>
                <c:pt idx="491">
                  <c:v>44987</c:v>
                </c:pt>
                <c:pt idx="492">
                  <c:v>44986</c:v>
                </c:pt>
                <c:pt idx="493">
                  <c:v>44985</c:v>
                </c:pt>
                <c:pt idx="494">
                  <c:v>44984</c:v>
                </c:pt>
                <c:pt idx="495">
                  <c:v>44983</c:v>
                </c:pt>
                <c:pt idx="496">
                  <c:v>44982</c:v>
                </c:pt>
                <c:pt idx="497">
                  <c:v>44981</c:v>
                </c:pt>
                <c:pt idx="498">
                  <c:v>44980</c:v>
                </c:pt>
                <c:pt idx="499">
                  <c:v>44979</c:v>
                </c:pt>
                <c:pt idx="500">
                  <c:v>44978</c:v>
                </c:pt>
                <c:pt idx="501">
                  <c:v>44977</c:v>
                </c:pt>
                <c:pt idx="502">
                  <c:v>44976</c:v>
                </c:pt>
                <c:pt idx="503">
                  <c:v>44975</c:v>
                </c:pt>
                <c:pt idx="504">
                  <c:v>44974</c:v>
                </c:pt>
                <c:pt idx="505">
                  <c:v>44973</c:v>
                </c:pt>
                <c:pt idx="506">
                  <c:v>44972</c:v>
                </c:pt>
                <c:pt idx="507">
                  <c:v>44971</c:v>
                </c:pt>
                <c:pt idx="508">
                  <c:v>44970</c:v>
                </c:pt>
                <c:pt idx="509">
                  <c:v>44969</c:v>
                </c:pt>
                <c:pt idx="510">
                  <c:v>44968</c:v>
                </c:pt>
                <c:pt idx="511">
                  <c:v>44967</c:v>
                </c:pt>
                <c:pt idx="512">
                  <c:v>44966</c:v>
                </c:pt>
                <c:pt idx="513">
                  <c:v>44965</c:v>
                </c:pt>
                <c:pt idx="514">
                  <c:v>44964</c:v>
                </c:pt>
                <c:pt idx="515">
                  <c:v>44963</c:v>
                </c:pt>
                <c:pt idx="516">
                  <c:v>44962</c:v>
                </c:pt>
                <c:pt idx="517">
                  <c:v>44961</c:v>
                </c:pt>
                <c:pt idx="518">
                  <c:v>44960</c:v>
                </c:pt>
                <c:pt idx="519">
                  <c:v>44959</c:v>
                </c:pt>
                <c:pt idx="520">
                  <c:v>44958</c:v>
                </c:pt>
                <c:pt idx="521">
                  <c:v>44957</c:v>
                </c:pt>
                <c:pt idx="522">
                  <c:v>44956</c:v>
                </c:pt>
                <c:pt idx="523">
                  <c:v>44955</c:v>
                </c:pt>
                <c:pt idx="524">
                  <c:v>44954</c:v>
                </c:pt>
                <c:pt idx="525">
                  <c:v>44953</c:v>
                </c:pt>
                <c:pt idx="526">
                  <c:v>44952</c:v>
                </c:pt>
                <c:pt idx="527">
                  <c:v>44951</c:v>
                </c:pt>
                <c:pt idx="528">
                  <c:v>44950</c:v>
                </c:pt>
                <c:pt idx="529">
                  <c:v>44949</c:v>
                </c:pt>
                <c:pt idx="530">
                  <c:v>44948</c:v>
                </c:pt>
                <c:pt idx="531">
                  <c:v>44947</c:v>
                </c:pt>
                <c:pt idx="532">
                  <c:v>44946</c:v>
                </c:pt>
                <c:pt idx="533">
                  <c:v>44945</c:v>
                </c:pt>
                <c:pt idx="534">
                  <c:v>44944</c:v>
                </c:pt>
                <c:pt idx="535">
                  <c:v>44943</c:v>
                </c:pt>
                <c:pt idx="536">
                  <c:v>44942</c:v>
                </c:pt>
                <c:pt idx="537">
                  <c:v>44941</c:v>
                </c:pt>
                <c:pt idx="538">
                  <c:v>44940</c:v>
                </c:pt>
                <c:pt idx="539">
                  <c:v>44939</c:v>
                </c:pt>
                <c:pt idx="540">
                  <c:v>44938</c:v>
                </c:pt>
                <c:pt idx="541">
                  <c:v>44937</c:v>
                </c:pt>
                <c:pt idx="542">
                  <c:v>44936</c:v>
                </c:pt>
                <c:pt idx="543">
                  <c:v>44935</c:v>
                </c:pt>
                <c:pt idx="544">
                  <c:v>44934</c:v>
                </c:pt>
                <c:pt idx="545">
                  <c:v>44933</c:v>
                </c:pt>
                <c:pt idx="546">
                  <c:v>44932</c:v>
                </c:pt>
                <c:pt idx="547">
                  <c:v>44931</c:v>
                </c:pt>
                <c:pt idx="548">
                  <c:v>44930</c:v>
                </c:pt>
                <c:pt idx="549">
                  <c:v>44929</c:v>
                </c:pt>
                <c:pt idx="550">
                  <c:v>44928</c:v>
                </c:pt>
                <c:pt idx="551">
                  <c:v>44927</c:v>
                </c:pt>
                <c:pt idx="552">
                  <c:v>44926</c:v>
                </c:pt>
                <c:pt idx="553">
                  <c:v>44925</c:v>
                </c:pt>
                <c:pt idx="554">
                  <c:v>44924</c:v>
                </c:pt>
                <c:pt idx="555">
                  <c:v>44923</c:v>
                </c:pt>
                <c:pt idx="556">
                  <c:v>44922</c:v>
                </c:pt>
                <c:pt idx="557">
                  <c:v>44921</c:v>
                </c:pt>
                <c:pt idx="558">
                  <c:v>44920</c:v>
                </c:pt>
                <c:pt idx="559">
                  <c:v>44919</c:v>
                </c:pt>
                <c:pt idx="560">
                  <c:v>44918</c:v>
                </c:pt>
                <c:pt idx="561">
                  <c:v>44917</c:v>
                </c:pt>
                <c:pt idx="562">
                  <c:v>44916</c:v>
                </c:pt>
                <c:pt idx="563">
                  <c:v>44915</c:v>
                </c:pt>
                <c:pt idx="564">
                  <c:v>44914</c:v>
                </c:pt>
                <c:pt idx="565">
                  <c:v>44913</c:v>
                </c:pt>
                <c:pt idx="566">
                  <c:v>44912</c:v>
                </c:pt>
                <c:pt idx="567">
                  <c:v>44911</c:v>
                </c:pt>
                <c:pt idx="568">
                  <c:v>44910</c:v>
                </c:pt>
                <c:pt idx="569">
                  <c:v>44909</c:v>
                </c:pt>
                <c:pt idx="570">
                  <c:v>44908</c:v>
                </c:pt>
                <c:pt idx="571">
                  <c:v>44907</c:v>
                </c:pt>
                <c:pt idx="572">
                  <c:v>44906</c:v>
                </c:pt>
                <c:pt idx="573">
                  <c:v>44905</c:v>
                </c:pt>
                <c:pt idx="574">
                  <c:v>44904</c:v>
                </c:pt>
                <c:pt idx="575">
                  <c:v>44903</c:v>
                </c:pt>
                <c:pt idx="576">
                  <c:v>44902</c:v>
                </c:pt>
                <c:pt idx="577">
                  <c:v>44901</c:v>
                </c:pt>
                <c:pt idx="578">
                  <c:v>44900</c:v>
                </c:pt>
                <c:pt idx="579">
                  <c:v>44899</c:v>
                </c:pt>
                <c:pt idx="580">
                  <c:v>44898</c:v>
                </c:pt>
                <c:pt idx="581">
                  <c:v>44897</c:v>
                </c:pt>
                <c:pt idx="582">
                  <c:v>44896</c:v>
                </c:pt>
                <c:pt idx="583">
                  <c:v>44895</c:v>
                </c:pt>
                <c:pt idx="584">
                  <c:v>44894</c:v>
                </c:pt>
                <c:pt idx="585">
                  <c:v>44893</c:v>
                </c:pt>
                <c:pt idx="586">
                  <c:v>44892</c:v>
                </c:pt>
                <c:pt idx="587">
                  <c:v>44891</c:v>
                </c:pt>
                <c:pt idx="588">
                  <c:v>44890</c:v>
                </c:pt>
                <c:pt idx="589">
                  <c:v>44889</c:v>
                </c:pt>
                <c:pt idx="590">
                  <c:v>44888</c:v>
                </c:pt>
                <c:pt idx="591">
                  <c:v>44887</c:v>
                </c:pt>
                <c:pt idx="592">
                  <c:v>44886</c:v>
                </c:pt>
                <c:pt idx="593">
                  <c:v>44885</c:v>
                </c:pt>
                <c:pt idx="594">
                  <c:v>44884</c:v>
                </c:pt>
                <c:pt idx="595">
                  <c:v>44883</c:v>
                </c:pt>
                <c:pt idx="596">
                  <c:v>44882</c:v>
                </c:pt>
                <c:pt idx="597">
                  <c:v>44881</c:v>
                </c:pt>
                <c:pt idx="598">
                  <c:v>44880</c:v>
                </c:pt>
                <c:pt idx="599">
                  <c:v>44879</c:v>
                </c:pt>
                <c:pt idx="600">
                  <c:v>44878</c:v>
                </c:pt>
                <c:pt idx="601">
                  <c:v>44877</c:v>
                </c:pt>
                <c:pt idx="602">
                  <c:v>44876</c:v>
                </c:pt>
                <c:pt idx="603">
                  <c:v>44875</c:v>
                </c:pt>
                <c:pt idx="604">
                  <c:v>44874</c:v>
                </c:pt>
                <c:pt idx="605">
                  <c:v>44873</c:v>
                </c:pt>
                <c:pt idx="606">
                  <c:v>44872</c:v>
                </c:pt>
                <c:pt idx="607">
                  <c:v>44871</c:v>
                </c:pt>
                <c:pt idx="608">
                  <c:v>44870</c:v>
                </c:pt>
                <c:pt idx="609">
                  <c:v>44869</c:v>
                </c:pt>
                <c:pt idx="610">
                  <c:v>44868</c:v>
                </c:pt>
                <c:pt idx="611">
                  <c:v>44867</c:v>
                </c:pt>
                <c:pt idx="612">
                  <c:v>44866</c:v>
                </c:pt>
                <c:pt idx="613">
                  <c:v>44865</c:v>
                </c:pt>
                <c:pt idx="614">
                  <c:v>44864</c:v>
                </c:pt>
                <c:pt idx="615">
                  <c:v>44863</c:v>
                </c:pt>
                <c:pt idx="616">
                  <c:v>44862</c:v>
                </c:pt>
                <c:pt idx="617">
                  <c:v>44861</c:v>
                </c:pt>
                <c:pt idx="618">
                  <c:v>44860</c:v>
                </c:pt>
                <c:pt idx="619">
                  <c:v>44859</c:v>
                </c:pt>
                <c:pt idx="620">
                  <c:v>44858</c:v>
                </c:pt>
                <c:pt idx="621">
                  <c:v>44857</c:v>
                </c:pt>
                <c:pt idx="622">
                  <c:v>44856</c:v>
                </c:pt>
                <c:pt idx="623">
                  <c:v>44855</c:v>
                </c:pt>
                <c:pt idx="624">
                  <c:v>44854</c:v>
                </c:pt>
                <c:pt idx="625">
                  <c:v>44853</c:v>
                </c:pt>
                <c:pt idx="626">
                  <c:v>44852</c:v>
                </c:pt>
                <c:pt idx="627">
                  <c:v>44851</c:v>
                </c:pt>
                <c:pt idx="628">
                  <c:v>44850</c:v>
                </c:pt>
                <c:pt idx="629">
                  <c:v>44849</c:v>
                </c:pt>
                <c:pt idx="630">
                  <c:v>44848</c:v>
                </c:pt>
                <c:pt idx="631">
                  <c:v>44847</c:v>
                </c:pt>
                <c:pt idx="632">
                  <c:v>44846</c:v>
                </c:pt>
                <c:pt idx="633">
                  <c:v>44845</c:v>
                </c:pt>
                <c:pt idx="634">
                  <c:v>44844</c:v>
                </c:pt>
                <c:pt idx="635">
                  <c:v>44843</c:v>
                </c:pt>
                <c:pt idx="636">
                  <c:v>44842</c:v>
                </c:pt>
                <c:pt idx="637">
                  <c:v>44841</c:v>
                </c:pt>
                <c:pt idx="638">
                  <c:v>44840</c:v>
                </c:pt>
                <c:pt idx="639">
                  <c:v>44839</c:v>
                </c:pt>
                <c:pt idx="640">
                  <c:v>44838</c:v>
                </c:pt>
                <c:pt idx="641">
                  <c:v>44837</c:v>
                </c:pt>
                <c:pt idx="642">
                  <c:v>44836</c:v>
                </c:pt>
                <c:pt idx="643">
                  <c:v>44835</c:v>
                </c:pt>
                <c:pt idx="644">
                  <c:v>44834</c:v>
                </c:pt>
                <c:pt idx="645">
                  <c:v>44833</c:v>
                </c:pt>
                <c:pt idx="646">
                  <c:v>44832</c:v>
                </c:pt>
                <c:pt idx="647">
                  <c:v>44831</c:v>
                </c:pt>
                <c:pt idx="648">
                  <c:v>44830</c:v>
                </c:pt>
                <c:pt idx="649">
                  <c:v>44829</c:v>
                </c:pt>
                <c:pt idx="650">
                  <c:v>44828</c:v>
                </c:pt>
                <c:pt idx="651">
                  <c:v>44827</c:v>
                </c:pt>
                <c:pt idx="652">
                  <c:v>44826</c:v>
                </c:pt>
                <c:pt idx="653">
                  <c:v>44825</c:v>
                </c:pt>
                <c:pt idx="654">
                  <c:v>44824</c:v>
                </c:pt>
                <c:pt idx="655">
                  <c:v>44823</c:v>
                </c:pt>
                <c:pt idx="656">
                  <c:v>44822</c:v>
                </c:pt>
                <c:pt idx="657">
                  <c:v>44821</c:v>
                </c:pt>
                <c:pt idx="658">
                  <c:v>44820</c:v>
                </c:pt>
                <c:pt idx="659">
                  <c:v>44819</c:v>
                </c:pt>
                <c:pt idx="660">
                  <c:v>44818</c:v>
                </c:pt>
                <c:pt idx="661">
                  <c:v>44817</c:v>
                </c:pt>
                <c:pt idx="662">
                  <c:v>44816</c:v>
                </c:pt>
                <c:pt idx="663">
                  <c:v>44815</c:v>
                </c:pt>
                <c:pt idx="664">
                  <c:v>44814</c:v>
                </c:pt>
                <c:pt idx="665">
                  <c:v>44813</c:v>
                </c:pt>
                <c:pt idx="666">
                  <c:v>44812</c:v>
                </c:pt>
                <c:pt idx="667">
                  <c:v>44811</c:v>
                </c:pt>
                <c:pt idx="668">
                  <c:v>44810</c:v>
                </c:pt>
                <c:pt idx="669">
                  <c:v>44809</c:v>
                </c:pt>
                <c:pt idx="670">
                  <c:v>44808</c:v>
                </c:pt>
                <c:pt idx="671">
                  <c:v>44807</c:v>
                </c:pt>
                <c:pt idx="672">
                  <c:v>44806</c:v>
                </c:pt>
                <c:pt idx="673">
                  <c:v>44805</c:v>
                </c:pt>
                <c:pt idx="674">
                  <c:v>44804</c:v>
                </c:pt>
                <c:pt idx="675">
                  <c:v>44803</c:v>
                </c:pt>
                <c:pt idx="676">
                  <c:v>44802</c:v>
                </c:pt>
                <c:pt idx="677">
                  <c:v>44801</c:v>
                </c:pt>
                <c:pt idx="678">
                  <c:v>44800</c:v>
                </c:pt>
                <c:pt idx="679">
                  <c:v>44799</c:v>
                </c:pt>
                <c:pt idx="680">
                  <c:v>44798</c:v>
                </c:pt>
                <c:pt idx="681">
                  <c:v>44797</c:v>
                </c:pt>
                <c:pt idx="682">
                  <c:v>44796</c:v>
                </c:pt>
                <c:pt idx="683">
                  <c:v>44795</c:v>
                </c:pt>
                <c:pt idx="684">
                  <c:v>44794</c:v>
                </c:pt>
                <c:pt idx="685">
                  <c:v>44793</c:v>
                </c:pt>
                <c:pt idx="686">
                  <c:v>44792</c:v>
                </c:pt>
                <c:pt idx="687">
                  <c:v>44791</c:v>
                </c:pt>
                <c:pt idx="688">
                  <c:v>44790</c:v>
                </c:pt>
                <c:pt idx="689">
                  <c:v>44789</c:v>
                </c:pt>
                <c:pt idx="690">
                  <c:v>44788</c:v>
                </c:pt>
                <c:pt idx="691">
                  <c:v>44787</c:v>
                </c:pt>
                <c:pt idx="692">
                  <c:v>44786</c:v>
                </c:pt>
                <c:pt idx="693">
                  <c:v>44785</c:v>
                </c:pt>
                <c:pt idx="694">
                  <c:v>44784</c:v>
                </c:pt>
                <c:pt idx="695">
                  <c:v>44783</c:v>
                </c:pt>
                <c:pt idx="696">
                  <c:v>44782</c:v>
                </c:pt>
                <c:pt idx="697">
                  <c:v>44781</c:v>
                </c:pt>
                <c:pt idx="698">
                  <c:v>44780</c:v>
                </c:pt>
                <c:pt idx="699">
                  <c:v>44779</c:v>
                </c:pt>
                <c:pt idx="700">
                  <c:v>44778</c:v>
                </c:pt>
                <c:pt idx="701">
                  <c:v>44777</c:v>
                </c:pt>
                <c:pt idx="702">
                  <c:v>44776</c:v>
                </c:pt>
                <c:pt idx="703">
                  <c:v>44775</c:v>
                </c:pt>
                <c:pt idx="704">
                  <c:v>44774</c:v>
                </c:pt>
                <c:pt idx="705">
                  <c:v>44773</c:v>
                </c:pt>
                <c:pt idx="706">
                  <c:v>44772</c:v>
                </c:pt>
                <c:pt idx="707">
                  <c:v>44771</c:v>
                </c:pt>
                <c:pt idx="708">
                  <c:v>44770</c:v>
                </c:pt>
                <c:pt idx="709">
                  <c:v>44769</c:v>
                </c:pt>
                <c:pt idx="710">
                  <c:v>44768</c:v>
                </c:pt>
                <c:pt idx="711">
                  <c:v>44767</c:v>
                </c:pt>
                <c:pt idx="712">
                  <c:v>44766</c:v>
                </c:pt>
                <c:pt idx="713">
                  <c:v>44765</c:v>
                </c:pt>
                <c:pt idx="714">
                  <c:v>44764</c:v>
                </c:pt>
                <c:pt idx="715">
                  <c:v>44763</c:v>
                </c:pt>
                <c:pt idx="716">
                  <c:v>44762</c:v>
                </c:pt>
                <c:pt idx="717">
                  <c:v>44761</c:v>
                </c:pt>
                <c:pt idx="718">
                  <c:v>44760</c:v>
                </c:pt>
                <c:pt idx="719">
                  <c:v>44759</c:v>
                </c:pt>
                <c:pt idx="720">
                  <c:v>44758</c:v>
                </c:pt>
                <c:pt idx="721">
                  <c:v>44757</c:v>
                </c:pt>
                <c:pt idx="722">
                  <c:v>44756</c:v>
                </c:pt>
                <c:pt idx="723">
                  <c:v>44755</c:v>
                </c:pt>
                <c:pt idx="724">
                  <c:v>44754</c:v>
                </c:pt>
                <c:pt idx="725">
                  <c:v>44753</c:v>
                </c:pt>
                <c:pt idx="726">
                  <c:v>44752</c:v>
                </c:pt>
                <c:pt idx="727">
                  <c:v>44751</c:v>
                </c:pt>
                <c:pt idx="728">
                  <c:v>44750</c:v>
                </c:pt>
                <c:pt idx="729">
                  <c:v>44749</c:v>
                </c:pt>
                <c:pt idx="730">
                  <c:v>44748</c:v>
                </c:pt>
                <c:pt idx="731">
                  <c:v>44747</c:v>
                </c:pt>
                <c:pt idx="732">
                  <c:v>44746</c:v>
                </c:pt>
                <c:pt idx="733">
                  <c:v>44745</c:v>
                </c:pt>
                <c:pt idx="734">
                  <c:v>44744</c:v>
                </c:pt>
                <c:pt idx="735">
                  <c:v>44743</c:v>
                </c:pt>
                <c:pt idx="736">
                  <c:v>44742</c:v>
                </c:pt>
                <c:pt idx="737">
                  <c:v>44741</c:v>
                </c:pt>
                <c:pt idx="738">
                  <c:v>44740</c:v>
                </c:pt>
                <c:pt idx="739">
                  <c:v>44739</c:v>
                </c:pt>
                <c:pt idx="740">
                  <c:v>44738</c:v>
                </c:pt>
                <c:pt idx="741">
                  <c:v>44737</c:v>
                </c:pt>
                <c:pt idx="742">
                  <c:v>44736</c:v>
                </c:pt>
                <c:pt idx="743">
                  <c:v>44735</c:v>
                </c:pt>
                <c:pt idx="744">
                  <c:v>44734</c:v>
                </c:pt>
                <c:pt idx="745">
                  <c:v>44733</c:v>
                </c:pt>
                <c:pt idx="746">
                  <c:v>44732</c:v>
                </c:pt>
                <c:pt idx="747">
                  <c:v>44731</c:v>
                </c:pt>
              </c:numCache>
            </c:numRef>
          </c:cat>
          <c:val>
            <c:numRef>
              <c:f>玻璃日度图表!$L$18:$L$765</c:f>
              <c:numCache>
                <c:formatCode>General</c:formatCode>
                <c:ptCount val="748"/>
                <c:pt idx="0">
                  <c:v>#N/A</c:v>
                </c:pt>
                <c:pt idx="1">
                  <c:v>-63.159999999999854</c:v>
                </c:pt>
                <c:pt idx="2">
                  <c:v>-72.159999999999854</c:v>
                </c:pt>
                <c:pt idx="3">
                  <c:v>-67.159999999999854</c:v>
                </c:pt>
                <c:pt idx="4">
                  <c:v>-40.159999999999854</c:v>
                </c:pt>
                <c:pt idx="5">
                  <c:v>#N/A</c:v>
                </c:pt>
                <c:pt idx="6">
                  <c:v>#N/A</c:v>
                </c:pt>
                <c:pt idx="7">
                  <c:v>-44.879999999999882</c:v>
                </c:pt>
                <c:pt idx="8">
                  <c:v>28.920000000000073</c:v>
                </c:pt>
                <c:pt idx="9">
                  <c:v>18.040000000000191</c:v>
                </c:pt>
                <c:pt idx="10">
                  <c:v>24.040000000000191</c:v>
                </c:pt>
                <c:pt idx="11">
                  <c:v>41.040000000000191</c:v>
                </c:pt>
                <c:pt idx="12">
                  <c:v>#N/A</c:v>
                </c:pt>
                <c:pt idx="13">
                  <c:v>#N/A</c:v>
                </c:pt>
                <c:pt idx="14">
                  <c:v>30.2800000000002</c:v>
                </c:pt>
                <c:pt idx="15">
                  <c:v>26.560000000000173</c:v>
                </c:pt>
                <c:pt idx="16">
                  <c:v>30.840000000000146</c:v>
                </c:pt>
                <c:pt idx="17">
                  <c:v>49.120000000000118</c:v>
                </c:pt>
                <c:pt idx="18">
                  <c:v>30.120000000000118</c:v>
                </c:pt>
                <c:pt idx="19">
                  <c:v>#N/A</c:v>
                </c:pt>
                <c:pt idx="20">
                  <c:v>#N/A</c:v>
                </c:pt>
                <c:pt idx="21">
                  <c:v>-14.599999999999909</c:v>
                </c:pt>
                <c:pt idx="22">
                  <c:v>-10.319999999999936</c:v>
                </c:pt>
                <c:pt idx="23">
                  <c:v>-35.319999999999936</c:v>
                </c:pt>
                <c:pt idx="24">
                  <c:v>-36.319999999999936</c:v>
                </c:pt>
                <c:pt idx="25">
                  <c:v>#N/A</c:v>
                </c:pt>
                <c:pt idx="26">
                  <c:v>#N/A</c:v>
                </c:pt>
                <c:pt idx="27">
                  <c:v>#N/A</c:v>
                </c:pt>
                <c:pt idx="28">
                  <c:v>-90.599999999999909</c:v>
                </c:pt>
                <c:pt idx="29">
                  <c:v>-129.7199999999998</c:v>
                </c:pt>
                <c:pt idx="30">
                  <c:v>-72.7199999999998</c:v>
                </c:pt>
                <c:pt idx="31">
                  <c:v>-66.7199999999998</c:v>
                </c:pt>
                <c:pt idx="32">
                  <c:v>-53.7199999999998</c:v>
                </c:pt>
                <c:pt idx="33">
                  <c:v>#N/A</c:v>
                </c:pt>
                <c:pt idx="34">
                  <c:v>#N/A</c:v>
                </c:pt>
                <c:pt idx="35">
                  <c:v>-84.7199999999998</c:v>
                </c:pt>
                <c:pt idx="36">
                  <c:v>-103.7199999999998</c:v>
                </c:pt>
                <c:pt idx="37">
                  <c:v>-146.7199999999998</c:v>
                </c:pt>
                <c:pt idx="38">
                  <c:v>-78.7199999999998</c:v>
                </c:pt>
                <c:pt idx="39">
                  <c:v>-104</c:v>
                </c:pt>
                <c:pt idx="40">
                  <c:v>#N/A</c:v>
                </c:pt>
                <c:pt idx="41">
                  <c:v>#N/A</c:v>
                </c:pt>
                <c:pt idx="42">
                  <c:v>-123.83999999999992</c:v>
                </c:pt>
                <c:pt idx="43">
                  <c:v>-66.839999999999918</c:v>
                </c:pt>
                <c:pt idx="44">
                  <c:v>-81.839999999999918</c:v>
                </c:pt>
                <c:pt idx="45">
                  <c:v>-77.679999999999836</c:v>
                </c:pt>
                <c:pt idx="46">
                  <c:v>-58.679999999999836</c:v>
                </c:pt>
                <c:pt idx="47">
                  <c:v>#N/A</c:v>
                </c:pt>
                <c:pt idx="48">
                  <c:v>#N/A</c:v>
                </c:pt>
                <c:pt idx="49">
                  <c:v>-56.679999999999836</c:v>
                </c:pt>
                <c:pt idx="50">
                  <c:v>-11.679999999999836</c:v>
                </c:pt>
                <c:pt idx="51">
                  <c:v>5.3200000000001637</c:v>
                </c:pt>
                <c:pt idx="52">
                  <c:v>9.6000000000001364</c:v>
                </c:pt>
                <c:pt idx="53">
                  <c:v>-25.119999999999891</c:v>
                </c:pt>
                <c:pt idx="54">
                  <c:v>#N/A</c:v>
                </c:pt>
                <c:pt idx="55">
                  <c:v>#N/A</c:v>
                </c:pt>
                <c:pt idx="56">
                  <c:v>-30.399999999999864</c:v>
                </c:pt>
                <c:pt idx="57">
                  <c:v>-49.799999999999955</c:v>
                </c:pt>
                <c:pt idx="58">
                  <c:v>-25.799999999999955</c:v>
                </c:pt>
                <c:pt idx="59">
                  <c:v>-41.799999999999955</c:v>
                </c:pt>
                <c:pt idx="60">
                  <c:v>-34.799999999999955</c:v>
                </c:pt>
                <c:pt idx="61">
                  <c:v>#N/A</c:v>
                </c:pt>
                <c:pt idx="62">
                  <c:v>#N/A</c:v>
                </c:pt>
                <c:pt idx="63">
                  <c:v>#N/A</c:v>
                </c:pt>
                <c:pt idx="64">
                  <c:v>#N/A</c:v>
                </c:pt>
                <c:pt idx="65">
                  <c:v>#N/A</c:v>
                </c:pt>
                <c:pt idx="66">
                  <c:v>33.480000000000018</c:v>
                </c:pt>
                <c:pt idx="67">
                  <c:v>-2.5199999999999818</c:v>
                </c:pt>
                <c:pt idx="68">
                  <c:v>#N/A</c:v>
                </c:pt>
                <c:pt idx="69">
                  <c:v>#N/A</c:v>
                </c:pt>
                <c:pt idx="70">
                  <c:v>-10.240000000000009</c:v>
                </c:pt>
                <c:pt idx="71">
                  <c:v>-11.799999999999955</c:v>
                </c:pt>
                <c:pt idx="72">
                  <c:v>10.200000000000045</c:v>
                </c:pt>
                <c:pt idx="73">
                  <c:v>38.6400000000001</c:v>
                </c:pt>
                <c:pt idx="74">
                  <c:v>26.6400000000001</c:v>
                </c:pt>
                <c:pt idx="75">
                  <c:v>#N/A</c:v>
                </c:pt>
                <c:pt idx="76">
                  <c:v>#N/A</c:v>
                </c:pt>
                <c:pt idx="77">
                  <c:v>72.040000000000191</c:v>
                </c:pt>
                <c:pt idx="78">
                  <c:v>63.040000000000191</c:v>
                </c:pt>
                <c:pt idx="79">
                  <c:v>107.04000000000019</c:v>
                </c:pt>
                <c:pt idx="80">
                  <c:v>138.44000000000005</c:v>
                </c:pt>
                <c:pt idx="81">
                  <c:v>127.72000000000003</c:v>
                </c:pt>
                <c:pt idx="82">
                  <c:v>#N/A</c:v>
                </c:pt>
                <c:pt idx="83">
                  <c:v>#N/A</c:v>
                </c:pt>
                <c:pt idx="84">
                  <c:v>113.56000000000017</c:v>
                </c:pt>
                <c:pt idx="85">
                  <c:v>124.84000000000015</c:v>
                </c:pt>
                <c:pt idx="86">
                  <c:v>91.2800000000002</c:v>
                </c:pt>
                <c:pt idx="87">
                  <c:v>82.440000000000055</c:v>
                </c:pt>
                <c:pt idx="88">
                  <c:v>28.600000000000136</c:v>
                </c:pt>
                <c:pt idx="89">
                  <c:v>#N/A</c:v>
                </c:pt>
                <c:pt idx="90">
                  <c:v>#N/A</c:v>
                </c:pt>
                <c:pt idx="91">
                  <c:v>#N/A</c:v>
                </c:pt>
                <c:pt idx="92">
                  <c:v>#N/A</c:v>
                </c:pt>
                <c:pt idx="93">
                  <c:v>91.920000000000073</c:v>
                </c:pt>
                <c:pt idx="94">
                  <c:v>92.920000000000073</c:v>
                </c:pt>
                <c:pt idx="95">
                  <c:v>70.920000000000073</c:v>
                </c:pt>
                <c:pt idx="96">
                  <c:v>#N/A</c:v>
                </c:pt>
                <c:pt idx="97">
                  <c:v>#N/A</c:v>
                </c:pt>
                <c:pt idx="98">
                  <c:v>86.920000000000073</c:v>
                </c:pt>
                <c:pt idx="99">
                  <c:v>115.75999999999999</c:v>
                </c:pt>
                <c:pt idx="100">
                  <c:v>105.32000000000016</c:v>
                </c:pt>
                <c:pt idx="101">
                  <c:v>122.56000000000017</c:v>
                </c:pt>
                <c:pt idx="102">
                  <c:v>128.84000000000015</c:v>
                </c:pt>
                <c:pt idx="103">
                  <c:v>#N/A</c:v>
                </c:pt>
                <c:pt idx="104">
                  <c:v>#N/A</c:v>
                </c:pt>
                <c:pt idx="105">
                  <c:v>129.6400000000001</c:v>
                </c:pt>
                <c:pt idx="106">
                  <c:v>118.48000000000002</c:v>
                </c:pt>
                <c:pt idx="107">
                  <c:v>167.44000000000005</c:v>
                </c:pt>
                <c:pt idx="108">
                  <c:v>150.44000000000005</c:v>
                </c:pt>
                <c:pt idx="109">
                  <c:v>169.44000000000005</c:v>
                </c:pt>
                <c:pt idx="110">
                  <c:v>#N/A</c:v>
                </c:pt>
                <c:pt idx="111">
                  <c:v>#N/A</c:v>
                </c:pt>
                <c:pt idx="112">
                  <c:v>100.44000000000005</c:v>
                </c:pt>
                <c:pt idx="113">
                  <c:v>132.44000000000005</c:v>
                </c:pt>
                <c:pt idx="114">
                  <c:v>128.44000000000005</c:v>
                </c:pt>
                <c:pt idx="115">
                  <c:v>105.44000000000005</c:v>
                </c:pt>
                <c:pt idx="116">
                  <c:v>148.56000000000017</c:v>
                </c:pt>
                <c:pt idx="117">
                  <c:v>#N/A</c:v>
                </c:pt>
                <c:pt idx="118">
                  <c:v>#N/A</c:v>
                </c:pt>
                <c:pt idx="119">
                  <c:v>123.96000000000004</c:v>
                </c:pt>
                <c:pt idx="120">
                  <c:v>134.52000000000021</c:v>
                </c:pt>
                <c:pt idx="121">
                  <c:v>119.36000000000013</c:v>
                </c:pt>
                <c:pt idx="122">
                  <c:v>142.48000000000002</c:v>
                </c:pt>
                <c:pt idx="123">
                  <c:v>151.88000000000011</c:v>
                </c:pt>
                <c:pt idx="124">
                  <c:v>#N/A</c:v>
                </c:pt>
                <c:pt idx="125">
                  <c:v>#N/A</c:v>
                </c:pt>
                <c:pt idx="126">
                  <c:v>176.56000000000017</c:v>
                </c:pt>
                <c:pt idx="127">
                  <c:v>182.56000000000017</c:v>
                </c:pt>
                <c:pt idx="128">
                  <c:v>184.56000000000017</c:v>
                </c:pt>
                <c:pt idx="129">
                  <c:v>111.56000000000017</c:v>
                </c:pt>
                <c:pt idx="130">
                  <c:v>147.56000000000017</c:v>
                </c:pt>
                <c:pt idx="131">
                  <c:v>#N/A</c:v>
                </c:pt>
                <c:pt idx="132">
                  <c:v>#N/A</c:v>
                </c:pt>
                <c:pt idx="133">
                  <c:v>153.96000000000004</c:v>
                </c:pt>
                <c:pt idx="134">
                  <c:v>164.52000000000021</c:v>
                </c:pt>
                <c:pt idx="135">
                  <c:v>188.52000000000021</c:v>
                </c:pt>
                <c:pt idx="136">
                  <c:v>170.52000000000021</c:v>
                </c:pt>
                <c:pt idx="137">
                  <c:v>126.08000000000015</c:v>
                </c:pt>
                <c:pt idx="138">
                  <c:v>#N/A</c:v>
                </c:pt>
                <c:pt idx="139">
                  <c:v>#N/A</c:v>
                </c:pt>
                <c:pt idx="140">
                  <c:v>#N/A</c:v>
                </c:pt>
                <c:pt idx="141">
                  <c:v>#N/A</c:v>
                </c:pt>
                <c:pt idx="142">
                  <c:v>#N/A</c:v>
                </c:pt>
                <c:pt idx="143">
                  <c:v>#N/A</c:v>
                </c:pt>
                <c:pt idx="144">
                  <c:v>#N/A</c:v>
                </c:pt>
                <c:pt idx="145">
                  <c:v>#N/A</c:v>
                </c:pt>
                <c:pt idx="146">
                  <c:v>#N/A</c:v>
                </c:pt>
                <c:pt idx="147">
                  <c:v>#N/A</c:v>
                </c:pt>
                <c:pt idx="148">
                  <c:v>59.360000000000127</c:v>
                </c:pt>
                <c:pt idx="149">
                  <c:v>48.360000000000127</c:v>
                </c:pt>
                <c:pt idx="150">
                  <c:v>72.360000000000127</c:v>
                </c:pt>
                <c:pt idx="151">
                  <c:v>92.360000000000127</c:v>
                </c:pt>
                <c:pt idx="152">
                  <c:v>#N/A</c:v>
                </c:pt>
                <c:pt idx="153">
                  <c:v>#N/A</c:v>
                </c:pt>
                <c:pt idx="154">
                  <c:v>105.36000000000013</c:v>
                </c:pt>
                <c:pt idx="155">
                  <c:v>92.360000000000127</c:v>
                </c:pt>
                <c:pt idx="156">
                  <c:v>29.360000000000127</c:v>
                </c:pt>
                <c:pt idx="157">
                  <c:v>31.360000000000127</c:v>
                </c:pt>
                <c:pt idx="158">
                  <c:v>2.0800000000001546</c:v>
                </c:pt>
                <c:pt idx="159">
                  <c:v>#N/A</c:v>
                </c:pt>
                <c:pt idx="160">
                  <c:v>#N/A</c:v>
                </c:pt>
                <c:pt idx="161">
                  <c:v>-17.159999999999854</c:v>
                </c:pt>
                <c:pt idx="162">
                  <c:v>-21.439999999999827</c:v>
                </c:pt>
                <c:pt idx="163">
                  <c:v>-35</c:v>
                </c:pt>
                <c:pt idx="164">
                  <c:v>5.7200000000000273</c:v>
                </c:pt>
                <c:pt idx="165">
                  <c:v>-18.839999999999918</c:v>
                </c:pt>
                <c:pt idx="166">
                  <c:v>#N/A</c:v>
                </c:pt>
                <c:pt idx="167">
                  <c:v>#N/A</c:v>
                </c:pt>
                <c:pt idx="168">
                  <c:v>43.880000000000109</c:v>
                </c:pt>
                <c:pt idx="169">
                  <c:v>46.880000000000109</c:v>
                </c:pt>
                <c:pt idx="170">
                  <c:v>72.160000000000082</c:v>
                </c:pt>
                <c:pt idx="171">
                  <c:v>56.160000000000082</c:v>
                </c:pt>
                <c:pt idx="172">
                  <c:v>83.720000000000027</c:v>
                </c:pt>
                <c:pt idx="173">
                  <c:v>#N/A</c:v>
                </c:pt>
                <c:pt idx="174">
                  <c:v>#N/A</c:v>
                </c:pt>
                <c:pt idx="175">
                  <c:v>92.840000000000146</c:v>
                </c:pt>
                <c:pt idx="176">
                  <c:v>49.120000000000118</c:v>
                </c:pt>
                <c:pt idx="177">
                  <c:v>73.400000000000091</c:v>
                </c:pt>
                <c:pt idx="178">
                  <c:v>-29.159999999999854</c:v>
                </c:pt>
                <c:pt idx="179">
                  <c:v>-34</c:v>
                </c:pt>
                <c:pt idx="180">
                  <c:v>#N/A</c:v>
                </c:pt>
                <c:pt idx="181">
                  <c:v>#N/A</c:v>
                </c:pt>
                <c:pt idx="182">
                  <c:v>-51.439999999999827</c:v>
                </c:pt>
                <c:pt idx="183">
                  <c:v>-82.439999999999827</c:v>
                </c:pt>
                <c:pt idx="184">
                  <c:v>-158.83999999999992</c:v>
                </c:pt>
                <c:pt idx="185">
                  <c:v>-82.399999999999864</c:v>
                </c:pt>
                <c:pt idx="186">
                  <c:v>#N/A</c:v>
                </c:pt>
                <c:pt idx="187">
                  <c:v>#N/A</c:v>
                </c:pt>
                <c:pt idx="188">
                  <c:v>#N/A</c:v>
                </c:pt>
                <c:pt idx="189">
                  <c:v>-111.11999999999989</c:v>
                </c:pt>
                <c:pt idx="190">
                  <c:v>-89.119999999999891</c:v>
                </c:pt>
                <c:pt idx="191">
                  <c:v>-86.119999999999891</c:v>
                </c:pt>
                <c:pt idx="192">
                  <c:v>-68.839999999999918</c:v>
                </c:pt>
                <c:pt idx="193">
                  <c:v>-61.559999999999945</c:v>
                </c:pt>
                <c:pt idx="194">
                  <c:v>#N/A</c:v>
                </c:pt>
                <c:pt idx="195">
                  <c:v>#N/A</c:v>
                </c:pt>
                <c:pt idx="196">
                  <c:v>-100.55999999999995</c:v>
                </c:pt>
                <c:pt idx="197">
                  <c:v>-92.119999999999891</c:v>
                </c:pt>
                <c:pt idx="198">
                  <c:v>-3.8399999999999181</c:v>
                </c:pt>
                <c:pt idx="199">
                  <c:v>18.160000000000082</c:v>
                </c:pt>
                <c:pt idx="200">
                  <c:v>29.160000000000082</c:v>
                </c:pt>
                <c:pt idx="201">
                  <c:v>#N/A</c:v>
                </c:pt>
                <c:pt idx="202">
                  <c:v>#N/A</c:v>
                </c:pt>
                <c:pt idx="203">
                  <c:v>21.120000000000118</c:v>
                </c:pt>
                <c:pt idx="204">
                  <c:v>10.680000000000064</c:v>
                </c:pt>
                <c:pt idx="205">
                  <c:v>21.240000000000009</c:v>
                </c:pt>
                <c:pt idx="206">
                  <c:v>-22.479999999999791</c:v>
                </c:pt>
                <c:pt idx="207">
                  <c:v>-30.639999999999873</c:v>
                </c:pt>
                <c:pt idx="208">
                  <c:v>#N/A</c:v>
                </c:pt>
                <c:pt idx="209">
                  <c:v>#N/A</c:v>
                </c:pt>
                <c:pt idx="210">
                  <c:v>-80.639999999999873</c:v>
                </c:pt>
                <c:pt idx="211">
                  <c:v>-27.639999999999873</c:v>
                </c:pt>
                <c:pt idx="212">
                  <c:v>11.360000000000127</c:v>
                </c:pt>
                <c:pt idx="213">
                  <c:v>15.360000000000127</c:v>
                </c:pt>
                <c:pt idx="214">
                  <c:v>-3.7999999999999545</c:v>
                </c:pt>
                <c:pt idx="215">
                  <c:v>#N/A</c:v>
                </c:pt>
                <c:pt idx="216">
                  <c:v>#N/A</c:v>
                </c:pt>
                <c:pt idx="217">
                  <c:v>-77.599999999999909</c:v>
                </c:pt>
                <c:pt idx="218">
                  <c:v>51.400000000000091</c:v>
                </c:pt>
                <c:pt idx="219">
                  <c:v>34.400000000000091</c:v>
                </c:pt>
                <c:pt idx="220">
                  <c:v>95.400000000000091</c:v>
                </c:pt>
                <c:pt idx="221">
                  <c:v>94.400000000000091</c:v>
                </c:pt>
                <c:pt idx="222">
                  <c:v>#N/A</c:v>
                </c:pt>
                <c:pt idx="223">
                  <c:v>#N/A</c:v>
                </c:pt>
                <c:pt idx="224">
                  <c:v>125.52000000000021</c:v>
                </c:pt>
                <c:pt idx="225">
                  <c:v>111.52000000000021</c:v>
                </c:pt>
                <c:pt idx="226">
                  <c:v>128.52000000000021</c:v>
                </c:pt>
                <c:pt idx="227">
                  <c:v>105.52000000000021</c:v>
                </c:pt>
                <c:pt idx="228">
                  <c:v>95.520000000000209</c:v>
                </c:pt>
                <c:pt idx="229">
                  <c:v>#N/A</c:v>
                </c:pt>
                <c:pt idx="230">
                  <c:v>#N/A</c:v>
                </c:pt>
                <c:pt idx="231">
                  <c:v>139.52000000000021</c:v>
                </c:pt>
                <c:pt idx="232">
                  <c:v>152.52000000000021</c:v>
                </c:pt>
                <c:pt idx="233">
                  <c:v>189.6400000000001</c:v>
                </c:pt>
                <c:pt idx="234">
                  <c:v>219.76000000000022</c:v>
                </c:pt>
                <c:pt idx="235">
                  <c:v>201.88000000000011</c:v>
                </c:pt>
                <c:pt idx="236">
                  <c:v>#N/A</c:v>
                </c:pt>
                <c:pt idx="237">
                  <c:v>#N/A</c:v>
                </c:pt>
                <c:pt idx="238">
                  <c:v>159.88000000000011</c:v>
                </c:pt>
                <c:pt idx="239">
                  <c:v>210.16000000000008</c:v>
                </c:pt>
                <c:pt idx="240">
                  <c:v>225.16000000000008</c:v>
                </c:pt>
                <c:pt idx="241">
                  <c:v>227.44000000000005</c:v>
                </c:pt>
                <c:pt idx="242">
                  <c:v>247.44000000000005</c:v>
                </c:pt>
                <c:pt idx="243">
                  <c:v>#N/A</c:v>
                </c:pt>
                <c:pt idx="244">
                  <c:v>#N/A</c:v>
                </c:pt>
                <c:pt idx="245">
                  <c:v>240.44000000000005</c:v>
                </c:pt>
                <c:pt idx="246">
                  <c:v>254.44000000000005</c:v>
                </c:pt>
                <c:pt idx="247">
                  <c:v>301</c:v>
                </c:pt>
                <c:pt idx="248">
                  <c:v>300.12000000000012</c:v>
                </c:pt>
                <c:pt idx="249">
                  <c:v>314.12000000000012</c:v>
                </c:pt>
                <c:pt idx="250">
                  <c:v>#N/A</c:v>
                </c:pt>
                <c:pt idx="251">
                  <c:v>#N/A</c:v>
                </c:pt>
                <c:pt idx="252">
                  <c:v>318.40000000000009</c:v>
                </c:pt>
                <c:pt idx="253">
                  <c:v>328.68000000000006</c:v>
                </c:pt>
                <c:pt idx="254">
                  <c:v>319.68000000000006</c:v>
                </c:pt>
                <c:pt idx="255">
                  <c:v>335.96000000000004</c:v>
                </c:pt>
                <c:pt idx="256">
                  <c:v>371.36000000000013</c:v>
                </c:pt>
                <c:pt idx="257">
                  <c:v>#N/A</c:v>
                </c:pt>
                <c:pt idx="258">
                  <c:v>#N/A</c:v>
                </c:pt>
                <c:pt idx="259">
                  <c:v>334.36000000000013</c:v>
                </c:pt>
                <c:pt idx="260">
                  <c:v>292.6400000000001</c:v>
                </c:pt>
                <c:pt idx="261">
                  <c:v>336.6400000000001</c:v>
                </c:pt>
                <c:pt idx="262">
                  <c:v>366.76000000000022</c:v>
                </c:pt>
                <c:pt idx="263">
                  <c:v>355.76000000000022</c:v>
                </c:pt>
                <c:pt idx="264">
                  <c:v>#N/A</c:v>
                </c:pt>
                <c:pt idx="265">
                  <c:v>#N/A</c:v>
                </c:pt>
                <c:pt idx="266">
                  <c:v>372.32000000000016</c:v>
                </c:pt>
                <c:pt idx="267">
                  <c:v>353.32000000000016</c:v>
                </c:pt>
                <c:pt idx="268">
                  <c:v>383.32000000000016</c:v>
                </c:pt>
                <c:pt idx="269">
                  <c:v>370.32000000000016</c:v>
                </c:pt>
                <c:pt idx="270">
                  <c:v>283.32000000000016</c:v>
                </c:pt>
                <c:pt idx="271">
                  <c:v>#N/A</c:v>
                </c:pt>
                <c:pt idx="272">
                  <c:v>#N/A</c:v>
                </c:pt>
                <c:pt idx="273">
                  <c:v>#N/A</c:v>
                </c:pt>
                <c:pt idx="274">
                  <c:v>#N/A</c:v>
                </c:pt>
                <c:pt idx="275">
                  <c:v>#N/A</c:v>
                </c:pt>
                <c:pt idx="276">
                  <c:v>#N/A</c:v>
                </c:pt>
                <c:pt idx="277">
                  <c:v>#N/A</c:v>
                </c:pt>
                <c:pt idx="278">
                  <c:v>#N/A</c:v>
                </c:pt>
                <c:pt idx="279">
                  <c:v>#N/A</c:v>
                </c:pt>
                <c:pt idx="280">
                  <c:v>#N/A</c:v>
                </c:pt>
                <c:pt idx="281">
                  <c:v>300.80000000000018</c:v>
                </c:pt>
                <c:pt idx="282">
                  <c:v>275.80000000000018</c:v>
                </c:pt>
                <c:pt idx="283">
                  <c:v>288.80000000000018</c:v>
                </c:pt>
                <c:pt idx="284">
                  <c:v>277.80000000000018</c:v>
                </c:pt>
                <c:pt idx="285">
                  <c:v>#N/A</c:v>
                </c:pt>
                <c:pt idx="286">
                  <c:v>#N/A</c:v>
                </c:pt>
                <c:pt idx="287">
                  <c:v>226.80000000000018</c:v>
                </c:pt>
                <c:pt idx="288">
                  <c:v>285.80000000000018</c:v>
                </c:pt>
                <c:pt idx="289">
                  <c:v>253.80000000000018</c:v>
                </c:pt>
                <c:pt idx="290">
                  <c:v>260.36000000000013</c:v>
                </c:pt>
                <c:pt idx="291">
                  <c:v>269.36000000000013</c:v>
                </c:pt>
                <c:pt idx="292">
                  <c:v>#N/A</c:v>
                </c:pt>
                <c:pt idx="293">
                  <c:v>#N/A</c:v>
                </c:pt>
                <c:pt idx="294">
                  <c:v>274.6400000000001</c:v>
                </c:pt>
                <c:pt idx="295">
                  <c:v>267.6400000000001</c:v>
                </c:pt>
                <c:pt idx="296">
                  <c:v>286.6400000000001</c:v>
                </c:pt>
                <c:pt idx="297">
                  <c:v>218.92000000000007</c:v>
                </c:pt>
                <c:pt idx="298">
                  <c:v>237.92000000000007</c:v>
                </c:pt>
                <c:pt idx="299">
                  <c:v>#N/A</c:v>
                </c:pt>
                <c:pt idx="300">
                  <c:v>#N/A</c:v>
                </c:pt>
                <c:pt idx="301">
                  <c:v>296.92000000000007</c:v>
                </c:pt>
                <c:pt idx="302">
                  <c:v>240.92000000000007</c:v>
                </c:pt>
                <c:pt idx="303">
                  <c:v>206.92000000000007</c:v>
                </c:pt>
                <c:pt idx="304">
                  <c:v>237.48000000000002</c:v>
                </c:pt>
                <c:pt idx="305">
                  <c:v>246.48000000000002</c:v>
                </c:pt>
                <c:pt idx="306">
                  <c:v>#N/A</c:v>
                </c:pt>
                <c:pt idx="307">
                  <c:v>#N/A</c:v>
                </c:pt>
                <c:pt idx="308">
                  <c:v>182.48000000000002</c:v>
                </c:pt>
                <c:pt idx="309">
                  <c:v>209.36000000000013</c:v>
                </c:pt>
                <c:pt idx="310">
                  <c:v>227.12000000000012</c:v>
                </c:pt>
                <c:pt idx="311">
                  <c:v>360.84000000000015</c:v>
                </c:pt>
                <c:pt idx="312">
                  <c:v>371.12000000000012</c:v>
                </c:pt>
                <c:pt idx="313">
                  <c:v>#N/A</c:v>
                </c:pt>
                <c:pt idx="314">
                  <c:v>#N/A</c:v>
                </c:pt>
                <c:pt idx="315">
                  <c:v>333.68000000000006</c:v>
                </c:pt>
                <c:pt idx="316">
                  <c:v>336.68000000000006</c:v>
                </c:pt>
                <c:pt idx="317">
                  <c:v>333.68000000000006</c:v>
                </c:pt>
                <c:pt idx="318">
                  <c:v>338.68000000000006</c:v>
                </c:pt>
                <c:pt idx="319">
                  <c:v>288.68000000000006</c:v>
                </c:pt>
                <c:pt idx="320">
                  <c:v>#N/A</c:v>
                </c:pt>
                <c:pt idx="321">
                  <c:v>#N/A</c:v>
                </c:pt>
                <c:pt idx="322">
                  <c:v>394.80000000000018</c:v>
                </c:pt>
                <c:pt idx="323">
                  <c:v>391.36000000000013</c:v>
                </c:pt>
                <c:pt idx="324">
                  <c:v>422.36000000000013</c:v>
                </c:pt>
                <c:pt idx="325">
                  <c:v>415.36000000000013</c:v>
                </c:pt>
                <c:pt idx="326">
                  <c:v>399.36000000000013</c:v>
                </c:pt>
                <c:pt idx="327">
                  <c:v>#N/A</c:v>
                </c:pt>
                <c:pt idx="328">
                  <c:v>#N/A</c:v>
                </c:pt>
                <c:pt idx="329">
                  <c:v>142.24</c:v>
                </c:pt>
                <c:pt idx="330">
                  <c:v>166.24</c:v>
                </c:pt>
                <c:pt idx="331">
                  <c:v>145.12000000000012</c:v>
                </c:pt>
                <c:pt idx="332">
                  <c:v>134.12000000000012</c:v>
                </c:pt>
                <c:pt idx="333">
                  <c:v>94</c:v>
                </c:pt>
                <c:pt idx="334">
                  <c:v>#N/A</c:v>
                </c:pt>
                <c:pt idx="335">
                  <c:v>#N/A</c:v>
                </c:pt>
                <c:pt idx="336">
                  <c:v>41.760000000000218</c:v>
                </c:pt>
                <c:pt idx="337">
                  <c:v>64.6400000000001</c:v>
                </c:pt>
                <c:pt idx="338">
                  <c:v>35.960000000000036</c:v>
                </c:pt>
                <c:pt idx="339">
                  <c:v>21.400000000000091</c:v>
                </c:pt>
                <c:pt idx="340">
                  <c:v>113.84000000000015</c:v>
                </c:pt>
                <c:pt idx="341">
                  <c:v>#N/A</c:v>
                </c:pt>
                <c:pt idx="342">
                  <c:v>#N/A</c:v>
                </c:pt>
                <c:pt idx="343">
                  <c:v>147.84000000000015</c:v>
                </c:pt>
                <c:pt idx="344">
                  <c:v>111.84000000000015</c:v>
                </c:pt>
                <c:pt idx="345">
                  <c:v>118.84000000000015</c:v>
                </c:pt>
                <c:pt idx="346">
                  <c:v>156.84000000000015</c:v>
                </c:pt>
                <c:pt idx="347">
                  <c:v>189.84000000000015</c:v>
                </c:pt>
                <c:pt idx="348">
                  <c:v>#N/A</c:v>
                </c:pt>
                <c:pt idx="349">
                  <c:v>#N/A</c:v>
                </c:pt>
                <c:pt idx="350">
                  <c:v>145.12000000000012</c:v>
                </c:pt>
                <c:pt idx="351">
                  <c:v>138.12000000000012</c:v>
                </c:pt>
                <c:pt idx="352">
                  <c:v>80.560000000000173</c:v>
                </c:pt>
                <c:pt idx="353">
                  <c:v>111</c:v>
                </c:pt>
                <c:pt idx="354">
                  <c:v>144.72000000000003</c:v>
                </c:pt>
                <c:pt idx="355">
                  <c:v>#N/A</c:v>
                </c:pt>
                <c:pt idx="356">
                  <c:v>#N/A</c:v>
                </c:pt>
                <c:pt idx="357">
                  <c:v>115.32000000000016</c:v>
                </c:pt>
                <c:pt idx="358">
                  <c:v>176.32000000000016</c:v>
                </c:pt>
                <c:pt idx="359">
                  <c:v>169.32000000000016</c:v>
                </c:pt>
                <c:pt idx="360">
                  <c:v>170.32000000000016</c:v>
                </c:pt>
                <c:pt idx="361">
                  <c:v>207.32000000000016</c:v>
                </c:pt>
                <c:pt idx="362">
                  <c:v>#N/A</c:v>
                </c:pt>
                <c:pt idx="363">
                  <c:v>#N/A</c:v>
                </c:pt>
                <c:pt idx="364">
                  <c:v>155.52000000000021</c:v>
                </c:pt>
                <c:pt idx="365">
                  <c:v>162.12000000000012</c:v>
                </c:pt>
                <c:pt idx="366">
                  <c:v>163.12000000000012</c:v>
                </c:pt>
                <c:pt idx="367">
                  <c:v>167.12000000000012</c:v>
                </c:pt>
                <c:pt idx="368">
                  <c:v>226.24</c:v>
                </c:pt>
                <c:pt idx="369">
                  <c:v>#N/A</c:v>
                </c:pt>
                <c:pt idx="370">
                  <c:v>#N/A</c:v>
                </c:pt>
                <c:pt idx="371">
                  <c:v>246.36000000000013</c:v>
                </c:pt>
                <c:pt idx="372">
                  <c:v>283.04000000000019</c:v>
                </c:pt>
                <c:pt idx="373">
                  <c:v>297.88000000000011</c:v>
                </c:pt>
                <c:pt idx="374">
                  <c:v>331.56000000000017</c:v>
                </c:pt>
                <c:pt idx="375">
                  <c:v>344.12000000000012</c:v>
                </c:pt>
                <c:pt idx="376">
                  <c:v>#N/A</c:v>
                </c:pt>
                <c:pt idx="377">
                  <c:v>#N/A</c:v>
                </c:pt>
                <c:pt idx="378">
                  <c:v>#N/A</c:v>
                </c:pt>
                <c:pt idx="379">
                  <c:v>#N/A</c:v>
                </c:pt>
                <c:pt idx="380">
                  <c:v>326.12000000000012</c:v>
                </c:pt>
                <c:pt idx="381">
                  <c:v>333.68000000000006</c:v>
                </c:pt>
                <c:pt idx="382">
                  <c:v>334.68000000000006</c:v>
                </c:pt>
                <c:pt idx="383">
                  <c:v>#N/A</c:v>
                </c:pt>
                <c:pt idx="384">
                  <c:v>#N/A</c:v>
                </c:pt>
                <c:pt idx="385">
                  <c:v>229.68000000000006</c:v>
                </c:pt>
                <c:pt idx="386">
                  <c:v>215.68000000000006</c:v>
                </c:pt>
                <c:pt idx="387">
                  <c:v>192.40000000000009</c:v>
                </c:pt>
                <c:pt idx="388">
                  <c:v>227.40000000000009</c:v>
                </c:pt>
                <c:pt idx="389">
                  <c:v>281.40000000000009</c:v>
                </c:pt>
                <c:pt idx="390">
                  <c:v>#N/A</c:v>
                </c:pt>
                <c:pt idx="391">
                  <c:v>#N/A</c:v>
                </c:pt>
                <c:pt idx="392">
                  <c:v>267.40000000000009</c:v>
                </c:pt>
                <c:pt idx="393">
                  <c:v>285.40000000000009</c:v>
                </c:pt>
                <c:pt idx="394">
                  <c:v>313.40000000000009</c:v>
                </c:pt>
                <c:pt idx="395">
                  <c:v>333.40000000000009</c:v>
                </c:pt>
                <c:pt idx="396">
                  <c:v>317.96000000000004</c:v>
                </c:pt>
                <c:pt idx="397">
                  <c:v>#N/A</c:v>
                </c:pt>
                <c:pt idx="398">
                  <c:v>#N/A</c:v>
                </c:pt>
                <c:pt idx="399">
                  <c:v>284.40000000000009</c:v>
                </c:pt>
                <c:pt idx="400">
                  <c:v>392.40000000000009</c:v>
                </c:pt>
                <c:pt idx="401">
                  <c:v>439.96000000000004</c:v>
                </c:pt>
                <c:pt idx="402">
                  <c:v>441.52000000000021</c:v>
                </c:pt>
                <c:pt idx="403">
                  <c:v>455.44000000000005</c:v>
                </c:pt>
                <c:pt idx="404">
                  <c:v>#N/A</c:v>
                </c:pt>
                <c:pt idx="405">
                  <c:v>#N/A</c:v>
                </c:pt>
                <c:pt idx="406">
                  <c:v>476.68000000000006</c:v>
                </c:pt>
                <c:pt idx="407">
                  <c:v>480.80000000000018</c:v>
                </c:pt>
                <c:pt idx="408">
                  <c:v>506.92000000000007</c:v>
                </c:pt>
                <c:pt idx="409">
                  <c:v>511.92000000000007</c:v>
                </c:pt>
                <c:pt idx="410">
                  <c:v>514.76000000000022</c:v>
                </c:pt>
                <c:pt idx="411">
                  <c:v>#N/A</c:v>
                </c:pt>
                <c:pt idx="412">
                  <c:v>#N/A</c:v>
                </c:pt>
                <c:pt idx="413">
                  <c:v>438.16000000000008</c:v>
                </c:pt>
                <c:pt idx="414">
                  <c:v>397.16000000000008</c:v>
                </c:pt>
                <c:pt idx="415">
                  <c:v>406.2800000000002</c:v>
                </c:pt>
                <c:pt idx="416">
                  <c:v>460.40000000000009</c:v>
                </c:pt>
                <c:pt idx="417">
                  <c:v>462.52</c:v>
                </c:pt>
                <c:pt idx="418">
                  <c:v>#N/A</c:v>
                </c:pt>
                <c:pt idx="419">
                  <c:v>#N/A</c:v>
                </c:pt>
                <c:pt idx="420">
                  <c:v>405.64000000000033</c:v>
                </c:pt>
                <c:pt idx="421">
                  <c:v>397.64000000000033</c:v>
                </c:pt>
                <c:pt idx="422">
                  <c:v>392.64000000000033</c:v>
                </c:pt>
                <c:pt idx="423">
                  <c:v>412.64000000000033</c:v>
                </c:pt>
                <c:pt idx="424">
                  <c:v>354.36000000000013</c:v>
                </c:pt>
                <c:pt idx="425">
                  <c:v>#N/A</c:v>
                </c:pt>
                <c:pt idx="426">
                  <c:v>#N/A</c:v>
                </c:pt>
                <c:pt idx="427">
                  <c:v>329.36000000000013</c:v>
                </c:pt>
                <c:pt idx="428">
                  <c:v>350.64000000000033</c:v>
                </c:pt>
                <c:pt idx="429">
                  <c:v>#N/A</c:v>
                </c:pt>
                <c:pt idx="430">
                  <c:v>#N/A</c:v>
                </c:pt>
                <c:pt idx="431">
                  <c:v>#N/A</c:v>
                </c:pt>
                <c:pt idx="432">
                  <c:v>#N/A</c:v>
                </c:pt>
                <c:pt idx="433">
                  <c:v>#N/A</c:v>
                </c:pt>
                <c:pt idx="434">
                  <c:v>240.00000000000023</c:v>
                </c:pt>
                <c:pt idx="435">
                  <c:v>271.44000000000005</c:v>
                </c:pt>
                <c:pt idx="436">
                  <c:v>185.76000000000022</c:v>
                </c:pt>
                <c:pt idx="437">
                  <c:v>122.80000000000018</c:v>
                </c:pt>
                <c:pt idx="438">
                  <c:v>114.68000000000006</c:v>
                </c:pt>
                <c:pt idx="439">
                  <c:v>#N/A</c:v>
                </c:pt>
                <c:pt idx="440">
                  <c:v>#N/A</c:v>
                </c:pt>
                <c:pt idx="441">
                  <c:v>131.84000000000015</c:v>
                </c:pt>
                <c:pt idx="442">
                  <c:v>58.880000000000109</c:v>
                </c:pt>
                <c:pt idx="443">
                  <c:v>92.360000000000127</c:v>
                </c:pt>
                <c:pt idx="444">
                  <c:v>74.680000000000064</c:v>
                </c:pt>
                <c:pt idx="445">
                  <c:v>45.160000000000082</c:v>
                </c:pt>
                <c:pt idx="446">
                  <c:v>#N/A</c:v>
                </c:pt>
                <c:pt idx="447">
                  <c:v>#N/A</c:v>
                </c:pt>
                <c:pt idx="448">
                  <c:v>33.680000000000064</c:v>
                </c:pt>
                <c:pt idx="449">
                  <c:v>63.560000000000173</c:v>
                </c:pt>
                <c:pt idx="450">
                  <c:v>67</c:v>
                </c:pt>
                <c:pt idx="451">
                  <c:v>67</c:v>
                </c:pt>
                <c:pt idx="452">
                  <c:v>-10.119999999999891</c:v>
                </c:pt>
                <c:pt idx="453">
                  <c:v>#N/A</c:v>
                </c:pt>
                <c:pt idx="454">
                  <c:v>#N/A</c:v>
                </c:pt>
                <c:pt idx="455">
                  <c:v>-10.799999999999955</c:v>
                </c:pt>
                <c:pt idx="456">
                  <c:v>11.200000000000045</c:v>
                </c:pt>
                <c:pt idx="457">
                  <c:v>#N/A</c:v>
                </c:pt>
                <c:pt idx="458">
                  <c:v>39.200000000000045</c:v>
                </c:pt>
                <c:pt idx="459">
                  <c:v>22.200000000000045</c:v>
                </c:pt>
                <c:pt idx="460">
                  <c:v>#N/A</c:v>
                </c:pt>
                <c:pt idx="461">
                  <c:v>#N/A</c:v>
                </c:pt>
                <c:pt idx="462">
                  <c:v>13.360000000000127</c:v>
                </c:pt>
                <c:pt idx="463">
                  <c:v>-20.639999999999873</c:v>
                </c:pt>
                <c:pt idx="464">
                  <c:v>-16.919999999999845</c:v>
                </c:pt>
                <c:pt idx="465">
                  <c:v>-30.759999999999991</c:v>
                </c:pt>
                <c:pt idx="466">
                  <c:v>-7.3199999999999363</c:v>
                </c:pt>
                <c:pt idx="467">
                  <c:v>#N/A</c:v>
                </c:pt>
                <c:pt idx="468">
                  <c:v>#N/A</c:v>
                </c:pt>
                <c:pt idx="469">
                  <c:v>-37.839999999999918</c:v>
                </c:pt>
                <c:pt idx="470">
                  <c:v>-33.119999999999891</c:v>
                </c:pt>
                <c:pt idx="471">
                  <c:v>-0.39999999999986358</c:v>
                </c:pt>
                <c:pt idx="472">
                  <c:v>11.320000000000164</c:v>
                </c:pt>
                <c:pt idx="473">
                  <c:v>24.320000000000164</c:v>
                </c:pt>
                <c:pt idx="474">
                  <c:v>#N/A</c:v>
                </c:pt>
                <c:pt idx="475">
                  <c:v>#N/A</c:v>
                </c:pt>
                <c:pt idx="476">
                  <c:v>5.7599999999999909</c:v>
                </c:pt>
                <c:pt idx="477">
                  <c:v>13.200000000000045</c:v>
                </c:pt>
                <c:pt idx="478">
                  <c:v>-58.799999999999955</c:v>
                </c:pt>
                <c:pt idx="479">
                  <c:v>-62.079999999999927</c:v>
                </c:pt>
                <c:pt idx="480">
                  <c:v>-70.079999999999927</c:v>
                </c:pt>
                <c:pt idx="481">
                  <c:v>#N/A</c:v>
                </c:pt>
                <c:pt idx="482">
                  <c:v>#N/A</c:v>
                </c:pt>
                <c:pt idx="483">
                  <c:v>-29.079999999999927</c:v>
                </c:pt>
                <c:pt idx="484">
                  <c:v>-22.639999999999873</c:v>
                </c:pt>
                <c:pt idx="485">
                  <c:v>-34.639999999999873</c:v>
                </c:pt>
                <c:pt idx="486">
                  <c:v>-38.639999999999873</c:v>
                </c:pt>
                <c:pt idx="487">
                  <c:v>-28.639999999999873</c:v>
                </c:pt>
                <c:pt idx="488">
                  <c:v>#N/A</c:v>
                </c:pt>
                <c:pt idx="489">
                  <c:v>#N/A</c:v>
                </c:pt>
                <c:pt idx="490">
                  <c:v>14.200000000000045</c:v>
                </c:pt>
                <c:pt idx="491">
                  <c:v>23.200000000000045</c:v>
                </c:pt>
                <c:pt idx="492">
                  <c:v>51.320000000000164</c:v>
                </c:pt>
                <c:pt idx="493">
                  <c:v>59.320000000000164</c:v>
                </c:pt>
                <c:pt idx="494">
                  <c:v>58.320000000000164</c:v>
                </c:pt>
                <c:pt idx="495">
                  <c:v>#N/A</c:v>
                </c:pt>
                <c:pt idx="496">
                  <c:v>#N/A</c:v>
                </c:pt>
                <c:pt idx="497">
                  <c:v>55.320000000000164</c:v>
                </c:pt>
                <c:pt idx="498">
                  <c:v>47.160000000000082</c:v>
                </c:pt>
                <c:pt idx="499">
                  <c:v>48.160000000000082</c:v>
                </c:pt>
                <c:pt idx="500">
                  <c:v>40.440000000000055</c:v>
                </c:pt>
                <c:pt idx="501">
                  <c:v>60.440000000000055</c:v>
                </c:pt>
                <c:pt idx="502">
                  <c:v>#N/A</c:v>
                </c:pt>
                <c:pt idx="503">
                  <c:v>#N/A</c:v>
                </c:pt>
                <c:pt idx="504">
                  <c:v>70.440000000000055</c:v>
                </c:pt>
                <c:pt idx="505">
                  <c:v>58.440000000000055</c:v>
                </c:pt>
                <c:pt idx="506">
                  <c:v>60.440000000000055</c:v>
                </c:pt>
                <c:pt idx="507">
                  <c:v>81.2800000000002</c:v>
                </c:pt>
                <c:pt idx="508">
                  <c:v>84.2800000000002</c:v>
                </c:pt>
                <c:pt idx="509">
                  <c:v>#N/A</c:v>
                </c:pt>
                <c:pt idx="510">
                  <c:v>#N/A</c:v>
                </c:pt>
                <c:pt idx="511">
                  <c:v>87.400000000000091</c:v>
                </c:pt>
                <c:pt idx="512">
                  <c:v>97.400000000000091</c:v>
                </c:pt>
                <c:pt idx="513">
                  <c:v>95.400000000000091</c:v>
                </c:pt>
                <c:pt idx="514">
                  <c:v>94.960000000000036</c:v>
                </c:pt>
                <c:pt idx="515">
                  <c:v>84.080000000000155</c:v>
                </c:pt>
                <c:pt idx="516">
                  <c:v>#N/A</c:v>
                </c:pt>
                <c:pt idx="517">
                  <c:v>#N/A</c:v>
                </c:pt>
                <c:pt idx="518">
                  <c:v>77.360000000000127</c:v>
                </c:pt>
                <c:pt idx="519">
                  <c:v>97.6400000000001</c:v>
                </c:pt>
                <c:pt idx="520">
                  <c:v>84.040000000000191</c:v>
                </c:pt>
                <c:pt idx="521">
                  <c:v>74.040000000000191</c:v>
                </c:pt>
                <c:pt idx="522">
                  <c:v>54.600000000000136</c:v>
                </c:pt>
                <c:pt idx="523">
                  <c:v>#N/A</c:v>
                </c:pt>
                <c:pt idx="524">
                  <c:v>#N/A</c:v>
                </c:pt>
                <c:pt idx="525">
                  <c:v>#N/A</c:v>
                </c:pt>
                <c:pt idx="526">
                  <c:v>#N/A</c:v>
                </c:pt>
                <c:pt idx="527">
                  <c:v>#N/A</c:v>
                </c:pt>
                <c:pt idx="528">
                  <c:v>#N/A</c:v>
                </c:pt>
                <c:pt idx="529">
                  <c:v>#N/A</c:v>
                </c:pt>
                <c:pt idx="530">
                  <c:v>#N/A</c:v>
                </c:pt>
                <c:pt idx="531">
                  <c:v>#N/A</c:v>
                </c:pt>
                <c:pt idx="532">
                  <c:v>-102.48000000000002</c:v>
                </c:pt>
                <c:pt idx="533">
                  <c:v>-87.480000000000018</c:v>
                </c:pt>
                <c:pt idx="534">
                  <c:v>-74.480000000000018</c:v>
                </c:pt>
                <c:pt idx="535">
                  <c:v>-27.480000000000018</c:v>
                </c:pt>
                <c:pt idx="536">
                  <c:v>-18.480000000000018</c:v>
                </c:pt>
                <c:pt idx="537">
                  <c:v>#N/A</c:v>
                </c:pt>
                <c:pt idx="538">
                  <c:v>#N/A</c:v>
                </c:pt>
                <c:pt idx="539">
                  <c:v>-36.480000000000018</c:v>
                </c:pt>
                <c:pt idx="540">
                  <c:v>-25.480000000000018</c:v>
                </c:pt>
                <c:pt idx="541">
                  <c:v>-35.480000000000018</c:v>
                </c:pt>
                <c:pt idx="542">
                  <c:v>-10.480000000000018</c:v>
                </c:pt>
                <c:pt idx="543">
                  <c:v>-37.759999999999991</c:v>
                </c:pt>
                <c:pt idx="544">
                  <c:v>#N/A</c:v>
                </c:pt>
                <c:pt idx="545">
                  <c:v>#N/A</c:v>
                </c:pt>
                <c:pt idx="546">
                  <c:v>-74.159999999999854</c:v>
                </c:pt>
                <c:pt idx="547">
                  <c:v>-51.159999999999854</c:v>
                </c:pt>
                <c:pt idx="548">
                  <c:v>-44.159999999999854</c:v>
                </c:pt>
                <c:pt idx="549">
                  <c:v>-62.7199999999998</c:v>
                </c:pt>
                <c:pt idx="550">
                  <c:v>#N/A</c:v>
                </c:pt>
                <c:pt idx="551">
                  <c:v>#N/A</c:v>
                </c:pt>
                <c:pt idx="552">
                  <c:v>#N/A</c:v>
                </c:pt>
                <c:pt idx="553">
                  <c:v>-76.399999999999864</c:v>
                </c:pt>
                <c:pt idx="554">
                  <c:v>-67.679999999999836</c:v>
                </c:pt>
                <c:pt idx="555">
                  <c:v>-85.240000000000009</c:v>
                </c:pt>
                <c:pt idx="556">
                  <c:v>-71.079999999999927</c:v>
                </c:pt>
                <c:pt idx="557">
                  <c:v>-40.480000000000018</c:v>
                </c:pt>
                <c:pt idx="558">
                  <c:v>#N/A</c:v>
                </c:pt>
                <c:pt idx="559">
                  <c:v>#N/A</c:v>
                </c:pt>
                <c:pt idx="560">
                  <c:v>-27.039999999999964</c:v>
                </c:pt>
                <c:pt idx="561">
                  <c:v>-16.039999999999964</c:v>
                </c:pt>
                <c:pt idx="562">
                  <c:v>-35.039999999999964</c:v>
                </c:pt>
                <c:pt idx="563">
                  <c:v>-21.039999999999964</c:v>
                </c:pt>
                <c:pt idx="564">
                  <c:v>-20.039999999999964</c:v>
                </c:pt>
                <c:pt idx="565">
                  <c:v>#N/A</c:v>
                </c:pt>
                <c:pt idx="566">
                  <c:v>#N/A</c:v>
                </c:pt>
                <c:pt idx="567">
                  <c:v>-69.159999999999854</c:v>
                </c:pt>
                <c:pt idx="568">
                  <c:v>-118.15999999999985</c:v>
                </c:pt>
                <c:pt idx="569">
                  <c:v>-63.159999999999854</c:v>
                </c:pt>
                <c:pt idx="570">
                  <c:v>-53.159999999999854</c:v>
                </c:pt>
                <c:pt idx="571">
                  <c:v>-26.159999999999854</c:v>
                </c:pt>
                <c:pt idx="572">
                  <c:v>#N/A</c:v>
                </c:pt>
                <c:pt idx="573">
                  <c:v>#N/A</c:v>
                </c:pt>
                <c:pt idx="574">
                  <c:v>79.400000000000091</c:v>
                </c:pt>
                <c:pt idx="575">
                  <c:v>114.40000000000009</c:v>
                </c:pt>
                <c:pt idx="576">
                  <c:v>137.24</c:v>
                </c:pt>
                <c:pt idx="577">
                  <c:v>136.36000000000013</c:v>
                </c:pt>
                <c:pt idx="578">
                  <c:v>151.6400000000001</c:v>
                </c:pt>
                <c:pt idx="579">
                  <c:v>#N/A</c:v>
                </c:pt>
                <c:pt idx="580">
                  <c:v>#N/A</c:v>
                </c:pt>
                <c:pt idx="581">
                  <c:v>160.6400000000001</c:v>
                </c:pt>
                <c:pt idx="582">
                  <c:v>169.6400000000001</c:v>
                </c:pt>
                <c:pt idx="583">
                  <c:v>180.48000000000002</c:v>
                </c:pt>
                <c:pt idx="584">
                  <c:v>181.88000000000011</c:v>
                </c:pt>
                <c:pt idx="585">
                  <c:v>184.16000000000008</c:v>
                </c:pt>
                <c:pt idx="586">
                  <c:v>#N/A</c:v>
                </c:pt>
                <c:pt idx="587">
                  <c:v>#N/A</c:v>
                </c:pt>
                <c:pt idx="588">
                  <c:v>163.16000000000008</c:v>
                </c:pt>
                <c:pt idx="589">
                  <c:v>206.16000000000008</c:v>
                </c:pt>
                <c:pt idx="590">
                  <c:v>213.16000000000008</c:v>
                </c:pt>
                <c:pt idx="591">
                  <c:v>232.44000000000005</c:v>
                </c:pt>
                <c:pt idx="592">
                  <c:v>224.44000000000005</c:v>
                </c:pt>
                <c:pt idx="593">
                  <c:v>#N/A</c:v>
                </c:pt>
                <c:pt idx="594">
                  <c:v>#N/A</c:v>
                </c:pt>
                <c:pt idx="595">
                  <c:v>230.44000000000005</c:v>
                </c:pt>
                <c:pt idx="596">
                  <c:v>217.44000000000005</c:v>
                </c:pt>
                <c:pt idx="597">
                  <c:v>194.2800000000002</c:v>
                </c:pt>
                <c:pt idx="598">
                  <c:v>194.2800000000002</c:v>
                </c:pt>
                <c:pt idx="599">
                  <c:v>219.56000000000017</c:v>
                </c:pt>
                <c:pt idx="600">
                  <c:v>#N/A</c:v>
                </c:pt>
                <c:pt idx="601">
                  <c:v>#N/A</c:v>
                </c:pt>
                <c:pt idx="602">
                  <c:v>248.38000000000011</c:v>
                </c:pt>
                <c:pt idx="603">
                  <c:v>260.38000000000011</c:v>
                </c:pt>
                <c:pt idx="604">
                  <c:v>249.38000000000011</c:v>
                </c:pt>
                <c:pt idx="605">
                  <c:v>259.38000000000011</c:v>
                </c:pt>
                <c:pt idx="606">
                  <c:v>275.66000000000008</c:v>
                </c:pt>
                <c:pt idx="607">
                  <c:v>#N/A</c:v>
                </c:pt>
                <c:pt idx="608">
                  <c:v>#N/A</c:v>
                </c:pt>
                <c:pt idx="609">
                  <c:v>259.08000000000015</c:v>
                </c:pt>
                <c:pt idx="610">
                  <c:v>297.08000000000015</c:v>
                </c:pt>
                <c:pt idx="611">
                  <c:v>298.08000000000015</c:v>
                </c:pt>
                <c:pt idx="612">
                  <c:v>298.36000000000013</c:v>
                </c:pt>
                <c:pt idx="613">
                  <c:v>310.36000000000013</c:v>
                </c:pt>
                <c:pt idx="614">
                  <c:v>#N/A</c:v>
                </c:pt>
                <c:pt idx="615">
                  <c:v>#N/A</c:v>
                </c:pt>
                <c:pt idx="616">
                  <c:v>253.08000000000015</c:v>
                </c:pt>
                <c:pt idx="617">
                  <c:v>267.08000000000015</c:v>
                </c:pt>
                <c:pt idx="618">
                  <c:v>258.71000000000004</c:v>
                </c:pt>
                <c:pt idx="619">
                  <c:v>254.71000000000004</c:v>
                </c:pt>
                <c:pt idx="620">
                  <c:v>227.57000000000016</c:v>
                </c:pt>
                <c:pt idx="621">
                  <c:v>#N/A</c:v>
                </c:pt>
                <c:pt idx="622">
                  <c:v>#N/A</c:v>
                </c:pt>
                <c:pt idx="623">
                  <c:v>201.57000000000016</c:v>
                </c:pt>
                <c:pt idx="624">
                  <c:v>199.57000000000016</c:v>
                </c:pt>
                <c:pt idx="625">
                  <c:v>203.85000000000014</c:v>
                </c:pt>
                <c:pt idx="626">
                  <c:v>176.85000000000014</c:v>
                </c:pt>
                <c:pt idx="627">
                  <c:v>170.85000000000014</c:v>
                </c:pt>
                <c:pt idx="628">
                  <c:v>#N/A</c:v>
                </c:pt>
                <c:pt idx="629">
                  <c:v>#N/A</c:v>
                </c:pt>
                <c:pt idx="630">
                  <c:v>134.6400000000001</c:v>
                </c:pt>
                <c:pt idx="631">
                  <c:v>150.6400000000001</c:v>
                </c:pt>
                <c:pt idx="632">
                  <c:v>123.6400000000001</c:v>
                </c:pt>
                <c:pt idx="633">
                  <c:v>128.6400000000001</c:v>
                </c:pt>
                <c:pt idx="634">
                  <c:v>106.6400000000001</c:v>
                </c:pt>
                <c:pt idx="635">
                  <c:v>#N/A</c:v>
                </c:pt>
                <c:pt idx="636">
                  <c:v>#N/A</c:v>
                </c:pt>
                <c:pt idx="637">
                  <c:v>#N/A</c:v>
                </c:pt>
                <c:pt idx="638">
                  <c:v>#N/A</c:v>
                </c:pt>
                <c:pt idx="639">
                  <c:v>#N/A</c:v>
                </c:pt>
                <c:pt idx="640">
                  <c:v>#N/A</c:v>
                </c:pt>
                <c:pt idx="641">
                  <c:v>#N/A</c:v>
                </c:pt>
                <c:pt idx="642">
                  <c:v>#N/A</c:v>
                </c:pt>
                <c:pt idx="643">
                  <c:v>#N/A</c:v>
                </c:pt>
                <c:pt idx="644">
                  <c:v>146.08000000000015</c:v>
                </c:pt>
                <c:pt idx="645">
                  <c:v>137.94000000000005</c:v>
                </c:pt>
                <c:pt idx="646">
                  <c:v>99.8900000000001</c:v>
                </c:pt>
                <c:pt idx="647">
                  <c:v>94.680000000000064</c:v>
                </c:pt>
                <c:pt idx="648">
                  <c:v>116.68000000000006</c:v>
                </c:pt>
                <c:pt idx="649">
                  <c:v>#N/A</c:v>
                </c:pt>
                <c:pt idx="650">
                  <c:v>#N/A</c:v>
                </c:pt>
                <c:pt idx="651">
                  <c:v>121.68000000000006</c:v>
                </c:pt>
                <c:pt idx="652">
                  <c:v>121.68000000000006</c:v>
                </c:pt>
                <c:pt idx="653">
                  <c:v>151.68000000000006</c:v>
                </c:pt>
                <c:pt idx="654">
                  <c:v>145.68000000000006</c:v>
                </c:pt>
                <c:pt idx="655">
                  <c:v>134.68000000000006</c:v>
                </c:pt>
                <c:pt idx="656">
                  <c:v>#N/A</c:v>
                </c:pt>
                <c:pt idx="657">
                  <c:v>#N/A</c:v>
                </c:pt>
                <c:pt idx="658">
                  <c:v>138.12000000000012</c:v>
                </c:pt>
                <c:pt idx="659">
                  <c:v>125.12000000000012</c:v>
                </c:pt>
                <c:pt idx="660">
                  <c:v>121.12000000000012</c:v>
                </c:pt>
                <c:pt idx="661">
                  <c:v>109.12000000000012</c:v>
                </c:pt>
                <c:pt idx="662">
                  <c:v>#N/A</c:v>
                </c:pt>
                <c:pt idx="663">
                  <c:v>#N/A</c:v>
                </c:pt>
                <c:pt idx="664">
                  <c:v>#N/A</c:v>
                </c:pt>
                <c:pt idx="665">
                  <c:v>107.12000000000012</c:v>
                </c:pt>
                <c:pt idx="666">
                  <c:v>138.33000000000015</c:v>
                </c:pt>
                <c:pt idx="667">
                  <c:v>160.33000000000015</c:v>
                </c:pt>
                <c:pt idx="668">
                  <c:v>156.61000000000013</c:v>
                </c:pt>
                <c:pt idx="669">
                  <c:v>176.0300000000002</c:v>
                </c:pt>
                <c:pt idx="670">
                  <c:v>#N/A</c:v>
                </c:pt>
                <c:pt idx="671">
                  <c:v>#N/A</c:v>
                </c:pt>
                <c:pt idx="672">
                  <c:v>211.31000000000017</c:v>
                </c:pt>
                <c:pt idx="673">
                  <c:v>200.31000000000017</c:v>
                </c:pt>
                <c:pt idx="674">
                  <c:v>184.59000000000015</c:v>
                </c:pt>
                <c:pt idx="675">
                  <c:v>221.59000000000015</c:v>
                </c:pt>
                <c:pt idx="676">
                  <c:v>187.59000000000015</c:v>
                </c:pt>
                <c:pt idx="677">
                  <c:v>#N/A</c:v>
                </c:pt>
                <c:pt idx="678">
                  <c:v>#N/A</c:v>
                </c:pt>
                <c:pt idx="679">
                  <c:v>175.59000000000015</c:v>
                </c:pt>
                <c:pt idx="680">
                  <c:v>186.59000000000015</c:v>
                </c:pt>
                <c:pt idx="681">
                  <c:v>171.59000000000015</c:v>
                </c:pt>
                <c:pt idx="682">
                  <c:v>176.59000000000015</c:v>
                </c:pt>
                <c:pt idx="683">
                  <c:v>158.59000000000015</c:v>
                </c:pt>
                <c:pt idx="684">
                  <c:v>#N/A</c:v>
                </c:pt>
                <c:pt idx="685">
                  <c:v>#N/A</c:v>
                </c:pt>
                <c:pt idx="686">
                  <c:v>212.08000000000015</c:v>
                </c:pt>
                <c:pt idx="687">
                  <c:v>191.08000000000015</c:v>
                </c:pt>
                <c:pt idx="688">
                  <c:v>164.80000000000018</c:v>
                </c:pt>
                <c:pt idx="689">
                  <c:v>135.08000000000015</c:v>
                </c:pt>
                <c:pt idx="690">
                  <c:v>123.08000000000015</c:v>
                </c:pt>
                <c:pt idx="691">
                  <c:v>#N/A</c:v>
                </c:pt>
                <c:pt idx="692">
                  <c:v>#N/A</c:v>
                </c:pt>
                <c:pt idx="693">
                  <c:v>62.820000000000164</c:v>
                </c:pt>
                <c:pt idx="694">
                  <c:v>41.820000000000164</c:v>
                </c:pt>
                <c:pt idx="695">
                  <c:v>37.070000000000164</c:v>
                </c:pt>
                <c:pt idx="696">
                  <c:v>19.440000000000055</c:v>
                </c:pt>
                <c:pt idx="697">
                  <c:v>17.880000000000109</c:v>
                </c:pt>
                <c:pt idx="698">
                  <c:v>#N/A</c:v>
                </c:pt>
                <c:pt idx="699">
                  <c:v>#N/A</c:v>
                </c:pt>
                <c:pt idx="700">
                  <c:v>19.690000000000055</c:v>
                </c:pt>
                <c:pt idx="701">
                  <c:v>17.550000000000182</c:v>
                </c:pt>
                <c:pt idx="702">
                  <c:v>23.130000000000109</c:v>
                </c:pt>
                <c:pt idx="703">
                  <c:v>38.130000000000109</c:v>
                </c:pt>
                <c:pt idx="704">
                  <c:v>87.130000000000109</c:v>
                </c:pt>
                <c:pt idx="705">
                  <c:v>#N/A</c:v>
                </c:pt>
                <c:pt idx="706">
                  <c:v>#N/A</c:v>
                </c:pt>
                <c:pt idx="707">
                  <c:v>67.130000000000109</c:v>
                </c:pt>
                <c:pt idx="708">
                  <c:v>84.130000000000109</c:v>
                </c:pt>
                <c:pt idx="709">
                  <c:v>107.13000000000011</c:v>
                </c:pt>
                <c:pt idx="710">
                  <c:v>113.13000000000011</c:v>
                </c:pt>
                <c:pt idx="711">
                  <c:v>119.13000000000011</c:v>
                </c:pt>
                <c:pt idx="712">
                  <c:v>#N/A</c:v>
                </c:pt>
                <c:pt idx="713">
                  <c:v>#N/A</c:v>
                </c:pt>
                <c:pt idx="714">
                  <c:v>158.34000000000015</c:v>
                </c:pt>
                <c:pt idx="715">
                  <c:v>164.81000000000017</c:v>
                </c:pt>
                <c:pt idx="716">
                  <c:v>117.01999999999998</c:v>
                </c:pt>
                <c:pt idx="717">
                  <c:v>97.019999999999982</c:v>
                </c:pt>
                <c:pt idx="718">
                  <c:v>43.019999999999982</c:v>
                </c:pt>
                <c:pt idx="719">
                  <c:v>#N/A</c:v>
                </c:pt>
                <c:pt idx="720">
                  <c:v>#N/A</c:v>
                </c:pt>
                <c:pt idx="721">
                  <c:v>67.370000000000118</c:v>
                </c:pt>
                <c:pt idx="722">
                  <c:v>67.370000000000118</c:v>
                </c:pt>
                <c:pt idx="723">
                  <c:v>36.370000000000118</c:v>
                </c:pt>
                <c:pt idx="724">
                  <c:v>52.370000000000118</c:v>
                </c:pt>
                <c:pt idx="725">
                  <c:v>70.720000000000027</c:v>
                </c:pt>
                <c:pt idx="726">
                  <c:v>#N/A</c:v>
                </c:pt>
                <c:pt idx="727">
                  <c:v>#N/A</c:v>
                </c:pt>
                <c:pt idx="728">
                  <c:v>68.2800000000002</c:v>
                </c:pt>
                <c:pt idx="729">
                  <c:v>48.2800000000002</c:v>
                </c:pt>
                <c:pt idx="730">
                  <c:v>24.2800000000002</c:v>
                </c:pt>
                <c:pt idx="731">
                  <c:v>18.2800000000002</c:v>
                </c:pt>
                <c:pt idx="732">
                  <c:v>38.960000000000036</c:v>
                </c:pt>
                <c:pt idx="733">
                  <c:v>#N/A</c:v>
                </c:pt>
                <c:pt idx="734">
                  <c:v>#N/A</c:v>
                </c:pt>
                <c:pt idx="735">
                  <c:v>18.960000000000036</c:v>
                </c:pt>
                <c:pt idx="736">
                  <c:v>-9.0399999999999636</c:v>
                </c:pt>
                <c:pt idx="737">
                  <c:v>-29.039999999999964</c:v>
                </c:pt>
                <c:pt idx="738">
                  <c:v>-21.039999999999964</c:v>
                </c:pt>
                <c:pt idx="739">
                  <c:v>-10.039999999999964</c:v>
                </c:pt>
                <c:pt idx="740">
                  <c:v>#N/A</c:v>
                </c:pt>
                <c:pt idx="741">
                  <c:v>#N/A</c:v>
                </c:pt>
                <c:pt idx="742">
                  <c:v>17.6400000000001</c:v>
                </c:pt>
                <c:pt idx="743">
                  <c:v>3.6400000000001</c:v>
                </c:pt>
                <c:pt idx="744">
                  <c:v>55.759999999999991</c:v>
                </c:pt>
                <c:pt idx="745">
                  <c:v>29.040000000000191</c:v>
                </c:pt>
                <c:pt idx="746">
                  <c:v>-30.959999999999809</c:v>
                </c:pt>
                <c:pt idx="747">
                  <c:v>#N/A</c:v>
                </c:pt>
              </c:numCache>
            </c:numRef>
          </c:val>
          <c:extLst>
            <c:ext xmlns:c16="http://schemas.microsoft.com/office/drawing/2014/chart" uri="{C3380CC4-5D6E-409C-BE32-E72D297353CC}">
              <c16:uniqueId val="{00000000-2A74-43E8-981A-1374D8F2BE2B}"/>
            </c:ext>
          </c:extLst>
        </c:ser>
        <c:dLbls>
          <c:showLegendKey val="0"/>
          <c:showVal val="0"/>
          <c:showCatName val="0"/>
          <c:showSerName val="0"/>
          <c:showPercent val="0"/>
          <c:showBubbleSize val="0"/>
        </c:dLbls>
        <c:gapWidth val="219"/>
        <c:overlap val="-27"/>
        <c:axId val="126508431"/>
        <c:axId val="938501559"/>
      </c:barChart>
      <c:lineChart>
        <c:grouping val="standard"/>
        <c:varyColors val="0"/>
        <c:ser>
          <c:idx val="0"/>
          <c:order val="0"/>
          <c:tx>
            <c:strRef>
              <c:f>玻璃日度图表!$J$17</c:f>
              <c:strCache>
                <c:ptCount val="1"/>
                <c:pt idx="0">
                  <c:v>主连收盘</c:v>
                </c:pt>
              </c:strCache>
            </c:strRef>
          </c:tx>
          <c:spPr>
            <a:ln w="28575" cap="rnd">
              <a:solidFill>
                <a:srgbClr val="FF0000"/>
              </a:solidFill>
              <a:round/>
            </a:ln>
            <a:effectLst/>
          </c:spPr>
          <c:marker>
            <c:symbol val="none"/>
          </c:marker>
          <c:cat>
            <c:numRef>
              <c:f>玻璃日度图表!$I$18:$I$765</c:f>
              <c:numCache>
                <c:formatCode>yyyy/m/d;@</c:formatCode>
                <c:ptCount val="748"/>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pt idx="367">
                  <c:v>45111</c:v>
                </c:pt>
                <c:pt idx="368">
                  <c:v>45110</c:v>
                </c:pt>
                <c:pt idx="369">
                  <c:v>45109</c:v>
                </c:pt>
                <c:pt idx="370">
                  <c:v>45108</c:v>
                </c:pt>
                <c:pt idx="371">
                  <c:v>45107</c:v>
                </c:pt>
                <c:pt idx="372">
                  <c:v>45106</c:v>
                </c:pt>
                <c:pt idx="373">
                  <c:v>45105</c:v>
                </c:pt>
                <c:pt idx="374">
                  <c:v>45104</c:v>
                </c:pt>
                <c:pt idx="375">
                  <c:v>45103</c:v>
                </c:pt>
                <c:pt idx="376">
                  <c:v>45102</c:v>
                </c:pt>
                <c:pt idx="377">
                  <c:v>45101</c:v>
                </c:pt>
                <c:pt idx="378">
                  <c:v>45100</c:v>
                </c:pt>
                <c:pt idx="379">
                  <c:v>45099</c:v>
                </c:pt>
                <c:pt idx="380">
                  <c:v>45098</c:v>
                </c:pt>
                <c:pt idx="381">
                  <c:v>45097</c:v>
                </c:pt>
                <c:pt idx="382">
                  <c:v>45096</c:v>
                </c:pt>
                <c:pt idx="383">
                  <c:v>45095</c:v>
                </c:pt>
                <c:pt idx="384">
                  <c:v>45094</c:v>
                </c:pt>
                <c:pt idx="385">
                  <c:v>45093</c:v>
                </c:pt>
                <c:pt idx="386">
                  <c:v>45092</c:v>
                </c:pt>
                <c:pt idx="387">
                  <c:v>45091</c:v>
                </c:pt>
                <c:pt idx="388">
                  <c:v>45090</c:v>
                </c:pt>
                <c:pt idx="389">
                  <c:v>45089</c:v>
                </c:pt>
                <c:pt idx="390">
                  <c:v>45088</c:v>
                </c:pt>
                <c:pt idx="391">
                  <c:v>45087</c:v>
                </c:pt>
                <c:pt idx="392">
                  <c:v>45086</c:v>
                </c:pt>
                <c:pt idx="393">
                  <c:v>45085</c:v>
                </c:pt>
                <c:pt idx="394">
                  <c:v>45084</c:v>
                </c:pt>
                <c:pt idx="395">
                  <c:v>45083</c:v>
                </c:pt>
                <c:pt idx="396">
                  <c:v>45082</c:v>
                </c:pt>
                <c:pt idx="397">
                  <c:v>45081</c:v>
                </c:pt>
                <c:pt idx="398">
                  <c:v>45080</c:v>
                </c:pt>
                <c:pt idx="399">
                  <c:v>45079</c:v>
                </c:pt>
                <c:pt idx="400">
                  <c:v>45078</c:v>
                </c:pt>
                <c:pt idx="401">
                  <c:v>45077</c:v>
                </c:pt>
                <c:pt idx="402">
                  <c:v>45076</c:v>
                </c:pt>
                <c:pt idx="403">
                  <c:v>45075</c:v>
                </c:pt>
                <c:pt idx="404">
                  <c:v>45074</c:v>
                </c:pt>
                <c:pt idx="405">
                  <c:v>45073</c:v>
                </c:pt>
                <c:pt idx="406">
                  <c:v>45072</c:v>
                </c:pt>
                <c:pt idx="407">
                  <c:v>45071</c:v>
                </c:pt>
                <c:pt idx="408">
                  <c:v>45070</c:v>
                </c:pt>
                <c:pt idx="409">
                  <c:v>45069</c:v>
                </c:pt>
                <c:pt idx="410">
                  <c:v>45068</c:v>
                </c:pt>
                <c:pt idx="411">
                  <c:v>45067</c:v>
                </c:pt>
                <c:pt idx="412">
                  <c:v>45066</c:v>
                </c:pt>
                <c:pt idx="413">
                  <c:v>45065</c:v>
                </c:pt>
                <c:pt idx="414">
                  <c:v>45064</c:v>
                </c:pt>
                <c:pt idx="415">
                  <c:v>45063</c:v>
                </c:pt>
                <c:pt idx="416">
                  <c:v>45062</c:v>
                </c:pt>
                <c:pt idx="417">
                  <c:v>45061</c:v>
                </c:pt>
                <c:pt idx="418">
                  <c:v>45060</c:v>
                </c:pt>
                <c:pt idx="419">
                  <c:v>45059</c:v>
                </c:pt>
                <c:pt idx="420">
                  <c:v>45058</c:v>
                </c:pt>
                <c:pt idx="421">
                  <c:v>45057</c:v>
                </c:pt>
                <c:pt idx="422">
                  <c:v>45056</c:v>
                </c:pt>
                <c:pt idx="423">
                  <c:v>45055</c:v>
                </c:pt>
                <c:pt idx="424">
                  <c:v>45054</c:v>
                </c:pt>
                <c:pt idx="425">
                  <c:v>45053</c:v>
                </c:pt>
                <c:pt idx="426">
                  <c:v>45052</c:v>
                </c:pt>
                <c:pt idx="427">
                  <c:v>45051</c:v>
                </c:pt>
                <c:pt idx="428">
                  <c:v>45050</c:v>
                </c:pt>
                <c:pt idx="429">
                  <c:v>45049</c:v>
                </c:pt>
                <c:pt idx="430">
                  <c:v>45048</c:v>
                </c:pt>
                <c:pt idx="431">
                  <c:v>45047</c:v>
                </c:pt>
                <c:pt idx="432">
                  <c:v>45046</c:v>
                </c:pt>
                <c:pt idx="433">
                  <c:v>45045</c:v>
                </c:pt>
                <c:pt idx="434">
                  <c:v>45044</c:v>
                </c:pt>
                <c:pt idx="435">
                  <c:v>45043</c:v>
                </c:pt>
                <c:pt idx="436">
                  <c:v>45042</c:v>
                </c:pt>
                <c:pt idx="437">
                  <c:v>45041</c:v>
                </c:pt>
                <c:pt idx="438">
                  <c:v>45040</c:v>
                </c:pt>
                <c:pt idx="439">
                  <c:v>45039</c:v>
                </c:pt>
                <c:pt idx="440">
                  <c:v>45038</c:v>
                </c:pt>
                <c:pt idx="441">
                  <c:v>45037</c:v>
                </c:pt>
                <c:pt idx="442">
                  <c:v>45036</c:v>
                </c:pt>
                <c:pt idx="443">
                  <c:v>45035</c:v>
                </c:pt>
                <c:pt idx="444">
                  <c:v>45034</c:v>
                </c:pt>
                <c:pt idx="445">
                  <c:v>45033</c:v>
                </c:pt>
                <c:pt idx="446">
                  <c:v>45032</c:v>
                </c:pt>
                <c:pt idx="447">
                  <c:v>45031</c:v>
                </c:pt>
                <c:pt idx="448">
                  <c:v>45030</c:v>
                </c:pt>
                <c:pt idx="449">
                  <c:v>45029</c:v>
                </c:pt>
                <c:pt idx="450">
                  <c:v>45028</c:v>
                </c:pt>
                <c:pt idx="451">
                  <c:v>45027</c:v>
                </c:pt>
                <c:pt idx="452">
                  <c:v>45026</c:v>
                </c:pt>
                <c:pt idx="453">
                  <c:v>45025</c:v>
                </c:pt>
                <c:pt idx="454">
                  <c:v>45024</c:v>
                </c:pt>
                <c:pt idx="455">
                  <c:v>45023</c:v>
                </c:pt>
                <c:pt idx="456">
                  <c:v>45022</c:v>
                </c:pt>
                <c:pt idx="457">
                  <c:v>45021</c:v>
                </c:pt>
                <c:pt idx="458">
                  <c:v>45020</c:v>
                </c:pt>
                <c:pt idx="459">
                  <c:v>45019</c:v>
                </c:pt>
                <c:pt idx="460">
                  <c:v>45018</c:v>
                </c:pt>
                <c:pt idx="461">
                  <c:v>45017</c:v>
                </c:pt>
                <c:pt idx="462">
                  <c:v>45016</c:v>
                </c:pt>
                <c:pt idx="463">
                  <c:v>45015</c:v>
                </c:pt>
                <c:pt idx="464">
                  <c:v>45014</c:v>
                </c:pt>
                <c:pt idx="465">
                  <c:v>45013</c:v>
                </c:pt>
                <c:pt idx="466">
                  <c:v>45012</c:v>
                </c:pt>
                <c:pt idx="467">
                  <c:v>45011</c:v>
                </c:pt>
                <c:pt idx="468">
                  <c:v>45010</c:v>
                </c:pt>
                <c:pt idx="469">
                  <c:v>45009</c:v>
                </c:pt>
                <c:pt idx="470">
                  <c:v>45008</c:v>
                </c:pt>
                <c:pt idx="471">
                  <c:v>45007</c:v>
                </c:pt>
                <c:pt idx="472">
                  <c:v>45006</c:v>
                </c:pt>
                <c:pt idx="473">
                  <c:v>45005</c:v>
                </c:pt>
                <c:pt idx="474">
                  <c:v>45004</c:v>
                </c:pt>
                <c:pt idx="475">
                  <c:v>45003</c:v>
                </c:pt>
                <c:pt idx="476">
                  <c:v>45002</c:v>
                </c:pt>
                <c:pt idx="477">
                  <c:v>45001</c:v>
                </c:pt>
                <c:pt idx="478">
                  <c:v>45000</c:v>
                </c:pt>
                <c:pt idx="479">
                  <c:v>44999</c:v>
                </c:pt>
                <c:pt idx="480">
                  <c:v>44998</c:v>
                </c:pt>
                <c:pt idx="481">
                  <c:v>44997</c:v>
                </c:pt>
                <c:pt idx="482">
                  <c:v>44996</c:v>
                </c:pt>
                <c:pt idx="483">
                  <c:v>44995</c:v>
                </c:pt>
                <c:pt idx="484">
                  <c:v>44994</c:v>
                </c:pt>
                <c:pt idx="485">
                  <c:v>44993</c:v>
                </c:pt>
                <c:pt idx="486">
                  <c:v>44992</c:v>
                </c:pt>
                <c:pt idx="487">
                  <c:v>44991</c:v>
                </c:pt>
                <c:pt idx="488">
                  <c:v>44990</c:v>
                </c:pt>
                <c:pt idx="489">
                  <c:v>44989</c:v>
                </c:pt>
                <c:pt idx="490">
                  <c:v>44988</c:v>
                </c:pt>
                <c:pt idx="491">
                  <c:v>44987</c:v>
                </c:pt>
                <c:pt idx="492">
                  <c:v>44986</c:v>
                </c:pt>
                <c:pt idx="493">
                  <c:v>44985</c:v>
                </c:pt>
                <c:pt idx="494">
                  <c:v>44984</c:v>
                </c:pt>
                <c:pt idx="495">
                  <c:v>44983</c:v>
                </c:pt>
                <c:pt idx="496">
                  <c:v>44982</c:v>
                </c:pt>
                <c:pt idx="497">
                  <c:v>44981</c:v>
                </c:pt>
                <c:pt idx="498">
                  <c:v>44980</c:v>
                </c:pt>
                <c:pt idx="499">
                  <c:v>44979</c:v>
                </c:pt>
                <c:pt idx="500">
                  <c:v>44978</c:v>
                </c:pt>
                <c:pt idx="501">
                  <c:v>44977</c:v>
                </c:pt>
                <c:pt idx="502">
                  <c:v>44976</c:v>
                </c:pt>
                <c:pt idx="503">
                  <c:v>44975</c:v>
                </c:pt>
                <c:pt idx="504">
                  <c:v>44974</c:v>
                </c:pt>
                <c:pt idx="505">
                  <c:v>44973</c:v>
                </c:pt>
                <c:pt idx="506">
                  <c:v>44972</c:v>
                </c:pt>
                <c:pt idx="507">
                  <c:v>44971</c:v>
                </c:pt>
                <c:pt idx="508">
                  <c:v>44970</c:v>
                </c:pt>
                <c:pt idx="509">
                  <c:v>44969</c:v>
                </c:pt>
                <c:pt idx="510">
                  <c:v>44968</c:v>
                </c:pt>
                <c:pt idx="511">
                  <c:v>44967</c:v>
                </c:pt>
                <c:pt idx="512">
                  <c:v>44966</c:v>
                </c:pt>
                <c:pt idx="513">
                  <c:v>44965</c:v>
                </c:pt>
                <c:pt idx="514">
                  <c:v>44964</c:v>
                </c:pt>
                <c:pt idx="515">
                  <c:v>44963</c:v>
                </c:pt>
                <c:pt idx="516">
                  <c:v>44962</c:v>
                </c:pt>
                <c:pt idx="517">
                  <c:v>44961</c:v>
                </c:pt>
                <c:pt idx="518">
                  <c:v>44960</c:v>
                </c:pt>
                <c:pt idx="519">
                  <c:v>44959</c:v>
                </c:pt>
                <c:pt idx="520">
                  <c:v>44958</c:v>
                </c:pt>
                <c:pt idx="521">
                  <c:v>44957</c:v>
                </c:pt>
                <c:pt idx="522">
                  <c:v>44956</c:v>
                </c:pt>
                <c:pt idx="523">
                  <c:v>44955</c:v>
                </c:pt>
                <c:pt idx="524">
                  <c:v>44954</c:v>
                </c:pt>
                <c:pt idx="525">
                  <c:v>44953</c:v>
                </c:pt>
                <c:pt idx="526">
                  <c:v>44952</c:v>
                </c:pt>
                <c:pt idx="527">
                  <c:v>44951</c:v>
                </c:pt>
                <c:pt idx="528">
                  <c:v>44950</c:v>
                </c:pt>
                <c:pt idx="529">
                  <c:v>44949</c:v>
                </c:pt>
                <c:pt idx="530">
                  <c:v>44948</c:v>
                </c:pt>
                <c:pt idx="531">
                  <c:v>44947</c:v>
                </c:pt>
                <c:pt idx="532">
                  <c:v>44946</c:v>
                </c:pt>
                <c:pt idx="533">
                  <c:v>44945</c:v>
                </c:pt>
                <c:pt idx="534">
                  <c:v>44944</c:v>
                </c:pt>
                <c:pt idx="535">
                  <c:v>44943</c:v>
                </c:pt>
                <c:pt idx="536">
                  <c:v>44942</c:v>
                </c:pt>
                <c:pt idx="537">
                  <c:v>44941</c:v>
                </c:pt>
                <c:pt idx="538">
                  <c:v>44940</c:v>
                </c:pt>
                <c:pt idx="539">
                  <c:v>44939</c:v>
                </c:pt>
                <c:pt idx="540">
                  <c:v>44938</c:v>
                </c:pt>
                <c:pt idx="541">
                  <c:v>44937</c:v>
                </c:pt>
                <c:pt idx="542">
                  <c:v>44936</c:v>
                </c:pt>
                <c:pt idx="543">
                  <c:v>44935</c:v>
                </c:pt>
                <c:pt idx="544">
                  <c:v>44934</c:v>
                </c:pt>
                <c:pt idx="545">
                  <c:v>44933</c:v>
                </c:pt>
                <c:pt idx="546">
                  <c:v>44932</c:v>
                </c:pt>
                <c:pt idx="547">
                  <c:v>44931</c:v>
                </c:pt>
                <c:pt idx="548">
                  <c:v>44930</c:v>
                </c:pt>
                <c:pt idx="549">
                  <c:v>44929</c:v>
                </c:pt>
                <c:pt idx="550">
                  <c:v>44928</c:v>
                </c:pt>
                <c:pt idx="551">
                  <c:v>44927</c:v>
                </c:pt>
                <c:pt idx="552">
                  <c:v>44926</c:v>
                </c:pt>
                <c:pt idx="553">
                  <c:v>44925</c:v>
                </c:pt>
                <c:pt idx="554">
                  <c:v>44924</c:v>
                </c:pt>
                <c:pt idx="555">
                  <c:v>44923</c:v>
                </c:pt>
                <c:pt idx="556">
                  <c:v>44922</c:v>
                </c:pt>
                <c:pt idx="557">
                  <c:v>44921</c:v>
                </c:pt>
                <c:pt idx="558">
                  <c:v>44920</c:v>
                </c:pt>
                <c:pt idx="559">
                  <c:v>44919</c:v>
                </c:pt>
                <c:pt idx="560">
                  <c:v>44918</c:v>
                </c:pt>
                <c:pt idx="561">
                  <c:v>44917</c:v>
                </c:pt>
                <c:pt idx="562">
                  <c:v>44916</c:v>
                </c:pt>
                <c:pt idx="563">
                  <c:v>44915</c:v>
                </c:pt>
                <c:pt idx="564">
                  <c:v>44914</c:v>
                </c:pt>
                <c:pt idx="565">
                  <c:v>44913</c:v>
                </c:pt>
                <c:pt idx="566">
                  <c:v>44912</c:v>
                </c:pt>
                <c:pt idx="567">
                  <c:v>44911</c:v>
                </c:pt>
                <c:pt idx="568">
                  <c:v>44910</c:v>
                </c:pt>
                <c:pt idx="569">
                  <c:v>44909</c:v>
                </c:pt>
                <c:pt idx="570">
                  <c:v>44908</c:v>
                </c:pt>
                <c:pt idx="571">
                  <c:v>44907</c:v>
                </c:pt>
                <c:pt idx="572">
                  <c:v>44906</c:v>
                </c:pt>
                <c:pt idx="573">
                  <c:v>44905</c:v>
                </c:pt>
                <c:pt idx="574">
                  <c:v>44904</c:v>
                </c:pt>
                <c:pt idx="575">
                  <c:v>44903</c:v>
                </c:pt>
                <c:pt idx="576">
                  <c:v>44902</c:v>
                </c:pt>
                <c:pt idx="577">
                  <c:v>44901</c:v>
                </c:pt>
                <c:pt idx="578">
                  <c:v>44900</c:v>
                </c:pt>
                <c:pt idx="579">
                  <c:v>44899</c:v>
                </c:pt>
                <c:pt idx="580">
                  <c:v>44898</c:v>
                </c:pt>
                <c:pt idx="581">
                  <c:v>44897</c:v>
                </c:pt>
                <c:pt idx="582">
                  <c:v>44896</c:v>
                </c:pt>
                <c:pt idx="583">
                  <c:v>44895</c:v>
                </c:pt>
                <c:pt idx="584">
                  <c:v>44894</c:v>
                </c:pt>
                <c:pt idx="585">
                  <c:v>44893</c:v>
                </c:pt>
                <c:pt idx="586">
                  <c:v>44892</c:v>
                </c:pt>
                <c:pt idx="587">
                  <c:v>44891</c:v>
                </c:pt>
                <c:pt idx="588">
                  <c:v>44890</c:v>
                </c:pt>
                <c:pt idx="589">
                  <c:v>44889</c:v>
                </c:pt>
                <c:pt idx="590">
                  <c:v>44888</c:v>
                </c:pt>
                <c:pt idx="591">
                  <c:v>44887</c:v>
                </c:pt>
                <c:pt idx="592">
                  <c:v>44886</c:v>
                </c:pt>
                <c:pt idx="593">
                  <c:v>44885</c:v>
                </c:pt>
                <c:pt idx="594">
                  <c:v>44884</c:v>
                </c:pt>
                <c:pt idx="595">
                  <c:v>44883</c:v>
                </c:pt>
                <c:pt idx="596">
                  <c:v>44882</c:v>
                </c:pt>
                <c:pt idx="597">
                  <c:v>44881</c:v>
                </c:pt>
                <c:pt idx="598">
                  <c:v>44880</c:v>
                </c:pt>
                <c:pt idx="599">
                  <c:v>44879</c:v>
                </c:pt>
                <c:pt idx="600">
                  <c:v>44878</c:v>
                </c:pt>
                <c:pt idx="601">
                  <c:v>44877</c:v>
                </c:pt>
                <c:pt idx="602">
                  <c:v>44876</c:v>
                </c:pt>
                <c:pt idx="603">
                  <c:v>44875</c:v>
                </c:pt>
                <c:pt idx="604">
                  <c:v>44874</c:v>
                </c:pt>
                <c:pt idx="605">
                  <c:v>44873</c:v>
                </c:pt>
                <c:pt idx="606">
                  <c:v>44872</c:v>
                </c:pt>
                <c:pt idx="607">
                  <c:v>44871</c:v>
                </c:pt>
                <c:pt idx="608">
                  <c:v>44870</c:v>
                </c:pt>
                <c:pt idx="609">
                  <c:v>44869</c:v>
                </c:pt>
                <c:pt idx="610">
                  <c:v>44868</c:v>
                </c:pt>
                <c:pt idx="611">
                  <c:v>44867</c:v>
                </c:pt>
                <c:pt idx="612">
                  <c:v>44866</c:v>
                </c:pt>
                <c:pt idx="613">
                  <c:v>44865</c:v>
                </c:pt>
                <c:pt idx="614">
                  <c:v>44864</c:v>
                </c:pt>
                <c:pt idx="615">
                  <c:v>44863</c:v>
                </c:pt>
                <c:pt idx="616">
                  <c:v>44862</c:v>
                </c:pt>
                <c:pt idx="617">
                  <c:v>44861</c:v>
                </c:pt>
                <c:pt idx="618">
                  <c:v>44860</c:v>
                </c:pt>
                <c:pt idx="619">
                  <c:v>44859</c:v>
                </c:pt>
                <c:pt idx="620">
                  <c:v>44858</c:v>
                </c:pt>
                <c:pt idx="621">
                  <c:v>44857</c:v>
                </c:pt>
                <c:pt idx="622">
                  <c:v>44856</c:v>
                </c:pt>
                <c:pt idx="623">
                  <c:v>44855</c:v>
                </c:pt>
                <c:pt idx="624">
                  <c:v>44854</c:v>
                </c:pt>
                <c:pt idx="625">
                  <c:v>44853</c:v>
                </c:pt>
                <c:pt idx="626">
                  <c:v>44852</c:v>
                </c:pt>
                <c:pt idx="627">
                  <c:v>44851</c:v>
                </c:pt>
                <c:pt idx="628">
                  <c:v>44850</c:v>
                </c:pt>
                <c:pt idx="629">
                  <c:v>44849</c:v>
                </c:pt>
                <c:pt idx="630">
                  <c:v>44848</c:v>
                </c:pt>
                <c:pt idx="631">
                  <c:v>44847</c:v>
                </c:pt>
                <c:pt idx="632">
                  <c:v>44846</c:v>
                </c:pt>
                <c:pt idx="633">
                  <c:v>44845</c:v>
                </c:pt>
                <c:pt idx="634">
                  <c:v>44844</c:v>
                </c:pt>
                <c:pt idx="635">
                  <c:v>44843</c:v>
                </c:pt>
                <c:pt idx="636">
                  <c:v>44842</c:v>
                </c:pt>
                <c:pt idx="637">
                  <c:v>44841</c:v>
                </c:pt>
                <c:pt idx="638">
                  <c:v>44840</c:v>
                </c:pt>
                <c:pt idx="639">
                  <c:v>44839</c:v>
                </c:pt>
                <c:pt idx="640">
                  <c:v>44838</c:v>
                </c:pt>
                <c:pt idx="641">
                  <c:v>44837</c:v>
                </c:pt>
                <c:pt idx="642">
                  <c:v>44836</c:v>
                </c:pt>
                <c:pt idx="643">
                  <c:v>44835</c:v>
                </c:pt>
                <c:pt idx="644">
                  <c:v>44834</c:v>
                </c:pt>
                <c:pt idx="645">
                  <c:v>44833</c:v>
                </c:pt>
                <c:pt idx="646">
                  <c:v>44832</c:v>
                </c:pt>
                <c:pt idx="647">
                  <c:v>44831</c:v>
                </c:pt>
                <c:pt idx="648">
                  <c:v>44830</c:v>
                </c:pt>
                <c:pt idx="649">
                  <c:v>44829</c:v>
                </c:pt>
                <c:pt idx="650">
                  <c:v>44828</c:v>
                </c:pt>
                <c:pt idx="651">
                  <c:v>44827</c:v>
                </c:pt>
                <c:pt idx="652">
                  <c:v>44826</c:v>
                </c:pt>
                <c:pt idx="653">
                  <c:v>44825</c:v>
                </c:pt>
                <c:pt idx="654">
                  <c:v>44824</c:v>
                </c:pt>
                <c:pt idx="655">
                  <c:v>44823</c:v>
                </c:pt>
                <c:pt idx="656">
                  <c:v>44822</c:v>
                </c:pt>
                <c:pt idx="657">
                  <c:v>44821</c:v>
                </c:pt>
                <c:pt idx="658">
                  <c:v>44820</c:v>
                </c:pt>
                <c:pt idx="659">
                  <c:v>44819</c:v>
                </c:pt>
                <c:pt idx="660">
                  <c:v>44818</c:v>
                </c:pt>
                <c:pt idx="661">
                  <c:v>44817</c:v>
                </c:pt>
                <c:pt idx="662">
                  <c:v>44816</c:v>
                </c:pt>
                <c:pt idx="663">
                  <c:v>44815</c:v>
                </c:pt>
                <c:pt idx="664">
                  <c:v>44814</c:v>
                </c:pt>
                <c:pt idx="665">
                  <c:v>44813</c:v>
                </c:pt>
                <c:pt idx="666">
                  <c:v>44812</c:v>
                </c:pt>
                <c:pt idx="667">
                  <c:v>44811</c:v>
                </c:pt>
                <c:pt idx="668">
                  <c:v>44810</c:v>
                </c:pt>
                <c:pt idx="669">
                  <c:v>44809</c:v>
                </c:pt>
                <c:pt idx="670">
                  <c:v>44808</c:v>
                </c:pt>
                <c:pt idx="671">
                  <c:v>44807</c:v>
                </c:pt>
                <c:pt idx="672">
                  <c:v>44806</c:v>
                </c:pt>
                <c:pt idx="673">
                  <c:v>44805</c:v>
                </c:pt>
                <c:pt idx="674">
                  <c:v>44804</c:v>
                </c:pt>
                <c:pt idx="675">
                  <c:v>44803</c:v>
                </c:pt>
                <c:pt idx="676">
                  <c:v>44802</c:v>
                </c:pt>
                <c:pt idx="677">
                  <c:v>44801</c:v>
                </c:pt>
                <c:pt idx="678">
                  <c:v>44800</c:v>
                </c:pt>
                <c:pt idx="679">
                  <c:v>44799</c:v>
                </c:pt>
                <c:pt idx="680">
                  <c:v>44798</c:v>
                </c:pt>
                <c:pt idx="681">
                  <c:v>44797</c:v>
                </c:pt>
                <c:pt idx="682">
                  <c:v>44796</c:v>
                </c:pt>
                <c:pt idx="683">
                  <c:v>44795</c:v>
                </c:pt>
                <c:pt idx="684">
                  <c:v>44794</c:v>
                </c:pt>
                <c:pt idx="685">
                  <c:v>44793</c:v>
                </c:pt>
                <c:pt idx="686">
                  <c:v>44792</c:v>
                </c:pt>
                <c:pt idx="687">
                  <c:v>44791</c:v>
                </c:pt>
                <c:pt idx="688">
                  <c:v>44790</c:v>
                </c:pt>
                <c:pt idx="689">
                  <c:v>44789</c:v>
                </c:pt>
                <c:pt idx="690">
                  <c:v>44788</c:v>
                </c:pt>
                <c:pt idx="691">
                  <c:v>44787</c:v>
                </c:pt>
                <c:pt idx="692">
                  <c:v>44786</c:v>
                </c:pt>
                <c:pt idx="693">
                  <c:v>44785</c:v>
                </c:pt>
                <c:pt idx="694">
                  <c:v>44784</c:v>
                </c:pt>
                <c:pt idx="695">
                  <c:v>44783</c:v>
                </c:pt>
                <c:pt idx="696">
                  <c:v>44782</c:v>
                </c:pt>
                <c:pt idx="697">
                  <c:v>44781</c:v>
                </c:pt>
                <c:pt idx="698">
                  <c:v>44780</c:v>
                </c:pt>
                <c:pt idx="699">
                  <c:v>44779</c:v>
                </c:pt>
                <c:pt idx="700">
                  <c:v>44778</c:v>
                </c:pt>
                <c:pt idx="701">
                  <c:v>44777</c:v>
                </c:pt>
                <c:pt idx="702">
                  <c:v>44776</c:v>
                </c:pt>
                <c:pt idx="703">
                  <c:v>44775</c:v>
                </c:pt>
                <c:pt idx="704">
                  <c:v>44774</c:v>
                </c:pt>
                <c:pt idx="705">
                  <c:v>44773</c:v>
                </c:pt>
                <c:pt idx="706">
                  <c:v>44772</c:v>
                </c:pt>
                <c:pt idx="707">
                  <c:v>44771</c:v>
                </c:pt>
                <c:pt idx="708">
                  <c:v>44770</c:v>
                </c:pt>
                <c:pt idx="709">
                  <c:v>44769</c:v>
                </c:pt>
                <c:pt idx="710">
                  <c:v>44768</c:v>
                </c:pt>
                <c:pt idx="711">
                  <c:v>44767</c:v>
                </c:pt>
                <c:pt idx="712">
                  <c:v>44766</c:v>
                </c:pt>
                <c:pt idx="713">
                  <c:v>44765</c:v>
                </c:pt>
                <c:pt idx="714">
                  <c:v>44764</c:v>
                </c:pt>
                <c:pt idx="715">
                  <c:v>44763</c:v>
                </c:pt>
                <c:pt idx="716">
                  <c:v>44762</c:v>
                </c:pt>
                <c:pt idx="717">
                  <c:v>44761</c:v>
                </c:pt>
                <c:pt idx="718">
                  <c:v>44760</c:v>
                </c:pt>
                <c:pt idx="719">
                  <c:v>44759</c:v>
                </c:pt>
                <c:pt idx="720">
                  <c:v>44758</c:v>
                </c:pt>
                <c:pt idx="721">
                  <c:v>44757</c:v>
                </c:pt>
                <c:pt idx="722">
                  <c:v>44756</c:v>
                </c:pt>
                <c:pt idx="723">
                  <c:v>44755</c:v>
                </c:pt>
                <c:pt idx="724">
                  <c:v>44754</c:v>
                </c:pt>
                <c:pt idx="725">
                  <c:v>44753</c:v>
                </c:pt>
                <c:pt idx="726">
                  <c:v>44752</c:v>
                </c:pt>
                <c:pt idx="727">
                  <c:v>44751</c:v>
                </c:pt>
                <c:pt idx="728">
                  <c:v>44750</c:v>
                </c:pt>
                <c:pt idx="729">
                  <c:v>44749</c:v>
                </c:pt>
                <c:pt idx="730">
                  <c:v>44748</c:v>
                </c:pt>
                <c:pt idx="731">
                  <c:v>44747</c:v>
                </c:pt>
                <c:pt idx="732">
                  <c:v>44746</c:v>
                </c:pt>
                <c:pt idx="733">
                  <c:v>44745</c:v>
                </c:pt>
                <c:pt idx="734">
                  <c:v>44744</c:v>
                </c:pt>
                <c:pt idx="735">
                  <c:v>44743</c:v>
                </c:pt>
                <c:pt idx="736">
                  <c:v>44742</c:v>
                </c:pt>
                <c:pt idx="737">
                  <c:v>44741</c:v>
                </c:pt>
                <c:pt idx="738">
                  <c:v>44740</c:v>
                </c:pt>
                <c:pt idx="739">
                  <c:v>44739</c:v>
                </c:pt>
                <c:pt idx="740">
                  <c:v>44738</c:v>
                </c:pt>
                <c:pt idx="741">
                  <c:v>44737</c:v>
                </c:pt>
                <c:pt idx="742">
                  <c:v>44736</c:v>
                </c:pt>
                <c:pt idx="743">
                  <c:v>44735</c:v>
                </c:pt>
                <c:pt idx="744">
                  <c:v>44734</c:v>
                </c:pt>
                <c:pt idx="745">
                  <c:v>44733</c:v>
                </c:pt>
                <c:pt idx="746">
                  <c:v>44732</c:v>
                </c:pt>
                <c:pt idx="747">
                  <c:v>44731</c:v>
                </c:pt>
              </c:numCache>
            </c:numRef>
          </c:cat>
          <c:val>
            <c:numRef>
              <c:f>玻璃日度图表!$J$18:$J$765</c:f>
              <c:numCache>
                <c:formatCode>General</c:formatCode>
                <c:ptCount val="748"/>
                <c:pt idx="0">
                  <c:v>#N/A</c:v>
                </c:pt>
                <c:pt idx="1">
                  <c:v>1574</c:v>
                </c:pt>
                <c:pt idx="2">
                  <c:v>1583</c:v>
                </c:pt>
                <c:pt idx="3">
                  <c:v>1578</c:v>
                </c:pt>
                <c:pt idx="4">
                  <c:v>1551</c:v>
                </c:pt>
                <c:pt idx="5">
                  <c:v>#N/A</c:v>
                </c:pt>
                <c:pt idx="6">
                  <c:v>#N/A</c:v>
                </c:pt>
                <c:pt idx="7">
                  <c:v>1560</c:v>
                </c:pt>
                <c:pt idx="8">
                  <c:v>1529</c:v>
                </c:pt>
                <c:pt idx="9">
                  <c:v>1557</c:v>
                </c:pt>
                <c:pt idx="10">
                  <c:v>1551</c:v>
                </c:pt>
                <c:pt idx="11">
                  <c:v>1534</c:v>
                </c:pt>
                <c:pt idx="12">
                  <c:v>#N/A</c:v>
                </c:pt>
                <c:pt idx="13">
                  <c:v>#N/A</c:v>
                </c:pt>
                <c:pt idx="14">
                  <c:v>1579</c:v>
                </c:pt>
                <c:pt idx="15">
                  <c:v>1587</c:v>
                </c:pt>
                <c:pt idx="16">
                  <c:v>1587</c:v>
                </c:pt>
                <c:pt idx="17">
                  <c:v>1573</c:v>
                </c:pt>
                <c:pt idx="18">
                  <c:v>1592</c:v>
                </c:pt>
                <c:pt idx="19">
                  <c:v>#N/A</c:v>
                </c:pt>
                <c:pt idx="20">
                  <c:v>#N/A</c:v>
                </c:pt>
                <c:pt idx="21">
                  <c:v>1641</c:v>
                </c:pt>
                <c:pt idx="22">
                  <c:v>1641</c:v>
                </c:pt>
                <c:pt idx="23">
                  <c:v>1666</c:v>
                </c:pt>
                <c:pt idx="24">
                  <c:v>1667</c:v>
                </c:pt>
                <c:pt idx="25">
                  <c:v>#N/A</c:v>
                </c:pt>
                <c:pt idx="26">
                  <c:v>#N/A</c:v>
                </c:pt>
                <c:pt idx="27">
                  <c:v>#N/A</c:v>
                </c:pt>
                <c:pt idx="28">
                  <c:v>1717</c:v>
                </c:pt>
                <c:pt idx="29">
                  <c:v>1739</c:v>
                </c:pt>
                <c:pt idx="30">
                  <c:v>1682</c:v>
                </c:pt>
                <c:pt idx="31">
                  <c:v>1676</c:v>
                </c:pt>
                <c:pt idx="32">
                  <c:v>1663</c:v>
                </c:pt>
                <c:pt idx="33">
                  <c:v>#N/A</c:v>
                </c:pt>
                <c:pt idx="34">
                  <c:v>#N/A</c:v>
                </c:pt>
                <c:pt idx="35">
                  <c:v>1694</c:v>
                </c:pt>
                <c:pt idx="36">
                  <c:v>1713</c:v>
                </c:pt>
                <c:pt idx="37">
                  <c:v>1756</c:v>
                </c:pt>
                <c:pt idx="38">
                  <c:v>1688</c:v>
                </c:pt>
                <c:pt idx="39">
                  <c:v>1709</c:v>
                </c:pt>
                <c:pt idx="40">
                  <c:v>#N/A</c:v>
                </c:pt>
                <c:pt idx="41">
                  <c:v>#N/A</c:v>
                </c:pt>
                <c:pt idx="42">
                  <c:v>1716</c:v>
                </c:pt>
                <c:pt idx="43">
                  <c:v>1659</c:v>
                </c:pt>
                <c:pt idx="44">
                  <c:v>1674</c:v>
                </c:pt>
                <c:pt idx="45">
                  <c:v>1657</c:v>
                </c:pt>
                <c:pt idx="46">
                  <c:v>1638</c:v>
                </c:pt>
                <c:pt idx="47">
                  <c:v>#N/A</c:v>
                </c:pt>
                <c:pt idx="48">
                  <c:v>#N/A</c:v>
                </c:pt>
                <c:pt idx="49">
                  <c:v>1636</c:v>
                </c:pt>
                <c:pt idx="50">
                  <c:v>1591</c:v>
                </c:pt>
                <c:pt idx="51">
                  <c:v>1574</c:v>
                </c:pt>
                <c:pt idx="52">
                  <c:v>1574</c:v>
                </c:pt>
                <c:pt idx="53">
                  <c:v>1613</c:v>
                </c:pt>
                <c:pt idx="54">
                  <c:v>#N/A</c:v>
                </c:pt>
                <c:pt idx="55">
                  <c:v>#N/A</c:v>
                </c:pt>
                <c:pt idx="56">
                  <c:v>1614</c:v>
                </c:pt>
                <c:pt idx="57">
                  <c:v>1612</c:v>
                </c:pt>
                <c:pt idx="58">
                  <c:v>1588</c:v>
                </c:pt>
                <c:pt idx="59">
                  <c:v>1604</c:v>
                </c:pt>
                <c:pt idx="60">
                  <c:v>1597</c:v>
                </c:pt>
                <c:pt idx="61">
                  <c:v>#N/A</c:v>
                </c:pt>
                <c:pt idx="62">
                  <c:v>#N/A</c:v>
                </c:pt>
                <c:pt idx="63">
                  <c:v>#N/A</c:v>
                </c:pt>
                <c:pt idx="64">
                  <c:v>#N/A</c:v>
                </c:pt>
                <c:pt idx="65">
                  <c:v>#N/A</c:v>
                </c:pt>
                <c:pt idx="66">
                  <c:v>1533</c:v>
                </c:pt>
                <c:pt idx="67">
                  <c:v>1569</c:v>
                </c:pt>
                <c:pt idx="68">
                  <c:v>#N/A</c:v>
                </c:pt>
                <c:pt idx="69">
                  <c:v>#N/A</c:v>
                </c:pt>
                <c:pt idx="70">
                  <c:v>1581</c:v>
                </c:pt>
                <c:pt idx="71">
                  <c:v>1574</c:v>
                </c:pt>
                <c:pt idx="72">
                  <c:v>1552</c:v>
                </c:pt>
                <c:pt idx="73">
                  <c:v>1515</c:v>
                </c:pt>
                <c:pt idx="74">
                  <c:v>1527</c:v>
                </c:pt>
                <c:pt idx="75">
                  <c:v>#N/A</c:v>
                </c:pt>
                <c:pt idx="76">
                  <c:v>#N/A</c:v>
                </c:pt>
                <c:pt idx="77">
                  <c:v>1503</c:v>
                </c:pt>
                <c:pt idx="78">
                  <c:v>1512</c:v>
                </c:pt>
                <c:pt idx="79">
                  <c:v>1468</c:v>
                </c:pt>
                <c:pt idx="80">
                  <c:v>1458</c:v>
                </c:pt>
                <c:pt idx="81">
                  <c:v>1473</c:v>
                </c:pt>
                <c:pt idx="82">
                  <c:v>#N/A</c:v>
                </c:pt>
                <c:pt idx="83">
                  <c:v>#N/A</c:v>
                </c:pt>
                <c:pt idx="84">
                  <c:v>1500</c:v>
                </c:pt>
                <c:pt idx="85">
                  <c:v>1493</c:v>
                </c:pt>
                <c:pt idx="86">
                  <c:v>1518</c:v>
                </c:pt>
                <c:pt idx="87">
                  <c:v>1514</c:v>
                </c:pt>
                <c:pt idx="88">
                  <c:v>1555</c:v>
                </c:pt>
                <c:pt idx="89">
                  <c:v>#N/A</c:v>
                </c:pt>
                <c:pt idx="90">
                  <c:v>#N/A</c:v>
                </c:pt>
                <c:pt idx="91">
                  <c:v>#N/A</c:v>
                </c:pt>
                <c:pt idx="92">
                  <c:v>#N/A</c:v>
                </c:pt>
                <c:pt idx="93">
                  <c:v>1466</c:v>
                </c:pt>
                <c:pt idx="94">
                  <c:v>1465</c:v>
                </c:pt>
                <c:pt idx="95">
                  <c:v>1487</c:v>
                </c:pt>
                <c:pt idx="96">
                  <c:v>#N/A</c:v>
                </c:pt>
                <c:pt idx="97">
                  <c:v>#N/A</c:v>
                </c:pt>
                <c:pt idx="98">
                  <c:v>1471</c:v>
                </c:pt>
                <c:pt idx="99">
                  <c:v>1455</c:v>
                </c:pt>
                <c:pt idx="100">
                  <c:v>1474</c:v>
                </c:pt>
                <c:pt idx="101">
                  <c:v>1491</c:v>
                </c:pt>
                <c:pt idx="102">
                  <c:v>1489</c:v>
                </c:pt>
                <c:pt idx="103">
                  <c:v>#N/A</c:v>
                </c:pt>
                <c:pt idx="104">
                  <c:v>#N/A</c:v>
                </c:pt>
                <c:pt idx="105">
                  <c:v>1531</c:v>
                </c:pt>
                <c:pt idx="106">
                  <c:v>1555</c:v>
                </c:pt>
                <c:pt idx="107">
                  <c:v>1536</c:v>
                </c:pt>
                <c:pt idx="108">
                  <c:v>1553</c:v>
                </c:pt>
                <c:pt idx="109">
                  <c:v>1534</c:v>
                </c:pt>
                <c:pt idx="110">
                  <c:v>#N/A</c:v>
                </c:pt>
                <c:pt idx="111">
                  <c:v>#N/A</c:v>
                </c:pt>
                <c:pt idx="112">
                  <c:v>1603</c:v>
                </c:pt>
                <c:pt idx="113">
                  <c:v>1571</c:v>
                </c:pt>
                <c:pt idx="114">
                  <c:v>1575</c:v>
                </c:pt>
                <c:pt idx="115">
                  <c:v>1598</c:v>
                </c:pt>
                <c:pt idx="116">
                  <c:v>1572</c:v>
                </c:pt>
                <c:pt idx="117">
                  <c:v>#N/A</c:v>
                </c:pt>
                <c:pt idx="118">
                  <c:v>#N/A</c:v>
                </c:pt>
                <c:pt idx="119">
                  <c:v>1618</c:v>
                </c:pt>
                <c:pt idx="120">
                  <c:v>1616</c:v>
                </c:pt>
                <c:pt idx="121">
                  <c:v>1644</c:v>
                </c:pt>
                <c:pt idx="122">
                  <c:v>1638</c:v>
                </c:pt>
                <c:pt idx="123">
                  <c:v>1650</c:v>
                </c:pt>
                <c:pt idx="124">
                  <c:v>#N/A</c:v>
                </c:pt>
                <c:pt idx="125">
                  <c:v>#N/A</c:v>
                </c:pt>
                <c:pt idx="126">
                  <c:v>1651</c:v>
                </c:pt>
                <c:pt idx="127">
                  <c:v>1645</c:v>
                </c:pt>
                <c:pt idx="128">
                  <c:v>1643</c:v>
                </c:pt>
                <c:pt idx="129">
                  <c:v>1716</c:v>
                </c:pt>
                <c:pt idx="130">
                  <c:v>1680</c:v>
                </c:pt>
                <c:pt idx="131">
                  <c:v>#N/A</c:v>
                </c:pt>
                <c:pt idx="132">
                  <c:v>#N/A</c:v>
                </c:pt>
                <c:pt idx="133">
                  <c:v>1695</c:v>
                </c:pt>
                <c:pt idx="134">
                  <c:v>1693</c:v>
                </c:pt>
                <c:pt idx="135">
                  <c:v>1669</c:v>
                </c:pt>
                <c:pt idx="136">
                  <c:v>1687</c:v>
                </c:pt>
                <c:pt idx="137">
                  <c:v>1740</c:v>
                </c:pt>
                <c:pt idx="138">
                  <c:v>#N/A</c:v>
                </c:pt>
                <c:pt idx="139">
                  <c:v>#N/A</c:v>
                </c:pt>
                <c:pt idx="140">
                  <c:v>#N/A</c:v>
                </c:pt>
                <c:pt idx="141">
                  <c:v>#N/A</c:v>
                </c:pt>
                <c:pt idx="142">
                  <c:v>#N/A</c:v>
                </c:pt>
                <c:pt idx="143">
                  <c:v>#N/A</c:v>
                </c:pt>
                <c:pt idx="144">
                  <c:v>#N/A</c:v>
                </c:pt>
                <c:pt idx="145">
                  <c:v>#N/A</c:v>
                </c:pt>
                <c:pt idx="146">
                  <c:v>#N/A</c:v>
                </c:pt>
                <c:pt idx="147">
                  <c:v>#N/A</c:v>
                </c:pt>
                <c:pt idx="148">
                  <c:v>1811</c:v>
                </c:pt>
                <c:pt idx="149">
                  <c:v>1822</c:v>
                </c:pt>
                <c:pt idx="150">
                  <c:v>1798</c:v>
                </c:pt>
                <c:pt idx="151">
                  <c:v>1778</c:v>
                </c:pt>
                <c:pt idx="152">
                  <c:v>#N/A</c:v>
                </c:pt>
                <c:pt idx="153">
                  <c:v>#N/A</c:v>
                </c:pt>
                <c:pt idx="154">
                  <c:v>1765</c:v>
                </c:pt>
                <c:pt idx="155">
                  <c:v>1778</c:v>
                </c:pt>
                <c:pt idx="156">
                  <c:v>1841</c:v>
                </c:pt>
                <c:pt idx="157">
                  <c:v>1839</c:v>
                </c:pt>
                <c:pt idx="158">
                  <c:v>1864</c:v>
                </c:pt>
                <c:pt idx="159">
                  <c:v>#N/A</c:v>
                </c:pt>
                <c:pt idx="160">
                  <c:v>#N/A</c:v>
                </c:pt>
                <c:pt idx="161">
                  <c:v>1849</c:v>
                </c:pt>
                <c:pt idx="162">
                  <c:v>1849</c:v>
                </c:pt>
                <c:pt idx="163">
                  <c:v>1854</c:v>
                </c:pt>
                <c:pt idx="164">
                  <c:v>1809</c:v>
                </c:pt>
                <c:pt idx="165">
                  <c:v>1825</c:v>
                </c:pt>
                <c:pt idx="166">
                  <c:v>#N/A</c:v>
                </c:pt>
                <c:pt idx="167">
                  <c:v>#N/A</c:v>
                </c:pt>
                <c:pt idx="168">
                  <c:v>1758</c:v>
                </c:pt>
                <c:pt idx="169">
                  <c:v>1755</c:v>
                </c:pt>
                <c:pt idx="170">
                  <c:v>1734</c:v>
                </c:pt>
                <c:pt idx="171">
                  <c:v>1750</c:v>
                </c:pt>
                <c:pt idx="172">
                  <c:v>1731</c:v>
                </c:pt>
                <c:pt idx="173">
                  <c:v>#N/A</c:v>
                </c:pt>
                <c:pt idx="174">
                  <c:v>#N/A</c:v>
                </c:pt>
                <c:pt idx="175">
                  <c:v>1739</c:v>
                </c:pt>
                <c:pt idx="176">
                  <c:v>1787</c:v>
                </c:pt>
                <c:pt idx="177">
                  <c:v>1767</c:v>
                </c:pt>
                <c:pt idx="178">
                  <c:v>1861</c:v>
                </c:pt>
                <c:pt idx="179">
                  <c:v>1853</c:v>
                </c:pt>
                <c:pt idx="180">
                  <c:v>#N/A</c:v>
                </c:pt>
                <c:pt idx="181">
                  <c:v>#N/A</c:v>
                </c:pt>
                <c:pt idx="182">
                  <c:v>1879</c:v>
                </c:pt>
                <c:pt idx="183">
                  <c:v>1910</c:v>
                </c:pt>
                <c:pt idx="184">
                  <c:v>1965</c:v>
                </c:pt>
                <c:pt idx="185">
                  <c:v>1880</c:v>
                </c:pt>
                <c:pt idx="186">
                  <c:v>#N/A</c:v>
                </c:pt>
                <c:pt idx="187">
                  <c:v>#N/A</c:v>
                </c:pt>
                <c:pt idx="188">
                  <c:v>#N/A</c:v>
                </c:pt>
                <c:pt idx="189">
                  <c:v>1913</c:v>
                </c:pt>
                <c:pt idx="190">
                  <c:v>1891</c:v>
                </c:pt>
                <c:pt idx="191">
                  <c:v>1888</c:v>
                </c:pt>
                <c:pt idx="192">
                  <c:v>1875</c:v>
                </c:pt>
                <c:pt idx="193">
                  <c:v>1872</c:v>
                </c:pt>
                <c:pt idx="194">
                  <c:v>#N/A</c:v>
                </c:pt>
                <c:pt idx="195">
                  <c:v>#N/A</c:v>
                </c:pt>
                <c:pt idx="196">
                  <c:v>1911</c:v>
                </c:pt>
                <c:pt idx="197">
                  <c:v>1894</c:v>
                </c:pt>
                <c:pt idx="198">
                  <c:v>1810</c:v>
                </c:pt>
                <c:pt idx="199">
                  <c:v>1788</c:v>
                </c:pt>
                <c:pt idx="200">
                  <c:v>1777</c:v>
                </c:pt>
                <c:pt idx="201">
                  <c:v>#N/A</c:v>
                </c:pt>
                <c:pt idx="202">
                  <c:v>#N/A</c:v>
                </c:pt>
                <c:pt idx="203">
                  <c:v>1815</c:v>
                </c:pt>
                <c:pt idx="204">
                  <c:v>1834</c:v>
                </c:pt>
                <c:pt idx="205">
                  <c:v>1832</c:v>
                </c:pt>
                <c:pt idx="206">
                  <c:v>1880</c:v>
                </c:pt>
                <c:pt idx="207">
                  <c:v>1901</c:v>
                </c:pt>
                <c:pt idx="208">
                  <c:v>#N/A</c:v>
                </c:pt>
                <c:pt idx="209">
                  <c:v>#N/A</c:v>
                </c:pt>
                <c:pt idx="210">
                  <c:v>1951</c:v>
                </c:pt>
                <c:pt idx="211">
                  <c:v>1898</c:v>
                </c:pt>
                <c:pt idx="212">
                  <c:v>1859</c:v>
                </c:pt>
                <c:pt idx="213">
                  <c:v>1855</c:v>
                </c:pt>
                <c:pt idx="214">
                  <c:v>1887</c:v>
                </c:pt>
                <c:pt idx="215">
                  <c:v>#N/A</c:v>
                </c:pt>
                <c:pt idx="216">
                  <c:v>#N/A</c:v>
                </c:pt>
                <c:pt idx="217">
                  <c:v>1918</c:v>
                </c:pt>
                <c:pt idx="218">
                  <c:v>1789</c:v>
                </c:pt>
                <c:pt idx="219">
                  <c:v>1806</c:v>
                </c:pt>
                <c:pt idx="220">
                  <c:v>1745</c:v>
                </c:pt>
                <c:pt idx="221">
                  <c:v>1746</c:v>
                </c:pt>
                <c:pt idx="222">
                  <c:v>#N/A</c:v>
                </c:pt>
                <c:pt idx="223">
                  <c:v>#N/A</c:v>
                </c:pt>
                <c:pt idx="224">
                  <c:v>1732</c:v>
                </c:pt>
                <c:pt idx="225">
                  <c:v>1746</c:v>
                </c:pt>
                <c:pt idx="226">
                  <c:v>1729</c:v>
                </c:pt>
                <c:pt idx="227">
                  <c:v>1752</c:v>
                </c:pt>
                <c:pt idx="228">
                  <c:v>1762</c:v>
                </c:pt>
                <c:pt idx="229">
                  <c:v>#N/A</c:v>
                </c:pt>
                <c:pt idx="230">
                  <c:v>#N/A</c:v>
                </c:pt>
                <c:pt idx="231">
                  <c:v>1718</c:v>
                </c:pt>
                <c:pt idx="232">
                  <c:v>1705</c:v>
                </c:pt>
                <c:pt idx="233">
                  <c:v>1685</c:v>
                </c:pt>
                <c:pt idx="234">
                  <c:v>1672</c:v>
                </c:pt>
                <c:pt idx="235">
                  <c:v>1707</c:v>
                </c:pt>
                <c:pt idx="236">
                  <c:v>#N/A</c:v>
                </c:pt>
                <c:pt idx="237">
                  <c:v>#N/A</c:v>
                </c:pt>
                <c:pt idx="238">
                  <c:v>1749</c:v>
                </c:pt>
                <c:pt idx="239">
                  <c:v>1703</c:v>
                </c:pt>
                <c:pt idx="240">
                  <c:v>1688</c:v>
                </c:pt>
                <c:pt idx="241">
                  <c:v>1690</c:v>
                </c:pt>
                <c:pt idx="242">
                  <c:v>1670</c:v>
                </c:pt>
                <c:pt idx="243">
                  <c:v>#N/A</c:v>
                </c:pt>
                <c:pt idx="244">
                  <c:v>#N/A</c:v>
                </c:pt>
                <c:pt idx="245">
                  <c:v>1677</c:v>
                </c:pt>
                <c:pt idx="246">
                  <c:v>1663</c:v>
                </c:pt>
                <c:pt idx="247">
                  <c:v>1625</c:v>
                </c:pt>
                <c:pt idx="248">
                  <c:v>1643</c:v>
                </c:pt>
                <c:pt idx="249">
                  <c:v>1629</c:v>
                </c:pt>
                <c:pt idx="250">
                  <c:v>#N/A</c:v>
                </c:pt>
                <c:pt idx="251">
                  <c:v>#N/A</c:v>
                </c:pt>
                <c:pt idx="252">
                  <c:v>1629</c:v>
                </c:pt>
                <c:pt idx="253">
                  <c:v>1623</c:v>
                </c:pt>
                <c:pt idx="254">
                  <c:v>1632</c:v>
                </c:pt>
                <c:pt idx="255">
                  <c:v>1620</c:v>
                </c:pt>
                <c:pt idx="256">
                  <c:v>1606</c:v>
                </c:pt>
                <c:pt idx="257">
                  <c:v>#N/A</c:v>
                </c:pt>
                <c:pt idx="258">
                  <c:v>#N/A</c:v>
                </c:pt>
                <c:pt idx="259">
                  <c:v>1643</c:v>
                </c:pt>
                <c:pt idx="260">
                  <c:v>1689</c:v>
                </c:pt>
                <c:pt idx="261">
                  <c:v>1645</c:v>
                </c:pt>
                <c:pt idx="262">
                  <c:v>1632</c:v>
                </c:pt>
                <c:pt idx="263">
                  <c:v>1643</c:v>
                </c:pt>
                <c:pt idx="264">
                  <c:v>#N/A</c:v>
                </c:pt>
                <c:pt idx="265">
                  <c:v>#N/A</c:v>
                </c:pt>
                <c:pt idx="266">
                  <c:v>1635</c:v>
                </c:pt>
                <c:pt idx="267">
                  <c:v>1654</c:v>
                </c:pt>
                <c:pt idx="268">
                  <c:v>1624</c:v>
                </c:pt>
                <c:pt idx="269">
                  <c:v>1637</c:v>
                </c:pt>
                <c:pt idx="270">
                  <c:v>1724</c:v>
                </c:pt>
                <c:pt idx="271">
                  <c:v>#N/A</c:v>
                </c:pt>
                <c:pt idx="272">
                  <c:v>#N/A</c:v>
                </c:pt>
                <c:pt idx="273">
                  <c:v>#N/A</c:v>
                </c:pt>
                <c:pt idx="274">
                  <c:v>#N/A</c:v>
                </c:pt>
                <c:pt idx="275">
                  <c:v>#N/A</c:v>
                </c:pt>
                <c:pt idx="276">
                  <c:v>#N/A</c:v>
                </c:pt>
                <c:pt idx="277">
                  <c:v>#N/A</c:v>
                </c:pt>
                <c:pt idx="278">
                  <c:v>#N/A</c:v>
                </c:pt>
                <c:pt idx="279">
                  <c:v>#N/A</c:v>
                </c:pt>
                <c:pt idx="280">
                  <c:v>#N/A</c:v>
                </c:pt>
                <c:pt idx="281">
                  <c:v>1668</c:v>
                </c:pt>
                <c:pt idx="282">
                  <c:v>1693</c:v>
                </c:pt>
                <c:pt idx="283">
                  <c:v>1680</c:v>
                </c:pt>
                <c:pt idx="284">
                  <c:v>1691</c:v>
                </c:pt>
                <c:pt idx="285">
                  <c:v>#N/A</c:v>
                </c:pt>
                <c:pt idx="286">
                  <c:v>#N/A</c:v>
                </c:pt>
                <c:pt idx="287">
                  <c:v>1742</c:v>
                </c:pt>
                <c:pt idx="288">
                  <c:v>1683</c:v>
                </c:pt>
                <c:pt idx="289">
                  <c:v>1715</c:v>
                </c:pt>
                <c:pt idx="290">
                  <c:v>1717</c:v>
                </c:pt>
                <c:pt idx="291">
                  <c:v>1708</c:v>
                </c:pt>
                <c:pt idx="292">
                  <c:v>#N/A</c:v>
                </c:pt>
                <c:pt idx="293">
                  <c:v>#N/A</c:v>
                </c:pt>
                <c:pt idx="294">
                  <c:v>1707</c:v>
                </c:pt>
                <c:pt idx="295">
                  <c:v>1714</c:v>
                </c:pt>
                <c:pt idx="296">
                  <c:v>1695</c:v>
                </c:pt>
                <c:pt idx="297">
                  <c:v>1767</c:v>
                </c:pt>
                <c:pt idx="298">
                  <c:v>1748</c:v>
                </c:pt>
                <c:pt idx="299">
                  <c:v>#N/A</c:v>
                </c:pt>
                <c:pt idx="300">
                  <c:v>#N/A</c:v>
                </c:pt>
                <c:pt idx="301">
                  <c:v>1689</c:v>
                </c:pt>
                <c:pt idx="302">
                  <c:v>1745</c:v>
                </c:pt>
                <c:pt idx="303">
                  <c:v>1779</c:v>
                </c:pt>
                <c:pt idx="304">
                  <c:v>1757</c:v>
                </c:pt>
                <c:pt idx="305">
                  <c:v>1748</c:v>
                </c:pt>
                <c:pt idx="306">
                  <c:v>#N/A</c:v>
                </c:pt>
                <c:pt idx="307">
                  <c:v>#N/A</c:v>
                </c:pt>
                <c:pt idx="308">
                  <c:v>1812</c:v>
                </c:pt>
                <c:pt idx="309">
                  <c:v>1768</c:v>
                </c:pt>
                <c:pt idx="310">
                  <c:v>1716</c:v>
                </c:pt>
                <c:pt idx="311">
                  <c:v>1578</c:v>
                </c:pt>
                <c:pt idx="312">
                  <c:v>1572</c:v>
                </c:pt>
                <c:pt idx="313">
                  <c:v>#N/A</c:v>
                </c:pt>
                <c:pt idx="314">
                  <c:v>#N/A</c:v>
                </c:pt>
                <c:pt idx="315">
                  <c:v>1618</c:v>
                </c:pt>
                <c:pt idx="316">
                  <c:v>1615</c:v>
                </c:pt>
                <c:pt idx="317">
                  <c:v>1618</c:v>
                </c:pt>
                <c:pt idx="318">
                  <c:v>1613</c:v>
                </c:pt>
                <c:pt idx="319">
                  <c:v>1663</c:v>
                </c:pt>
                <c:pt idx="320">
                  <c:v>#N/A</c:v>
                </c:pt>
                <c:pt idx="321">
                  <c:v>#N/A</c:v>
                </c:pt>
                <c:pt idx="322">
                  <c:v>1574</c:v>
                </c:pt>
                <c:pt idx="323">
                  <c:v>1586</c:v>
                </c:pt>
                <c:pt idx="324">
                  <c:v>1555</c:v>
                </c:pt>
                <c:pt idx="325">
                  <c:v>1562</c:v>
                </c:pt>
                <c:pt idx="326">
                  <c:v>1578</c:v>
                </c:pt>
                <c:pt idx="327">
                  <c:v>#N/A</c:v>
                </c:pt>
                <c:pt idx="328">
                  <c:v>#N/A</c:v>
                </c:pt>
                <c:pt idx="329">
                  <c:v>1818</c:v>
                </c:pt>
                <c:pt idx="330">
                  <c:v>1794</c:v>
                </c:pt>
                <c:pt idx="331">
                  <c:v>1798</c:v>
                </c:pt>
                <c:pt idx="332">
                  <c:v>1809</c:v>
                </c:pt>
                <c:pt idx="333">
                  <c:v>1832</c:v>
                </c:pt>
                <c:pt idx="334">
                  <c:v>#N/A</c:v>
                </c:pt>
                <c:pt idx="335">
                  <c:v>#N/A</c:v>
                </c:pt>
                <c:pt idx="336">
                  <c:v>1850</c:v>
                </c:pt>
                <c:pt idx="337">
                  <c:v>1810</c:v>
                </c:pt>
                <c:pt idx="338">
                  <c:v>1813</c:v>
                </c:pt>
                <c:pt idx="339">
                  <c:v>1819</c:v>
                </c:pt>
                <c:pt idx="340">
                  <c:v>1718</c:v>
                </c:pt>
                <c:pt idx="341">
                  <c:v>#N/A</c:v>
                </c:pt>
                <c:pt idx="342">
                  <c:v>#N/A</c:v>
                </c:pt>
                <c:pt idx="343">
                  <c:v>1684</c:v>
                </c:pt>
                <c:pt idx="344">
                  <c:v>1720</c:v>
                </c:pt>
                <c:pt idx="345">
                  <c:v>1713</c:v>
                </c:pt>
                <c:pt idx="346">
                  <c:v>1675</c:v>
                </c:pt>
                <c:pt idx="347">
                  <c:v>1642</c:v>
                </c:pt>
                <c:pt idx="348">
                  <c:v>#N/A</c:v>
                </c:pt>
                <c:pt idx="349">
                  <c:v>#N/A</c:v>
                </c:pt>
                <c:pt idx="350">
                  <c:v>1691</c:v>
                </c:pt>
                <c:pt idx="351">
                  <c:v>1698</c:v>
                </c:pt>
                <c:pt idx="352">
                  <c:v>1747</c:v>
                </c:pt>
                <c:pt idx="353">
                  <c:v>1708</c:v>
                </c:pt>
                <c:pt idx="354">
                  <c:v>1670</c:v>
                </c:pt>
                <c:pt idx="355">
                  <c:v>#N/A</c:v>
                </c:pt>
                <c:pt idx="356">
                  <c:v>#N/A</c:v>
                </c:pt>
                <c:pt idx="357">
                  <c:v>1678</c:v>
                </c:pt>
                <c:pt idx="358">
                  <c:v>1617</c:v>
                </c:pt>
                <c:pt idx="359">
                  <c:v>1624</c:v>
                </c:pt>
                <c:pt idx="360">
                  <c:v>1623</c:v>
                </c:pt>
                <c:pt idx="361">
                  <c:v>1586</c:v>
                </c:pt>
                <c:pt idx="362">
                  <c:v>#N/A</c:v>
                </c:pt>
                <c:pt idx="363">
                  <c:v>#N/A</c:v>
                </c:pt>
                <c:pt idx="364">
                  <c:v>1595</c:v>
                </c:pt>
                <c:pt idx="365">
                  <c:v>1567</c:v>
                </c:pt>
                <c:pt idx="366">
                  <c:v>1566</c:v>
                </c:pt>
                <c:pt idx="367">
                  <c:v>1562</c:v>
                </c:pt>
                <c:pt idx="368">
                  <c:v>1520</c:v>
                </c:pt>
                <c:pt idx="369">
                  <c:v>#N/A</c:v>
                </c:pt>
                <c:pt idx="370">
                  <c:v>#N/A</c:v>
                </c:pt>
                <c:pt idx="371">
                  <c:v>1517</c:v>
                </c:pt>
                <c:pt idx="372">
                  <c:v>1506</c:v>
                </c:pt>
                <c:pt idx="373">
                  <c:v>1504</c:v>
                </c:pt>
                <c:pt idx="374">
                  <c:v>1496</c:v>
                </c:pt>
                <c:pt idx="375">
                  <c:v>1492</c:v>
                </c:pt>
                <c:pt idx="376">
                  <c:v>#N/A</c:v>
                </c:pt>
                <c:pt idx="377">
                  <c:v>#N/A</c:v>
                </c:pt>
                <c:pt idx="378">
                  <c:v>#N/A</c:v>
                </c:pt>
                <c:pt idx="379">
                  <c:v>#N/A</c:v>
                </c:pt>
                <c:pt idx="380">
                  <c:v>1510</c:v>
                </c:pt>
                <c:pt idx="381">
                  <c:v>1511</c:v>
                </c:pt>
                <c:pt idx="382">
                  <c:v>1510</c:v>
                </c:pt>
                <c:pt idx="383">
                  <c:v>#N/A</c:v>
                </c:pt>
                <c:pt idx="384">
                  <c:v>#N/A</c:v>
                </c:pt>
                <c:pt idx="385">
                  <c:v>1615</c:v>
                </c:pt>
                <c:pt idx="386">
                  <c:v>1629</c:v>
                </c:pt>
                <c:pt idx="387">
                  <c:v>1648</c:v>
                </c:pt>
                <c:pt idx="388">
                  <c:v>1613</c:v>
                </c:pt>
                <c:pt idx="389">
                  <c:v>1559</c:v>
                </c:pt>
                <c:pt idx="390">
                  <c:v>#N/A</c:v>
                </c:pt>
                <c:pt idx="391">
                  <c:v>#N/A</c:v>
                </c:pt>
                <c:pt idx="392">
                  <c:v>1573</c:v>
                </c:pt>
                <c:pt idx="393">
                  <c:v>1555</c:v>
                </c:pt>
                <c:pt idx="394">
                  <c:v>1527</c:v>
                </c:pt>
                <c:pt idx="395">
                  <c:v>1507</c:v>
                </c:pt>
                <c:pt idx="396">
                  <c:v>1531</c:v>
                </c:pt>
                <c:pt idx="397">
                  <c:v>#N/A</c:v>
                </c:pt>
                <c:pt idx="398">
                  <c:v>#N/A</c:v>
                </c:pt>
                <c:pt idx="399">
                  <c:v>1556</c:v>
                </c:pt>
                <c:pt idx="400">
                  <c:v>1448</c:v>
                </c:pt>
                <c:pt idx="401">
                  <c:v>1409</c:v>
                </c:pt>
                <c:pt idx="402">
                  <c:v>1416</c:v>
                </c:pt>
                <c:pt idx="403">
                  <c:v>1462</c:v>
                </c:pt>
                <c:pt idx="404">
                  <c:v>#N/A</c:v>
                </c:pt>
                <c:pt idx="405">
                  <c:v>#N/A</c:v>
                </c:pt>
                <c:pt idx="406">
                  <c:v>1475</c:v>
                </c:pt>
                <c:pt idx="407">
                  <c:v>1488</c:v>
                </c:pt>
                <c:pt idx="408">
                  <c:v>1479</c:v>
                </c:pt>
                <c:pt idx="409">
                  <c:v>1474</c:v>
                </c:pt>
                <c:pt idx="410">
                  <c:v>1484</c:v>
                </c:pt>
                <c:pt idx="411">
                  <c:v>#N/A</c:v>
                </c:pt>
                <c:pt idx="412">
                  <c:v>#N/A</c:v>
                </c:pt>
                <c:pt idx="413">
                  <c:v>1582</c:v>
                </c:pt>
                <c:pt idx="414">
                  <c:v>1623</c:v>
                </c:pt>
                <c:pt idx="415">
                  <c:v>1631</c:v>
                </c:pt>
                <c:pt idx="416">
                  <c:v>1594</c:v>
                </c:pt>
                <c:pt idx="417">
                  <c:v>1609</c:v>
                </c:pt>
                <c:pt idx="418">
                  <c:v>#N/A</c:v>
                </c:pt>
                <c:pt idx="419">
                  <c:v>#N/A</c:v>
                </c:pt>
                <c:pt idx="420">
                  <c:v>1683</c:v>
                </c:pt>
                <c:pt idx="421">
                  <c:v>1691</c:v>
                </c:pt>
                <c:pt idx="422">
                  <c:v>1696</c:v>
                </c:pt>
                <c:pt idx="423">
                  <c:v>1676</c:v>
                </c:pt>
                <c:pt idx="424">
                  <c:v>1730</c:v>
                </c:pt>
                <c:pt idx="425">
                  <c:v>#N/A</c:v>
                </c:pt>
                <c:pt idx="426">
                  <c:v>#N/A</c:v>
                </c:pt>
                <c:pt idx="427">
                  <c:v>1755</c:v>
                </c:pt>
                <c:pt idx="428">
                  <c:v>1738</c:v>
                </c:pt>
                <c:pt idx="429">
                  <c:v>#N/A</c:v>
                </c:pt>
                <c:pt idx="430">
                  <c:v>#N/A</c:v>
                </c:pt>
                <c:pt idx="431">
                  <c:v>#N/A</c:v>
                </c:pt>
                <c:pt idx="432">
                  <c:v>#N/A</c:v>
                </c:pt>
                <c:pt idx="433">
                  <c:v>#N/A</c:v>
                </c:pt>
                <c:pt idx="434">
                  <c:v>1793</c:v>
                </c:pt>
                <c:pt idx="435">
                  <c:v>1753</c:v>
                </c:pt>
                <c:pt idx="436">
                  <c:v>1813</c:v>
                </c:pt>
                <c:pt idx="437">
                  <c:v>1846</c:v>
                </c:pt>
                <c:pt idx="438">
                  <c:v>1837</c:v>
                </c:pt>
                <c:pt idx="439">
                  <c:v>#N/A</c:v>
                </c:pt>
                <c:pt idx="440">
                  <c:v>#N/A</c:v>
                </c:pt>
                <c:pt idx="441">
                  <c:v>1807</c:v>
                </c:pt>
                <c:pt idx="442">
                  <c:v>1850</c:v>
                </c:pt>
                <c:pt idx="443">
                  <c:v>1778</c:v>
                </c:pt>
                <c:pt idx="444">
                  <c:v>1770</c:v>
                </c:pt>
                <c:pt idx="445">
                  <c:v>1761</c:v>
                </c:pt>
                <c:pt idx="446">
                  <c:v>#N/A</c:v>
                </c:pt>
                <c:pt idx="447">
                  <c:v>#N/A</c:v>
                </c:pt>
                <c:pt idx="448">
                  <c:v>1704</c:v>
                </c:pt>
                <c:pt idx="449">
                  <c:v>1657</c:v>
                </c:pt>
                <c:pt idx="450">
                  <c:v>1645</c:v>
                </c:pt>
                <c:pt idx="451">
                  <c:v>1645</c:v>
                </c:pt>
                <c:pt idx="452">
                  <c:v>1705</c:v>
                </c:pt>
                <c:pt idx="453">
                  <c:v>#N/A</c:v>
                </c:pt>
                <c:pt idx="454">
                  <c:v>#N/A</c:v>
                </c:pt>
                <c:pt idx="455">
                  <c:v>1680</c:v>
                </c:pt>
                <c:pt idx="456">
                  <c:v>1658</c:v>
                </c:pt>
                <c:pt idx="457">
                  <c:v>#N/A</c:v>
                </c:pt>
                <c:pt idx="458">
                  <c:v>1630</c:v>
                </c:pt>
                <c:pt idx="459">
                  <c:v>1647</c:v>
                </c:pt>
                <c:pt idx="460">
                  <c:v>#N/A</c:v>
                </c:pt>
                <c:pt idx="461">
                  <c:v>#N/A</c:v>
                </c:pt>
                <c:pt idx="462">
                  <c:v>1643</c:v>
                </c:pt>
                <c:pt idx="463">
                  <c:v>1677</c:v>
                </c:pt>
                <c:pt idx="464">
                  <c:v>1669</c:v>
                </c:pt>
                <c:pt idx="465">
                  <c:v>1670</c:v>
                </c:pt>
                <c:pt idx="466">
                  <c:v>1638</c:v>
                </c:pt>
                <c:pt idx="467">
                  <c:v>#N/A</c:v>
                </c:pt>
                <c:pt idx="468">
                  <c:v>#N/A</c:v>
                </c:pt>
                <c:pt idx="469">
                  <c:v>1630</c:v>
                </c:pt>
                <c:pt idx="470">
                  <c:v>1621</c:v>
                </c:pt>
                <c:pt idx="471">
                  <c:v>1584</c:v>
                </c:pt>
                <c:pt idx="472">
                  <c:v>1568</c:v>
                </c:pt>
                <c:pt idx="473">
                  <c:v>1555</c:v>
                </c:pt>
                <c:pt idx="474">
                  <c:v>#N/A</c:v>
                </c:pt>
                <c:pt idx="475">
                  <c:v>#N/A</c:v>
                </c:pt>
                <c:pt idx="476">
                  <c:v>1565</c:v>
                </c:pt>
                <c:pt idx="477">
                  <c:v>1549</c:v>
                </c:pt>
                <c:pt idx="478">
                  <c:v>1621</c:v>
                </c:pt>
                <c:pt idx="479">
                  <c:v>1620</c:v>
                </c:pt>
                <c:pt idx="480">
                  <c:v>1628</c:v>
                </c:pt>
                <c:pt idx="481">
                  <c:v>#N/A</c:v>
                </c:pt>
                <c:pt idx="482">
                  <c:v>#N/A</c:v>
                </c:pt>
                <c:pt idx="483">
                  <c:v>1587</c:v>
                </c:pt>
                <c:pt idx="484">
                  <c:v>1572</c:v>
                </c:pt>
                <c:pt idx="485">
                  <c:v>1584</c:v>
                </c:pt>
                <c:pt idx="486">
                  <c:v>1588</c:v>
                </c:pt>
                <c:pt idx="487">
                  <c:v>1578</c:v>
                </c:pt>
                <c:pt idx="488">
                  <c:v>#N/A</c:v>
                </c:pt>
                <c:pt idx="489">
                  <c:v>#N/A</c:v>
                </c:pt>
                <c:pt idx="490">
                  <c:v>1548</c:v>
                </c:pt>
                <c:pt idx="491">
                  <c:v>1539</c:v>
                </c:pt>
                <c:pt idx="492">
                  <c:v>1528</c:v>
                </c:pt>
                <c:pt idx="493">
                  <c:v>1520</c:v>
                </c:pt>
                <c:pt idx="494">
                  <c:v>1521</c:v>
                </c:pt>
                <c:pt idx="495">
                  <c:v>#N/A</c:v>
                </c:pt>
                <c:pt idx="496">
                  <c:v>#N/A</c:v>
                </c:pt>
                <c:pt idx="497">
                  <c:v>1524</c:v>
                </c:pt>
                <c:pt idx="498">
                  <c:v>1545</c:v>
                </c:pt>
                <c:pt idx="499">
                  <c:v>1544</c:v>
                </c:pt>
                <c:pt idx="500">
                  <c:v>1556</c:v>
                </c:pt>
                <c:pt idx="501">
                  <c:v>1536</c:v>
                </c:pt>
                <c:pt idx="502">
                  <c:v>#N/A</c:v>
                </c:pt>
                <c:pt idx="503">
                  <c:v>#N/A</c:v>
                </c:pt>
                <c:pt idx="504">
                  <c:v>1526</c:v>
                </c:pt>
                <c:pt idx="505">
                  <c:v>1538</c:v>
                </c:pt>
                <c:pt idx="506">
                  <c:v>1536</c:v>
                </c:pt>
                <c:pt idx="507">
                  <c:v>1528</c:v>
                </c:pt>
                <c:pt idx="508">
                  <c:v>1525</c:v>
                </c:pt>
                <c:pt idx="509">
                  <c:v>#N/A</c:v>
                </c:pt>
                <c:pt idx="510">
                  <c:v>#N/A</c:v>
                </c:pt>
                <c:pt idx="511">
                  <c:v>1539</c:v>
                </c:pt>
                <c:pt idx="512">
                  <c:v>1529</c:v>
                </c:pt>
                <c:pt idx="513">
                  <c:v>1531</c:v>
                </c:pt>
                <c:pt idx="514">
                  <c:v>1540</c:v>
                </c:pt>
                <c:pt idx="515">
                  <c:v>1568</c:v>
                </c:pt>
                <c:pt idx="516">
                  <c:v>#N/A</c:v>
                </c:pt>
                <c:pt idx="517">
                  <c:v>#N/A</c:v>
                </c:pt>
                <c:pt idx="518">
                  <c:v>1579</c:v>
                </c:pt>
                <c:pt idx="519">
                  <c:v>1563</c:v>
                </c:pt>
                <c:pt idx="520">
                  <c:v>1598</c:v>
                </c:pt>
                <c:pt idx="521">
                  <c:v>1608</c:v>
                </c:pt>
                <c:pt idx="522">
                  <c:v>1636</c:v>
                </c:pt>
                <c:pt idx="523">
                  <c:v>#N/A</c:v>
                </c:pt>
                <c:pt idx="524">
                  <c:v>#N/A</c:v>
                </c:pt>
                <c:pt idx="525">
                  <c:v>#N/A</c:v>
                </c:pt>
                <c:pt idx="526">
                  <c:v>#N/A</c:v>
                </c:pt>
                <c:pt idx="527">
                  <c:v>#N/A</c:v>
                </c:pt>
                <c:pt idx="528">
                  <c:v>#N/A</c:v>
                </c:pt>
                <c:pt idx="529">
                  <c:v>#N/A</c:v>
                </c:pt>
                <c:pt idx="530">
                  <c:v>#N/A</c:v>
                </c:pt>
                <c:pt idx="531">
                  <c:v>#N/A</c:v>
                </c:pt>
                <c:pt idx="532">
                  <c:v>1746</c:v>
                </c:pt>
                <c:pt idx="533">
                  <c:v>1731</c:v>
                </c:pt>
                <c:pt idx="534">
                  <c:v>1718</c:v>
                </c:pt>
                <c:pt idx="535">
                  <c:v>1671</c:v>
                </c:pt>
                <c:pt idx="536">
                  <c:v>1662</c:v>
                </c:pt>
                <c:pt idx="537">
                  <c:v>#N/A</c:v>
                </c:pt>
                <c:pt idx="538">
                  <c:v>#N/A</c:v>
                </c:pt>
                <c:pt idx="539">
                  <c:v>1680</c:v>
                </c:pt>
                <c:pt idx="540">
                  <c:v>1669</c:v>
                </c:pt>
                <c:pt idx="541">
                  <c:v>1679</c:v>
                </c:pt>
                <c:pt idx="542">
                  <c:v>1654</c:v>
                </c:pt>
                <c:pt idx="543">
                  <c:v>1677</c:v>
                </c:pt>
                <c:pt idx="544">
                  <c:v>#N/A</c:v>
                </c:pt>
                <c:pt idx="545">
                  <c:v>#N/A</c:v>
                </c:pt>
                <c:pt idx="546">
                  <c:v>1692</c:v>
                </c:pt>
                <c:pt idx="547">
                  <c:v>1669</c:v>
                </c:pt>
                <c:pt idx="548">
                  <c:v>1662</c:v>
                </c:pt>
                <c:pt idx="549">
                  <c:v>1672</c:v>
                </c:pt>
                <c:pt idx="550">
                  <c:v>#N/A</c:v>
                </c:pt>
                <c:pt idx="551">
                  <c:v>#N/A</c:v>
                </c:pt>
                <c:pt idx="552">
                  <c:v>#N/A</c:v>
                </c:pt>
                <c:pt idx="553">
                  <c:v>1660</c:v>
                </c:pt>
                <c:pt idx="554">
                  <c:v>1647</c:v>
                </c:pt>
                <c:pt idx="555">
                  <c:v>1656</c:v>
                </c:pt>
                <c:pt idx="556">
                  <c:v>1629</c:v>
                </c:pt>
                <c:pt idx="557">
                  <c:v>1577</c:v>
                </c:pt>
                <c:pt idx="558">
                  <c:v>#N/A</c:v>
                </c:pt>
                <c:pt idx="559">
                  <c:v>#N/A</c:v>
                </c:pt>
                <c:pt idx="560">
                  <c:v>1555</c:v>
                </c:pt>
                <c:pt idx="561">
                  <c:v>1544</c:v>
                </c:pt>
                <c:pt idx="562">
                  <c:v>1563</c:v>
                </c:pt>
                <c:pt idx="563">
                  <c:v>1549</c:v>
                </c:pt>
                <c:pt idx="564">
                  <c:v>1548</c:v>
                </c:pt>
                <c:pt idx="565">
                  <c:v>#N/A</c:v>
                </c:pt>
                <c:pt idx="566">
                  <c:v>#N/A</c:v>
                </c:pt>
                <c:pt idx="567">
                  <c:v>1580</c:v>
                </c:pt>
                <c:pt idx="568">
                  <c:v>1629</c:v>
                </c:pt>
                <c:pt idx="569">
                  <c:v>1574</c:v>
                </c:pt>
                <c:pt idx="570">
                  <c:v>1564</c:v>
                </c:pt>
                <c:pt idx="571">
                  <c:v>1537</c:v>
                </c:pt>
                <c:pt idx="572">
                  <c:v>#N/A</c:v>
                </c:pt>
                <c:pt idx="573">
                  <c:v>#N/A</c:v>
                </c:pt>
                <c:pt idx="574">
                  <c:v>1440</c:v>
                </c:pt>
                <c:pt idx="575">
                  <c:v>1405</c:v>
                </c:pt>
                <c:pt idx="576">
                  <c:v>1395</c:v>
                </c:pt>
                <c:pt idx="577">
                  <c:v>1413</c:v>
                </c:pt>
                <c:pt idx="578">
                  <c:v>1402</c:v>
                </c:pt>
                <c:pt idx="579">
                  <c:v>#N/A</c:v>
                </c:pt>
                <c:pt idx="580">
                  <c:v>#N/A</c:v>
                </c:pt>
                <c:pt idx="581">
                  <c:v>1393</c:v>
                </c:pt>
                <c:pt idx="582">
                  <c:v>1384</c:v>
                </c:pt>
                <c:pt idx="583">
                  <c:v>1386</c:v>
                </c:pt>
                <c:pt idx="584">
                  <c:v>1406</c:v>
                </c:pt>
                <c:pt idx="585">
                  <c:v>1408</c:v>
                </c:pt>
                <c:pt idx="586">
                  <c:v>#N/A</c:v>
                </c:pt>
                <c:pt idx="587">
                  <c:v>#N/A</c:v>
                </c:pt>
                <c:pt idx="588">
                  <c:v>1429</c:v>
                </c:pt>
                <c:pt idx="589">
                  <c:v>1386</c:v>
                </c:pt>
                <c:pt idx="590">
                  <c:v>1379</c:v>
                </c:pt>
                <c:pt idx="591">
                  <c:v>1364</c:v>
                </c:pt>
                <c:pt idx="592">
                  <c:v>1372</c:v>
                </c:pt>
                <c:pt idx="593">
                  <c:v>#N/A</c:v>
                </c:pt>
                <c:pt idx="594">
                  <c:v>#N/A</c:v>
                </c:pt>
                <c:pt idx="595">
                  <c:v>1366</c:v>
                </c:pt>
                <c:pt idx="596">
                  <c:v>1379</c:v>
                </c:pt>
                <c:pt idx="597">
                  <c:v>1415</c:v>
                </c:pt>
                <c:pt idx="598">
                  <c:v>1415</c:v>
                </c:pt>
                <c:pt idx="599">
                  <c:v>1394</c:v>
                </c:pt>
                <c:pt idx="600">
                  <c:v>#N/A</c:v>
                </c:pt>
                <c:pt idx="601">
                  <c:v>#N/A</c:v>
                </c:pt>
                <c:pt idx="602">
                  <c:v>1393</c:v>
                </c:pt>
                <c:pt idx="603">
                  <c:v>1381</c:v>
                </c:pt>
                <c:pt idx="604">
                  <c:v>1392</c:v>
                </c:pt>
                <c:pt idx="605">
                  <c:v>1382</c:v>
                </c:pt>
                <c:pt idx="606">
                  <c:v>1370</c:v>
                </c:pt>
                <c:pt idx="607">
                  <c:v>#N/A</c:v>
                </c:pt>
                <c:pt idx="608">
                  <c:v>#N/A</c:v>
                </c:pt>
                <c:pt idx="609">
                  <c:v>1393</c:v>
                </c:pt>
                <c:pt idx="610">
                  <c:v>1355</c:v>
                </c:pt>
                <c:pt idx="611">
                  <c:v>1354</c:v>
                </c:pt>
                <c:pt idx="612">
                  <c:v>1358</c:v>
                </c:pt>
                <c:pt idx="613">
                  <c:v>1346</c:v>
                </c:pt>
                <c:pt idx="614">
                  <c:v>#N/A</c:v>
                </c:pt>
                <c:pt idx="615">
                  <c:v>#N/A</c:v>
                </c:pt>
                <c:pt idx="616">
                  <c:v>1399</c:v>
                </c:pt>
                <c:pt idx="617">
                  <c:v>1385</c:v>
                </c:pt>
                <c:pt idx="618">
                  <c:v>1403</c:v>
                </c:pt>
                <c:pt idx="619">
                  <c:v>1407</c:v>
                </c:pt>
                <c:pt idx="620">
                  <c:v>1432</c:v>
                </c:pt>
                <c:pt idx="621">
                  <c:v>#N/A</c:v>
                </c:pt>
                <c:pt idx="622">
                  <c:v>#N/A</c:v>
                </c:pt>
                <c:pt idx="623">
                  <c:v>1458</c:v>
                </c:pt>
                <c:pt idx="624">
                  <c:v>1460</c:v>
                </c:pt>
                <c:pt idx="625">
                  <c:v>1460</c:v>
                </c:pt>
                <c:pt idx="626">
                  <c:v>1487</c:v>
                </c:pt>
                <c:pt idx="627">
                  <c:v>1493</c:v>
                </c:pt>
                <c:pt idx="628">
                  <c:v>#N/A</c:v>
                </c:pt>
                <c:pt idx="629">
                  <c:v>#N/A</c:v>
                </c:pt>
                <c:pt idx="630">
                  <c:v>1526</c:v>
                </c:pt>
                <c:pt idx="631">
                  <c:v>1510</c:v>
                </c:pt>
                <c:pt idx="632">
                  <c:v>1537</c:v>
                </c:pt>
                <c:pt idx="633">
                  <c:v>1532</c:v>
                </c:pt>
                <c:pt idx="634">
                  <c:v>1554</c:v>
                </c:pt>
                <c:pt idx="635">
                  <c:v>#N/A</c:v>
                </c:pt>
                <c:pt idx="636">
                  <c:v>#N/A</c:v>
                </c:pt>
                <c:pt idx="637">
                  <c:v>#N/A</c:v>
                </c:pt>
                <c:pt idx="638">
                  <c:v>#N/A</c:v>
                </c:pt>
                <c:pt idx="639">
                  <c:v>#N/A</c:v>
                </c:pt>
                <c:pt idx="640">
                  <c:v>#N/A</c:v>
                </c:pt>
                <c:pt idx="641">
                  <c:v>#N/A</c:v>
                </c:pt>
                <c:pt idx="642">
                  <c:v>#N/A</c:v>
                </c:pt>
                <c:pt idx="643">
                  <c:v>#N/A</c:v>
                </c:pt>
                <c:pt idx="644">
                  <c:v>1506</c:v>
                </c:pt>
                <c:pt idx="645">
                  <c:v>1512</c:v>
                </c:pt>
                <c:pt idx="646">
                  <c:v>1534</c:v>
                </c:pt>
                <c:pt idx="647">
                  <c:v>1536</c:v>
                </c:pt>
                <c:pt idx="648">
                  <c:v>1514</c:v>
                </c:pt>
                <c:pt idx="649">
                  <c:v>#N/A</c:v>
                </c:pt>
                <c:pt idx="650">
                  <c:v>#N/A</c:v>
                </c:pt>
                <c:pt idx="651">
                  <c:v>1509</c:v>
                </c:pt>
                <c:pt idx="652">
                  <c:v>1509</c:v>
                </c:pt>
                <c:pt idx="653">
                  <c:v>1479</c:v>
                </c:pt>
                <c:pt idx="654">
                  <c:v>1485</c:v>
                </c:pt>
                <c:pt idx="655">
                  <c:v>1496</c:v>
                </c:pt>
                <c:pt idx="656">
                  <c:v>#N/A</c:v>
                </c:pt>
                <c:pt idx="657">
                  <c:v>#N/A</c:v>
                </c:pt>
                <c:pt idx="658">
                  <c:v>1484</c:v>
                </c:pt>
                <c:pt idx="659">
                  <c:v>1497</c:v>
                </c:pt>
                <c:pt idx="660">
                  <c:v>1501</c:v>
                </c:pt>
                <c:pt idx="661">
                  <c:v>1513</c:v>
                </c:pt>
                <c:pt idx="662">
                  <c:v>#N/A</c:v>
                </c:pt>
                <c:pt idx="663">
                  <c:v>#N/A</c:v>
                </c:pt>
                <c:pt idx="664">
                  <c:v>#N/A</c:v>
                </c:pt>
                <c:pt idx="665">
                  <c:v>1515</c:v>
                </c:pt>
                <c:pt idx="666">
                  <c:v>1487</c:v>
                </c:pt>
                <c:pt idx="667">
                  <c:v>1465</c:v>
                </c:pt>
                <c:pt idx="668">
                  <c:v>1473</c:v>
                </c:pt>
                <c:pt idx="669">
                  <c:v>1460</c:v>
                </c:pt>
                <c:pt idx="670">
                  <c:v>#N/A</c:v>
                </c:pt>
                <c:pt idx="671">
                  <c:v>#N/A</c:v>
                </c:pt>
                <c:pt idx="672">
                  <c:v>1429</c:v>
                </c:pt>
                <c:pt idx="673">
                  <c:v>1440</c:v>
                </c:pt>
                <c:pt idx="674">
                  <c:v>1460</c:v>
                </c:pt>
                <c:pt idx="675">
                  <c:v>1423</c:v>
                </c:pt>
                <c:pt idx="676">
                  <c:v>1457</c:v>
                </c:pt>
                <c:pt idx="677">
                  <c:v>#N/A</c:v>
                </c:pt>
                <c:pt idx="678">
                  <c:v>#N/A</c:v>
                </c:pt>
                <c:pt idx="679">
                  <c:v>1469</c:v>
                </c:pt>
                <c:pt idx="680">
                  <c:v>1458</c:v>
                </c:pt>
                <c:pt idx="681">
                  <c:v>1473</c:v>
                </c:pt>
                <c:pt idx="682">
                  <c:v>1468</c:v>
                </c:pt>
                <c:pt idx="683">
                  <c:v>1486</c:v>
                </c:pt>
                <c:pt idx="684">
                  <c:v>#N/A</c:v>
                </c:pt>
                <c:pt idx="685">
                  <c:v>#N/A</c:v>
                </c:pt>
                <c:pt idx="686">
                  <c:v>1440</c:v>
                </c:pt>
                <c:pt idx="687">
                  <c:v>1461</c:v>
                </c:pt>
                <c:pt idx="688">
                  <c:v>1483</c:v>
                </c:pt>
                <c:pt idx="689">
                  <c:v>1517</c:v>
                </c:pt>
                <c:pt idx="690">
                  <c:v>1529</c:v>
                </c:pt>
                <c:pt idx="691">
                  <c:v>#N/A</c:v>
                </c:pt>
                <c:pt idx="692">
                  <c:v>#N/A</c:v>
                </c:pt>
                <c:pt idx="693">
                  <c:v>1570</c:v>
                </c:pt>
                <c:pt idx="694">
                  <c:v>1591</c:v>
                </c:pt>
                <c:pt idx="695">
                  <c:v>1569</c:v>
                </c:pt>
                <c:pt idx="696">
                  <c:v>1577</c:v>
                </c:pt>
                <c:pt idx="697">
                  <c:v>1570</c:v>
                </c:pt>
                <c:pt idx="698">
                  <c:v>#N/A</c:v>
                </c:pt>
                <c:pt idx="699">
                  <c:v>#N/A</c:v>
                </c:pt>
                <c:pt idx="700">
                  <c:v>1550</c:v>
                </c:pt>
                <c:pt idx="701">
                  <c:v>1550</c:v>
                </c:pt>
                <c:pt idx="702">
                  <c:v>1538</c:v>
                </c:pt>
                <c:pt idx="703">
                  <c:v>1523</c:v>
                </c:pt>
                <c:pt idx="704">
                  <c:v>1474</c:v>
                </c:pt>
                <c:pt idx="705">
                  <c:v>#N/A</c:v>
                </c:pt>
                <c:pt idx="706">
                  <c:v>#N/A</c:v>
                </c:pt>
                <c:pt idx="707">
                  <c:v>1494</c:v>
                </c:pt>
                <c:pt idx="708">
                  <c:v>1477</c:v>
                </c:pt>
                <c:pt idx="709">
                  <c:v>1454</c:v>
                </c:pt>
                <c:pt idx="710">
                  <c:v>1448</c:v>
                </c:pt>
                <c:pt idx="711">
                  <c:v>1442</c:v>
                </c:pt>
                <c:pt idx="712">
                  <c:v>#N/A</c:v>
                </c:pt>
                <c:pt idx="713">
                  <c:v>#N/A</c:v>
                </c:pt>
                <c:pt idx="714">
                  <c:v>1406</c:v>
                </c:pt>
                <c:pt idx="715">
                  <c:v>1422</c:v>
                </c:pt>
                <c:pt idx="716">
                  <c:v>1473</c:v>
                </c:pt>
                <c:pt idx="717">
                  <c:v>1493</c:v>
                </c:pt>
                <c:pt idx="718">
                  <c:v>1547</c:v>
                </c:pt>
                <c:pt idx="719">
                  <c:v>#N/A</c:v>
                </c:pt>
                <c:pt idx="720">
                  <c:v>#N/A</c:v>
                </c:pt>
                <c:pt idx="721">
                  <c:v>1528</c:v>
                </c:pt>
                <c:pt idx="722">
                  <c:v>1528</c:v>
                </c:pt>
                <c:pt idx="723">
                  <c:v>1559</c:v>
                </c:pt>
                <c:pt idx="724">
                  <c:v>1543</c:v>
                </c:pt>
                <c:pt idx="725">
                  <c:v>1530</c:v>
                </c:pt>
                <c:pt idx="726">
                  <c:v>#N/A</c:v>
                </c:pt>
                <c:pt idx="727">
                  <c:v>#N/A</c:v>
                </c:pt>
                <c:pt idx="728">
                  <c:v>1541</c:v>
                </c:pt>
                <c:pt idx="729">
                  <c:v>1561</c:v>
                </c:pt>
                <c:pt idx="730">
                  <c:v>1585</c:v>
                </c:pt>
                <c:pt idx="731">
                  <c:v>1591</c:v>
                </c:pt>
                <c:pt idx="732">
                  <c:v>1596</c:v>
                </c:pt>
                <c:pt idx="733">
                  <c:v>#N/A</c:v>
                </c:pt>
                <c:pt idx="734">
                  <c:v>#N/A</c:v>
                </c:pt>
                <c:pt idx="735">
                  <c:v>1616</c:v>
                </c:pt>
                <c:pt idx="736">
                  <c:v>1644</c:v>
                </c:pt>
                <c:pt idx="737">
                  <c:v>1664</c:v>
                </c:pt>
                <c:pt idx="738">
                  <c:v>1656</c:v>
                </c:pt>
                <c:pt idx="739">
                  <c:v>1645</c:v>
                </c:pt>
                <c:pt idx="740">
                  <c:v>#N/A</c:v>
                </c:pt>
                <c:pt idx="741">
                  <c:v>#N/A</c:v>
                </c:pt>
                <c:pt idx="742">
                  <c:v>1643</c:v>
                </c:pt>
                <c:pt idx="743">
                  <c:v>1657</c:v>
                </c:pt>
                <c:pt idx="744">
                  <c:v>1622</c:v>
                </c:pt>
                <c:pt idx="745">
                  <c:v>1653</c:v>
                </c:pt>
                <c:pt idx="746">
                  <c:v>1713</c:v>
                </c:pt>
                <c:pt idx="747">
                  <c:v>#N/A</c:v>
                </c:pt>
              </c:numCache>
            </c:numRef>
          </c:val>
          <c:smooth val="0"/>
          <c:extLst>
            <c:ext xmlns:c16="http://schemas.microsoft.com/office/drawing/2014/chart" uri="{C3380CC4-5D6E-409C-BE32-E72D297353CC}">
              <c16:uniqueId val="{00000001-2A74-43E8-981A-1374D8F2BE2B}"/>
            </c:ext>
          </c:extLst>
        </c:ser>
        <c:ser>
          <c:idx val="1"/>
          <c:order val="1"/>
          <c:tx>
            <c:strRef>
              <c:f>玻璃日度图表!$K$17</c:f>
              <c:strCache>
                <c:ptCount val="1"/>
                <c:pt idx="0">
                  <c:v>现货价格</c:v>
                </c:pt>
              </c:strCache>
            </c:strRef>
          </c:tx>
          <c:spPr>
            <a:ln w="28575" cap="rnd">
              <a:solidFill>
                <a:srgbClr val="0070C0"/>
              </a:solidFill>
              <a:round/>
            </a:ln>
            <a:effectLst/>
          </c:spPr>
          <c:marker>
            <c:symbol val="none"/>
          </c:marker>
          <c:cat>
            <c:numRef>
              <c:f>玻璃日度图表!$I$18:$I$765</c:f>
              <c:numCache>
                <c:formatCode>yyyy/m/d;@</c:formatCode>
                <c:ptCount val="748"/>
                <c:pt idx="0">
                  <c:v>45478</c:v>
                </c:pt>
                <c:pt idx="1">
                  <c:v>45477</c:v>
                </c:pt>
                <c:pt idx="2">
                  <c:v>45476</c:v>
                </c:pt>
                <c:pt idx="3">
                  <c:v>45475</c:v>
                </c:pt>
                <c:pt idx="4">
                  <c:v>45474</c:v>
                </c:pt>
                <c:pt idx="5">
                  <c:v>45473</c:v>
                </c:pt>
                <c:pt idx="6">
                  <c:v>45472</c:v>
                </c:pt>
                <c:pt idx="7">
                  <c:v>45471</c:v>
                </c:pt>
                <c:pt idx="8">
                  <c:v>45470</c:v>
                </c:pt>
                <c:pt idx="9">
                  <c:v>45469</c:v>
                </c:pt>
                <c:pt idx="10">
                  <c:v>45468</c:v>
                </c:pt>
                <c:pt idx="11">
                  <c:v>45467</c:v>
                </c:pt>
                <c:pt idx="12">
                  <c:v>45466</c:v>
                </c:pt>
                <c:pt idx="13">
                  <c:v>45465</c:v>
                </c:pt>
                <c:pt idx="14">
                  <c:v>45464</c:v>
                </c:pt>
                <c:pt idx="15">
                  <c:v>45463</c:v>
                </c:pt>
                <c:pt idx="16">
                  <c:v>45462</c:v>
                </c:pt>
                <c:pt idx="17">
                  <c:v>45461</c:v>
                </c:pt>
                <c:pt idx="18">
                  <c:v>45460</c:v>
                </c:pt>
                <c:pt idx="19">
                  <c:v>45459</c:v>
                </c:pt>
                <c:pt idx="20">
                  <c:v>45458</c:v>
                </c:pt>
                <c:pt idx="21">
                  <c:v>45457</c:v>
                </c:pt>
                <c:pt idx="22">
                  <c:v>45456</c:v>
                </c:pt>
                <c:pt idx="23">
                  <c:v>45455</c:v>
                </c:pt>
                <c:pt idx="24">
                  <c:v>45454</c:v>
                </c:pt>
                <c:pt idx="25">
                  <c:v>45453</c:v>
                </c:pt>
                <c:pt idx="26">
                  <c:v>45452</c:v>
                </c:pt>
                <c:pt idx="27">
                  <c:v>45451</c:v>
                </c:pt>
                <c:pt idx="28">
                  <c:v>45450</c:v>
                </c:pt>
                <c:pt idx="29">
                  <c:v>45449</c:v>
                </c:pt>
                <c:pt idx="30">
                  <c:v>45448</c:v>
                </c:pt>
                <c:pt idx="31">
                  <c:v>45447</c:v>
                </c:pt>
                <c:pt idx="32">
                  <c:v>45446</c:v>
                </c:pt>
                <c:pt idx="33">
                  <c:v>45445</c:v>
                </c:pt>
                <c:pt idx="34">
                  <c:v>45444</c:v>
                </c:pt>
                <c:pt idx="35">
                  <c:v>45443</c:v>
                </c:pt>
                <c:pt idx="36">
                  <c:v>45442</c:v>
                </c:pt>
                <c:pt idx="37">
                  <c:v>45441</c:v>
                </c:pt>
                <c:pt idx="38">
                  <c:v>45440</c:v>
                </c:pt>
                <c:pt idx="39">
                  <c:v>45439</c:v>
                </c:pt>
                <c:pt idx="40">
                  <c:v>45438</c:v>
                </c:pt>
                <c:pt idx="41">
                  <c:v>45437</c:v>
                </c:pt>
                <c:pt idx="42">
                  <c:v>45436</c:v>
                </c:pt>
                <c:pt idx="43">
                  <c:v>45435</c:v>
                </c:pt>
                <c:pt idx="44">
                  <c:v>45434</c:v>
                </c:pt>
                <c:pt idx="45">
                  <c:v>45433</c:v>
                </c:pt>
                <c:pt idx="46">
                  <c:v>45432</c:v>
                </c:pt>
                <c:pt idx="47">
                  <c:v>45431</c:v>
                </c:pt>
                <c:pt idx="48">
                  <c:v>45430</c:v>
                </c:pt>
                <c:pt idx="49">
                  <c:v>45429</c:v>
                </c:pt>
                <c:pt idx="50">
                  <c:v>45428</c:v>
                </c:pt>
                <c:pt idx="51">
                  <c:v>45427</c:v>
                </c:pt>
                <c:pt idx="52">
                  <c:v>45426</c:v>
                </c:pt>
                <c:pt idx="53">
                  <c:v>45425</c:v>
                </c:pt>
                <c:pt idx="54">
                  <c:v>45424</c:v>
                </c:pt>
                <c:pt idx="55">
                  <c:v>45423</c:v>
                </c:pt>
                <c:pt idx="56">
                  <c:v>45422</c:v>
                </c:pt>
                <c:pt idx="57">
                  <c:v>45421</c:v>
                </c:pt>
                <c:pt idx="58">
                  <c:v>45420</c:v>
                </c:pt>
                <c:pt idx="59">
                  <c:v>45419</c:v>
                </c:pt>
                <c:pt idx="60">
                  <c:v>45418</c:v>
                </c:pt>
                <c:pt idx="61">
                  <c:v>45417</c:v>
                </c:pt>
                <c:pt idx="62">
                  <c:v>45416</c:v>
                </c:pt>
                <c:pt idx="63">
                  <c:v>45415</c:v>
                </c:pt>
                <c:pt idx="64">
                  <c:v>45414</c:v>
                </c:pt>
                <c:pt idx="65">
                  <c:v>45413</c:v>
                </c:pt>
                <c:pt idx="66">
                  <c:v>45412</c:v>
                </c:pt>
                <c:pt idx="67">
                  <c:v>45411</c:v>
                </c:pt>
                <c:pt idx="68">
                  <c:v>45410</c:v>
                </c:pt>
                <c:pt idx="69">
                  <c:v>45409</c:v>
                </c:pt>
                <c:pt idx="70">
                  <c:v>45408</c:v>
                </c:pt>
                <c:pt idx="71">
                  <c:v>45407</c:v>
                </c:pt>
                <c:pt idx="72">
                  <c:v>45406</c:v>
                </c:pt>
                <c:pt idx="73">
                  <c:v>45405</c:v>
                </c:pt>
                <c:pt idx="74">
                  <c:v>45404</c:v>
                </c:pt>
                <c:pt idx="75">
                  <c:v>45403</c:v>
                </c:pt>
                <c:pt idx="76">
                  <c:v>45402</c:v>
                </c:pt>
                <c:pt idx="77">
                  <c:v>45401</c:v>
                </c:pt>
                <c:pt idx="78">
                  <c:v>45400</c:v>
                </c:pt>
                <c:pt idx="79">
                  <c:v>45399</c:v>
                </c:pt>
                <c:pt idx="80">
                  <c:v>45398</c:v>
                </c:pt>
                <c:pt idx="81">
                  <c:v>45397</c:v>
                </c:pt>
                <c:pt idx="82">
                  <c:v>45396</c:v>
                </c:pt>
                <c:pt idx="83">
                  <c:v>45395</c:v>
                </c:pt>
                <c:pt idx="84">
                  <c:v>45394</c:v>
                </c:pt>
                <c:pt idx="85">
                  <c:v>45393</c:v>
                </c:pt>
                <c:pt idx="86">
                  <c:v>45392</c:v>
                </c:pt>
                <c:pt idx="87">
                  <c:v>45391</c:v>
                </c:pt>
                <c:pt idx="88">
                  <c:v>45390</c:v>
                </c:pt>
                <c:pt idx="89">
                  <c:v>45389</c:v>
                </c:pt>
                <c:pt idx="90">
                  <c:v>45388</c:v>
                </c:pt>
                <c:pt idx="91">
                  <c:v>45387</c:v>
                </c:pt>
                <c:pt idx="92">
                  <c:v>45386</c:v>
                </c:pt>
                <c:pt idx="93">
                  <c:v>45385</c:v>
                </c:pt>
                <c:pt idx="94">
                  <c:v>45384</c:v>
                </c:pt>
                <c:pt idx="95">
                  <c:v>45383</c:v>
                </c:pt>
                <c:pt idx="96">
                  <c:v>45382</c:v>
                </c:pt>
                <c:pt idx="97">
                  <c:v>45381</c:v>
                </c:pt>
                <c:pt idx="98">
                  <c:v>45380</c:v>
                </c:pt>
                <c:pt idx="99">
                  <c:v>45379</c:v>
                </c:pt>
                <c:pt idx="100">
                  <c:v>45378</c:v>
                </c:pt>
                <c:pt idx="101">
                  <c:v>45377</c:v>
                </c:pt>
                <c:pt idx="102">
                  <c:v>45376</c:v>
                </c:pt>
                <c:pt idx="103">
                  <c:v>45375</c:v>
                </c:pt>
                <c:pt idx="104">
                  <c:v>45374</c:v>
                </c:pt>
                <c:pt idx="105">
                  <c:v>45373</c:v>
                </c:pt>
                <c:pt idx="106">
                  <c:v>45372</c:v>
                </c:pt>
                <c:pt idx="107">
                  <c:v>45371</c:v>
                </c:pt>
                <c:pt idx="108">
                  <c:v>45370</c:v>
                </c:pt>
                <c:pt idx="109">
                  <c:v>45369</c:v>
                </c:pt>
                <c:pt idx="110">
                  <c:v>45368</c:v>
                </c:pt>
                <c:pt idx="111">
                  <c:v>45367</c:v>
                </c:pt>
                <c:pt idx="112">
                  <c:v>45366</c:v>
                </c:pt>
                <c:pt idx="113">
                  <c:v>45365</c:v>
                </c:pt>
                <c:pt idx="114">
                  <c:v>45364</c:v>
                </c:pt>
                <c:pt idx="115">
                  <c:v>45363</c:v>
                </c:pt>
                <c:pt idx="116">
                  <c:v>45362</c:v>
                </c:pt>
                <c:pt idx="117">
                  <c:v>45361</c:v>
                </c:pt>
                <c:pt idx="118">
                  <c:v>45360</c:v>
                </c:pt>
                <c:pt idx="119">
                  <c:v>45359</c:v>
                </c:pt>
                <c:pt idx="120">
                  <c:v>45358</c:v>
                </c:pt>
                <c:pt idx="121">
                  <c:v>45357</c:v>
                </c:pt>
                <c:pt idx="122">
                  <c:v>45356</c:v>
                </c:pt>
                <c:pt idx="123">
                  <c:v>45355</c:v>
                </c:pt>
                <c:pt idx="124">
                  <c:v>45354</c:v>
                </c:pt>
                <c:pt idx="125">
                  <c:v>45353</c:v>
                </c:pt>
                <c:pt idx="126">
                  <c:v>45352</c:v>
                </c:pt>
                <c:pt idx="127">
                  <c:v>45351</c:v>
                </c:pt>
                <c:pt idx="128">
                  <c:v>45350</c:v>
                </c:pt>
                <c:pt idx="129">
                  <c:v>45349</c:v>
                </c:pt>
                <c:pt idx="130">
                  <c:v>45348</c:v>
                </c:pt>
                <c:pt idx="131">
                  <c:v>45347</c:v>
                </c:pt>
                <c:pt idx="132">
                  <c:v>45346</c:v>
                </c:pt>
                <c:pt idx="133">
                  <c:v>45345</c:v>
                </c:pt>
                <c:pt idx="134">
                  <c:v>45344</c:v>
                </c:pt>
                <c:pt idx="135">
                  <c:v>45343</c:v>
                </c:pt>
                <c:pt idx="136">
                  <c:v>45342</c:v>
                </c:pt>
                <c:pt idx="137">
                  <c:v>45341</c:v>
                </c:pt>
                <c:pt idx="138">
                  <c:v>45340</c:v>
                </c:pt>
                <c:pt idx="139">
                  <c:v>45339</c:v>
                </c:pt>
                <c:pt idx="140">
                  <c:v>45338</c:v>
                </c:pt>
                <c:pt idx="141">
                  <c:v>45337</c:v>
                </c:pt>
                <c:pt idx="142">
                  <c:v>45336</c:v>
                </c:pt>
                <c:pt idx="143">
                  <c:v>45335</c:v>
                </c:pt>
                <c:pt idx="144">
                  <c:v>45334</c:v>
                </c:pt>
                <c:pt idx="145">
                  <c:v>45333</c:v>
                </c:pt>
                <c:pt idx="146">
                  <c:v>45332</c:v>
                </c:pt>
                <c:pt idx="147">
                  <c:v>45331</c:v>
                </c:pt>
                <c:pt idx="148">
                  <c:v>45330</c:v>
                </c:pt>
                <c:pt idx="149">
                  <c:v>45329</c:v>
                </c:pt>
                <c:pt idx="150">
                  <c:v>45328</c:v>
                </c:pt>
                <c:pt idx="151">
                  <c:v>45327</c:v>
                </c:pt>
                <c:pt idx="152">
                  <c:v>45326</c:v>
                </c:pt>
                <c:pt idx="153">
                  <c:v>45325</c:v>
                </c:pt>
                <c:pt idx="154">
                  <c:v>45324</c:v>
                </c:pt>
                <c:pt idx="155">
                  <c:v>45323</c:v>
                </c:pt>
                <c:pt idx="156">
                  <c:v>45322</c:v>
                </c:pt>
                <c:pt idx="157">
                  <c:v>45321</c:v>
                </c:pt>
                <c:pt idx="158">
                  <c:v>45320</c:v>
                </c:pt>
                <c:pt idx="159">
                  <c:v>45319</c:v>
                </c:pt>
                <c:pt idx="160">
                  <c:v>45318</c:v>
                </c:pt>
                <c:pt idx="161">
                  <c:v>45317</c:v>
                </c:pt>
                <c:pt idx="162">
                  <c:v>45316</c:v>
                </c:pt>
                <c:pt idx="163">
                  <c:v>45315</c:v>
                </c:pt>
                <c:pt idx="164">
                  <c:v>45314</c:v>
                </c:pt>
                <c:pt idx="165">
                  <c:v>45313</c:v>
                </c:pt>
                <c:pt idx="166">
                  <c:v>45312</c:v>
                </c:pt>
                <c:pt idx="167">
                  <c:v>45311</c:v>
                </c:pt>
                <c:pt idx="168">
                  <c:v>45310</c:v>
                </c:pt>
                <c:pt idx="169">
                  <c:v>45309</c:v>
                </c:pt>
                <c:pt idx="170">
                  <c:v>45308</c:v>
                </c:pt>
                <c:pt idx="171">
                  <c:v>45307</c:v>
                </c:pt>
                <c:pt idx="172">
                  <c:v>45306</c:v>
                </c:pt>
                <c:pt idx="173">
                  <c:v>45305</c:v>
                </c:pt>
                <c:pt idx="174">
                  <c:v>45304</c:v>
                </c:pt>
                <c:pt idx="175">
                  <c:v>45303</c:v>
                </c:pt>
                <c:pt idx="176">
                  <c:v>45302</c:v>
                </c:pt>
                <c:pt idx="177">
                  <c:v>45301</c:v>
                </c:pt>
                <c:pt idx="178">
                  <c:v>45300</c:v>
                </c:pt>
                <c:pt idx="179">
                  <c:v>45299</c:v>
                </c:pt>
                <c:pt idx="180">
                  <c:v>45298</c:v>
                </c:pt>
                <c:pt idx="181">
                  <c:v>45297</c:v>
                </c:pt>
                <c:pt idx="182">
                  <c:v>45296</c:v>
                </c:pt>
                <c:pt idx="183">
                  <c:v>45295</c:v>
                </c:pt>
                <c:pt idx="184">
                  <c:v>45294</c:v>
                </c:pt>
                <c:pt idx="185">
                  <c:v>45293</c:v>
                </c:pt>
                <c:pt idx="186">
                  <c:v>45292</c:v>
                </c:pt>
                <c:pt idx="187">
                  <c:v>45291</c:v>
                </c:pt>
                <c:pt idx="188">
                  <c:v>45290</c:v>
                </c:pt>
                <c:pt idx="189">
                  <c:v>45289</c:v>
                </c:pt>
                <c:pt idx="190">
                  <c:v>45288</c:v>
                </c:pt>
                <c:pt idx="191">
                  <c:v>45287</c:v>
                </c:pt>
                <c:pt idx="192">
                  <c:v>45286</c:v>
                </c:pt>
                <c:pt idx="193">
                  <c:v>45285</c:v>
                </c:pt>
                <c:pt idx="194">
                  <c:v>45284</c:v>
                </c:pt>
                <c:pt idx="195">
                  <c:v>45283</c:v>
                </c:pt>
                <c:pt idx="196">
                  <c:v>45282</c:v>
                </c:pt>
                <c:pt idx="197">
                  <c:v>45281</c:v>
                </c:pt>
                <c:pt idx="198">
                  <c:v>45280</c:v>
                </c:pt>
                <c:pt idx="199">
                  <c:v>45279</c:v>
                </c:pt>
                <c:pt idx="200">
                  <c:v>45278</c:v>
                </c:pt>
                <c:pt idx="201">
                  <c:v>45277</c:v>
                </c:pt>
                <c:pt idx="202">
                  <c:v>45276</c:v>
                </c:pt>
                <c:pt idx="203">
                  <c:v>45275</c:v>
                </c:pt>
                <c:pt idx="204">
                  <c:v>45274</c:v>
                </c:pt>
                <c:pt idx="205">
                  <c:v>45273</c:v>
                </c:pt>
                <c:pt idx="206">
                  <c:v>45272</c:v>
                </c:pt>
                <c:pt idx="207">
                  <c:v>45271</c:v>
                </c:pt>
                <c:pt idx="208">
                  <c:v>45270</c:v>
                </c:pt>
                <c:pt idx="209">
                  <c:v>45269</c:v>
                </c:pt>
                <c:pt idx="210">
                  <c:v>45268</c:v>
                </c:pt>
                <c:pt idx="211">
                  <c:v>45267</c:v>
                </c:pt>
                <c:pt idx="212">
                  <c:v>45266</c:v>
                </c:pt>
                <c:pt idx="213">
                  <c:v>45265</c:v>
                </c:pt>
                <c:pt idx="214">
                  <c:v>45264</c:v>
                </c:pt>
                <c:pt idx="215">
                  <c:v>45263</c:v>
                </c:pt>
                <c:pt idx="216">
                  <c:v>45262</c:v>
                </c:pt>
                <c:pt idx="217">
                  <c:v>45261</c:v>
                </c:pt>
                <c:pt idx="218">
                  <c:v>45260</c:v>
                </c:pt>
                <c:pt idx="219">
                  <c:v>45259</c:v>
                </c:pt>
                <c:pt idx="220">
                  <c:v>45258</c:v>
                </c:pt>
                <c:pt idx="221">
                  <c:v>45257</c:v>
                </c:pt>
                <c:pt idx="222">
                  <c:v>45256</c:v>
                </c:pt>
                <c:pt idx="223">
                  <c:v>45255</c:v>
                </c:pt>
                <c:pt idx="224">
                  <c:v>45254</c:v>
                </c:pt>
                <c:pt idx="225">
                  <c:v>45253</c:v>
                </c:pt>
                <c:pt idx="226">
                  <c:v>45252</c:v>
                </c:pt>
                <c:pt idx="227">
                  <c:v>45251</c:v>
                </c:pt>
                <c:pt idx="228">
                  <c:v>45250</c:v>
                </c:pt>
                <c:pt idx="229">
                  <c:v>45249</c:v>
                </c:pt>
                <c:pt idx="230">
                  <c:v>45248</c:v>
                </c:pt>
                <c:pt idx="231">
                  <c:v>45247</c:v>
                </c:pt>
                <c:pt idx="232">
                  <c:v>45246</c:v>
                </c:pt>
                <c:pt idx="233">
                  <c:v>45245</c:v>
                </c:pt>
                <c:pt idx="234">
                  <c:v>45244</c:v>
                </c:pt>
                <c:pt idx="235">
                  <c:v>45243</c:v>
                </c:pt>
                <c:pt idx="236">
                  <c:v>45242</c:v>
                </c:pt>
                <c:pt idx="237">
                  <c:v>45241</c:v>
                </c:pt>
                <c:pt idx="238">
                  <c:v>45240</c:v>
                </c:pt>
                <c:pt idx="239">
                  <c:v>45239</c:v>
                </c:pt>
                <c:pt idx="240">
                  <c:v>45238</c:v>
                </c:pt>
                <c:pt idx="241">
                  <c:v>45237</c:v>
                </c:pt>
                <c:pt idx="242">
                  <c:v>45236</c:v>
                </c:pt>
                <c:pt idx="243">
                  <c:v>45235</c:v>
                </c:pt>
                <c:pt idx="244">
                  <c:v>45234</c:v>
                </c:pt>
                <c:pt idx="245">
                  <c:v>45233</c:v>
                </c:pt>
                <c:pt idx="246">
                  <c:v>45232</c:v>
                </c:pt>
                <c:pt idx="247">
                  <c:v>45231</c:v>
                </c:pt>
                <c:pt idx="248">
                  <c:v>45230</c:v>
                </c:pt>
                <c:pt idx="249">
                  <c:v>45229</c:v>
                </c:pt>
                <c:pt idx="250">
                  <c:v>45228</c:v>
                </c:pt>
                <c:pt idx="251">
                  <c:v>45227</c:v>
                </c:pt>
                <c:pt idx="252">
                  <c:v>45226</c:v>
                </c:pt>
                <c:pt idx="253">
                  <c:v>45225</c:v>
                </c:pt>
                <c:pt idx="254">
                  <c:v>45224</c:v>
                </c:pt>
                <c:pt idx="255">
                  <c:v>45223</c:v>
                </c:pt>
                <c:pt idx="256">
                  <c:v>45222</c:v>
                </c:pt>
                <c:pt idx="257">
                  <c:v>45221</c:v>
                </c:pt>
                <c:pt idx="258">
                  <c:v>45220</c:v>
                </c:pt>
                <c:pt idx="259">
                  <c:v>45219</c:v>
                </c:pt>
                <c:pt idx="260">
                  <c:v>45218</c:v>
                </c:pt>
                <c:pt idx="261">
                  <c:v>45217</c:v>
                </c:pt>
                <c:pt idx="262">
                  <c:v>45216</c:v>
                </c:pt>
                <c:pt idx="263">
                  <c:v>45215</c:v>
                </c:pt>
                <c:pt idx="264">
                  <c:v>45214</c:v>
                </c:pt>
                <c:pt idx="265">
                  <c:v>45213</c:v>
                </c:pt>
                <c:pt idx="266">
                  <c:v>45212</c:v>
                </c:pt>
                <c:pt idx="267">
                  <c:v>45211</c:v>
                </c:pt>
                <c:pt idx="268">
                  <c:v>45210</c:v>
                </c:pt>
                <c:pt idx="269">
                  <c:v>45209</c:v>
                </c:pt>
                <c:pt idx="270">
                  <c:v>45208</c:v>
                </c:pt>
                <c:pt idx="271">
                  <c:v>45207</c:v>
                </c:pt>
                <c:pt idx="272">
                  <c:v>45206</c:v>
                </c:pt>
                <c:pt idx="273">
                  <c:v>45205</c:v>
                </c:pt>
                <c:pt idx="274">
                  <c:v>45204</c:v>
                </c:pt>
                <c:pt idx="275">
                  <c:v>45203</c:v>
                </c:pt>
                <c:pt idx="276">
                  <c:v>45202</c:v>
                </c:pt>
                <c:pt idx="277">
                  <c:v>45201</c:v>
                </c:pt>
                <c:pt idx="278">
                  <c:v>45200</c:v>
                </c:pt>
                <c:pt idx="279">
                  <c:v>45199</c:v>
                </c:pt>
                <c:pt idx="280">
                  <c:v>45198</c:v>
                </c:pt>
                <c:pt idx="281">
                  <c:v>45197</c:v>
                </c:pt>
                <c:pt idx="282">
                  <c:v>45196</c:v>
                </c:pt>
                <c:pt idx="283">
                  <c:v>45195</c:v>
                </c:pt>
                <c:pt idx="284">
                  <c:v>45194</c:v>
                </c:pt>
                <c:pt idx="285">
                  <c:v>45193</c:v>
                </c:pt>
                <c:pt idx="286">
                  <c:v>45192</c:v>
                </c:pt>
                <c:pt idx="287">
                  <c:v>45191</c:v>
                </c:pt>
                <c:pt idx="288">
                  <c:v>45190</c:v>
                </c:pt>
                <c:pt idx="289">
                  <c:v>45189</c:v>
                </c:pt>
                <c:pt idx="290">
                  <c:v>45188</c:v>
                </c:pt>
                <c:pt idx="291">
                  <c:v>45187</c:v>
                </c:pt>
                <c:pt idx="292">
                  <c:v>45186</c:v>
                </c:pt>
                <c:pt idx="293">
                  <c:v>45185</c:v>
                </c:pt>
                <c:pt idx="294">
                  <c:v>45184</c:v>
                </c:pt>
                <c:pt idx="295">
                  <c:v>45183</c:v>
                </c:pt>
                <c:pt idx="296">
                  <c:v>45182</c:v>
                </c:pt>
                <c:pt idx="297">
                  <c:v>45181</c:v>
                </c:pt>
                <c:pt idx="298">
                  <c:v>45180</c:v>
                </c:pt>
                <c:pt idx="299">
                  <c:v>45179</c:v>
                </c:pt>
                <c:pt idx="300">
                  <c:v>45178</c:v>
                </c:pt>
                <c:pt idx="301">
                  <c:v>45177</c:v>
                </c:pt>
                <c:pt idx="302">
                  <c:v>45176</c:v>
                </c:pt>
                <c:pt idx="303">
                  <c:v>45175</c:v>
                </c:pt>
                <c:pt idx="304">
                  <c:v>45174</c:v>
                </c:pt>
                <c:pt idx="305">
                  <c:v>45173</c:v>
                </c:pt>
                <c:pt idx="306">
                  <c:v>45172</c:v>
                </c:pt>
                <c:pt idx="307">
                  <c:v>45171</c:v>
                </c:pt>
                <c:pt idx="308">
                  <c:v>45170</c:v>
                </c:pt>
                <c:pt idx="309">
                  <c:v>45169</c:v>
                </c:pt>
                <c:pt idx="310">
                  <c:v>45168</c:v>
                </c:pt>
                <c:pt idx="311">
                  <c:v>45167</c:v>
                </c:pt>
                <c:pt idx="312">
                  <c:v>45166</c:v>
                </c:pt>
                <c:pt idx="313">
                  <c:v>45165</c:v>
                </c:pt>
                <c:pt idx="314">
                  <c:v>45164</c:v>
                </c:pt>
                <c:pt idx="315">
                  <c:v>45163</c:v>
                </c:pt>
                <c:pt idx="316">
                  <c:v>45162</c:v>
                </c:pt>
                <c:pt idx="317">
                  <c:v>45161</c:v>
                </c:pt>
                <c:pt idx="318">
                  <c:v>45160</c:v>
                </c:pt>
                <c:pt idx="319">
                  <c:v>45159</c:v>
                </c:pt>
                <c:pt idx="320">
                  <c:v>45158</c:v>
                </c:pt>
                <c:pt idx="321">
                  <c:v>45157</c:v>
                </c:pt>
                <c:pt idx="322">
                  <c:v>45156</c:v>
                </c:pt>
                <c:pt idx="323">
                  <c:v>45155</c:v>
                </c:pt>
                <c:pt idx="324">
                  <c:v>45154</c:v>
                </c:pt>
                <c:pt idx="325">
                  <c:v>45153</c:v>
                </c:pt>
                <c:pt idx="326">
                  <c:v>45152</c:v>
                </c:pt>
                <c:pt idx="327">
                  <c:v>45151</c:v>
                </c:pt>
                <c:pt idx="328">
                  <c:v>45150</c:v>
                </c:pt>
                <c:pt idx="329">
                  <c:v>45149</c:v>
                </c:pt>
                <c:pt idx="330">
                  <c:v>45148</c:v>
                </c:pt>
                <c:pt idx="331">
                  <c:v>45147</c:v>
                </c:pt>
                <c:pt idx="332">
                  <c:v>45146</c:v>
                </c:pt>
                <c:pt idx="333">
                  <c:v>45145</c:v>
                </c:pt>
                <c:pt idx="334">
                  <c:v>45144</c:v>
                </c:pt>
                <c:pt idx="335">
                  <c:v>45143</c:v>
                </c:pt>
                <c:pt idx="336">
                  <c:v>45142</c:v>
                </c:pt>
                <c:pt idx="337">
                  <c:v>45141</c:v>
                </c:pt>
                <c:pt idx="338">
                  <c:v>45140</c:v>
                </c:pt>
                <c:pt idx="339">
                  <c:v>45139</c:v>
                </c:pt>
                <c:pt idx="340">
                  <c:v>45138</c:v>
                </c:pt>
                <c:pt idx="341">
                  <c:v>45137</c:v>
                </c:pt>
                <c:pt idx="342">
                  <c:v>45136</c:v>
                </c:pt>
                <c:pt idx="343">
                  <c:v>45135</c:v>
                </c:pt>
                <c:pt idx="344">
                  <c:v>45134</c:v>
                </c:pt>
                <c:pt idx="345">
                  <c:v>45133</c:v>
                </c:pt>
                <c:pt idx="346">
                  <c:v>45132</c:v>
                </c:pt>
                <c:pt idx="347">
                  <c:v>45131</c:v>
                </c:pt>
                <c:pt idx="348">
                  <c:v>45130</c:v>
                </c:pt>
                <c:pt idx="349">
                  <c:v>45129</c:v>
                </c:pt>
                <c:pt idx="350">
                  <c:v>45128</c:v>
                </c:pt>
                <c:pt idx="351">
                  <c:v>45127</c:v>
                </c:pt>
                <c:pt idx="352">
                  <c:v>45126</c:v>
                </c:pt>
                <c:pt idx="353">
                  <c:v>45125</c:v>
                </c:pt>
                <c:pt idx="354">
                  <c:v>45124</c:v>
                </c:pt>
                <c:pt idx="355">
                  <c:v>45123</c:v>
                </c:pt>
                <c:pt idx="356">
                  <c:v>45122</c:v>
                </c:pt>
                <c:pt idx="357">
                  <c:v>45121</c:v>
                </c:pt>
                <c:pt idx="358">
                  <c:v>45120</c:v>
                </c:pt>
                <c:pt idx="359">
                  <c:v>45119</c:v>
                </c:pt>
                <c:pt idx="360">
                  <c:v>45118</c:v>
                </c:pt>
                <c:pt idx="361">
                  <c:v>45117</c:v>
                </c:pt>
                <c:pt idx="362">
                  <c:v>45116</c:v>
                </c:pt>
                <c:pt idx="363">
                  <c:v>45115</c:v>
                </c:pt>
                <c:pt idx="364">
                  <c:v>45114</c:v>
                </c:pt>
                <c:pt idx="365">
                  <c:v>45113</c:v>
                </c:pt>
                <c:pt idx="366">
                  <c:v>45112</c:v>
                </c:pt>
                <c:pt idx="367">
                  <c:v>45111</c:v>
                </c:pt>
                <c:pt idx="368">
                  <c:v>45110</c:v>
                </c:pt>
                <c:pt idx="369">
                  <c:v>45109</c:v>
                </c:pt>
                <c:pt idx="370">
                  <c:v>45108</c:v>
                </c:pt>
                <c:pt idx="371">
                  <c:v>45107</c:v>
                </c:pt>
                <c:pt idx="372">
                  <c:v>45106</c:v>
                </c:pt>
                <c:pt idx="373">
                  <c:v>45105</c:v>
                </c:pt>
                <c:pt idx="374">
                  <c:v>45104</c:v>
                </c:pt>
                <c:pt idx="375">
                  <c:v>45103</c:v>
                </c:pt>
                <c:pt idx="376">
                  <c:v>45102</c:v>
                </c:pt>
                <c:pt idx="377">
                  <c:v>45101</c:v>
                </c:pt>
                <c:pt idx="378">
                  <c:v>45100</c:v>
                </c:pt>
                <c:pt idx="379">
                  <c:v>45099</c:v>
                </c:pt>
                <c:pt idx="380">
                  <c:v>45098</c:v>
                </c:pt>
                <c:pt idx="381">
                  <c:v>45097</c:v>
                </c:pt>
                <c:pt idx="382">
                  <c:v>45096</c:v>
                </c:pt>
                <c:pt idx="383">
                  <c:v>45095</c:v>
                </c:pt>
                <c:pt idx="384">
                  <c:v>45094</c:v>
                </c:pt>
                <c:pt idx="385">
                  <c:v>45093</c:v>
                </c:pt>
                <c:pt idx="386">
                  <c:v>45092</c:v>
                </c:pt>
                <c:pt idx="387">
                  <c:v>45091</c:v>
                </c:pt>
                <c:pt idx="388">
                  <c:v>45090</c:v>
                </c:pt>
                <c:pt idx="389">
                  <c:v>45089</c:v>
                </c:pt>
                <c:pt idx="390">
                  <c:v>45088</c:v>
                </c:pt>
                <c:pt idx="391">
                  <c:v>45087</c:v>
                </c:pt>
                <c:pt idx="392">
                  <c:v>45086</c:v>
                </c:pt>
                <c:pt idx="393">
                  <c:v>45085</c:v>
                </c:pt>
                <c:pt idx="394">
                  <c:v>45084</c:v>
                </c:pt>
                <c:pt idx="395">
                  <c:v>45083</c:v>
                </c:pt>
                <c:pt idx="396">
                  <c:v>45082</c:v>
                </c:pt>
                <c:pt idx="397">
                  <c:v>45081</c:v>
                </c:pt>
                <c:pt idx="398">
                  <c:v>45080</c:v>
                </c:pt>
                <c:pt idx="399">
                  <c:v>45079</c:v>
                </c:pt>
                <c:pt idx="400">
                  <c:v>45078</c:v>
                </c:pt>
                <c:pt idx="401">
                  <c:v>45077</c:v>
                </c:pt>
                <c:pt idx="402">
                  <c:v>45076</c:v>
                </c:pt>
                <c:pt idx="403">
                  <c:v>45075</c:v>
                </c:pt>
                <c:pt idx="404">
                  <c:v>45074</c:v>
                </c:pt>
                <c:pt idx="405">
                  <c:v>45073</c:v>
                </c:pt>
                <c:pt idx="406">
                  <c:v>45072</c:v>
                </c:pt>
                <c:pt idx="407">
                  <c:v>45071</c:v>
                </c:pt>
                <c:pt idx="408">
                  <c:v>45070</c:v>
                </c:pt>
                <c:pt idx="409">
                  <c:v>45069</c:v>
                </c:pt>
                <c:pt idx="410">
                  <c:v>45068</c:v>
                </c:pt>
                <c:pt idx="411">
                  <c:v>45067</c:v>
                </c:pt>
                <c:pt idx="412">
                  <c:v>45066</c:v>
                </c:pt>
                <c:pt idx="413">
                  <c:v>45065</c:v>
                </c:pt>
                <c:pt idx="414">
                  <c:v>45064</c:v>
                </c:pt>
                <c:pt idx="415">
                  <c:v>45063</c:v>
                </c:pt>
                <c:pt idx="416">
                  <c:v>45062</c:v>
                </c:pt>
                <c:pt idx="417">
                  <c:v>45061</c:v>
                </c:pt>
                <c:pt idx="418">
                  <c:v>45060</c:v>
                </c:pt>
                <c:pt idx="419">
                  <c:v>45059</c:v>
                </c:pt>
                <c:pt idx="420">
                  <c:v>45058</c:v>
                </c:pt>
                <c:pt idx="421">
                  <c:v>45057</c:v>
                </c:pt>
                <c:pt idx="422">
                  <c:v>45056</c:v>
                </c:pt>
                <c:pt idx="423">
                  <c:v>45055</c:v>
                </c:pt>
                <c:pt idx="424">
                  <c:v>45054</c:v>
                </c:pt>
                <c:pt idx="425">
                  <c:v>45053</c:v>
                </c:pt>
                <c:pt idx="426">
                  <c:v>45052</c:v>
                </c:pt>
                <c:pt idx="427">
                  <c:v>45051</c:v>
                </c:pt>
                <c:pt idx="428">
                  <c:v>45050</c:v>
                </c:pt>
                <c:pt idx="429">
                  <c:v>45049</c:v>
                </c:pt>
                <c:pt idx="430">
                  <c:v>45048</c:v>
                </c:pt>
                <c:pt idx="431">
                  <c:v>45047</c:v>
                </c:pt>
                <c:pt idx="432">
                  <c:v>45046</c:v>
                </c:pt>
                <c:pt idx="433">
                  <c:v>45045</c:v>
                </c:pt>
                <c:pt idx="434">
                  <c:v>45044</c:v>
                </c:pt>
                <c:pt idx="435">
                  <c:v>45043</c:v>
                </c:pt>
                <c:pt idx="436">
                  <c:v>45042</c:v>
                </c:pt>
                <c:pt idx="437">
                  <c:v>45041</c:v>
                </c:pt>
                <c:pt idx="438">
                  <c:v>45040</c:v>
                </c:pt>
                <c:pt idx="439">
                  <c:v>45039</c:v>
                </c:pt>
                <c:pt idx="440">
                  <c:v>45038</c:v>
                </c:pt>
                <c:pt idx="441">
                  <c:v>45037</c:v>
                </c:pt>
                <c:pt idx="442">
                  <c:v>45036</c:v>
                </c:pt>
                <c:pt idx="443">
                  <c:v>45035</c:v>
                </c:pt>
                <c:pt idx="444">
                  <c:v>45034</c:v>
                </c:pt>
                <c:pt idx="445">
                  <c:v>45033</c:v>
                </c:pt>
                <c:pt idx="446">
                  <c:v>45032</c:v>
                </c:pt>
                <c:pt idx="447">
                  <c:v>45031</c:v>
                </c:pt>
                <c:pt idx="448">
                  <c:v>45030</c:v>
                </c:pt>
                <c:pt idx="449">
                  <c:v>45029</c:v>
                </c:pt>
                <c:pt idx="450">
                  <c:v>45028</c:v>
                </c:pt>
                <c:pt idx="451">
                  <c:v>45027</c:v>
                </c:pt>
                <c:pt idx="452">
                  <c:v>45026</c:v>
                </c:pt>
                <c:pt idx="453">
                  <c:v>45025</c:v>
                </c:pt>
                <c:pt idx="454">
                  <c:v>45024</c:v>
                </c:pt>
                <c:pt idx="455">
                  <c:v>45023</c:v>
                </c:pt>
                <c:pt idx="456">
                  <c:v>45022</c:v>
                </c:pt>
                <c:pt idx="457">
                  <c:v>45021</c:v>
                </c:pt>
                <c:pt idx="458">
                  <c:v>45020</c:v>
                </c:pt>
                <c:pt idx="459">
                  <c:v>45019</c:v>
                </c:pt>
                <c:pt idx="460">
                  <c:v>45018</c:v>
                </c:pt>
                <c:pt idx="461">
                  <c:v>45017</c:v>
                </c:pt>
                <c:pt idx="462">
                  <c:v>45016</c:v>
                </c:pt>
                <c:pt idx="463">
                  <c:v>45015</c:v>
                </c:pt>
                <c:pt idx="464">
                  <c:v>45014</c:v>
                </c:pt>
                <c:pt idx="465">
                  <c:v>45013</c:v>
                </c:pt>
                <c:pt idx="466">
                  <c:v>45012</c:v>
                </c:pt>
                <c:pt idx="467">
                  <c:v>45011</c:v>
                </c:pt>
                <c:pt idx="468">
                  <c:v>45010</c:v>
                </c:pt>
                <c:pt idx="469">
                  <c:v>45009</c:v>
                </c:pt>
                <c:pt idx="470">
                  <c:v>45008</c:v>
                </c:pt>
                <c:pt idx="471">
                  <c:v>45007</c:v>
                </c:pt>
                <c:pt idx="472">
                  <c:v>45006</c:v>
                </c:pt>
                <c:pt idx="473">
                  <c:v>45005</c:v>
                </c:pt>
                <c:pt idx="474">
                  <c:v>45004</c:v>
                </c:pt>
                <c:pt idx="475">
                  <c:v>45003</c:v>
                </c:pt>
                <c:pt idx="476">
                  <c:v>45002</c:v>
                </c:pt>
                <c:pt idx="477">
                  <c:v>45001</c:v>
                </c:pt>
                <c:pt idx="478">
                  <c:v>45000</c:v>
                </c:pt>
                <c:pt idx="479">
                  <c:v>44999</c:v>
                </c:pt>
                <c:pt idx="480">
                  <c:v>44998</c:v>
                </c:pt>
                <c:pt idx="481">
                  <c:v>44997</c:v>
                </c:pt>
                <c:pt idx="482">
                  <c:v>44996</c:v>
                </c:pt>
                <c:pt idx="483">
                  <c:v>44995</c:v>
                </c:pt>
                <c:pt idx="484">
                  <c:v>44994</c:v>
                </c:pt>
                <c:pt idx="485">
                  <c:v>44993</c:v>
                </c:pt>
                <c:pt idx="486">
                  <c:v>44992</c:v>
                </c:pt>
                <c:pt idx="487">
                  <c:v>44991</c:v>
                </c:pt>
                <c:pt idx="488">
                  <c:v>44990</c:v>
                </c:pt>
                <c:pt idx="489">
                  <c:v>44989</c:v>
                </c:pt>
                <c:pt idx="490">
                  <c:v>44988</c:v>
                </c:pt>
                <c:pt idx="491">
                  <c:v>44987</c:v>
                </c:pt>
                <c:pt idx="492">
                  <c:v>44986</c:v>
                </c:pt>
                <c:pt idx="493">
                  <c:v>44985</c:v>
                </c:pt>
                <c:pt idx="494">
                  <c:v>44984</c:v>
                </c:pt>
                <c:pt idx="495">
                  <c:v>44983</c:v>
                </c:pt>
                <c:pt idx="496">
                  <c:v>44982</c:v>
                </c:pt>
                <c:pt idx="497">
                  <c:v>44981</c:v>
                </c:pt>
                <c:pt idx="498">
                  <c:v>44980</c:v>
                </c:pt>
                <c:pt idx="499">
                  <c:v>44979</c:v>
                </c:pt>
                <c:pt idx="500">
                  <c:v>44978</c:v>
                </c:pt>
                <c:pt idx="501">
                  <c:v>44977</c:v>
                </c:pt>
                <c:pt idx="502">
                  <c:v>44976</c:v>
                </c:pt>
                <c:pt idx="503">
                  <c:v>44975</c:v>
                </c:pt>
                <c:pt idx="504">
                  <c:v>44974</c:v>
                </c:pt>
                <c:pt idx="505">
                  <c:v>44973</c:v>
                </c:pt>
                <c:pt idx="506">
                  <c:v>44972</c:v>
                </c:pt>
                <c:pt idx="507">
                  <c:v>44971</c:v>
                </c:pt>
                <c:pt idx="508">
                  <c:v>44970</c:v>
                </c:pt>
                <c:pt idx="509">
                  <c:v>44969</c:v>
                </c:pt>
                <c:pt idx="510">
                  <c:v>44968</c:v>
                </c:pt>
                <c:pt idx="511">
                  <c:v>44967</c:v>
                </c:pt>
                <c:pt idx="512">
                  <c:v>44966</c:v>
                </c:pt>
                <c:pt idx="513">
                  <c:v>44965</c:v>
                </c:pt>
                <c:pt idx="514">
                  <c:v>44964</c:v>
                </c:pt>
                <c:pt idx="515">
                  <c:v>44963</c:v>
                </c:pt>
                <c:pt idx="516">
                  <c:v>44962</c:v>
                </c:pt>
                <c:pt idx="517">
                  <c:v>44961</c:v>
                </c:pt>
                <c:pt idx="518">
                  <c:v>44960</c:v>
                </c:pt>
                <c:pt idx="519">
                  <c:v>44959</c:v>
                </c:pt>
                <c:pt idx="520">
                  <c:v>44958</c:v>
                </c:pt>
                <c:pt idx="521">
                  <c:v>44957</c:v>
                </c:pt>
                <c:pt idx="522">
                  <c:v>44956</c:v>
                </c:pt>
                <c:pt idx="523">
                  <c:v>44955</c:v>
                </c:pt>
                <c:pt idx="524">
                  <c:v>44954</c:v>
                </c:pt>
                <c:pt idx="525">
                  <c:v>44953</c:v>
                </c:pt>
                <c:pt idx="526">
                  <c:v>44952</c:v>
                </c:pt>
                <c:pt idx="527">
                  <c:v>44951</c:v>
                </c:pt>
                <c:pt idx="528">
                  <c:v>44950</c:v>
                </c:pt>
                <c:pt idx="529">
                  <c:v>44949</c:v>
                </c:pt>
                <c:pt idx="530">
                  <c:v>44948</c:v>
                </c:pt>
                <c:pt idx="531">
                  <c:v>44947</c:v>
                </c:pt>
                <c:pt idx="532">
                  <c:v>44946</c:v>
                </c:pt>
                <c:pt idx="533">
                  <c:v>44945</c:v>
                </c:pt>
                <c:pt idx="534">
                  <c:v>44944</c:v>
                </c:pt>
                <c:pt idx="535">
                  <c:v>44943</c:v>
                </c:pt>
                <c:pt idx="536">
                  <c:v>44942</c:v>
                </c:pt>
                <c:pt idx="537">
                  <c:v>44941</c:v>
                </c:pt>
                <c:pt idx="538">
                  <c:v>44940</c:v>
                </c:pt>
                <c:pt idx="539">
                  <c:v>44939</c:v>
                </c:pt>
                <c:pt idx="540">
                  <c:v>44938</c:v>
                </c:pt>
                <c:pt idx="541">
                  <c:v>44937</c:v>
                </c:pt>
                <c:pt idx="542">
                  <c:v>44936</c:v>
                </c:pt>
                <c:pt idx="543">
                  <c:v>44935</c:v>
                </c:pt>
                <c:pt idx="544">
                  <c:v>44934</c:v>
                </c:pt>
                <c:pt idx="545">
                  <c:v>44933</c:v>
                </c:pt>
                <c:pt idx="546">
                  <c:v>44932</c:v>
                </c:pt>
                <c:pt idx="547">
                  <c:v>44931</c:v>
                </c:pt>
                <c:pt idx="548">
                  <c:v>44930</c:v>
                </c:pt>
                <c:pt idx="549">
                  <c:v>44929</c:v>
                </c:pt>
                <c:pt idx="550">
                  <c:v>44928</c:v>
                </c:pt>
                <c:pt idx="551">
                  <c:v>44927</c:v>
                </c:pt>
                <c:pt idx="552">
                  <c:v>44926</c:v>
                </c:pt>
                <c:pt idx="553">
                  <c:v>44925</c:v>
                </c:pt>
                <c:pt idx="554">
                  <c:v>44924</c:v>
                </c:pt>
                <c:pt idx="555">
                  <c:v>44923</c:v>
                </c:pt>
                <c:pt idx="556">
                  <c:v>44922</c:v>
                </c:pt>
                <c:pt idx="557">
                  <c:v>44921</c:v>
                </c:pt>
                <c:pt idx="558">
                  <c:v>44920</c:v>
                </c:pt>
                <c:pt idx="559">
                  <c:v>44919</c:v>
                </c:pt>
                <c:pt idx="560">
                  <c:v>44918</c:v>
                </c:pt>
                <c:pt idx="561">
                  <c:v>44917</c:v>
                </c:pt>
                <c:pt idx="562">
                  <c:v>44916</c:v>
                </c:pt>
                <c:pt idx="563">
                  <c:v>44915</c:v>
                </c:pt>
                <c:pt idx="564">
                  <c:v>44914</c:v>
                </c:pt>
                <c:pt idx="565">
                  <c:v>44913</c:v>
                </c:pt>
                <c:pt idx="566">
                  <c:v>44912</c:v>
                </c:pt>
                <c:pt idx="567">
                  <c:v>44911</c:v>
                </c:pt>
                <c:pt idx="568">
                  <c:v>44910</c:v>
                </c:pt>
                <c:pt idx="569">
                  <c:v>44909</c:v>
                </c:pt>
                <c:pt idx="570">
                  <c:v>44908</c:v>
                </c:pt>
                <c:pt idx="571">
                  <c:v>44907</c:v>
                </c:pt>
                <c:pt idx="572">
                  <c:v>44906</c:v>
                </c:pt>
                <c:pt idx="573">
                  <c:v>44905</c:v>
                </c:pt>
                <c:pt idx="574">
                  <c:v>44904</c:v>
                </c:pt>
                <c:pt idx="575">
                  <c:v>44903</c:v>
                </c:pt>
                <c:pt idx="576">
                  <c:v>44902</c:v>
                </c:pt>
                <c:pt idx="577">
                  <c:v>44901</c:v>
                </c:pt>
                <c:pt idx="578">
                  <c:v>44900</c:v>
                </c:pt>
                <c:pt idx="579">
                  <c:v>44899</c:v>
                </c:pt>
                <c:pt idx="580">
                  <c:v>44898</c:v>
                </c:pt>
                <c:pt idx="581">
                  <c:v>44897</c:v>
                </c:pt>
                <c:pt idx="582">
                  <c:v>44896</c:v>
                </c:pt>
                <c:pt idx="583">
                  <c:v>44895</c:v>
                </c:pt>
                <c:pt idx="584">
                  <c:v>44894</c:v>
                </c:pt>
                <c:pt idx="585">
                  <c:v>44893</c:v>
                </c:pt>
                <c:pt idx="586">
                  <c:v>44892</c:v>
                </c:pt>
                <c:pt idx="587">
                  <c:v>44891</c:v>
                </c:pt>
                <c:pt idx="588">
                  <c:v>44890</c:v>
                </c:pt>
                <c:pt idx="589">
                  <c:v>44889</c:v>
                </c:pt>
                <c:pt idx="590">
                  <c:v>44888</c:v>
                </c:pt>
                <c:pt idx="591">
                  <c:v>44887</c:v>
                </c:pt>
                <c:pt idx="592">
                  <c:v>44886</c:v>
                </c:pt>
                <c:pt idx="593">
                  <c:v>44885</c:v>
                </c:pt>
                <c:pt idx="594">
                  <c:v>44884</c:v>
                </c:pt>
                <c:pt idx="595">
                  <c:v>44883</c:v>
                </c:pt>
                <c:pt idx="596">
                  <c:v>44882</c:v>
                </c:pt>
                <c:pt idx="597">
                  <c:v>44881</c:v>
                </c:pt>
                <c:pt idx="598">
                  <c:v>44880</c:v>
                </c:pt>
                <c:pt idx="599">
                  <c:v>44879</c:v>
                </c:pt>
                <c:pt idx="600">
                  <c:v>44878</c:v>
                </c:pt>
                <c:pt idx="601">
                  <c:v>44877</c:v>
                </c:pt>
                <c:pt idx="602">
                  <c:v>44876</c:v>
                </c:pt>
                <c:pt idx="603">
                  <c:v>44875</c:v>
                </c:pt>
                <c:pt idx="604">
                  <c:v>44874</c:v>
                </c:pt>
                <c:pt idx="605">
                  <c:v>44873</c:v>
                </c:pt>
                <c:pt idx="606">
                  <c:v>44872</c:v>
                </c:pt>
                <c:pt idx="607">
                  <c:v>44871</c:v>
                </c:pt>
                <c:pt idx="608">
                  <c:v>44870</c:v>
                </c:pt>
                <c:pt idx="609">
                  <c:v>44869</c:v>
                </c:pt>
                <c:pt idx="610">
                  <c:v>44868</c:v>
                </c:pt>
                <c:pt idx="611">
                  <c:v>44867</c:v>
                </c:pt>
                <c:pt idx="612">
                  <c:v>44866</c:v>
                </c:pt>
                <c:pt idx="613">
                  <c:v>44865</c:v>
                </c:pt>
                <c:pt idx="614">
                  <c:v>44864</c:v>
                </c:pt>
                <c:pt idx="615">
                  <c:v>44863</c:v>
                </c:pt>
                <c:pt idx="616">
                  <c:v>44862</c:v>
                </c:pt>
                <c:pt idx="617">
                  <c:v>44861</c:v>
                </c:pt>
                <c:pt idx="618">
                  <c:v>44860</c:v>
                </c:pt>
                <c:pt idx="619">
                  <c:v>44859</c:v>
                </c:pt>
                <c:pt idx="620">
                  <c:v>44858</c:v>
                </c:pt>
                <c:pt idx="621">
                  <c:v>44857</c:v>
                </c:pt>
                <c:pt idx="622">
                  <c:v>44856</c:v>
                </c:pt>
                <c:pt idx="623">
                  <c:v>44855</c:v>
                </c:pt>
                <c:pt idx="624">
                  <c:v>44854</c:v>
                </c:pt>
                <c:pt idx="625">
                  <c:v>44853</c:v>
                </c:pt>
                <c:pt idx="626">
                  <c:v>44852</c:v>
                </c:pt>
                <c:pt idx="627">
                  <c:v>44851</c:v>
                </c:pt>
                <c:pt idx="628">
                  <c:v>44850</c:v>
                </c:pt>
                <c:pt idx="629">
                  <c:v>44849</c:v>
                </c:pt>
                <c:pt idx="630">
                  <c:v>44848</c:v>
                </c:pt>
                <c:pt idx="631">
                  <c:v>44847</c:v>
                </c:pt>
                <c:pt idx="632">
                  <c:v>44846</c:v>
                </c:pt>
                <c:pt idx="633">
                  <c:v>44845</c:v>
                </c:pt>
                <c:pt idx="634">
                  <c:v>44844</c:v>
                </c:pt>
                <c:pt idx="635">
                  <c:v>44843</c:v>
                </c:pt>
                <c:pt idx="636">
                  <c:v>44842</c:v>
                </c:pt>
                <c:pt idx="637">
                  <c:v>44841</c:v>
                </c:pt>
                <c:pt idx="638">
                  <c:v>44840</c:v>
                </c:pt>
                <c:pt idx="639">
                  <c:v>44839</c:v>
                </c:pt>
                <c:pt idx="640">
                  <c:v>44838</c:v>
                </c:pt>
                <c:pt idx="641">
                  <c:v>44837</c:v>
                </c:pt>
                <c:pt idx="642">
                  <c:v>44836</c:v>
                </c:pt>
                <c:pt idx="643">
                  <c:v>44835</c:v>
                </c:pt>
                <c:pt idx="644">
                  <c:v>44834</c:v>
                </c:pt>
                <c:pt idx="645">
                  <c:v>44833</c:v>
                </c:pt>
                <c:pt idx="646">
                  <c:v>44832</c:v>
                </c:pt>
                <c:pt idx="647">
                  <c:v>44831</c:v>
                </c:pt>
                <c:pt idx="648">
                  <c:v>44830</c:v>
                </c:pt>
                <c:pt idx="649">
                  <c:v>44829</c:v>
                </c:pt>
                <c:pt idx="650">
                  <c:v>44828</c:v>
                </c:pt>
                <c:pt idx="651">
                  <c:v>44827</c:v>
                </c:pt>
                <c:pt idx="652">
                  <c:v>44826</c:v>
                </c:pt>
                <c:pt idx="653">
                  <c:v>44825</c:v>
                </c:pt>
                <c:pt idx="654">
                  <c:v>44824</c:v>
                </c:pt>
                <c:pt idx="655">
                  <c:v>44823</c:v>
                </c:pt>
                <c:pt idx="656">
                  <c:v>44822</c:v>
                </c:pt>
                <c:pt idx="657">
                  <c:v>44821</c:v>
                </c:pt>
                <c:pt idx="658">
                  <c:v>44820</c:v>
                </c:pt>
                <c:pt idx="659">
                  <c:v>44819</c:v>
                </c:pt>
                <c:pt idx="660">
                  <c:v>44818</c:v>
                </c:pt>
                <c:pt idx="661">
                  <c:v>44817</c:v>
                </c:pt>
                <c:pt idx="662">
                  <c:v>44816</c:v>
                </c:pt>
                <c:pt idx="663">
                  <c:v>44815</c:v>
                </c:pt>
                <c:pt idx="664">
                  <c:v>44814</c:v>
                </c:pt>
                <c:pt idx="665">
                  <c:v>44813</c:v>
                </c:pt>
                <c:pt idx="666">
                  <c:v>44812</c:v>
                </c:pt>
                <c:pt idx="667">
                  <c:v>44811</c:v>
                </c:pt>
                <c:pt idx="668">
                  <c:v>44810</c:v>
                </c:pt>
                <c:pt idx="669">
                  <c:v>44809</c:v>
                </c:pt>
                <c:pt idx="670">
                  <c:v>44808</c:v>
                </c:pt>
                <c:pt idx="671">
                  <c:v>44807</c:v>
                </c:pt>
                <c:pt idx="672">
                  <c:v>44806</c:v>
                </c:pt>
                <c:pt idx="673">
                  <c:v>44805</c:v>
                </c:pt>
                <c:pt idx="674">
                  <c:v>44804</c:v>
                </c:pt>
                <c:pt idx="675">
                  <c:v>44803</c:v>
                </c:pt>
                <c:pt idx="676">
                  <c:v>44802</c:v>
                </c:pt>
                <c:pt idx="677">
                  <c:v>44801</c:v>
                </c:pt>
                <c:pt idx="678">
                  <c:v>44800</c:v>
                </c:pt>
                <c:pt idx="679">
                  <c:v>44799</c:v>
                </c:pt>
                <c:pt idx="680">
                  <c:v>44798</c:v>
                </c:pt>
                <c:pt idx="681">
                  <c:v>44797</c:v>
                </c:pt>
                <c:pt idx="682">
                  <c:v>44796</c:v>
                </c:pt>
                <c:pt idx="683">
                  <c:v>44795</c:v>
                </c:pt>
                <c:pt idx="684">
                  <c:v>44794</c:v>
                </c:pt>
                <c:pt idx="685">
                  <c:v>44793</c:v>
                </c:pt>
                <c:pt idx="686">
                  <c:v>44792</c:v>
                </c:pt>
                <c:pt idx="687">
                  <c:v>44791</c:v>
                </c:pt>
                <c:pt idx="688">
                  <c:v>44790</c:v>
                </c:pt>
                <c:pt idx="689">
                  <c:v>44789</c:v>
                </c:pt>
                <c:pt idx="690">
                  <c:v>44788</c:v>
                </c:pt>
                <c:pt idx="691">
                  <c:v>44787</c:v>
                </c:pt>
                <c:pt idx="692">
                  <c:v>44786</c:v>
                </c:pt>
                <c:pt idx="693">
                  <c:v>44785</c:v>
                </c:pt>
                <c:pt idx="694">
                  <c:v>44784</c:v>
                </c:pt>
                <c:pt idx="695">
                  <c:v>44783</c:v>
                </c:pt>
                <c:pt idx="696">
                  <c:v>44782</c:v>
                </c:pt>
                <c:pt idx="697">
                  <c:v>44781</c:v>
                </c:pt>
                <c:pt idx="698">
                  <c:v>44780</c:v>
                </c:pt>
                <c:pt idx="699">
                  <c:v>44779</c:v>
                </c:pt>
                <c:pt idx="700">
                  <c:v>44778</c:v>
                </c:pt>
                <c:pt idx="701">
                  <c:v>44777</c:v>
                </c:pt>
                <c:pt idx="702">
                  <c:v>44776</c:v>
                </c:pt>
                <c:pt idx="703">
                  <c:v>44775</c:v>
                </c:pt>
                <c:pt idx="704">
                  <c:v>44774</c:v>
                </c:pt>
                <c:pt idx="705">
                  <c:v>44773</c:v>
                </c:pt>
                <c:pt idx="706">
                  <c:v>44772</c:v>
                </c:pt>
                <c:pt idx="707">
                  <c:v>44771</c:v>
                </c:pt>
                <c:pt idx="708">
                  <c:v>44770</c:v>
                </c:pt>
                <c:pt idx="709">
                  <c:v>44769</c:v>
                </c:pt>
                <c:pt idx="710">
                  <c:v>44768</c:v>
                </c:pt>
                <c:pt idx="711">
                  <c:v>44767</c:v>
                </c:pt>
                <c:pt idx="712">
                  <c:v>44766</c:v>
                </c:pt>
                <c:pt idx="713">
                  <c:v>44765</c:v>
                </c:pt>
                <c:pt idx="714">
                  <c:v>44764</c:v>
                </c:pt>
                <c:pt idx="715">
                  <c:v>44763</c:v>
                </c:pt>
                <c:pt idx="716">
                  <c:v>44762</c:v>
                </c:pt>
                <c:pt idx="717">
                  <c:v>44761</c:v>
                </c:pt>
                <c:pt idx="718">
                  <c:v>44760</c:v>
                </c:pt>
                <c:pt idx="719">
                  <c:v>44759</c:v>
                </c:pt>
                <c:pt idx="720">
                  <c:v>44758</c:v>
                </c:pt>
                <c:pt idx="721">
                  <c:v>44757</c:v>
                </c:pt>
                <c:pt idx="722">
                  <c:v>44756</c:v>
                </c:pt>
                <c:pt idx="723">
                  <c:v>44755</c:v>
                </c:pt>
                <c:pt idx="724">
                  <c:v>44754</c:v>
                </c:pt>
                <c:pt idx="725">
                  <c:v>44753</c:v>
                </c:pt>
                <c:pt idx="726">
                  <c:v>44752</c:v>
                </c:pt>
                <c:pt idx="727">
                  <c:v>44751</c:v>
                </c:pt>
                <c:pt idx="728">
                  <c:v>44750</c:v>
                </c:pt>
                <c:pt idx="729">
                  <c:v>44749</c:v>
                </c:pt>
                <c:pt idx="730">
                  <c:v>44748</c:v>
                </c:pt>
                <c:pt idx="731">
                  <c:v>44747</c:v>
                </c:pt>
                <c:pt idx="732">
                  <c:v>44746</c:v>
                </c:pt>
                <c:pt idx="733">
                  <c:v>44745</c:v>
                </c:pt>
                <c:pt idx="734">
                  <c:v>44744</c:v>
                </c:pt>
                <c:pt idx="735">
                  <c:v>44743</c:v>
                </c:pt>
                <c:pt idx="736">
                  <c:v>44742</c:v>
                </c:pt>
                <c:pt idx="737">
                  <c:v>44741</c:v>
                </c:pt>
                <c:pt idx="738">
                  <c:v>44740</c:v>
                </c:pt>
                <c:pt idx="739">
                  <c:v>44739</c:v>
                </c:pt>
                <c:pt idx="740">
                  <c:v>44738</c:v>
                </c:pt>
                <c:pt idx="741">
                  <c:v>44737</c:v>
                </c:pt>
                <c:pt idx="742">
                  <c:v>44736</c:v>
                </c:pt>
                <c:pt idx="743">
                  <c:v>44735</c:v>
                </c:pt>
                <c:pt idx="744">
                  <c:v>44734</c:v>
                </c:pt>
                <c:pt idx="745">
                  <c:v>44733</c:v>
                </c:pt>
                <c:pt idx="746">
                  <c:v>44732</c:v>
                </c:pt>
                <c:pt idx="747">
                  <c:v>44731</c:v>
                </c:pt>
              </c:numCache>
            </c:numRef>
          </c:cat>
          <c:val>
            <c:numRef>
              <c:f>玻璃日度图表!$K$18:$K$765</c:f>
              <c:numCache>
                <c:formatCode>0_ </c:formatCode>
                <c:ptCount val="748"/>
                <c:pt idx="0">
                  <c:v>1510.8400000000001</c:v>
                </c:pt>
                <c:pt idx="1">
                  <c:v>1510.8400000000001</c:v>
                </c:pt>
                <c:pt idx="2">
                  <c:v>1510.8400000000001</c:v>
                </c:pt>
                <c:pt idx="3">
                  <c:v>1510.8400000000001</c:v>
                </c:pt>
                <c:pt idx="4">
                  <c:v>1510.8400000000001</c:v>
                </c:pt>
                <c:pt idx="5">
                  <c:v>#N/A</c:v>
                </c:pt>
                <c:pt idx="6">
                  <c:v>#N/A</c:v>
                </c:pt>
                <c:pt idx="7">
                  <c:v>1515.1200000000001</c:v>
                </c:pt>
                <c:pt idx="8">
                  <c:v>1557.92</c:v>
                </c:pt>
                <c:pt idx="9">
                  <c:v>1575.0400000000002</c:v>
                </c:pt>
                <c:pt idx="10">
                  <c:v>1575.0400000000002</c:v>
                </c:pt>
                <c:pt idx="11">
                  <c:v>1575.0400000000002</c:v>
                </c:pt>
                <c:pt idx="12">
                  <c:v>#N/A</c:v>
                </c:pt>
                <c:pt idx="13">
                  <c:v>#N/A</c:v>
                </c:pt>
                <c:pt idx="14">
                  <c:v>1609.2800000000002</c:v>
                </c:pt>
                <c:pt idx="15">
                  <c:v>1613.5600000000002</c:v>
                </c:pt>
                <c:pt idx="16">
                  <c:v>1617.8400000000001</c:v>
                </c:pt>
                <c:pt idx="17">
                  <c:v>1622.1200000000001</c:v>
                </c:pt>
                <c:pt idx="18">
                  <c:v>1622.1200000000001</c:v>
                </c:pt>
                <c:pt idx="19">
                  <c:v>#N/A</c:v>
                </c:pt>
                <c:pt idx="20">
                  <c:v>#N/A</c:v>
                </c:pt>
                <c:pt idx="21">
                  <c:v>1626.4</c:v>
                </c:pt>
                <c:pt idx="22">
                  <c:v>1630.68</c:v>
                </c:pt>
                <c:pt idx="23">
                  <c:v>1630.68</c:v>
                </c:pt>
                <c:pt idx="24">
                  <c:v>1630.68</c:v>
                </c:pt>
                <c:pt idx="25">
                  <c:v>#N/A</c:v>
                </c:pt>
                <c:pt idx="26">
                  <c:v>#N/A</c:v>
                </c:pt>
                <c:pt idx="27">
                  <c:v>#N/A</c:v>
                </c:pt>
                <c:pt idx="28">
                  <c:v>1626.4</c:v>
                </c:pt>
                <c:pt idx="29">
                  <c:v>1609.2800000000002</c:v>
                </c:pt>
                <c:pt idx="30">
                  <c:v>1609.2800000000002</c:v>
                </c:pt>
                <c:pt idx="31">
                  <c:v>1609.2800000000002</c:v>
                </c:pt>
                <c:pt idx="32">
                  <c:v>1609.2800000000002</c:v>
                </c:pt>
                <c:pt idx="33">
                  <c:v>#N/A</c:v>
                </c:pt>
                <c:pt idx="34">
                  <c:v>#N/A</c:v>
                </c:pt>
                <c:pt idx="35">
                  <c:v>1609.2800000000002</c:v>
                </c:pt>
                <c:pt idx="36">
                  <c:v>1609.2800000000002</c:v>
                </c:pt>
                <c:pt idx="37">
                  <c:v>1609.2800000000002</c:v>
                </c:pt>
                <c:pt idx="38">
                  <c:v>1609.2800000000002</c:v>
                </c:pt>
                <c:pt idx="39">
                  <c:v>1605</c:v>
                </c:pt>
                <c:pt idx="40">
                  <c:v>#N/A</c:v>
                </c:pt>
                <c:pt idx="41">
                  <c:v>#N/A</c:v>
                </c:pt>
                <c:pt idx="42">
                  <c:v>1592.16</c:v>
                </c:pt>
                <c:pt idx="43">
                  <c:v>1592.16</c:v>
                </c:pt>
                <c:pt idx="44">
                  <c:v>1592.16</c:v>
                </c:pt>
                <c:pt idx="45">
                  <c:v>1579.3200000000002</c:v>
                </c:pt>
                <c:pt idx="46">
                  <c:v>1579.3200000000002</c:v>
                </c:pt>
                <c:pt idx="47">
                  <c:v>#N/A</c:v>
                </c:pt>
                <c:pt idx="48">
                  <c:v>#N/A</c:v>
                </c:pt>
                <c:pt idx="49">
                  <c:v>1579.3200000000002</c:v>
                </c:pt>
                <c:pt idx="50">
                  <c:v>1579.3200000000002</c:v>
                </c:pt>
                <c:pt idx="51">
                  <c:v>1579.3200000000002</c:v>
                </c:pt>
                <c:pt idx="52">
                  <c:v>1583.6000000000001</c:v>
                </c:pt>
                <c:pt idx="53">
                  <c:v>1587.88</c:v>
                </c:pt>
                <c:pt idx="54">
                  <c:v>#N/A</c:v>
                </c:pt>
                <c:pt idx="55">
                  <c:v>1583.6000000000001</c:v>
                </c:pt>
                <c:pt idx="56">
                  <c:v>1583.6000000000001</c:v>
                </c:pt>
                <c:pt idx="57">
                  <c:v>1562.2</c:v>
                </c:pt>
                <c:pt idx="58">
                  <c:v>1562.2</c:v>
                </c:pt>
                <c:pt idx="59">
                  <c:v>1562.2</c:v>
                </c:pt>
                <c:pt idx="60">
                  <c:v>1562.2</c:v>
                </c:pt>
                <c:pt idx="61">
                  <c:v>#N/A</c:v>
                </c:pt>
                <c:pt idx="62">
                  <c:v>#N/A</c:v>
                </c:pt>
                <c:pt idx="63">
                  <c:v>#N/A</c:v>
                </c:pt>
                <c:pt idx="64">
                  <c:v>#N/A</c:v>
                </c:pt>
                <c:pt idx="65">
                  <c:v>#N/A</c:v>
                </c:pt>
                <c:pt idx="66">
                  <c:v>1566.48</c:v>
                </c:pt>
                <c:pt idx="67">
                  <c:v>1566.48</c:v>
                </c:pt>
                <c:pt idx="68">
                  <c:v>1570.76</c:v>
                </c:pt>
                <c:pt idx="69">
                  <c:v>#N/A</c:v>
                </c:pt>
                <c:pt idx="70">
                  <c:v>1570.76</c:v>
                </c:pt>
                <c:pt idx="71">
                  <c:v>1562.2</c:v>
                </c:pt>
                <c:pt idx="72">
                  <c:v>1562.2</c:v>
                </c:pt>
                <c:pt idx="73">
                  <c:v>1553.64</c:v>
                </c:pt>
                <c:pt idx="74">
                  <c:v>1553.64</c:v>
                </c:pt>
                <c:pt idx="75">
                  <c:v>#N/A</c:v>
                </c:pt>
                <c:pt idx="76">
                  <c:v>#N/A</c:v>
                </c:pt>
                <c:pt idx="77">
                  <c:v>1575.0400000000002</c:v>
                </c:pt>
                <c:pt idx="78">
                  <c:v>1575.0400000000002</c:v>
                </c:pt>
                <c:pt idx="79">
                  <c:v>1575.0400000000002</c:v>
                </c:pt>
                <c:pt idx="80">
                  <c:v>1596.44</c:v>
                </c:pt>
                <c:pt idx="81">
                  <c:v>1600.72</c:v>
                </c:pt>
                <c:pt idx="82">
                  <c:v>#N/A</c:v>
                </c:pt>
                <c:pt idx="83">
                  <c:v>#N/A</c:v>
                </c:pt>
                <c:pt idx="84">
                  <c:v>1613.5600000000002</c:v>
                </c:pt>
                <c:pt idx="85">
                  <c:v>1617.8400000000001</c:v>
                </c:pt>
                <c:pt idx="86">
                  <c:v>1609.2800000000002</c:v>
                </c:pt>
                <c:pt idx="87">
                  <c:v>1596.44</c:v>
                </c:pt>
                <c:pt idx="88">
                  <c:v>1583.6000000000001</c:v>
                </c:pt>
                <c:pt idx="89">
                  <c:v>1562.2</c:v>
                </c:pt>
                <c:pt idx="90">
                  <c:v>#N/A</c:v>
                </c:pt>
                <c:pt idx="91">
                  <c:v>#N/A</c:v>
                </c:pt>
                <c:pt idx="92">
                  <c:v>#N/A</c:v>
                </c:pt>
                <c:pt idx="93">
                  <c:v>1557.92</c:v>
                </c:pt>
                <c:pt idx="94">
                  <c:v>1557.92</c:v>
                </c:pt>
                <c:pt idx="95">
                  <c:v>1557.92</c:v>
                </c:pt>
                <c:pt idx="96">
                  <c:v>#N/A</c:v>
                </c:pt>
                <c:pt idx="97">
                  <c:v>#N/A</c:v>
                </c:pt>
                <c:pt idx="98">
                  <c:v>1557.92</c:v>
                </c:pt>
                <c:pt idx="99">
                  <c:v>1570.76</c:v>
                </c:pt>
                <c:pt idx="100">
                  <c:v>1579.3200000000002</c:v>
                </c:pt>
                <c:pt idx="101">
                  <c:v>1613.5600000000002</c:v>
                </c:pt>
                <c:pt idx="102">
                  <c:v>1617.8400000000001</c:v>
                </c:pt>
                <c:pt idx="103">
                  <c:v>#N/A</c:v>
                </c:pt>
                <c:pt idx="104">
                  <c:v>#N/A</c:v>
                </c:pt>
                <c:pt idx="105">
                  <c:v>1660.64</c:v>
                </c:pt>
                <c:pt idx="106">
                  <c:v>1673.48</c:v>
                </c:pt>
                <c:pt idx="107">
                  <c:v>1703.44</c:v>
                </c:pt>
                <c:pt idx="108">
                  <c:v>1703.44</c:v>
                </c:pt>
                <c:pt idx="109">
                  <c:v>1703.44</c:v>
                </c:pt>
                <c:pt idx="110">
                  <c:v>#N/A</c:v>
                </c:pt>
                <c:pt idx="111">
                  <c:v>#N/A</c:v>
                </c:pt>
                <c:pt idx="112">
                  <c:v>1703.44</c:v>
                </c:pt>
                <c:pt idx="113">
                  <c:v>1703.44</c:v>
                </c:pt>
                <c:pt idx="114">
                  <c:v>1703.44</c:v>
                </c:pt>
                <c:pt idx="115">
                  <c:v>1703.44</c:v>
                </c:pt>
                <c:pt idx="116">
                  <c:v>1720.5600000000002</c:v>
                </c:pt>
                <c:pt idx="117">
                  <c:v>#N/A</c:v>
                </c:pt>
                <c:pt idx="118">
                  <c:v>#N/A</c:v>
                </c:pt>
                <c:pt idx="119">
                  <c:v>1741.96</c:v>
                </c:pt>
                <c:pt idx="120">
                  <c:v>1750.5200000000002</c:v>
                </c:pt>
                <c:pt idx="121">
                  <c:v>1763.3600000000001</c:v>
                </c:pt>
                <c:pt idx="122">
                  <c:v>1780.48</c:v>
                </c:pt>
                <c:pt idx="123">
                  <c:v>1801.88</c:v>
                </c:pt>
                <c:pt idx="124">
                  <c:v>#N/A</c:v>
                </c:pt>
                <c:pt idx="125">
                  <c:v>#N/A</c:v>
                </c:pt>
                <c:pt idx="126">
                  <c:v>1827.5600000000002</c:v>
                </c:pt>
                <c:pt idx="127">
                  <c:v>1827.5600000000002</c:v>
                </c:pt>
                <c:pt idx="128">
                  <c:v>1827.5600000000002</c:v>
                </c:pt>
                <c:pt idx="129">
                  <c:v>1827.5600000000002</c:v>
                </c:pt>
                <c:pt idx="130">
                  <c:v>1827.5600000000002</c:v>
                </c:pt>
                <c:pt idx="131">
                  <c:v>#N/A</c:v>
                </c:pt>
                <c:pt idx="132">
                  <c:v>#N/A</c:v>
                </c:pt>
                <c:pt idx="133">
                  <c:v>1848.96</c:v>
                </c:pt>
                <c:pt idx="134">
                  <c:v>1857.5200000000002</c:v>
                </c:pt>
                <c:pt idx="135">
                  <c:v>1857.5200000000002</c:v>
                </c:pt>
                <c:pt idx="136">
                  <c:v>1857.5200000000002</c:v>
                </c:pt>
                <c:pt idx="137">
                  <c:v>1866.0800000000002</c:v>
                </c:pt>
                <c:pt idx="138">
                  <c:v>1874.64</c:v>
                </c:pt>
                <c:pt idx="139">
                  <c:v>#N/A</c:v>
                </c:pt>
                <c:pt idx="140">
                  <c:v>#N/A</c:v>
                </c:pt>
                <c:pt idx="141">
                  <c:v>#N/A</c:v>
                </c:pt>
                <c:pt idx="142">
                  <c:v>#N/A</c:v>
                </c:pt>
                <c:pt idx="143">
                  <c:v>#N/A</c:v>
                </c:pt>
                <c:pt idx="144">
                  <c:v>#N/A</c:v>
                </c:pt>
                <c:pt idx="145">
                  <c:v>#N/A</c:v>
                </c:pt>
                <c:pt idx="146">
                  <c:v>#N/A</c:v>
                </c:pt>
                <c:pt idx="147">
                  <c:v>#N/A</c:v>
                </c:pt>
                <c:pt idx="148">
                  <c:v>1870.3600000000001</c:v>
                </c:pt>
                <c:pt idx="149">
                  <c:v>1870.3600000000001</c:v>
                </c:pt>
                <c:pt idx="150">
                  <c:v>1870.3600000000001</c:v>
                </c:pt>
                <c:pt idx="151">
                  <c:v>1870.3600000000001</c:v>
                </c:pt>
                <c:pt idx="152">
                  <c:v>1870.3600000000001</c:v>
                </c:pt>
                <c:pt idx="153">
                  <c:v>#N/A</c:v>
                </c:pt>
                <c:pt idx="154">
                  <c:v>1870.3600000000001</c:v>
                </c:pt>
                <c:pt idx="155">
                  <c:v>1870.3600000000001</c:v>
                </c:pt>
                <c:pt idx="156">
                  <c:v>1870.3600000000001</c:v>
                </c:pt>
                <c:pt idx="157">
                  <c:v>1870.3600000000001</c:v>
                </c:pt>
                <c:pt idx="158">
                  <c:v>1866.0800000000002</c:v>
                </c:pt>
                <c:pt idx="159">
                  <c:v>#N/A</c:v>
                </c:pt>
                <c:pt idx="160">
                  <c:v>#N/A</c:v>
                </c:pt>
                <c:pt idx="161">
                  <c:v>1831.8400000000001</c:v>
                </c:pt>
                <c:pt idx="162">
                  <c:v>1827.5600000000002</c:v>
                </c:pt>
                <c:pt idx="163">
                  <c:v>1819</c:v>
                </c:pt>
                <c:pt idx="164">
                  <c:v>1814.72</c:v>
                </c:pt>
                <c:pt idx="165">
                  <c:v>1806.16</c:v>
                </c:pt>
                <c:pt idx="166">
                  <c:v>#N/A</c:v>
                </c:pt>
                <c:pt idx="167">
                  <c:v>#N/A</c:v>
                </c:pt>
                <c:pt idx="168">
                  <c:v>1801.88</c:v>
                </c:pt>
                <c:pt idx="169">
                  <c:v>1801.88</c:v>
                </c:pt>
                <c:pt idx="170">
                  <c:v>1806.16</c:v>
                </c:pt>
                <c:pt idx="171">
                  <c:v>1806.16</c:v>
                </c:pt>
                <c:pt idx="172">
                  <c:v>1814.72</c:v>
                </c:pt>
                <c:pt idx="173">
                  <c:v>#N/A</c:v>
                </c:pt>
                <c:pt idx="174">
                  <c:v>#N/A</c:v>
                </c:pt>
                <c:pt idx="175">
                  <c:v>1831.8400000000001</c:v>
                </c:pt>
                <c:pt idx="176">
                  <c:v>1836.1200000000001</c:v>
                </c:pt>
                <c:pt idx="177">
                  <c:v>1840.4</c:v>
                </c:pt>
                <c:pt idx="178">
                  <c:v>1831.8400000000001</c:v>
                </c:pt>
                <c:pt idx="179">
                  <c:v>1819</c:v>
                </c:pt>
                <c:pt idx="180">
                  <c:v>#N/A</c:v>
                </c:pt>
                <c:pt idx="181">
                  <c:v>#N/A</c:v>
                </c:pt>
                <c:pt idx="182">
                  <c:v>1827.5600000000002</c:v>
                </c:pt>
                <c:pt idx="183">
                  <c:v>1827.5600000000002</c:v>
                </c:pt>
                <c:pt idx="184">
                  <c:v>1806.16</c:v>
                </c:pt>
                <c:pt idx="185">
                  <c:v>1797.6000000000001</c:v>
                </c:pt>
                <c:pt idx="186">
                  <c:v>#N/A</c:v>
                </c:pt>
                <c:pt idx="187">
                  <c:v>#N/A</c:v>
                </c:pt>
                <c:pt idx="188">
                  <c:v>#N/A</c:v>
                </c:pt>
                <c:pt idx="189">
                  <c:v>1801.88</c:v>
                </c:pt>
                <c:pt idx="190">
                  <c:v>1801.88</c:v>
                </c:pt>
                <c:pt idx="191">
                  <c:v>1801.88</c:v>
                </c:pt>
                <c:pt idx="192">
                  <c:v>1806.16</c:v>
                </c:pt>
                <c:pt idx="193">
                  <c:v>1810.44</c:v>
                </c:pt>
                <c:pt idx="194">
                  <c:v>#N/A</c:v>
                </c:pt>
                <c:pt idx="195">
                  <c:v>#N/A</c:v>
                </c:pt>
                <c:pt idx="196">
                  <c:v>1810.44</c:v>
                </c:pt>
                <c:pt idx="197">
                  <c:v>1801.88</c:v>
                </c:pt>
                <c:pt idx="198">
                  <c:v>1806.16</c:v>
                </c:pt>
                <c:pt idx="199">
                  <c:v>1806.16</c:v>
                </c:pt>
                <c:pt idx="200">
                  <c:v>1806.16</c:v>
                </c:pt>
                <c:pt idx="201">
                  <c:v>#N/A</c:v>
                </c:pt>
                <c:pt idx="202">
                  <c:v>#N/A</c:v>
                </c:pt>
                <c:pt idx="203">
                  <c:v>1836.1200000000001</c:v>
                </c:pt>
                <c:pt idx="204">
                  <c:v>1844.68</c:v>
                </c:pt>
                <c:pt idx="205">
                  <c:v>1853.24</c:v>
                </c:pt>
                <c:pt idx="206">
                  <c:v>1857.5200000000002</c:v>
                </c:pt>
                <c:pt idx="207">
                  <c:v>1870.3600000000001</c:v>
                </c:pt>
                <c:pt idx="208">
                  <c:v>#N/A</c:v>
                </c:pt>
                <c:pt idx="209">
                  <c:v>#N/A</c:v>
                </c:pt>
                <c:pt idx="210">
                  <c:v>1870.3600000000001</c:v>
                </c:pt>
                <c:pt idx="211">
                  <c:v>1870.3600000000001</c:v>
                </c:pt>
                <c:pt idx="212">
                  <c:v>1870.3600000000001</c:v>
                </c:pt>
                <c:pt idx="213">
                  <c:v>1870.3600000000001</c:v>
                </c:pt>
                <c:pt idx="214">
                  <c:v>1883.2</c:v>
                </c:pt>
                <c:pt idx="215">
                  <c:v>#N/A</c:v>
                </c:pt>
                <c:pt idx="216">
                  <c:v>#N/A</c:v>
                </c:pt>
                <c:pt idx="217">
                  <c:v>1840.4</c:v>
                </c:pt>
                <c:pt idx="218">
                  <c:v>1840.4</c:v>
                </c:pt>
                <c:pt idx="219">
                  <c:v>1840.4</c:v>
                </c:pt>
                <c:pt idx="220">
                  <c:v>1840.4</c:v>
                </c:pt>
                <c:pt idx="221">
                  <c:v>1840.4</c:v>
                </c:pt>
                <c:pt idx="222">
                  <c:v>#N/A</c:v>
                </c:pt>
                <c:pt idx="223">
                  <c:v>#N/A</c:v>
                </c:pt>
                <c:pt idx="224">
                  <c:v>1857.5200000000002</c:v>
                </c:pt>
                <c:pt idx="225">
                  <c:v>1857.5200000000002</c:v>
                </c:pt>
                <c:pt idx="226">
                  <c:v>1857.5200000000002</c:v>
                </c:pt>
                <c:pt idx="227">
                  <c:v>1857.5200000000002</c:v>
                </c:pt>
                <c:pt idx="228">
                  <c:v>1857.5200000000002</c:v>
                </c:pt>
                <c:pt idx="229">
                  <c:v>#N/A</c:v>
                </c:pt>
                <c:pt idx="230">
                  <c:v>#N/A</c:v>
                </c:pt>
                <c:pt idx="231">
                  <c:v>1857.5200000000002</c:v>
                </c:pt>
                <c:pt idx="232">
                  <c:v>1857.5200000000002</c:v>
                </c:pt>
                <c:pt idx="233">
                  <c:v>1874.64</c:v>
                </c:pt>
                <c:pt idx="234">
                  <c:v>1891.7600000000002</c:v>
                </c:pt>
                <c:pt idx="235">
                  <c:v>1908.88</c:v>
                </c:pt>
                <c:pt idx="236">
                  <c:v>#N/A</c:v>
                </c:pt>
                <c:pt idx="237">
                  <c:v>#N/A</c:v>
                </c:pt>
                <c:pt idx="238">
                  <c:v>1908.88</c:v>
                </c:pt>
                <c:pt idx="239">
                  <c:v>1913.16</c:v>
                </c:pt>
                <c:pt idx="240">
                  <c:v>1913.16</c:v>
                </c:pt>
                <c:pt idx="241">
                  <c:v>1917.44</c:v>
                </c:pt>
                <c:pt idx="242">
                  <c:v>1917.44</c:v>
                </c:pt>
                <c:pt idx="243">
                  <c:v>#N/A</c:v>
                </c:pt>
                <c:pt idx="244">
                  <c:v>#N/A</c:v>
                </c:pt>
                <c:pt idx="245">
                  <c:v>1917.44</c:v>
                </c:pt>
                <c:pt idx="246">
                  <c:v>1917.44</c:v>
                </c:pt>
                <c:pt idx="247">
                  <c:v>1926</c:v>
                </c:pt>
                <c:pt idx="248">
                  <c:v>1943.1200000000001</c:v>
                </c:pt>
                <c:pt idx="249">
                  <c:v>1943.1200000000001</c:v>
                </c:pt>
                <c:pt idx="250">
                  <c:v>#N/A</c:v>
                </c:pt>
                <c:pt idx="251">
                  <c:v>#N/A</c:v>
                </c:pt>
                <c:pt idx="252">
                  <c:v>1947.4</c:v>
                </c:pt>
                <c:pt idx="253">
                  <c:v>1951.68</c:v>
                </c:pt>
                <c:pt idx="254">
                  <c:v>1951.68</c:v>
                </c:pt>
                <c:pt idx="255">
                  <c:v>1955.96</c:v>
                </c:pt>
                <c:pt idx="256">
                  <c:v>1977.3600000000001</c:v>
                </c:pt>
                <c:pt idx="257">
                  <c:v>#N/A</c:v>
                </c:pt>
                <c:pt idx="258">
                  <c:v>#N/A</c:v>
                </c:pt>
                <c:pt idx="259">
                  <c:v>1977.3600000000001</c:v>
                </c:pt>
                <c:pt idx="260">
                  <c:v>1981.64</c:v>
                </c:pt>
                <c:pt idx="261">
                  <c:v>1981.64</c:v>
                </c:pt>
                <c:pt idx="262">
                  <c:v>1998.7600000000002</c:v>
                </c:pt>
                <c:pt idx="263">
                  <c:v>1998.7600000000002</c:v>
                </c:pt>
                <c:pt idx="264">
                  <c:v>#N/A</c:v>
                </c:pt>
                <c:pt idx="265">
                  <c:v>#N/A</c:v>
                </c:pt>
                <c:pt idx="266">
                  <c:v>2007.3200000000002</c:v>
                </c:pt>
                <c:pt idx="267">
                  <c:v>2007.3200000000002</c:v>
                </c:pt>
                <c:pt idx="268">
                  <c:v>2007.3200000000002</c:v>
                </c:pt>
                <c:pt idx="269">
                  <c:v>2007.3200000000002</c:v>
                </c:pt>
                <c:pt idx="270">
                  <c:v>2007.3200000000002</c:v>
                </c:pt>
                <c:pt idx="271">
                  <c:v>2007.3200000000002</c:v>
                </c:pt>
                <c:pt idx="272">
                  <c:v>1990.2</c:v>
                </c:pt>
                <c:pt idx="273">
                  <c:v>#N/A</c:v>
                </c:pt>
                <c:pt idx="274">
                  <c:v>#N/A</c:v>
                </c:pt>
                <c:pt idx="275">
                  <c:v>#N/A</c:v>
                </c:pt>
                <c:pt idx="276">
                  <c:v>#N/A</c:v>
                </c:pt>
                <c:pt idx="277">
                  <c:v>#N/A</c:v>
                </c:pt>
                <c:pt idx="278">
                  <c:v>#N/A</c:v>
                </c:pt>
                <c:pt idx="279">
                  <c:v>#N/A</c:v>
                </c:pt>
                <c:pt idx="280">
                  <c:v>#N/A</c:v>
                </c:pt>
                <c:pt idx="281">
                  <c:v>1968.8000000000002</c:v>
                </c:pt>
                <c:pt idx="282">
                  <c:v>1968.8000000000002</c:v>
                </c:pt>
                <c:pt idx="283">
                  <c:v>1968.8000000000002</c:v>
                </c:pt>
                <c:pt idx="284">
                  <c:v>1968.8000000000002</c:v>
                </c:pt>
                <c:pt idx="285">
                  <c:v>#N/A</c:v>
                </c:pt>
                <c:pt idx="286">
                  <c:v>#N/A</c:v>
                </c:pt>
                <c:pt idx="287">
                  <c:v>1968.8000000000002</c:v>
                </c:pt>
                <c:pt idx="288">
                  <c:v>1968.8000000000002</c:v>
                </c:pt>
                <c:pt idx="289">
                  <c:v>1968.8000000000002</c:v>
                </c:pt>
                <c:pt idx="290">
                  <c:v>1977.3600000000001</c:v>
                </c:pt>
                <c:pt idx="291">
                  <c:v>1977.3600000000001</c:v>
                </c:pt>
                <c:pt idx="292">
                  <c:v>#N/A</c:v>
                </c:pt>
                <c:pt idx="293">
                  <c:v>#N/A</c:v>
                </c:pt>
                <c:pt idx="294">
                  <c:v>1981.64</c:v>
                </c:pt>
                <c:pt idx="295">
                  <c:v>1981.64</c:v>
                </c:pt>
                <c:pt idx="296">
                  <c:v>1981.64</c:v>
                </c:pt>
                <c:pt idx="297">
                  <c:v>1985.92</c:v>
                </c:pt>
                <c:pt idx="298">
                  <c:v>1985.92</c:v>
                </c:pt>
                <c:pt idx="299">
                  <c:v>#N/A</c:v>
                </c:pt>
                <c:pt idx="300">
                  <c:v>#N/A</c:v>
                </c:pt>
                <c:pt idx="301">
                  <c:v>1985.92</c:v>
                </c:pt>
                <c:pt idx="302">
                  <c:v>1985.92</c:v>
                </c:pt>
                <c:pt idx="303">
                  <c:v>1985.92</c:v>
                </c:pt>
                <c:pt idx="304">
                  <c:v>1994.48</c:v>
                </c:pt>
                <c:pt idx="305">
                  <c:v>1994.48</c:v>
                </c:pt>
                <c:pt idx="306">
                  <c:v>#N/A</c:v>
                </c:pt>
                <c:pt idx="307">
                  <c:v>#N/A</c:v>
                </c:pt>
                <c:pt idx="308">
                  <c:v>1994.48</c:v>
                </c:pt>
                <c:pt idx="309">
                  <c:v>1977.3600000000001</c:v>
                </c:pt>
                <c:pt idx="310">
                  <c:v>1943.1200000000001</c:v>
                </c:pt>
                <c:pt idx="311">
                  <c:v>1938.8400000000001</c:v>
                </c:pt>
                <c:pt idx="312">
                  <c:v>1943.1200000000001</c:v>
                </c:pt>
                <c:pt idx="313">
                  <c:v>#N/A</c:v>
                </c:pt>
                <c:pt idx="314">
                  <c:v>#N/A</c:v>
                </c:pt>
                <c:pt idx="315">
                  <c:v>1951.68</c:v>
                </c:pt>
                <c:pt idx="316">
                  <c:v>1951.68</c:v>
                </c:pt>
                <c:pt idx="317">
                  <c:v>1951.68</c:v>
                </c:pt>
                <c:pt idx="318">
                  <c:v>1951.68</c:v>
                </c:pt>
                <c:pt idx="319">
                  <c:v>1951.68</c:v>
                </c:pt>
                <c:pt idx="320">
                  <c:v>#N/A</c:v>
                </c:pt>
                <c:pt idx="321">
                  <c:v>#N/A</c:v>
                </c:pt>
                <c:pt idx="322">
                  <c:v>1968.8000000000002</c:v>
                </c:pt>
                <c:pt idx="323">
                  <c:v>1977.3600000000001</c:v>
                </c:pt>
                <c:pt idx="324">
                  <c:v>1977.3600000000001</c:v>
                </c:pt>
                <c:pt idx="325">
                  <c:v>1977.3600000000001</c:v>
                </c:pt>
                <c:pt idx="326">
                  <c:v>1977.3600000000001</c:v>
                </c:pt>
                <c:pt idx="327">
                  <c:v>#N/A</c:v>
                </c:pt>
                <c:pt idx="328">
                  <c:v>#N/A</c:v>
                </c:pt>
                <c:pt idx="329">
                  <c:v>1960.24</c:v>
                </c:pt>
                <c:pt idx="330">
                  <c:v>1960.24</c:v>
                </c:pt>
                <c:pt idx="331">
                  <c:v>1943.1200000000001</c:v>
                </c:pt>
                <c:pt idx="332">
                  <c:v>1943.1200000000001</c:v>
                </c:pt>
                <c:pt idx="333">
                  <c:v>1926</c:v>
                </c:pt>
                <c:pt idx="334">
                  <c:v>#N/A</c:v>
                </c:pt>
                <c:pt idx="335">
                  <c:v>#N/A</c:v>
                </c:pt>
                <c:pt idx="336">
                  <c:v>1891.7600000000002</c:v>
                </c:pt>
                <c:pt idx="337">
                  <c:v>1874.64</c:v>
                </c:pt>
                <c:pt idx="338">
                  <c:v>1848.96</c:v>
                </c:pt>
                <c:pt idx="339">
                  <c:v>1840.4</c:v>
                </c:pt>
                <c:pt idx="340">
                  <c:v>1831.8400000000001</c:v>
                </c:pt>
                <c:pt idx="341">
                  <c:v>#N/A</c:v>
                </c:pt>
                <c:pt idx="342">
                  <c:v>#N/A</c:v>
                </c:pt>
                <c:pt idx="343">
                  <c:v>1831.8400000000001</c:v>
                </c:pt>
                <c:pt idx="344">
                  <c:v>1831.8400000000001</c:v>
                </c:pt>
                <c:pt idx="345">
                  <c:v>1831.8400000000001</c:v>
                </c:pt>
                <c:pt idx="346">
                  <c:v>1831.8400000000001</c:v>
                </c:pt>
                <c:pt idx="347">
                  <c:v>1831.8400000000001</c:v>
                </c:pt>
                <c:pt idx="348">
                  <c:v>#N/A</c:v>
                </c:pt>
                <c:pt idx="349">
                  <c:v>#N/A</c:v>
                </c:pt>
                <c:pt idx="350">
                  <c:v>1836.1200000000001</c:v>
                </c:pt>
                <c:pt idx="351">
                  <c:v>1836.1200000000001</c:v>
                </c:pt>
                <c:pt idx="352">
                  <c:v>1827.5600000000002</c:v>
                </c:pt>
                <c:pt idx="353">
                  <c:v>1819</c:v>
                </c:pt>
                <c:pt idx="354">
                  <c:v>1814.72</c:v>
                </c:pt>
                <c:pt idx="355">
                  <c:v>#N/A</c:v>
                </c:pt>
                <c:pt idx="356">
                  <c:v>#N/A</c:v>
                </c:pt>
                <c:pt idx="357">
                  <c:v>1793.3200000000002</c:v>
                </c:pt>
                <c:pt idx="358">
                  <c:v>1793.3200000000002</c:v>
                </c:pt>
                <c:pt idx="359">
                  <c:v>1793.3200000000002</c:v>
                </c:pt>
                <c:pt idx="360">
                  <c:v>1793.3200000000002</c:v>
                </c:pt>
                <c:pt idx="361">
                  <c:v>1793.3200000000002</c:v>
                </c:pt>
                <c:pt idx="362">
                  <c:v>#N/A</c:v>
                </c:pt>
                <c:pt idx="363">
                  <c:v>#N/A</c:v>
                </c:pt>
                <c:pt idx="364">
                  <c:v>1750.5200000000002</c:v>
                </c:pt>
                <c:pt idx="365">
                  <c:v>1729.1200000000001</c:v>
                </c:pt>
                <c:pt idx="366">
                  <c:v>1729.1200000000001</c:v>
                </c:pt>
                <c:pt idx="367">
                  <c:v>1729.1200000000001</c:v>
                </c:pt>
                <c:pt idx="368">
                  <c:v>1746.24</c:v>
                </c:pt>
                <c:pt idx="369">
                  <c:v>#N/A</c:v>
                </c:pt>
                <c:pt idx="370">
                  <c:v>#N/A</c:v>
                </c:pt>
                <c:pt idx="371">
                  <c:v>1763.3600000000001</c:v>
                </c:pt>
                <c:pt idx="372">
                  <c:v>1789.0400000000002</c:v>
                </c:pt>
                <c:pt idx="373">
                  <c:v>1801.88</c:v>
                </c:pt>
                <c:pt idx="374">
                  <c:v>1827.5600000000002</c:v>
                </c:pt>
                <c:pt idx="375">
                  <c:v>1836.1200000000001</c:v>
                </c:pt>
                <c:pt idx="376">
                  <c:v>1836.1200000000001</c:v>
                </c:pt>
                <c:pt idx="377">
                  <c:v>#N/A</c:v>
                </c:pt>
                <c:pt idx="378">
                  <c:v>#N/A</c:v>
                </c:pt>
                <c:pt idx="379">
                  <c:v>#N/A</c:v>
                </c:pt>
                <c:pt idx="380">
                  <c:v>1836.1200000000001</c:v>
                </c:pt>
                <c:pt idx="381">
                  <c:v>1844.68</c:v>
                </c:pt>
                <c:pt idx="382">
                  <c:v>1844.68</c:v>
                </c:pt>
                <c:pt idx="383">
                  <c:v>#N/A</c:v>
                </c:pt>
                <c:pt idx="384">
                  <c:v>#N/A</c:v>
                </c:pt>
                <c:pt idx="385">
                  <c:v>1844.68</c:v>
                </c:pt>
                <c:pt idx="386">
                  <c:v>1844.68</c:v>
                </c:pt>
                <c:pt idx="387">
                  <c:v>1840.4</c:v>
                </c:pt>
                <c:pt idx="388">
                  <c:v>1840.4</c:v>
                </c:pt>
                <c:pt idx="389">
                  <c:v>1840.4</c:v>
                </c:pt>
                <c:pt idx="390">
                  <c:v>#N/A</c:v>
                </c:pt>
                <c:pt idx="391">
                  <c:v>#N/A</c:v>
                </c:pt>
                <c:pt idx="392">
                  <c:v>1840.4</c:v>
                </c:pt>
                <c:pt idx="393">
                  <c:v>1840.4</c:v>
                </c:pt>
                <c:pt idx="394">
                  <c:v>1840.4</c:v>
                </c:pt>
                <c:pt idx="395">
                  <c:v>1840.4</c:v>
                </c:pt>
                <c:pt idx="396">
                  <c:v>1848.96</c:v>
                </c:pt>
                <c:pt idx="397">
                  <c:v>#N/A</c:v>
                </c:pt>
                <c:pt idx="398">
                  <c:v>#N/A</c:v>
                </c:pt>
                <c:pt idx="399">
                  <c:v>1840.4</c:v>
                </c:pt>
                <c:pt idx="400">
                  <c:v>1840.4</c:v>
                </c:pt>
                <c:pt idx="401">
                  <c:v>1848.96</c:v>
                </c:pt>
                <c:pt idx="402">
                  <c:v>1857.5200000000002</c:v>
                </c:pt>
                <c:pt idx="403">
                  <c:v>1917.44</c:v>
                </c:pt>
                <c:pt idx="404">
                  <c:v>#N/A</c:v>
                </c:pt>
                <c:pt idx="405">
                  <c:v>#N/A</c:v>
                </c:pt>
                <c:pt idx="406">
                  <c:v>1951.68</c:v>
                </c:pt>
                <c:pt idx="407">
                  <c:v>1968.8000000000002</c:v>
                </c:pt>
                <c:pt idx="408">
                  <c:v>1985.92</c:v>
                </c:pt>
                <c:pt idx="409">
                  <c:v>1985.92</c:v>
                </c:pt>
                <c:pt idx="410">
                  <c:v>1998.7600000000002</c:v>
                </c:pt>
                <c:pt idx="411">
                  <c:v>#N/A</c:v>
                </c:pt>
                <c:pt idx="412">
                  <c:v>#N/A</c:v>
                </c:pt>
                <c:pt idx="413">
                  <c:v>2020.16</c:v>
                </c:pt>
                <c:pt idx="414">
                  <c:v>2020.16</c:v>
                </c:pt>
                <c:pt idx="415">
                  <c:v>2037.2800000000002</c:v>
                </c:pt>
                <c:pt idx="416">
                  <c:v>2054.4</c:v>
                </c:pt>
                <c:pt idx="417">
                  <c:v>2071.52</c:v>
                </c:pt>
                <c:pt idx="418">
                  <c:v>#N/A</c:v>
                </c:pt>
                <c:pt idx="419">
                  <c:v>#N/A</c:v>
                </c:pt>
                <c:pt idx="420">
                  <c:v>2088.6400000000003</c:v>
                </c:pt>
                <c:pt idx="421">
                  <c:v>2088.6400000000003</c:v>
                </c:pt>
                <c:pt idx="422">
                  <c:v>2088.6400000000003</c:v>
                </c:pt>
                <c:pt idx="423">
                  <c:v>2088.6400000000003</c:v>
                </c:pt>
                <c:pt idx="424">
                  <c:v>2084.36</c:v>
                </c:pt>
                <c:pt idx="425">
                  <c:v>#N/A</c:v>
                </c:pt>
                <c:pt idx="426">
                  <c:v>2084.36</c:v>
                </c:pt>
                <c:pt idx="427">
                  <c:v>2084.36</c:v>
                </c:pt>
                <c:pt idx="428">
                  <c:v>2088.6400000000003</c:v>
                </c:pt>
                <c:pt idx="429">
                  <c:v>#N/A</c:v>
                </c:pt>
                <c:pt idx="430">
                  <c:v>#N/A</c:v>
                </c:pt>
                <c:pt idx="431">
                  <c:v>#N/A</c:v>
                </c:pt>
                <c:pt idx="432">
                  <c:v>#N/A</c:v>
                </c:pt>
                <c:pt idx="433">
                  <c:v>#N/A</c:v>
                </c:pt>
                <c:pt idx="434">
                  <c:v>2033.0000000000002</c:v>
                </c:pt>
                <c:pt idx="435">
                  <c:v>2024.44</c:v>
                </c:pt>
                <c:pt idx="436">
                  <c:v>1998.7600000000002</c:v>
                </c:pt>
                <c:pt idx="437">
                  <c:v>1968.8000000000002</c:v>
                </c:pt>
                <c:pt idx="438">
                  <c:v>1951.68</c:v>
                </c:pt>
                <c:pt idx="439">
                  <c:v>1938.8400000000001</c:v>
                </c:pt>
                <c:pt idx="440">
                  <c:v>#N/A</c:v>
                </c:pt>
                <c:pt idx="441">
                  <c:v>1938.8400000000001</c:v>
                </c:pt>
                <c:pt idx="442">
                  <c:v>1908.88</c:v>
                </c:pt>
                <c:pt idx="443">
                  <c:v>1870.3600000000001</c:v>
                </c:pt>
                <c:pt idx="444">
                  <c:v>1844.68</c:v>
                </c:pt>
                <c:pt idx="445">
                  <c:v>1806.16</c:v>
                </c:pt>
                <c:pt idx="446">
                  <c:v>#N/A</c:v>
                </c:pt>
                <c:pt idx="447">
                  <c:v>#N/A</c:v>
                </c:pt>
                <c:pt idx="448">
                  <c:v>1737.68</c:v>
                </c:pt>
                <c:pt idx="449">
                  <c:v>1720.5600000000002</c:v>
                </c:pt>
                <c:pt idx="450">
                  <c:v>1712</c:v>
                </c:pt>
                <c:pt idx="451">
                  <c:v>1712</c:v>
                </c:pt>
                <c:pt idx="452">
                  <c:v>1694.88</c:v>
                </c:pt>
                <c:pt idx="453">
                  <c:v>#N/A</c:v>
                </c:pt>
                <c:pt idx="454">
                  <c:v>#N/A</c:v>
                </c:pt>
                <c:pt idx="455">
                  <c:v>1669.2</c:v>
                </c:pt>
                <c:pt idx="456">
                  <c:v>1669.2</c:v>
                </c:pt>
                <c:pt idx="457">
                  <c:v>#N/A</c:v>
                </c:pt>
                <c:pt idx="458">
                  <c:v>1669.2</c:v>
                </c:pt>
                <c:pt idx="459">
                  <c:v>1669.2</c:v>
                </c:pt>
                <c:pt idx="460">
                  <c:v>#N/A</c:v>
                </c:pt>
                <c:pt idx="461">
                  <c:v>#N/A</c:v>
                </c:pt>
                <c:pt idx="462">
                  <c:v>1656.3600000000001</c:v>
                </c:pt>
                <c:pt idx="463">
                  <c:v>1656.3600000000001</c:v>
                </c:pt>
                <c:pt idx="464">
                  <c:v>1652.0800000000002</c:v>
                </c:pt>
                <c:pt idx="465">
                  <c:v>1639.24</c:v>
                </c:pt>
                <c:pt idx="466">
                  <c:v>1630.68</c:v>
                </c:pt>
                <c:pt idx="467">
                  <c:v>#N/A</c:v>
                </c:pt>
                <c:pt idx="468">
                  <c:v>#N/A</c:v>
                </c:pt>
                <c:pt idx="469">
                  <c:v>1592.16</c:v>
                </c:pt>
                <c:pt idx="470">
                  <c:v>1587.88</c:v>
                </c:pt>
                <c:pt idx="471">
                  <c:v>1583.6000000000001</c:v>
                </c:pt>
                <c:pt idx="472">
                  <c:v>1579.3200000000002</c:v>
                </c:pt>
                <c:pt idx="473">
                  <c:v>1579.3200000000002</c:v>
                </c:pt>
                <c:pt idx="474">
                  <c:v>#N/A</c:v>
                </c:pt>
                <c:pt idx="475">
                  <c:v>#N/A</c:v>
                </c:pt>
                <c:pt idx="476">
                  <c:v>1570.76</c:v>
                </c:pt>
                <c:pt idx="477">
                  <c:v>1562.2</c:v>
                </c:pt>
                <c:pt idx="478">
                  <c:v>1562.2</c:v>
                </c:pt>
                <c:pt idx="479">
                  <c:v>1557.92</c:v>
                </c:pt>
                <c:pt idx="480">
                  <c:v>1557.92</c:v>
                </c:pt>
                <c:pt idx="481">
                  <c:v>#N/A</c:v>
                </c:pt>
                <c:pt idx="482">
                  <c:v>#N/A</c:v>
                </c:pt>
                <c:pt idx="483">
                  <c:v>1557.92</c:v>
                </c:pt>
                <c:pt idx="484">
                  <c:v>1549.3600000000001</c:v>
                </c:pt>
                <c:pt idx="485">
                  <c:v>1549.3600000000001</c:v>
                </c:pt>
                <c:pt idx="486">
                  <c:v>1549.3600000000001</c:v>
                </c:pt>
                <c:pt idx="487">
                  <c:v>1549.3600000000001</c:v>
                </c:pt>
                <c:pt idx="488">
                  <c:v>#N/A</c:v>
                </c:pt>
                <c:pt idx="489">
                  <c:v>#N/A</c:v>
                </c:pt>
                <c:pt idx="490">
                  <c:v>1562.2</c:v>
                </c:pt>
                <c:pt idx="491">
                  <c:v>1562.2</c:v>
                </c:pt>
                <c:pt idx="492">
                  <c:v>1579.3200000000002</c:v>
                </c:pt>
                <c:pt idx="493">
                  <c:v>1579.3200000000002</c:v>
                </c:pt>
                <c:pt idx="494">
                  <c:v>1579.3200000000002</c:v>
                </c:pt>
                <c:pt idx="495">
                  <c:v>#N/A</c:v>
                </c:pt>
                <c:pt idx="496">
                  <c:v>#N/A</c:v>
                </c:pt>
                <c:pt idx="497">
                  <c:v>1579.3200000000002</c:v>
                </c:pt>
                <c:pt idx="498">
                  <c:v>1592.16</c:v>
                </c:pt>
                <c:pt idx="499">
                  <c:v>1592.16</c:v>
                </c:pt>
                <c:pt idx="500">
                  <c:v>1596.44</c:v>
                </c:pt>
                <c:pt idx="501">
                  <c:v>1596.44</c:v>
                </c:pt>
                <c:pt idx="502">
                  <c:v>#N/A</c:v>
                </c:pt>
                <c:pt idx="503">
                  <c:v>#N/A</c:v>
                </c:pt>
                <c:pt idx="504">
                  <c:v>1596.44</c:v>
                </c:pt>
                <c:pt idx="505">
                  <c:v>1596.44</c:v>
                </c:pt>
                <c:pt idx="506">
                  <c:v>1596.44</c:v>
                </c:pt>
                <c:pt idx="507">
                  <c:v>1609.2800000000002</c:v>
                </c:pt>
                <c:pt idx="508">
                  <c:v>1609.2800000000002</c:v>
                </c:pt>
                <c:pt idx="509">
                  <c:v>#N/A</c:v>
                </c:pt>
                <c:pt idx="510">
                  <c:v>#N/A</c:v>
                </c:pt>
                <c:pt idx="511">
                  <c:v>1626.4</c:v>
                </c:pt>
                <c:pt idx="512">
                  <c:v>1626.4</c:v>
                </c:pt>
                <c:pt idx="513">
                  <c:v>1626.4</c:v>
                </c:pt>
                <c:pt idx="514">
                  <c:v>1634.96</c:v>
                </c:pt>
                <c:pt idx="515">
                  <c:v>1652.0800000000002</c:v>
                </c:pt>
                <c:pt idx="516">
                  <c:v>#N/A</c:v>
                </c:pt>
                <c:pt idx="517">
                  <c:v>#N/A</c:v>
                </c:pt>
                <c:pt idx="518">
                  <c:v>1656.3600000000001</c:v>
                </c:pt>
                <c:pt idx="519">
                  <c:v>1660.64</c:v>
                </c:pt>
                <c:pt idx="520">
                  <c:v>1682.0400000000002</c:v>
                </c:pt>
                <c:pt idx="521">
                  <c:v>1682.0400000000002</c:v>
                </c:pt>
                <c:pt idx="522">
                  <c:v>1690.6000000000001</c:v>
                </c:pt>
                <c:pt idx="523">
                  <c:v>1686.3200000000002</c:v>
                </c:pt>
                <c:pt idx="524">
                  <c:v>1686.3200000000002</c:v>
                </c:pt>
                <c:pt idx="525">
                  <c:v>#N/A</c:v>
                </c:pt>
                <c:pt idx="526">
                  <c:v>#N/A</c:v>
                </c:pt>
                <c:pt idx="527">
                  <c:v>#N/A</c:v>
                </c:pt>
                <c:pt idx="528">
                  <c:v>#N/A</c:v>
                </c:pt>
                <c:pt idx="529">
                  <c:v>#N/A</c:v>
                </c:pt>
                <c:pt idx="530">
                  <c:v>#N/A</c:v>
                </c:pt>
                <c:pt idx="531">
                  <c:v>#N/A</c:v>
                </c:pt>
                <c:pt idx="532">
                  <c:v>1643.52</c:v>
                </c:pt>
                <c:pt idx="533">
                  <c:v>1643.52</c:v>
                </c:pt>
                <c:pt idx="534">
                  <c:v>1643.52</c:v>
                </c:pt>
                <c:pt idx="535">
                  <c:v>1643.52</c:v>
                </c:pt>
                <c:pt idx="536">
                  <c:v>1643.52</c:v>
                </c:pt>
                <c:pt idx="537">
                  <c:v>#N/A</c:v>
                </c:pt>
                <c:pt idx="538">
                  <c:v>#N/A</c:v>
                </c:pt>
                <c:pt idx="539">
                  <c:v>1643.52</c:v>
                </c:pt>
                <c:pt idx="540">
                  <c:v>1643.52</c:v>
                </c:pt>
                <c:pt idx="541">
                  <c:v>1643.52</c:v>
                </c:pt>
                <c:pt idx="542">
                  <c:v>1643.52</c:v>
                </c:pt>
                <c:pt idx="543">
                  <c:v>1639.24</c:v>
                </c:pt>
                <c:pt idx="544">
                  <c:v>#N/A</c:v>
                </c:pt>
                <c:pt idx="545">
                  <c:v>#N/A</c:v>
                </c:pt>
                <c:pt idx="546">
                  <c:v>1617.8400000000001</c:v>
                </c:pt>
                <c:pt idx="547">
                  <c:v>1617.8400000000001</c:v>
                </c:pt>
                <c:pt idx="548">
                  <c:v>1617.8400000000001</c:v>
                </c:pt>
                <c:pt idx="549">
                  <c:v>1609.2800000000002</c:v>
                </c:pt>
                <c:pt idx="550">
                  <c:v>#N/A</c:v>
                </c:pt>
                <c:pt idx="551">
                  <c:v>#N/A</c:v>
                </c:pt>
                <c:pt idx="552">
                  <c:v>#N/A</c:v>
                </c:pt>
                <c:pt idx="553">
                  <c:v>1583.6000000000001</c:v>
                </c:pt>
                <c:pt idx="554">
                  <c:v>1579.3200000000002</c:v>
                </c:pt>
                <c:pt idx="555">
                  <c:v>1570.76</c:v>
                </c:pt>
                <c:pt idx="556">
                  <c:v>1557.92</c:v>
                </c:pt>
                <c:pt idx="557">
                  <c:v>1536.52</c:v>
                </c:pt>
                <c:pt idx="558">
                  <c:v>#N/A</c:v>
                </c:pt>
                <c:pt idx="559">
                  <c:v>#N/A</c:v>
                </c:pt>
                <c:pt idx="560">
                  <c:v>1527.96</c:v>
                </c:pt>
                <c:pt idx="561">
                  <c:v>1527.96</c:v>
                </c:pt>
                <c:pt idx="562">
                  <c:v>1527.96</c:v>
                </c:pt>
                <c:pt idx="563">
                  <c:v>1527.96</c:v>
                </c:pt>
                <c:pt idx="564">
                  <c:v>1527.96</c:v>
                </c:pt>
                <c:pt idx="565">
                  <c:v>#N/A</c:v>
                </c:pt>
                <c:pt idx="566">
                  <c:v>#N/A</c:v>
                </c:pt>
                <c:pt idx="567">
                  <c:v>1510.8400000000001</c:v>
                </c:pt>
                <c:pt idx="568">
                  <c:v>1510.8400000000001</c:v>
                </c:pt>
                <c:pt idx="569">
                  <c:v>1510.8400000000001</c:v>
                </c:pt>
                <c:pt idx="570">
                  <c:v>1510.8400000000001</c:v>
                </c:pt>
                <c:pt idx="571">
                  <c:v>1510.8400000000001</c:v>
                </c:pt>
                <c:pt idx="572">
                  <c:v>#N/A</c:v>
                </c:pt>
                <c:pt idx="573">
                  <c:v>#N/A</c:v>
                </c:pt>
                <c:pt idx="574">
                  <c:v>1519.4</c:v>
                </c:pt>
                <c:pt idx="575">
                  <c:v>1519.4</c:v>
                </c:pt>
                <c:pt idx="576">
                  <c:v>1532.24</c:v>
                </c:pt>
                <c:pt idx="577">
                  <c:v>1549.3600000000001</c:v>
                </c:pt>
                <c:pt idx="578">
                  <c:v>1553.64</c:v>
                </c:pt>
                <c:pt idx="579">
                  <c:v>#N/A</c:v>
                </c:pt>
                <c:pt idx="580">
                  <c:v>#N/A</c:v>
                </c:pt>
                <c:pt idx="581">
                  <c:v>1553.64</c:v>
                </c:pt>
                <c:pt idx="582">
                  <c:v>1553.64</c:v>
                </c:pt>
                <c:pt idx="583">
                  <c:v>1566.48</c:v>
                </c:pt>
                <c:pt idx="584">
                  <c:v>1587.88</c:v>
                </c:pt>
                <c:pt idx="585">
                  <c:v>1592.16</c:v>
                </c:pt>
                <c:pt idx="586">
                  <c:v>#N/A</c:v>
                </c:pt>
                <c:pt idx="587">
                  <c:v>#N/A</c:v>
                </c:pt>
                <c:pt idx="588">
                  <c:v>1592.16</c:v>
                </c:pt>
                <c:pt idx="589">
                  <c:v>1592.16</c:v>
                </c:pt>
                <c:pt idx="590">
                  <c:v>1592.16</c:v>
                </c:pt>
                <c:pt idx="591">
                  <c:v>1596.44</c:v>
                </c:pt>
                <c:pt idx="592">
                  <c:v>1596.44</c:v>
                </c:pt>
                <c:pt idx="593">
                  <c:v>#N/A</c:v>
                </c:pt>
                <c:pt idx="594">
                  <c:v>#N/A</c:v>
                </c:pt>
                <c:pt idx="595">
                  <c:v>1596.44</c:v>
                </c:pt>
                <c:pt idx="596">
                  <c:v>1596.44</c:v>
                </c:pt>
                <c:pt idx="597">
                  <c:v>1609.2800000000002</c:v>
                </c:pt>
                <c:pt idx="598">
                  <c:v>1609.2800000000002</c:v>
                </c:pt>
                <c:pt idx="599">
                  <c:v>1613.5600000000002</c:v>
                </c:pt>
                <c:pt idx="600">
                  <c:v>#N/A</c:v>
                </c:pt>
                <c:pt idx="601">
                  <c:v>#N/A</c:v>
                </c:pt>
                <c:pt idx="602">
                  <c:v>1641.38</c:v>
                </c:pt>
                <c:pt idx="603">
                  <c:v>1641.38</c:v>
                </c:pt>
                <c:pt idx="604">
                  <c:v>1641.38</c:v>
                </c:pt>
                <c:pt idx="605">
                  <c:v>1641.38</c:v>
                </c:pt>
                <c:pt idx="606">
                  <c:v>1645.66</c:v>
                </c:pt>
                <c:pt idx="607">
                  <c:v>#N/A</c:v>
                </c:pt>
                <c:pt idx="608">
                  <c:v>#N/A</c:v>
                </c:pt>
                <c:pt idx="609">
                  <c:v>1652.0800000000002</c:v>
                </c:pt>
                <c:pt idx="610">
                  <c:v>1652.0800000000002</c:v>
                </c:pt>
                <c:pt idx="611">
                  <c:v>1652.0800000000002</c:v>
                </c:pt>
                <c:pt idx="612">
                  <c:v>1656.3600000000001</c:v>
                </c:pt>
                <c:pt idx="613">
                  <c:v>1656.3600000000001</c:v>
                </c:pt>
                <c:pt idx="614">
                  <c:v>#N/A</c:v>
                </c:pt>
                <c:pt idx="615">
                  <c:v>#N/A</c:v>
                </c:pt>
                <c:pt idx="616">
                  <c:v>1652.0800000000002</c:v>
                </c:pt>
                <c:pt idx="617">
                  <c:v>1652.0800000000002</c:v>
                </c:pt>
                <c:pt idx="618">
                  <c:v>1661.71</c:v>
                </c:pt>
                <c:pt idx="619">
                  <c:v>1661.71</c:v>
                </c:pt>
                <c:pt idx="620">
                  <c:v>1659.5700000000002</c:v>
                </c:pt>
                <c:pt idx="621">
                  <c:v>#N/A</c:v>
                </c:pt>
                <c:pt idx="622">
                  <c:v>#N/A</c:v>
                </c:pt>
                <c:pt idx="623">
                  <c:v>1659.5700000000002</c:v>
                </c:pt>
                <c:pt idx="624">
                  <c:v>1659.5700000000002</c:v>
                </c:pt>
                <c:pt idx="625">
                  <c:v>1663.8500000000001</c:v>
                </c:pt>
                <c:pt idx="626">
                  <c:v>1663.8500000000001</c:v>
                </c:pt>
                <c:pt idx="627">
                  <c:v>1663.8500000000001</c:v>
                </c:pt>
                <c:pt idx="628">
                  <c:v>#N/A</c:v>
                </c:pt>
                <c:pt idx="629">
                  <c:v>#N/A</c:v>
                </c:pt>
                <c:pt idx="630">
                  <c:v>1660.64</c:v>
                </c:pt>
                <c:pt idx="631">
                  <c:v>1660.64</c:v>
                </c:pt>
                <c:pt idx="632">
                  <c:v>1660.64</c:v>
                </c:pt>
                <c:pt idx="633">
                  <c:v>1660.64</c:v>
                </c:pt>
                <c:pt idx="634">
                  <c:v>1660.64</c:v>
                </c:pt>
                <c:pt idx="635">
                  <c:v>1660.64</c:v>
                </c:pt>
                <c:pt idx="636">
                  <c:v>1657.43</c:v>
                </c:pt>
                <c:pt idx="637">
                  <c:v>#N/A</c:v>
                </c:pt>
                <c:pt idx="638">
                  <c:v>#N/A</c:v>
                </c:pt>
                <c:pt idx="639">
                  <c:v>#N/A</c:v>
                </c:pt>
                <c:pt idx="640">
                  <c:v>#N/A</c:v>
                </c:pt>
                <c:pt idx="641">
                  <c:v>#N/A</c:v>
                </c:pt>
                <c:pt idx="642">
                  <c:v>#N/A</c:v>
                </c:pt>
                <c:pt idx="643">
                  <c:v>#N/A</c:v>
                </c:pt>
                <c:pt idx="644">
                  <c:v>1652.0800000000002</c:v>
                </c:pt>
                <c:pt idx="645">
                  <c:v>1649.94</c:v>
                </c:pt>
                <c:pt idx="646">
                  <c:v>1633.89</c:v>
                </c:pt>
                <c:pt idx="647">
                  <c:v>1630.68</c:v>
                </c:pt>
                <c:pt idx="648">
                  <c:v>1630.68</c:v>
                </c:pt>
                <c:pt idx="649">
                  <c:v>#N/A</c:v>
                </c:pt>
                <c:pt idx="650">
                  <c:v>#N/A</c:v>
                </c:pt>
                <c:pt idx="651">
                  <c:v>1630.68</c:v>
                </c:pt>
                <c:pt idx="652">
                  <c:v>1630.68</c:v>
                </c:pt>
                <c:pt idx="653">
                  <c:v>1630.68</c:v>
                </c:pt>
                <c:pt idx="654">
                  <c:v>1630.68</c:v>
                </c:pt>
                <c:pt idx="655">
                  <c:v>1630.68</c:v>
                </c:pt>
                <c:pt idx="656">
                  <c:v>#N/A</c:v>
                </c:pt>
                <c:pt idx="657">
                  <c:v>#N/A</c:v>
                </c:pt>
                <c:pt idx="658">
                  <c:v>1622.1200000000001</c:v>
                </c:pt>
                <c:pt idx="659">
                  <c:v>1622.1200000000001</c:v>
                </c:pt>
                <c:pt idx="660">
                  <c:v>1622.1200000000001</c:v>
                </c:pt>
                <c:pt idx="661">
                  <c:v>1622.1200000000001</c:v>
                </c:pt>
                <c:pt idx="662">
                  <c:v>#N/A</c:v>
                </c:pt>
                <c:pt idx="663">
                  <c:v>#N/A</c:v>
                </c:pt>
                <c:pt idx="664">
                  <c:v>#N/A</c:v>
                </c:pt>
                <c:pt idx="665">
                  <c:v>1622.1200000000001</c:v>
                </c:pt>
                <c:pt idx="666">
                  <c:v>1625.3300000000002</c:v>
                </c:pt>
                <c:pt idx="667">
                  <c:v>1625.3300000000002</c:v>
                </c:pt>
                <c:pt idx="668">
                  <c:v>1629.6100000000001</c:v>
                </c:pt>
                <c:pt idx="669">
                  <c:v>1636.0300000000002</c:v>
                </c:pt>
                <c:pt idx="670">
                  <c:v>#N/A</c:v>
                </c:pt>
                <c:pt idx="671">
                  <c:v>#N/A</c:v>
                </c:pt>
                <c:pt idx="672">
                  <c:v>1640.3100000000002</c:v>
                </c:pt>
                <c:pt idx="673">
                  <c:v>1640.3100000000002</c:v>
                </c:pt>
                <c:pt idx="674">
                  <c:v>1644.5900000000001</c:v>
                </c:pt>
                <c:pt idx="675">
                  <c:v>1644.5900000000001</c:v>
                </c:pt>
                <c:pt idx="676">
                  <c:v>1644.5900000000001</c:v>
                </c:pt>
                <c:pt idx="677">
                  <c:v>#N/A</c:v>
                </c:pt>
                <c:pt idx="678">
                  <c:v>#N/A</c:v>
                </c:pt>
                <c:pt idx="679">
                  <c:v>1644.5900000000001</c:v>
                </c:pt>
                <c:pt idx="680">
                  <c:v>1644.5900000000001</c:v>
                </c:pt>
                <c:pt idx="681">
                  <c:v>1644.5900000000001</c:v>
                </c:pt>
                <c:pt idx="682">
                  <c:v>1644.5900000000001</c:v>
                </c:pt>
                <c:pt idx="683">
                  <c:v>1644.5900000000001</c:v>
                </c:pt>
                <c:pt idx="684">
                  <c:v>#N/A</c:v>
                </c:pt>
                <c:pt idx="685">
                  <c:v>#N/A</c:v>
                </c:pt>
                <c:pt idx="686">
                  <c:v>1652.0800000000002</c:v>
                </c:pt>
                <c:pt idx="687">
                  <c:v>1652.0800000000002</c:v>
                </c:pt>
                <c:pt idx="688">
                  <c:v>1647.8000000000002</c:v>
                </c:pt>
                <c:pt idx="689">
                  <c:v>1652.0800000000002</c:v>
                </c:pt>
                <c:pt idx="690">
                  <c:v>1652.0800000000002</c:v>
                </c:pt>
                <c:pt idx="691">
                  <c:v>#N/A</c:v>
                </c:pt>
                <c:pt idx="692">
                  <c:v>#N/A</c:v>
                </c:pt>
                <c:pt idx="693">
                  <c:v>1632.8200000000002</c:v>
                </c:pt>
                <c:pt idx="694">
                  <c:v>1632.8200000000002</c:v>
                </c:pt>
                <c:pt idx="695">
                  <c:v>1606.0700000000002</c:v>
                </c:pt>
                <c:pt idx="696">
                  <c:v>1596.44</c:v>
                </c:pt>
                <c:pt idx="697">
                  <c:v>1587.88</c:v>
                </c:pt>
                <c:pt idx="698">
                  <c:v>#N/A</c:v>
                </c:pt>
                <c:pt idx="699">
                  <c:v>#N/A</c:v>
                </c:pt>
                <c:pt idx="700">
                  <c:v>1569.69</c:v>
                </c:pt>
                <c:pt idx="701">
                  <c:v>1567.5500000000002</c:v>
                </c:pt>
                <c:pt idx="702">
                  <c:v>1561.13</c:v>
                </c:pt>
                <c:pt idx="703">
                  <c:v>1561.13</c:v>
                </c:pt>
                <c:pt idx="704">
                  <c:v>1561.13</c:v>
                </c:pt>
                <c:pt idx="705">
                  <c:v>#N/A</c:v>
                </c:pt>
                <c:pt idx="706">
                  <c:v>#N/A</c:v>
                </c:pt>
                <c:pt idx="707">
                  <c:v>1561.13</c:v>
                </c:pt>
                <c:pt idx="708">
                  <c:v>1561.13</c:v>
                </c:pt>
                <c:pt idx="709">
                  <c:v>1561.13</c:v>
                </c:pt>
                <c:pt idx="710">
                  <c:v>1561.13</c:v>
                </c:pt>
                <c:pt idx="711">
                  <c:v>1561.13</c:v>
                </c:pt>
                <c:pt idx="712">
                  <c:v>#N/A</c:v>
                </c:pt>
                <c:pt idx="713">
                  <c:v>#N/A</c:v>
                </c:pt>
                <c:pt idx="714">
                  <c:v>1564.3400000000001</c:v>
                </c:pt>
                <c:pt idx="715">
                  <c:v>1586.8100000000002</c:v>
                </c:pt>
                <c:pt idx="716">
                  <c:v>1590.02</c:v>
                </c:pt>
                <c:pt idx="717">
                  <c:v>1590.02</c:v>
                </c:pt>
                <c:pt idx="718">
                  <c:v>1590.02</c:v>
                </c:pt>
                <c:pt idx="719">
                  <c:v>#N/A</c:v>
                </c:pt>
                <c:pt idx="720">
                  <c:v>#N/A</c:v>
                </c:pt>
                <c:pt idx="721">
                  <c:v>1595.3700000000001</c:v>
                </c:pt>
                <c:pt idx="722">
                  <c:v>1595.3700000000001</c:v>
                </c:pt>
                <c:pt idx="723">
                  <c:v>1595.3700000000001</c:v>
                </c:pt>
                <c:pt idx="724">
                  <c:v>1595.3700000000001</c:v>
                </c:pt>
                <c:pt idx="725">
                  <c:v>1600.72</c:v>
                </c:pt>
                <c:pt idx="726">
                  <c:v>#N/A</c:v>
                </c:pt>
                <c:pt idx="727">
                  <c:v>#N/A</c:v>
                </c:pt>
                <c:pt idx="728">
                  <c:v>1609.2800000000002</c:v>
                </c:pt>
                <c:pt idx="729">
                  <c:v>1609.2800000000002</c:v>
                </c:pt>
                <c:pt idx="730">
                  <c:v>1609.2800000000002</c:v>
                </c:pt>
                <c:pt idx="731">
                  <c:v>1609.2800000000002</c:v>
                </c:pt>
                <c:pt idx="732">
                  <c:v>1634.96</c:v>
                </c:pt>
                <c:pt idx="733">
                  <c:v>#N/A</c:v>
                </c:pt>
                <c:pt idx="734">
                  <c:v>#N/A</c:v>
                </c:pt>
                <c:pt idx="735">
                  <c:v>1634.96</c:v>
                </c:pt>
                <c:pt idx="736">
                  <c:v>1634.96</c:v>
                </c:pt>
                <c:pt idx="737">
                  <c:v>1634.96</c:v>
                </c:pt>
                <c:pt idx="738">
                  <c:v>1634.96</c:v>
                </c:pt>
                <c:pt idx="739">
                  <c:v>1634.96</c:v>
                </c:pt>
                <c:pt idx="740">
                  <c:v>#N/A</c:v>
                </c:pt>
                <c:pt idx="741">
                  <c:v>#N/A</c:v>
                </c:pt>
                <c:pt idx="742">
                  <c:v>1660.64</c:v>
                </c:pt>
                <c:pt idx="743">
                  <c:v>1660.64</c:v>
                </c:pt>
                <c:pt idx="744">
                  <c:v>1677.76</c:v>
                </c:pt>
                <c:pt idx="745">
                  <c:v>1682.0400000000002</c:v>
                </c:pt>
                <c:pt idx="746">
                  <c:v>1682.0400000000002</c:v>
                </c:pt>
                <c:pt idx="747">
                  <c:v>#N/A</c:v>
                </c:pt>
              </c:numCache>
            </c:numRef>
          </c:val>
          <c:smooth val="0"/>
          <c:extLst>
            <c:ext xmlns:c16="http://schemas.microsoft.com/office/drawing/2014/chart" uri="{C3380CC4-5D6E-409C-BE32-E72D297353CC}">
              <c16:uniqueId val="{00000002-2A74-43E8-981A-1374D8F2BE2B}"/>
            </c:ext>
          </c:extLst>
        </c:ser>
        <c:dLbls>
          <c:showLegendKey val="0"/>
          <c:showVal val="0"/>
          <c:showCatName val="0"/>
          <c:showSerName val="0"/>
          <c:showPercent val="0"/>
          <c:showBubbleSize val="0"/>
        </c:dLbls>
        <c:marker val="1"/>
        <c:smooth val="0"/>
        <c:axId val="36828728"/>
        <c:axId val="872507509"/>
      </c:lineChart>
      <c:dateAx>
        <c:axId val="36828728"/>
        <c:scaling>
          <c:orientation val="minMax"/>
          <c:max val="45505"/>
          <c:min val="45078"/>
        </c:scaling>
        <c:delete val="0"/>
        <c:axPos val="b"/>
        <c:numFmt formatCode="yyyy/m/d;@"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0" vertOverflow="ellipsis"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72507509"/>
        <c:crosses val="autoZero"/>
        <c:auto val="1"/>
        <c:lblOffset val="100"/>
        <c:baseTimeUnit val="days"/>
        <c:majorUnit val="1"/>
        <c:majorTimeUnit val="months"/>
      </c:dateAx>
      <c:valAx>
        <c:axId val="87250750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6828728"/>
        <c:crosses val="autoZero"/>
        <c:crossBetween val="between"/>
      </c:valAx>
      <c:dateAx>
        <c:axId val="126508431"/>
        <c:scaling>
          <c:orientation val="minMax"/>
        </c:scaling>
        <c:delete val="1"/>
        <c:axPos val="b"/>
        <c:numFmt formatCode="yyyy/m/d;@" sourceLinked="1"/>
        <c:majorTickMark val="out"/>
        <c:minorTickMark val="none"/>
        <c:tickLblPos val="nextTo"/>
        <c:crossAx val="938501559"/>
        <c:crosses val="autoZero"/>
        <c:auto val="1"/>
        <c:lblOffset val="100"/>
        <c:baseTimeUnit val="days"/>
      </c:dateAx>
      <c:valAx>
        <c:axId val="938501559"/>
        <c:scaling>
          <c:orientation val="minMax"/>
        </c:scaling>
        <c:delete val="0"/>
        <c:axPos val="r"/>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26508431"/>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400">
                <a:latin typeface="楷体" panose="02010609060101010101" pitchFamily="49" charset="-122"/>
                <a:ea typeface="楷体" panose="02010609060101010101" pitchFamily="49" charset="-122"/>
              </a:rPr>
              <a:t>浮法玻璃周度产量</a:t>
            </a:r>
          </a:p>
        </c:rich>
      </c:tx>
      <c:layout>
        <c:manualLayout>
          <c:xMode val="edge"/>
          <c:yMode val="edge"/>
          <c:x val="0.28789025543992403"/>
          <c:y val="2.8062601187263898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4"/>
          <c:order val="0"/>
          <c:tx>
            <c:strRef>
              <c:f>玻璃月度周度图表!$F$17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玻璃月度周度图表!$F$18:$F$382</c:f>
              <c:numCache>
                <c:formatCode>0.00_ </c:formatCode>
                <c:ptCount val="365"/>
                <c:pt idx="0">
                  <c:v>#N/A</c:v>
                </c:pt>
                <c:pt idx="1">
                  <c:v>#N/A</c:v>
                </c:pt>
                <c:pt idx="2">
                  <c:v>#N/A</c:v>
                </c:pt>
                <c:pt idx="3">
                  <c:v>#N/A</c:v>
                </c:pt>
                <c:pt idx="4">
                  <c:v>#N/A</c:v>
                </c:pt>
                <c:pt idx="5">
                  <c:v>#N/A</c:v>
                </c:pt>
                <c:pt idx="6">
                  <c:v>117.19750000000001</c:v>
                </c:pt>
                <c:pt idx="7">
                  <c:v>#N/A</c:v>
                </c:pt>
                <c:pt idx="8">
                  <c:v>#N/A</c:v>
                </c:pt>
                <c:pt idx="9">
                  <c:v>#N/A</c:v>
                </c:pt>
                <c:pt idx="10">
                  <c:v>#N/A</c:v>
                </c:pt>
                <c:pt idx="11">
                  <c:v>#N/A</c:v>
                </c:pt>
                <c:pt idx="12">
                  <c:v>#N/A</c:v>
                </c:pt>
                <c:pt idx="13">
                  <c:v>117.0775</c:v>
                </c:pt>
                <c:pt idx="14">
                  <c:v>#N/A</c:v>
                </c:pt>
                <c:pt idx="15">
                  <c:v>#N/A</c:v>
                </c:pt>
                <c:pt idx="16">
                  <c:v>#N/A</c:v>
                </c:pt>
                <c:pt idx="17">
                  <c:v>#N/A</c:v>
                </c:pt>
                <c:pt idx="18">
                  <c:v>#N/A</c:v>
                </c:pt>
                <c:pt idx="19">
                  <c:v>#N/A</c:v>
                </c:pt>
                <c:pt idx="20">
                  <c:v>116.85250000000001</c:v>
                </c:pt>
                <c:pt idx="21">
                  <c:v>#N/A</c:v>
                </c:pt>
                <c:pt idx="22">
                  <c:v>#N/A</c:v>
                </c:pt>
                <c:pt idx="23">
                  <c:v>#N/A</c:v>
                </c:pt>
                <c:pt idx="24">
                  <c:v>#N/A</c:v>
                </c:pt>
                <c:pt idx="25">
                  <c:v>#N/A</c:v>
                </c:pt>
                <c:pt idx="26">
                  <c:v>#N/A</c:v>
                </c:pt>
                <c:pt idx="27">
                  <c:v>115.77249999999999</c:v>
                </c:pt>
                <c:pt idx="28">
                  <c:v>#N/A</c:v>
                </c:pt>
                <c:pt idx="29">
                  <c:v>#N/A</c:v>
                </c:pt>
                <c:pt idx="30">
                  <c:v>#N/A</c:v>
                </c:pt>
                <c:pt idx="31">
                  <c:v>#N/A</c:v>
                </c:pt>
                <c:pt idx="32">
                  <c:v>#N/A</c:v>
                </c:pt>
                <c:pt idx="33">
                  <c:v>#N/A</c:v>
                </c:pt>
                <c:pt idx="34">
                  <c:v>115.41249999999999</c:v>
                </c:pt>
                <c:pt idx="35">
                  <c:v>#N/A</c:v>
                </c:pt>
                <c:pt idx="36">
                  <c:v>#N/A</c:v>
                </c:pt>
                <c:pt idx="37">
                  <c:v>#N/A</c:v>
                </c:pt>
                <c:pt idx="38">
                  <c:v>#N/A</c:v>
                </c:pt>
                <c:pt idx="39">
                  <c:v>#N/A</c:v>
                </c:pt>
                <c:pt idx="40">
                  <c:v>#N/A</c:v>
                </c:pt>
                <c:pt idx="41">
                  <c:v>115.33762</c:v>
                </c:pt>
                <c:pt idx="42">
                  <c:v>#N/A</c:v>
                </c:pt>
                <c:pt idx="43">
                  <c:v>#N/A</c:v>
                </c:pt>
                <c:pt idx="44">
                  <c:v>#N/A</c:v>
                </c:pt>
                <c:pt idx="45">
                  <c:v>#N/A</c:v>
                </c:pt>
                <c:pt idx="46">
                  <c:v>#N/A</c:v>
                </c:pt>
                <c:pt idx="47">
                  <c:v>#N/A</c:v>
                </c:pt>
                <c:pt idx="48">
                  <c:v>115.51291999999999</c:v>
                </c:pt>
                <c:pt idx="49">
                  <c:v>#N/A</c:v>
                </c:pt>
                <c:pt idx="50">
                  <c:v>#N/A</c:v>
                </c:pt>
                <c:pt idx="51">
                  <c:v>#N/A</c:v>
                </c:pt>
                <c:pt idx="52">
                  <c:v>#N/A</c:v>
                </c:pt>
                <c:pt idx="53">
                  <c:v>#N/A</c:v>
                </c:pt>
                <c:pt idx="54">
                  <c:v>#N/A</c:v>
                </c:pt>
                <c:pt idx="55">
                  <c:v>114.95792</c:v>
                </c:pt>
                <c:pt idx="56">
                  <c:v>#N/A</c:v>
                </c:pt>
                <c:pt idx="57">
                  <c:v>#N/A</c:v>
                </c:pt>
                <c:pt idx="58">
                  <c:v>#N/A</c:v>
                </c:pt>
                <c:pt idx="59">
                  <c:v>#N/A</c:v>
                </c:pt>
                <c:pt idx="60">
                  <c:v>#N/A</c:v>
                </c:pt>
                <c:pt idx="61">
                  <c:v>#N/A</c:v>
                </c:pt>
                <c:pt idx="62">
                  <c:v>114.74791999999999</c:v>
                </c:pt>
                <c:pt idx="63">
                  <c:v>#N/A</c:v>
                </c:pt>
                <c:pt idx="64">
                  <c:v>#N/A</c:v>
                </c:pt>
                <c:pt idx="65">
                  <c:v>#N/A</c:v>
                </c:pt>
                <c:pt idx="66">
                  <c:v>#N/A</c:v>
                </c:pt>
                <c:pt idx="67">
                  <c:v>#N/A</c:v>
                </c:pt>
                <c:pt idx="68">
                  <c:v>#N/A</c:v>
                </c:pt>
                <c:pt idx="69">
                  <c:v>115.10791999999999</c:v>
                </c:pt>
                <c:pt idx="70">
                  <c:v>#N/A</c:v>
                </c:pt>
                <c:pt idx="71">
                  <c:v>#N/A</c:v>
                </c:pt>
                <c:pt idx="72">
                  <c:v>#N/A</c:v>
                </c:pt>
                <c:pt idx="73">
                  <c:v>#N/A</c:v>
                </c:pt>
                <c:pt idx="74">
                  <c:v>#N/A</c:v>
                </c:pt>
                <c:pt idx="75">
                  <c:v>#N/A</c:v>
                </c:pt>
                <c:pt idx="76">
                  <c:v>115.16792</c:v>
                </c:pt>
                <c:pt idx="77">
                  <c:v>#N/A</c:v>
                </c:pt>
                <c:pt idx="78">
                  <c:v>#N/A</c:v>
                </c:pt>
                <c:pt idx="79">
                  <c:v>#N/A</c:v>
                </c:pt>
                <c:pt idx="80">
                  <c:v>#N/A</c:v>
                </c:pt>
                <c:pt idx="81">
                  <c:v>#N/A</c:v>
                </c:pt>
                <c:pt idx="82">
                  <c:v>#N/A</c:v>
                </c:pt>
                <c:pt idx="83">
                  <c:v>114.67792</c:v>
                </c:pt>
                <c:pt idx="84">
                  <c:v>#N/A</c:v>
                </c:pt>
                <c:pt idx="85">
                  <c:v>#N/A</c:v>
                </c:pt>
                <c:pt idx="86">
                  <c:v>#N/A</c:v>
                </c:pt>
                <c:pt idx="87">
                  <c:v>#N/A</c:v>
                </c:pt>
                <c:pt idx="88">
                  <c:v>#N/A</c:v>
                </c:pt>
                <c:pt idx="89">
                  <c:v>#N/A</c:v>
                </c:pt>
                <c:pt idx="90">
                  <c:v>114.67792</c:v>
                </c:pt>
                <c:pt idx="91">
                  <c:v>#N/A</c:v>
                </c:pt>
                <c:pt idx="92">
                  <c:v>#N/A</c:v>
                </c:pt>
                <c:pt idx="93">
                  <c:v>#N/A</c:v>
                </c:pt>
                <c:pt idx="94">
                  <c:v>#N/A</c:v>
                </c:pt>
                <c:pt idx="95">
                  <c:v>#N/A</c:v>
                </c:pt>
                <c:pt idx="96">
                  <c:v>#N/A</c:v>
                </c:pt>
                <c:pt idx="97">
                  <c:v>114.87792</c:v>
                </c:pt>
                <c:pt idx="98">
                  <c:v>#N/A</c:v>
                </c:pt>
                <c:pt idx="99">
                  <c:v>#N/A</c:v>
                </c:pt>
                <c:pt idx="100">
                  <c:v>#N/A</c:v>
                </c:pt>
                <c:pt idx="101">
                  <c:v>#N/A</c:v>
                </c:pt>
                <c:pt idx="102">
                  <c:v>#N/A</c:v>
                </c:pt>
                <c:pt idx="103">
                  <c:v>#N/A</c:v>
                </c:pt>
                <c:pt idx="104">
                  <c:v>114.46792000000001</c:v>
                </c:pt>
                <c:pt idx="105">
                  <c:v>#N/A</c:v>
                </c:pt>
                <c:pt idx="106">
                  <c:v>#N/A</c:v>
                </c:pt>
                <c:pt idx="107">
                  <c:v>#N/A</c:v>
                </c:pt>
                <c:pt idx="108">
                  <c:v>#N/A</c:v>
                </c:pt>
                <c:pt idx="109">
                  <c:v>#N/A</c:v>
                </c:pt>
                <c:pt idx="110">
                  <c:v>#N/A</c:v>
                </c:pt>
                <c:pt idx="111">
                  <c:v>114.25792</c:v>
                </c:pt>
                <c:pt idx="112">
                  <c:v>#N/A</c:v>
                </c:pt>
                <c:pt idx="113">
                  <c:v>#N/A</c:v>
                </c:pt>
                <c:pt idx="114">
                  <c:v>#N/A</c:v>
                </c:pt>
                <c:pt idx="115">
                  <c:v>#N/A</c:v>
                </c:pt>
                <c:pt idx="116">
                  <c:v>#N/A</c:v>
                </c:pt>
                <c:pt idx="117">
                  <c:v>#N/A</c:v>
                </c:pt>
                <c:pt idx="118">
                  <c:v>114.08392000000001</c:v>
                </c:pt>
                <c:pt idx="119">
                  <c:v>#N/A</c:v>
                </c:pt>
                <c:pt idx="120">
                  <c:v>#N/A</c:v>
                </c:pt>
                <c:pt idx="121">
                  <c:v>#N/A</c:v>
                </c:pt>
                <c:pt idx="122">
                  <c:v>#N/A</c:v>
                </c:pt>
                <c:pt idx="123">
                  <c:v>#N/A</c:v>
                </c:pt>
                <c:pt idx="124">
                  <c:v>#N/A</c:v>
                </c:pt>
                <c:pt idx="125">
                  <c:v>113.70941999999999</c:v>
                </c:pt>
                <c:pt idx="126">
                  <c:v>#N/A</c:v>
                </c:pt>
                <c:pt idx="127">
                  <c:v>#N/A</c:v>
                </c:pt>
                <c:pt idx="128">
                  <c:v>#N/A</c:v>
                </c:pt>
                <c:pt idx="129">
                  <c:v>#N/A</c:v>
                </c:pt>
                <c:pt idx="130">
                  <c:v>#N/A</c:v>
                </c:pt>
                <c:pt idx="131">
                  <c:v>#N/A</c:v>
                </c:pt>
                <c:pt idx="132">
                  <c:v>113.09941999999999</c:v>
                </c:pt>
                <c:pt idx="133">
                  <c:v>#N/A</c:v>
                </c:pt>
                <c:pt idx="134">
                  <c:v>#N/A</c:v>
                </c:pt>
                <c:pt idx="135">
                  <c:v>#N/A</c:v>
                </c:pt>
                <c:pt idx="136">
                  <c:v>#N/A</c:v>
                </c:pt>
                <c:pt idx="137">
                  <c:v>#N/A</c:v>
                </c:pt>
                <c:pt idx="138">
                  <c:v>#N/A</c:v>
                </c:pt>
                <c:pt idx="139">
                  <c:v>112.57942</c:v>
                </c:pt>
                <c:pt idx="140">
                  <c:v>#N/A</c:v>
                </c:pt>
                <c:pt idx="141">
                  <c:v>#N/A</c:v>
                </c:pt>
                <c:pt idx="142">
                  <c:v>#N/A</c:v>
                </c:pt>
                <c:pt idx="143">
                  <c:v>#N/A</c:v>
                </c:pt>
                <c:pt idx="144">
                  <c:v>#N/A</c:v>
                </c:pt>
                <c:pt idx="145">
                  <c:v>#N/A</c:v>
                </c:pt>
                <c:pt idx="146">
                  <c:v>111.87942</c:v>
                </c:pt>
                <c:pt idx="147">
                  <c:v>#N/A</c:v>
                </c:pt>
                <c:pt idx="148">
                  <c:v>#N/A</c:v>
                </c:pt>
                <c:pt idx="149">
                  <c:v>#N/A</c:v>
                </c:pt>
                <c:pt idx="150">
                  <c:v>#N/A</c:v>
                </c:pt>
                <c:pt idx="151">
                  <c:v>#N/A</c:v>
                </c:pt>
                <c:pt idx="152">
                  <c:v>#N/A</c:v>
                </c:pt>
                <c:pt idx="153">
                  <c:v>112.00942000000001</c:v>
                </c:pt>
                <c:pt idx="154">
                  <c:v>#N/A</c:v>
                </c:pt>
                <c:pt idx="155">
                  <c:v>#N/A</c:v>
                </c:pt>
                <c:pt idx="156">
                  <c:v>#N/A</c:v>
                </c:pt>
                <c:pt idx="157">
                  <c:v>#N/A</c:v>
                </c:pt>
                <c:pt idx="158">
                  <c:v>#N/A</c:v>
                </c:pt>
                <c:pt idx="159">
                  <c:v>#N/A</c:v>
                </c:pt>
                <c:pt idx="160">
                  <c:v>111.87942</c:v>
                </c:pt>
                <c:pt idx="161">
                  <c:v>#N/A</c:v>
                </c:pt>
                <c:pt idx="162">
                  <c:v>#N/A</c:v>
                </c:pt>
                <c:pt idx="163">
                  <c:v>#N/A</c:v>
                </c:pt>
                <c:pt idx="164">
                  <c:v>#N/A</c:v>
                </c:pt>
                <c:pt idx="165">
                  <c:v>#N/A</c:v>
                </c:pt>
                <c:pt idx="166">
                  <c:v>#N/A</c:v>
                </c:pt>
                <c:pt idx="167">
                  <c:v>110.89942000000001</c:v>
                </c:pt>
                <c:pt idx="168">
                  <c:v>#N/A</c:v>
                </c:pt>
                <c:pt idx="169">
                  <c:v>#N/A</c:v>
                </c:pt>
                <c:pt idx="170">
                  <c:v>#N/A</c:v>
                </c:pt>
                <c:pt idx="171">
                  <c:v>#N/A</c:v>
                </c:pt>
                <c:pt idx="172">
                  <c:v>#N/A</c:v>
                </c:pt>
                <c:pt idx="173">
                  <c:v>#N/A</c:v>
                </c:pt>
                <c:pt idx="174">
                  <c:v>110.15942</c:v>
                </c:pt>
                <c:pt idx="175">
                  <c:v>#N/A</c:v>
                </c:pt>
                <c:pt idx="176">
                  <c:v>#N/A</c:v>
                </c:pt>
                <c:pt idx="177">
                  <c:v>#N/A</c:v>
                </c:pt>
                <c:pt idx="178">
                  <c:v>#N/A</c:v>
                </c:pt>
                <c:pt idx="179">
                  <c:v>#N/A</c:v>
                </c:pt>
                <c:pt idx="180">
                  <c:v>#N/A</c:v>
                </c:pt>
                <c:pt idx="181">
                  <c:v>109.57942</c:v>
                </c:pt>
                <c:pt idx="182">
                  <c:v>#N/A</c:v>
                </c:pt>
                <c:pt idx="183">
                  <c:v>#N/A</c:v>
                </c:pt>
                <c:pt idx="184">
                  <c:v>#N/A</c:v>
                </c:pt>
                <c:pt idx="185">
                  <c:v>#N/A</c:v>
                </c:pt>
                <c:pt idx="186">
                  <c:v>#N/A</c:v>
                </c:pt>
                <c:pt idx="187">
                  <c:v>#N/A</c:v>
                </c:pt>
                <c:pt idx="188">
                  <c:v>109.22942</c:v>
                </c:pt>
                <c:pt idx="189">
                  <c:v>#N/A</c:v>
                </c:pt>
                <c:pt idx="190">
                  <c:v>#N/A</c:v>
                </c:pt>
                <c:pt idx="191">
                  <c:v>#N/A</c:v>
                </c:pt>
                <c:pt idx="192">
                  <c:v>#N/A</c:v>
                </c:pt>
                <c:pt idx="193">
                  <c:v>#N/A</c:v>
                </c:pt>
                <c:pt idx="194">
                  <c:v>#N/A</c:v>
                </c:pt>
                <c:pt idx="195">
                  <c:v>108.62942</c:v>
                </c:pt>
                <c:pt idx="196">
                  <c:v>#N/A</c:v>
                </c:pt>
                <c:pt idx="197">
                  <c:v>#N/A</c:v>
                </c:pt>
                <c:pt idx="198">
                  <c:v>#N/A</c:v>
                </c:pt>
                <c:pt idx="199">
                  <c:v>#N/A</c:v>
                </c:pt>
                <c:pt idx="200">
                  <c:v>#N/A</c:v>
                </c:pt>
                <c:pt idx="201">
                  <c:v>#N/A</c:v>
                </c:pt>
                <c:pt idx="202">
                  <c:v>107.88442000000001</c:v>
                </c:pt>
                <c:pt idx="203">
                  <c:v>#N/A</c:v>
                </c:pt>
                <c:pt idx="204">
                  <c:v>#N/A</c:v>
                </c:pt>
                <c:pt idx="205">
                  <c:v>#N/A</c:v>
                </c:pt>
                <c:pt idx="206">
                  <c:v>#N/A</c:v>
                </c:pt>
                <c:pt idx="207">
                  <c:v>#N/A</c:v>
                </c:pt>
                <c:pt idx="208">
                  <c:v>#N/A</c:v>
                </c:pt>
                <c:pt idx="209">
                  <c:v>107.72542</c:v>
                </c:pt>
                <c:pt idx="210">
                  <c:v>#N/A</c:v>
                </c:pt>
                <c:pt idx="211">
                  <c:v>#N/A</c:v>
                </c:pt>
                <c:pt idx="212">
                  <c:v>#N/A</c:v>
                </c:pt>
                <c:pt idx="213">
                  <c:v>#N/A</c:v>
                </c:pt>
                <c:pt idx="214">
                  <c:v>#N/A</c:v>
                </c:pt>
                <c:pt idx="215">
                  <c:v>#N/A</c:v>
                </c:pt>
                <c:pt idx="216">
                  <c:v>107.69342</c:v>
                </c:pt>
                <c:pt idx="217">
                  <c:v>#N/A</c:v>
                </c:pt>
                <c:pt idx="218">
                  <c:v>#N/A</c:v>
                </c:pt>
                <c:pt idx="219">
                  <c:v>#N/A</c:v>
                </c:pt>
                <c:pt idx="220">
                  <c:v>#N/A</c:v>
                </c:pt>
                <c:pt idx="221">
                  <c:v>#N/A</c:v>
                </c:pt>
                <c:pt idx="222">
                  <c:v>#N/A</c:v>
                </c:pt>
                <c:pt idx="223">
                  <c:v>107.43092</c:v>
                </c:pt>
                <c:pt idx="224">
                  <c:v>#N/A</c:v>
                </c:pt>
                <c:pt idx="225">
                  <c:v>#N/A</c:v>
                </c:pt>
                <c:pt idx="226">
                  <c:v>#N/A</c:v>
                </c:pt>
                <c:pt idx="227">
                  <c:v>#N/A</c:v>
                </c:pt>
                <c:pt idx="228">
                  <c:v>#N/A</c:v>
                </c:pt>
                <c:pt idx="229">
                  <c:v>#N/A</c:v>
                </c:pt>
                <c:pt idx="230">
                  <c:v>106.73092</c:v>
                </c:pt>
                <c:pt idx="231">
                  <c:v>#N/A</c:v>
                </c:pt>
                <c:pt idx="232">
                  <c:v>#N/A</c:v>
                </c:pt>
                <c:pt idx="233">
                  <c:v>#N/A</c:v>
                </c:pt>
                <c:pt idx="234">
                  <c:v>#N/A</c:v>
                </c:pt>
                <c:pt idx="235">
                  <c:v>#N/A</c:v>
                </c:pt>
                <c:pt idx="236">
                  <c:v>#N/A</c:v>
                </c:pt>
                <c:pt idx="237">
                  <c:v>105.63791999999999</c:v>
                </c:pt>
                <c:pt idx="238">
                  <c:v>#N/A</c:v>
                </c:pt>
                <c:pt idx="239">
                  <c:v>#N/A</c:v>
                </c:pt>
                <c:pt idx="240">
                  <c:v>#N/A</c:v>
                </c:pt>
                <c:pt idx="241">
                  <c:v>#N/A</c:v>
                </c:pt>
                <c:pt idx="242">
                  <c:v>#N/A</c:v>
                </c:pt>
                <c:pt idx="243">
                  <c:v>#N/A</c:v>
                </c:pt>
                <c:pt idx="244">
                  <c:v>106.67112</c:v>
                </c:pt>
                <c:pt idx="245">
                  <c:v>#N/A</c:v>
                </c:pt>
                <c:pt idx="246">
                  <c:v>#N/A</c:v>
                </c:pt>
                <c:pt idx="247">
                  <c:v>#N/A</c:v>
                </c:pt>
                <c:pt idx="248">
                  <c:v>#N/A</c:v>
                </c:pt>
                <c:pt idx="249">
                  <c:v>#N/A</c:v>
                </c:pt>
                <c:pt idx="250">
                  <c:v>#N/A</c:v>
                </c:pt>
                <c:pt idx="251">
                  <c:v>107.16612000000001</c:v>
                </c:pt>
                <c:pt idx="252">
                  <c:v>#N/A</c:v>
                </c:pt>
                <c:pt idx="253">
                  <c:v>#N/A</c:v>
                </c:pt>
                <c:pt idx="254">
                  <c:v>#N/A</c:v>
                </c:pt>
                <c:pt idx="255">
                  <c:v>#N/A</c:v>
                </c:pt>
                <c:pt idx="256">
                  <c:v>#N/A</c:v>
                </c:pt>
                <c:pt idx="257">
                  <c:v>#N/A</c:v>
                </c:pt>
                <c:pt idx="258">
                  <c:v>107.07487</c:v>
                </c:pt>
                <c:pt idx="259">
                  <c:v>#N/A</c:v>
                </c:pt>
                <c:pt idx="260">
                  <c:v>#N/A</c:v>
                </c:pt>
                <c:pt idx="261">
                  <c:v>#N/A</c:v>
                </c:pt>
                <c:pt idx="262">
                  <c:v>#N/A</c:v>
                </c:pt>
                <c:pt idx="263">
                  <c:v>#N/A</c:v>
                </c:pt>
                <c:pt idx="264">
                  <c:v>#N/A</c:v>
                </c:pt>
                <c:pt idx="265">
                  <c:v>105.36637</c:v>
                </c:pt>
                <c:pt idx="266">
                  <c:v>#N/A</c:v>
                </c:pt>
                <c:pt idx="267">
                  <c:v>#N/A</c:v>
                </c:pt>
                <c:pt idx="268">
                  <c:v>#N/A</c:v>
                </c:pt>
                <c:pt idx="269">
                  <c:v>#N/A</c:v>
                </c:pt>
                <c:pt idx="270">
                  <c:v>#N/A</c:v>
                </c:pt>
                <c:pt idx="271">
                  <c:v>#N/A</c:v>
                </c:pt>
                <c:pt idx="272">
                  <c:v>105.22436999999999</c:v>
                </c:pt>
                <c:pt idx="273">
                  <c:v>#N/A</c:v>
                </c:pt>
                <c:pt idx="274">
                  <c:v>#N/A</c:v>
                </c:pt>
                <c:pt idx="275">
                  <c:v>#N/A</c:v>
                </c:pt>
                <c:pt idx="276">
                  <c:v>#N/A</c:v>
                </c:pt>
                <c:pt idx="277">
                  <c:v>#N/A</c:v>
                </c:pt>
                <c:pt idx="278">
                  <c:v>#N/A</c:v>
                </c:pt>
                <c:pt idx="279">
                  <c:v>103.76387</c:v>
                </c:pt>
                <c:pt idx="280">
                  <c:v>#N/A</c:v>
                </c:pt>
                <c:pt idx="281">
                  <c:v>#N/A</c:v>
                </c:pt>
                <c:pt idx="282">
                  <c:v>#N/A</c:v>
                </c:pt>
                <c:pt idx="283">
                  <c:v>#N/A</c:v>
                </c:pt>
                <c:pt idx="284">
                  <c:v>#N/A</c:v>
                </c:pt>
                <c:pt idx="285">
                  <c:v>#N/A</c:v>
                </c:pt>
                <c:pt idx="286">
                  <c:v>103.74487000000001</c:v>
                </c:pt>
                <c:pt idx="287">
                  <c:v>#N/A</c:v>
                </c:pt>
                <c:pt idx="288">
                  <c:v>#N/A</c:v>
                </c:pt>
                <c:pt idx="289">
                  <c:v>#N/A</c:v>
                </c:pt>
                <c:pt idx="290">
                  <c:v>#N/A</c:v>
                </c:pt>
                <c:pt idx="291">
                  <c:v>#N/A</c:v>
                </c:pt>
                <c:pt idx="292">
                  <c:v>#N/A</c:v>
                </c:pt>
                <c:pt idx="293">
                  <c:v>103.76212</c:v>
                </c:pt>
                <c:pt idx="294">
                  <c:v>#N/A</c:v>
                </c:pt>
                <c:pt idx="295">
                  <c:v>#N/A</c:v>
                </c:pt>
                <c:pt idx="296">
                  <c:v>#N/A</c:v>
                </c:pt>
                <c:pt idx="297">
                  <c:v>#N/A</c:v>
                </c:pt>
                <c:pt idx="298">
                  <c:v>#N/A</c:v>
                </c:pt>
                <c:pt idx="299">
                  <c:v>#N/A</c:v>
                </c:pt>
                <c:pt idx="300">
                  <c:v>104.01212</c:v>
                </c:pt>
                <c:pt idx="301">
                  <c:v>#N/A</c:v>
                </c:pt>
                <c:pt idx="302">
                  <c:v>#N/A</c:v>
                </c:pt>
                <c:pt idx="303">
                  <c:v>#N/A</c:v>
                </c:pt>
                <c:pt idx="304">
                  <c:v>#N/A</c:v>
                </c:pt>
                <c:pt idx="305">
                  <c:v>#N/A</c:v>
                </c:pt>
                <c:pt idx="306">
                  <c:v>103.94212</c:v>
                </c:pt>
                <c:pt idx="307">
                  <c:v>#N/A</c:v>
                </c:pt>
                <c:pt idx="308">
                  <c:v>#N/A</c:v>
                </c:pt>
                <c:pt idx="309">
                  <c:v>#N/A</c:v>
                </c:pt>
                <c:pt idx="310">
                  <c:v>#N/A</c:v>
                </c:pt>
                <c:pt idx="311">
                  <c:v>#N/A</c:v>
                </c:pt>
                <c:pt idx="312">
                  <c:v>#N/A</c:v>
                </c:pt>
                <c:pt idx="313">
                  <c:v>105.12362</c:v>
                </c:pt>
                <c:pt idx="314">
                  <c:v>#N/A</c:v>
                </c:pt>
                <c:pt idx="315">
                  <c:v>#N/A</c:v>
                </c:pt>
                <c:pt idx="316">
                  <c:v>#N/A</c:v>
                </c:pt>
                <c:pt idx="317">
                  <c:v>#N/A</c:v>
                </c:pt>
                <c:pt idx="318">
                  <c:v>#N/A</c:v>
                </c:pt>
                <c:pt idx="319">
                  <c:v>#N/A</c:v>
                </c:pt>
                <c:pt idx="320">
                  <c:v>106.02712</c:v>
                </c:pt>
                <c:pt idx="321">
                  <c:v>#N/A</c:v>
                </c:pt>
                <c:pt idx="322">
                  <c:v>#N/A</c:v>
                </c:pt>
                <c:pt idx="323">
                  <c:v>#N/A</c:v>
                </c:pt>
                <c:pt idx="324">
                  <c:v>#N/A</c:v>
                </c:pt>
                <c:pt idx="325">
                  <c:v>#N/A</c:v>
                </c:pt>
                <c:pt idx="326">
                  <c:v>#N/A</c:v>
                </c:pt>
                <c:pt idx="327">
                  <c:v>107.08320999999999</c:v>
                </c:pt>
                <c:pt idx="328">
                  <c:v>#N/A</c:v>
                </c:pt>
                <c:pt idx="329">
                  <c:v>#N/A</c:v>
                </c:pt>
                <c:pt idx="330">
                  <c:v>#N/A</c:v>
                </c:pt>
                <c:pt idx="331">
                  <c:v>#N/A</c:v>
                </c:pt>
                <c:pt idx="332">
                  <c:v>#N/A</c:v>
                </c:pt>
                <c:pt idx="333">
                  <c:v>#N/A</c:v>
                </c:pt>
                <c:pt idx="334">
                  <c:v>110.8515</c:v>
                </c:pt>
                <c:pt idx="335">
                  <c:v>#N/A</c:v>
                </c:pt>
                <c:pt idx="336">
                  <c:v>#N/A</c:v>
                </c:pt>
                <c:pt idx="337">
                  <c:v>#N/A</c:v>
                </c:pt>
                <c:pt idx="338">
                  <c:v>#N/A</c:v>
                </c:pt>
                <c:pt idx="339">
                  <c:v>#N/A</c:v>
                </c:pt>
                <c:pt idx="340">
                  <c:v>#N/A</c:v>
                </c:pt>
                <c:pt idx="341">
                  <c:v>111.5915</c:v>
                </c:pt>
                <c:pt idx="342">
                  <c:v>#N/A</c:v>
                </c:pt>
                <c:pt idx="343">
                  <c:v>#N/A</c:v>
                </c:pt>
                <c:pt idx="344">
                  <c:v>#N/A</c:v>
                </c:pt>
                <c:pt idx="345">
                  <c:v>#N/A</c:v>
                </c:pt>
                <c:pt idx="346">
                  <c:v>#N/A</c:v>
                </c:pt>
                <c:pt idx="347">
                  <c:v>#N/A</c:v>
                </c:pt>
                <c:pt idx="348">
                  <c:v>112.1015</c:v>
                </c:pt>
                <c:pt idx="349">
                  <c:v>#N/A</c:v>
                </c:pt>
                <c:pt idx="350">
                  <c:v>#N/A</c:v>
                </c:pt>
                <c:pt idx="351">
                  <c:v>#N/A</c:v>
                </c:pt>
                <c:pt idx="352">
                  <c:v>#N/A</c:v>
                </c:pt>
                <c:pt idx="353">
                  <c:v>#N/A</c:v>
                </c:pt>
                <c:pt idx="354">
                  <c:v>#N/A</c:v>
                </c:pt>
                <c:pt idx="355">
                  <c:v>111.89149999999999</c:v>
                </c:pt>
                <c:pt idx="356">
                  <c:v>#N/A</c:v>
                </c:pt>
                <c:pt idx="357">
                  <c:v>#N/A</c:v>
                </c:pt>
                <c:pt idx="358">
                  <c:v>#N/A</c:v>
                </c:pt>
                <c:pt idx="359">
                  <c:v>#N/A</c:v>
                </c:pt>
                <c:pt idx="360">
                  <c:v>#N/A</c:v>
                </c:pt>
                <c:pt idx="361">
                  <c:v>#N/A</c:v>
                </c:pt>
                <c:pt idx="362">
                  <c:v>111.7165</c:v>
                </c:pt>
                <c:pt idx="363">
                  <c:v>#N/A</c:v>
                </c:pt>
                <c:pt idx="364">
                  <c:v>#N/A</c:v>
                </c:pt>
              </c:numCache>
            </c:numRef>
          </c:val>
          <c:smooth val="0"/>
          <c:extLst>
            <c:ext xmlns:c16="http://schemas.microsoft.com/office/drawing/2014/chart" uri="{C3380CC4-5D6E-409C-BE32-E72D297353CC}">
              <c16:uniqueId val="{00000000-4E13-4AEA-852B-1970A3362EC7}"/>
            </c:ext>
          </c:extLst>
        </c:ser>
        <c:ser>
          <c:idx val="3"/>
          <c:order val="1"/>
          <c:tx>
            <c:strRef>
              <c:f>玻璃月度周度图表!$E$17</c:f>
              <c:strCache>
                <c:ptCount val="1"/>
                <c:pt idx="0">
                  <c:v>2021</c:v>
                </c:pt>
              </c:strCache>
            </c:strRef>
          </c:tx>
          <c:spPr>
            <a:ln w="28575" cap="rnd">
              <a:solidFill>
                <a:srgbClr val="9BBB59">
                  <a:lumMod val="50000"/>
                </a:srgbClr>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玻璃月度周度图表!$E$18:$E$382</c:f>
              <c:numCache>
                <c:formatCode>0.00_ </c:formatCode>
                <c:ptCount val="365"/>
                <c:pt idx="0">
                  <c:v>121.69450000000001</c:v>
                </c:pt>
                <c:pt idx="1">
                  <c:v>#N/A</c:v>
                </c:pt>
                <c:pt idx="2">
                  <c:v>#N/A</c:v>
                </c:pt>
                <c:pt idx="3">
                  <c:v>#N/A</c:v>
                </c:pt>
                <c:pt idx="4">
                  <c:v>#N/A</c:v>
                </c:pt>
                <c:pt idx="5">
                  <c:v>#N/A</c:v>
                </c:pt>
                <c:pt idx="6">
                  <c:v>#N/A</c:v>
                </c:pt>
                <c:pt idx="7">
                  <c:v>121.9645</c:v>
                </c:pt>
                <c:pt idx="8">
                  <c:v>#N/A</c:v>
                </c:pt>
                <c:pt idx="9">
                  <c:v>#N/A</c:v>
                </c:pt>
                <c:pt idx="10">
                  <c:v>#N/A</c:v>
                </c:pt>
                <c:pt idx="11">
                  <c:v>#N/A</c:v>
                </c:pt>
                <c:pt idx="12">
                  <c:v>#N/A</c:v>
                </c:pt>
                <c:pt idx="13">
                  <c:v>#N/A</c:v>
                </c:pt>
                <c:pt idx="14">
                  <c:v>121.9645</c:v>
                </c:pt>
                <c:pt idx="15">
                  <c:v>#N/A</c:v>
                </c:pt>
                <c:pt idx="16">
                  <c:v>#N/A</c:v>
                </c:pt>
                <c:pt idx="17">
                  <c:v>#N/A</c:v>
                </c:pt>
                <c:pt idx="18">
                  <c:v>#N/A</c:v>
                </c:pt>
                <c:pt idx="19">
                  <c:v>#N/A</c:v>
                </c:pt>
                <c:pt idx="20">
                  <c:v>#N/A</c:v>
                </c:pt>
                <c:pt idx="21">
                  <c:v>122.1395</c:v>
                </c:pt>
                <c:pt idx="22">
                  <c:v>#N/A</c:v>
                </c:pt>
                <c:pt idx="23">
                  <c:v>#N/A</c:v>
                </c:pt>
                <c:pt idx="24">
                  <c:v>#N/A</c:v>
                </c:pt>
                <c:pt idx="25">
                  <c:v>#N/A</c:v>
                </c:pt>
                <c:pt idx="26">
                  <c:v>#N/A</c:v>
                </c:pt>
                <c:pt idx="27">
                  <c:v>#N/A</c:v>
                </c:pt>
                <c:pt idx="28">
                  <c:v>122.48950000000001</c:v>
                </c:pt>
                <c:pt idx="29">
                  <c:v>#N/A</c:v>
                </c:pt>
                <c:pt idx="30">
                  <c:v>#N/A</c:v>
                </c:pt>
                <c:pt idx="31">
                  <c:v>#N/A</c:v>
                </c:pt>
                <c:pt idx="32">
                  <c:v>#N/A</c:v>
                </c:pt>
                <c:pt idx="33">
                  <c:v>#N/A</c:v>
                </c:pt>
                <c:pt idx="34">
                  <c:v>#N/A</c:v>
                </c:pt>
                <c:pt idx="35">
                  <c:v>122.48950000000001</c:v>
                </c:pt>
                <c:pt idx="36">
                  <c:v>#N/A</c:v>
                </c:pt>
                <c:pt idx="37">
                  <c:v>#N/A</c:v>
                </c:pt>
                <c:pt idx="38">
                  <c:v>#N/A</c:v>
                </c:pt>
                <c:pt idx="39">
                  <c:v>#N/A</c:v>
                </c:pt>
                <c:pt idx="40">
                  <c:v>#N/A</c:v>
                </c:pt>
                <c:pt idx="41">
                  <c:v>#N/A</c:v>
                </c:pt>
                <c:pt idx="42">
                  <c:v>122.7045</c:v>
                </c:pt>
                <c:pt idx="43">
                  <c:v>#N/A</c:v>
                </c:pt>
                <c:pt idx="44">
                  <c:v>#N/A</c:v>
                </c:pt>
                <c:pt idx="45">
                  <c:v>#N/A</c:v>
                </c:pt>
                <c:pt idx="46">
                  <c:v>#N/A</c:v>
                </c:pt>
                <c:pt idx="47">
                  <c:v>#N/A</c:v>
                </c:pt>
                <c:pt idx="48">
                  <c:v>#N/A</c:v>
                </c:pt>
                <c:pt idx="49">
                  <c:v>122.64449999999999</c:v>
                </c:pt>
                <c:pt idx="50">
                  <c:v>#N/A</c:v>
                </c:pt>
                <c:pt idx="51">
                  <c:v>#N/A</c:v>
                </c:pt>
                <c:pt idx="52">
                  <c:v>#N/A</c:v>
                </c:pt>
                <c:pt idx="53">
                  <c:v>#N/A</c:v>
                </c:pt>
                <c:pt idx="54">
                  <c:v>#N/A</c:v>
                </c:pt>
                <c:pt idx="55">
                  <c:v>#N/A</c:v>
                </c:pt>
                <c:pt idx="56">
                  <c:v>122.5245</c:v>
                </c:pt>
                <c:pt idx="57">
                  <c:v>#N/A</c:v>
                </c:pt>
                <c:pt idx="58">
                  <c:v>#N/A</c:v>
                </c:pt>
                <c:pt idx="59">
                  <c:v>#N/A</c:v>
                </c:pt>
                <c:pt idx="60">
                  <c:v>#N/A</c:v>
                </c:pt>
                <c:pt idx="61">
                  <c:v>#N/A</c:v>
                </c:pt>
                <c:pt idx="62">
                  <c:v>#N/A</c:v>
                </c:pt>
                <c:pt idx="63">
                  <c:v>122.3845</c:v>
                </c:pt>
                <c:pt idx="64">
                  <c:v>#N/A</c:v>
                </c:pt>
                <c:pt idx="65">
                  <c:v>#N/A</c:v>
                </c:pt>
                <c:pt idx="66">
                  <c:v>#N/A</c:v>
                </c:pt>
                <c:pt idx="67">
                  <c:v>#N/A</c:v>
                </c:pt>
                <c:pt idx="68">
                  <c:v>#N/A</c:v>
                </c:pt>
                <c:pt idx="69">
                  <c:v>#N/A</c:v>
                </c:pt>
                <c:pt idx="70">
                  <c:v>122.03449999999999</c:v>
                </c:pt>
                <c:pt idx="71">
                  <c:v>#N/A</c:v>
                </c:pt>
                <c:pt idx="72">
                  <c:v>#N/A</c:v>
                </c:pt>
                <c:pt idx="73">
                  <c:v>#N/A</c:v>
                </c:pt>
                <c:pt idx="74">
                  <c:v>#N/A</c:v>
                </c:pt>
                <c:pt idx="75">
                  <c:v>#N/A</c:v>
                </c:pt>
                <c:pt idx="76">
                  <c:v>#N/A</c:v>
                </c:pt>
                <c:pt idx="77">
                  <c:v>122.6345</c:v>
                </c:pt>
                <c:pt idx="78">
                  <c:v>#N/A</c:v>
                </c:pt>
                <c:pt idx="79">
                  <c:v>#N/A</c:v>
                </c:pt>
                <c:pt idx="80">
                  <c:v>#N/A</c:v>
                </c:pt>
                <c:pt idx="81">
                  <c:v>#N/A</c:v>
                </c:pt>
                <c:pt idx="82">
                  <c:v>#N/A</c:v>
                </c:pt>
                <c:pt idx="83">
                  <c:v>#N/A</c:v>
                </c:pt>
                <c:pt idx="84">
                  <c:v>122.76949999999999</c:v>
                </c:pt>
                <c:pt idx="85">
                  <c:v>#N/A</c:v>
                </c:pt>
                <c:pt idx="86">
                  <c:v>#N/A</c:v>
                </c:pt>
                <c:pt idx="87">
                  <c:v>#N/A</c:v>
                </c:pt>
                <c:pt idx="88">
                  <c:v>#N/A</c:v>
                </c:pt>
                <c:pt idx="89">
                  <c:v>#N/A</c:v>
                </c:pt>
                <c:pt idx="90">
                  <c:v>#N/A</c:v>
                </c:pt>
                <c:pt idx="91">
                  <c:v>121.8445</c:v>
                </c:pt>
                <c:pt idx="92">
                  <c:v>#N/A</c:v>
                </c:pt>
                <c:pt idx="93">
                  <c:v>#N/A</c:v>
                </c:pt>
                <c:pt idx="94">
                  <c:v>#N/A</c:v>
                </c:pt>
                <c:pt idx="95">
                  <c:v>#N/A</c:v>
                </c:pt>
                <c:pt idx="96">
                  <c:v>#N/A</c:v>
                </c:pt>
                <c:pt idx="97">
                  <c:v>#N/A</c:v>
                </c:pt>
                <c:pt idx="98">
                  <c:v>121.19450000000001</c:v>
                </c:pt>
                <c:pt idx="99">
                  <c:v>#N/A</c:v>
                </c:pt>
                <c:pt idx="100">
                  <c:v>#N/A</c:v>
                </c:pt>
                <c:pt idx="101">
                  <c:v>#N/A</c:v>
                </c:pt>
                <c:pt idx="102">
                  <c:v>#N/A</c:v>
                </c:pt>
                <c:pt idx="103">
                  <c:v>#N/A</c:v>
                </c:pt>
                <c:pt idx="104">
                  <c:v>#N/A</c:v>
                </c:pt>
                <c:pt idx="105">
                  <c:v>121.5445</c:v>
                </c:pt>
                <c:pt idx="106">
                  <c:v>#N/A</c:v>
                </c:pt>
                <c:pt idx="107">
                  <c:v>#N/A</c:v>
                </c:pt>
                <c:pt idx="108">
                  <c:v>#N/A</c:v>
                </c:pt>
                <c:pt idx="109">
                  <c:v>#N/A</c:v>
                </c:pt>
                <c:pt idx="110">
                  <c:v>#N/A</c:v>
                </c:pt>
                <c:pt idx="111">
                  <c:v>#N/A</c:v>
                </c:pt>
                <c:pt idx="112">
                  <c:v>121.5445</c:v>
                </c:pt>
                <c:pt idx="113">
                  <c:v>#N/A</c:v>
                </c:pt>
                <c:pt idx="114">
                  <c:v>#N/A</c:v>
                </c:pt>
                <c:pt idx="115">
                  <c:v>#N/A</c:v>
                </c:pt>
                <c:pt idx="116">
                  <c:v>#N/A</c:v>
                </c:pt>
                <c:pt idx="117">
                  <c:v>#N/A</c:v>
                </c:pt>
                <c:pt idx="118">
                  <c:v>#N/A</c:v>
                </c:pt>
                <c:pt idx="119">
                  <c:v>121.94450000000001</c:v>
                </c:pt>
                <c:pt idx="120">
                  <c:v>#N/A</c:v>
                </c:pt>
                <c:pt idx="121">
                  <c:v>#N/A</c:v>
                </c:pt>
                <c:pt idx="122">
                  <c:v>#N/A</c:v>
                </c:pt>
                <c:pt idx="123">
                  <c:v>#N/A</c:v>
                </c:pt>
                <c:pt idx="124">
                  <c:v>#N/A</c:v>
                </c:pt>
                <c:pt idx="125">
                  <c:v>#N/A</c:v>
                </c:pt>
                <c:pt idx="126">
                  <c:v>122.5245</c:v>
                </c:pt>
                <c:pt idx="127">
                  <c:v>#N/A</c:v>
                </c:pt>
                <c:pt idx="128">
                  <c:v>#N/A</c:v>
                </c:pt>
                <c:pt idx="129">
                  <c:v>#N/A</c:v>
                </c:pt>
                <c:pt idx="130">
                  <c:v>#N/A</c:v>
                </c:pt>
                <c:pt idx="131">
                  <c:v>#N/A</c:v>
                </c:pt>
                <c:pt idx="132">
                  <c:v>#N/A</c:v>
                </c:pt>
                <c:pt idx="133">
                  <c:v>122.5945</c:v>
                </c:pt>
                <c:pt idx="134">
                  <c:v>#N/A</c:v>
                </c:pt>
                <c:pt idx="135">
                  <c:v>#N/A</c:v>
                </c:pt>
                <c:pt idx="136">
                  <c:v>#N/A</c:v>
                </c:pt>
                <c:pt idx="137">
                  <c:v>#N/A</c:v>
                </c:pt>
                <c:pt idx="138">
                  <c:v>#N/A</c:v>
                </c:pt>
                <c:pt idx="139">
                  <c:v>#N/A</c:v>
                </c:pt>
                <c:pt idx="140">
                  <c:v>122.0945</c:v>
                </c:pt>
                <c:pt idx="141">
                  <c:v>#N/A</c:v>
                </c:pt>
                <c:pt idx="142">
                  <c:v>#N/A</c:v>
                </c:pt>
                <c:pt idx="143">
                  <c:v>#N/A</c:v>
                </c:pt>
                <c:pt idx="144">
                  <c:v>#N/A</c:v>
                </c:pt>
                <c:pt idx="145">
                  <c:v>#N/A</c:v>
                </c:pt>
                <c:pt idx="146">
                  <c:v>#N/A</c:v>
                </c:pt>
                <c:pt idx="147">
                  <c:v>121.89449999999999</c:v>
                </c:pt>
                <c:pt idx="148">
                  <c:v>#N/A</c:v>
                </c:pt>
                <c:pt idx="149">
                  <c:v>#N/A</c:v>
                </c:pt>
                <c:pt idx="150">
                  <c:v>#N/A</c:v>
                </c:pt>
                <c:pt idx="151">
                  <c:v>#N/A</c:v>
                </c:pt>
                <c:pt idx="152">
                  <c:v>#N/A</c:v>
                </c:pt>
                <c:pt idx="153">
                  <c:v>#N/A</c:v>
                </c:pt>
                <c:pt idx="154">
                  <c:v>121.89449999999999</c:v>
                </c:pt>
                <c:pt idx="155">
                  <c:v>#N/A</c:v>
                </c:pt>
                <c:pt idx="156">
                  <c:v>#N/A</c:v>
                </c:pt>
                <c:pt idx="157">
                  <c:v>#N/A</c:v>
                </c:pt>
                <c:pt idx="158">
                  <c:v>#N/A</c:v>
                </c:pt>
                <c:pt idx="159">
                  <c:v>#N/A</c:v>
                </c:pt>
                <c:pt idx="160">
                  <c:v>#N/A</c:v>
                </c:pt>
                <c:pt idx="161">
                  <c:v>121.89449999999999</c:v>
                </c:pt>
                <c:pt idx="162">
                  <c:v>#N/A</c:v>
                </c:pt>
                <c:pt idx="163">
                  <c:v>#N/A</c:v>
                </c:pt>
                <c:pt idx="164">
                  <c:v>#N/A</c:v>
                </c:pt>
                <c:pt idx="165">
                  <c:v>#N/A</c:v>
                </c:pt>
                <c:pt idx="166">
                  <c:v>#N/A</c:v>
                </c:pt>
                <c:pt idx="167">
                  <c:v>#N/A</c:v>
                </c:pt>
                <c:pt idx="168">
                  <c:v>121.89449999999999</c:v>
                </c:pt>
                <c:pt idx="169">
                  <c:v>#N/A</c:v>
                </c:pt>
                <c:pt idx="170">
                  <c:v>#N/A</c:v>
                </c:pt>
                <c:pt idx="171">
                  <c:v>#N/A</c:v>
                </c:pt>
                <c:pt idx="172">
                  <c:v>#N/A</c:v>
                </c:pt>
                <c:pt idx="173">
                  <c:v>#N/A</c:v>
                </c:pt>
                <c:pt idx="174">
                  <c:v>#N/A</c:v>
                </c:pt>
                <c:pt idx="175">
                  <c:v>121.17449999999999</c:v>
                </c:pt>
                <c:pt idx="176">
                  <c:v>#N/A</c:v>
                </c:pt>
                <c:pt idx="177">
                  <c:v>#N/A</c:v>
                </c:pt>
                <c:pt idx="178">
                  <c:v>#N/A</c:v>
                </c:pt>
                <c:pt idx="179">
                  <c:v>#N/A</c:v>
                </c:pt>
                <c:pt idx="180">
                  <c:v>#N/A</c:v>
                </c:pt>
                <c:pt idx="181">
                  <c:v>#N/A</c:v>
                </c:pt>
                <c:pt idx="182">
                  <c:v>120.6345</c:v>
                </c:pt>
                <c:pt idx="183">
                  <c:v>#N/A</c:v>
                </c:pt>
                <c:pt idx="184">
                  <c:v>#N/A</c:v>
                </c:pt>
                <c:pt idx="185">
                  <c:v>#N/A</c:v>
                </c:pt>
                <c:pt idx="186">
                  <c:v>#N/A</c:v>
                </c:pt>
                <c:pt idx="187">
                  <c:v>#N/A</c:v>
                </c:pt>
                <c:pt idx="188">
                  <c:v>#N/A</c:v>
                </c:pt>
                <c:pt idx="189">
                  <c:v>119.4795</c:v>
                </c:pt>
                <c:pt idx="190">
                  <c:v>#N/A</c:v>
                </c:pt>
                <c:pt idx="191">
                  <c:v>#N/A</c:v>
                </c:pt>
                <c:pt idx="192">
                  <c:v>#N/A</c:v>
                </c:pt>
                <c:pt idx="193">
                  <c:v>#N/A</c:v>
                </c:pt>
                <c:pt idx="194">
                  <c:v>#N/A</c:v>
                </c:pt>
                <c:pt idx="195">
                  <c:v>#N/A</c:v>
                </c:pt>
                <c:pt idx="196">
                  <c:v>119.3745</c:v>
                </c:pt>
                <c:pt idx="197">
                  <c:v>#N/A</c:v>
                </c:pt>
                <c:pt idx="198">
                  <c:v>#N/A</c:v>
                </c:pt>
                <c:pt idx="199">
                  <c:v>#N/A</c:v>
                </c:pt>
                <c:pt idx="200">
                  <c:v>#N/A</c:v>
                </c:pt>
                <c:pt idx="201">
                  <c:v>#N/A</c:v>
                </c:pt>
                <c:pt idx="202">
                  <c:v>#N/A</c:v>
                </c:pt>
                <c:pt idx="203">
                  <c:v>119.0545</c:v>
                </c:pt>
                <c:pt idx="204">
                  <c:v>#N/A</c:v>
                </c:pt>
                <c:pt idx="205">
                  <c:v>#N/A</c:v>
                </c:pt>
                <c:pt idx="206">
                  <c:v>#N/A</c:v>
                </c:pt>
                <c:pt idx="207">
                  <c:v>#N/A</c:v>
                </c:pt>
                <c:pt idx="208">
                  <c:v>#N/A</c:v>
                </c:pt>
                <c:pt idx="209">
                  <c:v>#N/A</c:v>
                </c:pt>
                <c:pt idx="210">
                  <c:v>118.58450000000001</c:v>
                </c:pt>
                <c:pt idx="211">
                  <c:v>#N/A</c:v>
                </c:pt>
                <c:pt idx="212">
                  <c:v>#N/A</c:v>
                </c:pt>
                <c:pt idx="213">
                  <c:v>#N/A</c:v>
                </c:pt>
                <c:pt idx="214">
                  <c:v>#N/A</c:v>
                </c:pt>
                <c:pt idx="215">
                  <c:v>#N/A</c:v>
                </c:pt>
                <c:pt idx="216">
                  <c:v>#N/A</c:v>
                </c:pt>
                <c:pt idx="217">
                  <c:v>118.4645</c:v>
                </c:pt>
                <c:pt idx="218">
                  <c:v>#N/A</c:v>
                </c:pt>
                <c:pt idx="219">
                  <c:v>#N/A</c:v>
                </c:pt>
                <c:pt idx="220">
                  <c:v>#N/A</c:v>
                </c:pt>
                <c:pt idx="221">
                  <c:v>#N/A</c:v>
                </c:pt>
                <c:pt idx="222">
                  <c:v>#N/A</c:v>
                </c:pt>
                <c:pt idx="223">
                  <c:v>#N/A</c:v>
                </c:pt>
                <c:pt idx="224">
                  <c:v>118.2945</c:v>
                </c:pt>
                <c:pt idx="225">
                  <c:v>#N/A</c:v>
                </c:pt>
                <c:pt idx="226">
                  <c:v>#N/A</c:v>
                </c:pt>
                <c:pt idx="227">
                  <c:v>#N/A</c:v>
                </c:pt>
                <c:pt idx="228">
                  <c:v>#N/A</c:v>
                </c:pt>
                <c:pt idx="229">
                  <c:v>#N/A</c:v>
                </c:pt>
                <c:pt idx="230">
                  <c:v>#N/A</c:v>
                </c:pt>
                <c:pt idx="231">
                  <c:v>118.53449999999999</c:v>
                </c:pt>
                <c:pt idx="232">
                  <c:v>#N/A</c:v>
                </c:pt>
                <c:pt idx="233">
                  <c:v>#N/A</c:v>
                </c:pt>
                <c:pt idx="234">
                  <c:v>#N/A</c:v>
                </c:pt>
                <c:pt idx="235">
                  <c:v>#N/A</c:v>
                </c:pt>
                <c:pt idx="236">
                  <c:v>#N/A</c:v>
                </c:pt>
                <c:pt idx="237">
                  <c:v>#N/A</c:v>
                </c:pt>
                <c:pt idx="238">
                  <c:v>118.4645</c:v>
                </c:pt>
                <c:pt idx="239">
                  <c:v>#N/A</c:v>
                </c:pt>
                <c:pt idx="240">
                  <c:v>#N/A</c:v>
                </c:pt>
                <c:pt idx="241">
                  <c:v>#N/A</c:v>
                </c:pt>
                <c:pt idx="242">
                  <c:v>#N/A</c:v>
                </c:pt>
                <c:pt idx="243">
                  <c:v>#N/A</c:v>
                </c:pt>
                <c:pt idx="244">
                  <c:v>#N/A</c:v>
                </c:pt>
                <c:pt idx="245">
                  <c:v>117.9545</c:v>
                </c:pt>
                <c:pt idx="246">
                  <c:v>#N/A</c:v>
                </c:pt>
                <c:pt idx="247">
                  <c:v>#N/A</c:v>
                </c:pt>
                <c:pt idx="248">
                  <c:v>#N/A</c:v>
                </c:pt>
                <c:pt idx="249">
                  <c:v>#N/A</c:v>
                </c:pt>
                <c:pt idx="250">
                  <c:v>#N/A</c:v>
                </c:pt>
                <c:pt idx="251">
                  <c:v>#N/A</c:v>
                </c:pt>
                <c:pt idx="252">
                  <c:v>117.0545</c:v>
                </c:pt>
                <c:pt idx="253">
                  <c:v>#N/A</c:v>
                </c:pt>
                <c:pt idx="254">
                  <c:v>#N/A</c:v>
                </c:pt>
                <c:pt idx="255">
                  <c:v>#N/A</c:v>
                </c:pt>
                <c:pt idx="256">
                  <c:v>#N/A</c:v>
                </c:pt>
                <c:pt idx="257">
                  <c:v>#N/A</c:v>
                </c:pt>
                <c:pt idx="258">
                  <c:v>#N/A</c:v>
                </c:pt>
                <c:pt idx="259">
                  <c:v>116.8545</c:v>
                </c:pt>
                <c:pt idx="260">
                  <c:v>#N/A</c:v>
                </c:pt>
                <c:pt idx="261">
                  <c:v>#N/A</c:v>
                </c:pt>
                <c:pt idx="262">
                  <c:v>#N/A</c:v>
                </c:pt>
                <c:pt idx="263">
                  <c:v>#N/A</c:v>
                </c:pt>
                <c:pt idx="264">
                  <c:v>#N/A</c:v>
                </c:pt>
                <c:pt idx="265">
                  <c:v>#N/A</c:v>
                </c:pt>
                <c:pt idx="266">
                  <c:v>116.8545</c:v>
                </c:pt>
                <c:pt idx="267">
                  <c:v>#N/A</c:v>
                </c:pt>
                <c:pt idx="268">
                  <c:v>#N/A</c:v>
                </c:pt>
                <c:pt idx="269">
                  <c:v>#N/A</c:v>
                </c:pt>
                <c:pt idx="270">
                  <c:v>#N/A</c:v>
                </c:pt>
                <c:pt idx="271">
                  <c:v>#N/A</c:v>
                </c:pt>
                <c:pt idx="272">
                  <c:v>#N/A</c:v>
                </c:pt>
                <c:pt idx="273">
                  <c:v>116.8545</c:v>
                </c:pt>
                <c:pt idx="274">
                  <c:v>#N/A</c:v>
                </c:pt>
                <c:pt idx="275">
                  <c:v>#N/A</c:v>
                </c:pt>
                <c:pt idx="276">
                  <c:v>#N/A</c:v>
                </c:pt>
                <c:pt idx="277">
                  <c:v>#N/A</c:v>
                </c:pt>
                <c:pt idx="278">
                  <c:v>#N/A</c:v>
                </c:pt>
                <c:pt idx="279">
                  <c:v>#N/A</c:v>
                </c:pt>
                <c:pt idx="280">
                  <c:v>116.8545</c:v>
                </c:pt>
                <c:pt idx="281">
                  <c:v>#N/A</c:v>
                </c:pt>
                <c:pt idx="282">
                  <c:v>#N/A</c:v>
                </c:pt>
                <c:pt idx="283">
                  <c:v>#N/A</c:v>
                </c:pt>
                <c:pt idx="284">
                  <c:v>#N/A</c:v>
                </c:pt>
                <c:pt idx="285">
                  <c:v>#N/A</c:v>
                </c:pt>
                <c:pt idx="286">
                  <c:v>#N/A</c:v>
                </c:pt>
                <c:pt idx="287">
                  <c:v>116.8545</c:v>
                </c:pt>
                <c:pt idx="288">
                  <c:v>#N/A</c:v>
                </c:pt>
                <c:pt idx="289">
                  <c:v>#N/A</c:v>
                </c:pt>
                <c:pt idx="290">
                  <c:v>#N/A</c:v>
                </c:pt>
                <c:pt idx="291">
                  <c:v>#N/A</c:v>
                </c:pt>
                <c:pt idx="292">
                  <c:v>#N/A</c:v>
                </c:pt>
                <c:pt idx="293">
                  <c:v>#N/A</c:v>
                </c:pt>
                <c:pt idx="294">
                  <c:v>116.8545</c:v>
                </c:pt>
                <c:pt idx="295">
                  <c:v>#N/A</c:v>
                </c:pt>
                <c:pt idx="296">
                  <c:v>#N/A</c:v>
                </c:pt>
                <c:pt idx="297">
                  <c:v>#N/A</c:v>
                </c:pt>
                <c:pt idx="298">
                  <c:v>#N/A</c:v>
                </c:pt>
                <c:pt idx="299">
                  <c:v>#N/A</c:v>
                </c:pt>
                <c:pt idx="300">
                  <c:v>#N/A</c:v>
                </c:pt>
                <c:pt idx="301">
                  <c:v>116.8545</c:v>
                </c:pt>
                <c:pt idx="302">
                  <c:v>#N/A</c:v>
                </c:pt>
                <c:pt idx="303">
                  <c:v>#N/A</c:v>
                </c:pt>
                <c:pt idx="304">
                  <c:v>#N/A</c:v>
                </c:pt>
                <c:pt idx="305">
                  <c:v>#N/A</c:v>
                </c:pt>
                <c:pt idx="306">
                  <c:v>#N/A</c:v>
                </c:pt>
                <c:pt idx="307">
                  <c:v>#N/A</c:v>
                </c:pt>
                <c:pt idx="308">
                  <c:v>116.4345</c:v>
                </c:pt>
                <c:pt idx="309">
                  <c:v>#N/A</c:v>
                </c:pt>
                <c:pt idx="310">
                  <c:v>#N/A</c:v>
                </c:pt>
                <c:pt idx="311">
                  <c:v>#N/A</c:v>
                </c:pt>
                <c:pt idx="312">
                  <c:v>#N/A</c:v>
                </c:pt>
                <c:pt idx="313">
                  <c:v>#N/A</c:v>
                </c:pt>
                <c:pt idx="314">
                  <c:v>#N/A</c:v>
                </c:pt>
                <c:pt idx="315">
                  <c:v>116.4345</c:v>
                </c:pt>
                <c:pt idx="316">
                  <c:v>#N/A</c:v>
                </c:pt>
                <c:pt idx="317">
                  <c:v>#N/A</c:v>
                </c:pt>
                <c:pt idx="318">
                  <c:v>#N/A</c:v>
                </c:pt>
                <c:pt idx="319">
                  <c:v>#N/A</c:v>
                </c:pt>
                <c:pt idx="320">
                  <c:v>#N/A</c:v>
                </c:pt>
                <c:pt idx="321">
                  <c:v>#N/A</c:v>
                </c:pt>
                <c:pt idx="322">
                  <c:v>116.5945</c:v>
                </c:pt>
                <c:pt idx="323">
                  <c:v>#N/A</c:v>
                </c:pt>
                <c:pt idx="324">
                  <c:v>#N/A</c:v>
                </c:pt>
                <c:pt idx="325">
                  <c:v>#N/A</c:v>
                </c:pt>
                <c:pt idx="326">
                  <c:v>#N/A</c:v>
                </c:pt>
                <c:pt idx="327">
                  <c:v>#N/A</c:v>
                </c:pt>
                <c:pt idx="328">
                  <c:v>#N/A</c:v>
                </c:pt>
                <c:pt idx="329">
                  <c:v>117.3445</c:v>
                </c:pt>
                <c:pt idx="330">
                  <c:v>#N/A</c:v>
                </c:pt>
                <c:pt idx="331">
                  <c:v>#N/A</c:v>
                </c:pt>
                <c:pt idx="332">
                  <c:v>#N/A</c:v>
                </c:pt>
                <c:pt idx="333">
                  <c:v>#N/A</c:v>
                </c:pt>
                <c:pt idx="334">
                  <c:v>#N/A</c:v>
                </c:pt>
                <c:pt idx="335">
                  <c:v>#N/A</c:v>
                </c:pt>
                <c:pt idx="336">
                  <c:v>116.92449999999999</c:v>
                </c:pt>
                <c:pt idx="337">
                  <c:v>#N/A</c:v>
                </c:pt>
                <c:pt idx="338">
                  <c:v>#N/A</c:v>
                </c:pt>
                <c:pt idx="339">
                  <c:v>#N/A</c:v>
                </c:pt>
                <c:pt idx="340">
                  <c:v>#N/A</c:v>
                </c:pt>
                <c:pt idx="341">
                  <c:v>#N/A</c:v>
                </c:pt>
                <c:pt idx="342">
                  <c:v>#N/A</c:v>
                </c:pt>
                <c:pt idx="343">
                  <c:v>116.92449999999999</c:v>
                </c:pt>
                <c:pt idx="344">
                  <c:v>#N/A</c:v>
                </c:pt>
                <c:pt idx="345">
                  <c:v>#N/A</c:v>
                </c:pt>
                <c:pt idx="346">
                  <c:v>#N/A</c:v>
                </c:pt>
                <c:pt idx="347">
                  <c:v>#N/A</c:v>
                </c:pt>
                <c:pt idx="348">
                  <c:v>#N/A</c:v>
                </c:pt>
                <c:pt idx="349">
                  <c:v>#N/A</c:v>
                </c:pt>
                <c:pt idx="350">
                  <c:v>116.7445</c:v>
                </c:pt>
                <c:pt idx="351">
                  <c:v>#N/A</c:v>
                </c:pt>
                <c:pt idx="352">
                  <c:v>#N/A</c:v>
                </c:pt>
                <c:pt idx="353">
                  <c:v>#N/A</c:v>
                </c:pt>
                <c:pt idx="354">
                  <c:v>#N/A</c:v>
                </c:pt>
                <c:pt idx="355">
                  <c:v>#N/A</c:v>
                </c:pt>
                <c:pt idx="356">
                  <c:v>#N/A</c:v>
                </c:pt>
                <c:pt idx="357">
                  <c:v>116.2945</c:v>
                </c:pt>
                <c:pt idx="358">
                  <c:v>#N/A</c:v>
                </c:pt>
                <c:pt idx="359">
                  <c:v>#N/A</c:v>
                </c:pt>
                <c:pt idx="360">
                  <c:v>#N/A</c:v>
                </c:pt>
                <c:pt idx="361">
                  <c:v>#N/A</c:v>
                </c:pt>
                <c:pt idx="362">
                  <c:v>#N/A</c:v>
                </c:pt>
                <c:pt idx="363">
                  <c:v>#N/A</c:v>
                </c:pt>
                <c:pt idx="364">
                  <c:v>117.19750000000001</c:v>
                </c:pt>
              </c:numCache>
            </c:numRef>
          </c:val>
          <c:smooth val="0"/>
          <c:extLst>
            <c:ext xmlns:c16="http://schemas.microsoft.com/office/drawing/2014/chart" uri="{C3380CC4-5D6E-409C-BE32-E72D297353CC}">
              <c16:uniqueId val="{00000001-4E13-4AEA-852B-1970A3362EC7}"/>
            </c:ext>
          </c:extLst>
        </c:ser>
        <c:ser>
          <c:idx val="2"/>
          <c:order val="2"/>
          <c:tx>
            <c:strRef>
              <c:f>玻璃月度周度图表!$D$17</c:f>
              <c:strCache>
                <c:ptCount val="1"/>
                <c:pt idx="0">
                  <c:v>2022</c:v>
                </c:pt>
              </c:strCache>
            </c:strRef>
          </c:tx>
          <c:spPr>
            <a:ln w="28575" cap="rnd">
              <a:solidFill>
                <a:schemeClr val="accent5">
                  <a:lumMod val="40000"/>
                  <a:lumOff val="60000"/>
                </a:schemeClr>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玻璃月度周度图表!$D$18:$D$382</c:f>
              <c:numCache>
                <c:formatCode>0.00_ </c:formatCode>
                <c:ptCount val="365"/>
                <c:pt idx="0">
                  <c:v>#N/A</c:v>
                </c:pt>
                <c:pt idx="1">
                  <c:v>111.646</c:v>
                </c:pt>
                <c:pt idx="2">
                  <c:v>#N/A</c:v>
                </c:pt>
                <c:pt idx="3">
                  <c:v>#N/A</c:v>
                </c:pt>
                <c:pt idx="4">
                  <c:v>#N/A</c:v>
                </c:pt>
                <c:pt idx="5">
                  <c:v>#N/A</c:v>
                </c:pt>
                <c:pt idx="6">
                  <c:v>#N/A</c:v>
                </c:pt>
                <c:pt idx="7">
                  <c:v>#N/A</c:v>
                </c:pt>
                <c:pt idx="8">
                  <c:v>112.04600000000001</c:v>
                </c:pt>
                <c:pt idx="9">
                  <c:v>#N/A</c:v>
                </c:pt>
                <c:pt idx="10">
                  <c:v>#N/A</c:v>
                </c:pt>
                <c:pt idx="11">
                  <c:v>#N/A</c:v>
                </c:pt>
                <c:pt idx="12">
                  <c:v>#N/A</c:v>
                </c:pt>
                <c:pt idx="13">
                  <c:v>#N/A</c:v>
                </c:pt>
                <c:pt idx="14">
                  <c:v>#N/A</c:v>
                </c:pt>
                <c:pt idx="15">
                  <c:v>112.376</c:v>
                </c:pt>
                <c:pt idx="16">
                  <c:v>#N/A</c:v>
                </c:pt>
                <c:pt idx="17">
                  <c:v>#N/A</c:v>
                </c:pt>
                <c:pt idx="18">
                  <c:v>#N/A</c:v>
                </c:pt>
                <c:pt idx="19">
                  <c:v>#N/A</c:v>
                </c:pt>
                <c:pt idx="20">
                  <c:v>#N/A</c:v>
                </c:pt>
                <c:pt idx="21">
                  <c:v>#N/A</c:v>
                </c:pt>
                <c:pt idx="22">
                  <c:v>112.831</c:v>
                </c:pt>
                <c:pt idx="23">
                  <c:v>#N/A</c:v>
                </c:pt>
                <c:pt idx="24">
                  <c:v>#N/A</c:v>
                </c:pt>
                <c:pt idx="25">
                  <c:v>#N/A</c:v>
                </c:pt>
                <c:pt idx="26">
                  <c:v>#N/A</c:v>
                </c:pt>
                <c:pt idx="27">
                  <c:v>#N/A</c:v>
                </c:pt>
                <c:pt idx="28">
                  <c:v>#N/A</c:v>
                </c:pt>
                <c:pt idx="29">
                  <c:v>112.681</c:v>
                </c:pt>
                <c:pt idx="30">
                  <c:v>#N/A</c:v>
                </c:pt>
                <c:pt idx="31">
                  <c:v>#N/A</c:v>
                </c:pt>
                <c:pt idx="32">
                  <c:v>#N/A</c:v>
                </c:pt>
                <c:pt idx="33">
                  <c:v>#N/A</c:v>
                </c:pt>
                <c:pt idx="34">
                  <c:v>#N/A</c:v>
                </c:pt>
                <c:pt idx="35">
                  <c:v>#N/A</c:v>
                </c:pt>
                <c:pt idx="36">
                  <c:v>112.608</c:v>
                </c:pt>
                <c:pt idx="37">
                  <c:v>#N/A</c:v>
                </c:pt>
                <c:pt idx="38">
                  <c:v>#N/A</c:v>
                </c:pt>
                <c:pt idx="39">
                  <c:v>#N/A</c:v>
                </c:pt>
                <c:pt idx="40">
                  <c:v>#N/A</c:v>
                </c:pt>
                <c:pt idx="41">
                  <c:v>#N/A</c:v>
                </c:pt>
                <c:pt idx="42">
                  <c:v>#N/A</c:v>
                </c:pt>
                <c:pt idx="43">
                  <c:v>113.148</c:v>
                </c:pt>
                <c:pt idx="44">
                  <c:v>#N/A</c:v>
                </c:pt>
                <c:pt idx="45">
                  <c:v>#N/A</c:v>
                </c:pt>
                <c:pt idx="46">
                  <c:v>#N/A</c:v>
                </c:pt>
                <c:pt idx="47">
                  <c:v>#N/A</c:v>
                </c:pt>
                <c:pt idx="48">
                  <c:v>#N/A</c:v>
                </c:pt>
                <c:pt idx="49">
                  <c:v>#N/A</c:v>
                </c:pt>
                <c:pt idx="50">
                  <c:v>113.148</c:v>
                </c:pt>
                <c:pt idx="51">
                  <c:v>#N/A</c:v>
                </c:pt>
                <c:pt idx="52">
                  <c:v>#N/A</c:v>
                </c:pt>
                <c:pt idx="53">
                  <c:v>#N/A</c:v>
                </c:pt>
                <c:pt idx="54">
                  <c:v>#N/A</c:v>
                </c:pt>
                <c:pt idx="55">
                  <c:v>#N/A</c:v>
                </c:pt>
                <c:pt idx="56">
                  <c:v>#N/A</c:v>
                </c:pt>
                <c:pt idx="57">
                  <c:v>113.77800000000001</c:v>
                </c:pt>
                <c:pt idx="58">
                  <c:v>#N/A</c:v>
                </c:pt>
                <c:pt idx="59">
                  <c:v>#N/A</c:v>
                </c:pt>
                <c:pt idx="60">
                  <c:v>#N/A</c:v>
                </c:pt>
                <c:pt idx="61">
                  <c:v>#N/A</c:v>
                </c:pt>
                <c:pt idx="62">
                  <c:v>#N/A</c:v>
                </c:pt>
                <c:pt idx="63">
                  <c:v>#N/A</c:v>
                </c:pt>
                <c:pt idx="64">
                  <c:v>114.69799999999999</c:v>
                </c:pt>
                <c:pt idx="65">
                  <c:v>#N/A</c:v>
                </c:pt>
                <c:pt idx="66">
                  <c:v>#N/A</c:v>
                </c:pt>
                <c:pt idx="67">
                  <c:v>#N/A</c:v>
                </c:pt>
                <c:pt idx="68">
                  <c:v>#N/A</c:v>
                </c:pt>
                <c:pt idx="69">
                  <c:v>#N/A</c:v>
                </c:pt>
                <c:pt idx="70">
                  <c:v>#N/A</c:v>
                </c:pt>
                <c:pt idx="71">
                  <c:v>115.26300000000001</c:v>
                </c:pt>
                <c:pt idx="72">
                  <c:v>#N/A</c:v>
                </c:pt>
                <c:pt idx="73">
                  <c:v>#N/A</c:v>
                </c:pt>
                <c:pt idx="74">
                  <c:v>#N/A</c:v>
                </c:pt>
                <c:pt idx="75">
                  <c:v>#N/A</c:v>
                </c:pt>
                <c:pt idx="76">
                  <c:v>#N/A</c:v>
                </c:pt>
                <c:pt idx="77">
                  <c:v>#N/A</c:v>
                </c:pt>
                <c:pt idx="78">
                  <c:v>115.983</c:v>
                </c:pt>
                <c:pt idx="79">
                  <c:v>#N/A</c:v>
                </c:pt>
                <c:pt idx="80">
                  <c:v>#N/A</c:v>
                </c:pt>
                <c:pt idx="81">
                  <c:v>#N/A</c:v>
                </c:pt>
                <c:pt idx="82">
                  <c:v>#N/A</c:v>
                </c:pt>
                <c:pt idx="83">
                  <c:v>#N/A</c:v>
                </c:pt>
                <c:pt idx="84">
                  <c:v>#N/A</c:v>
                </c:pt>
                <c:pt idx="85">
                  <c:v>115.983</c:v>
                </c:pt>
                <c:pt idx="86">
                  <c:v>#N/A</c:v>
                </c:pt>
                <c:pt idx="87">
                  <c:v>#N/A</c:v>
                </c:pt>
                <c:pt idx="88">
                  <c:v>#N/A</c:v>
                </c:pt>
                <c:pt idx="89">
                  <c:v>#N/A</c:v>
                </c:pt>
                <c:pt idx="90">
                  <c:v>#N/A</c:v>
                </c:pt>
                <c:pt idx="91">
                  <c:v>#N/A</c:v>
                </c:pt>
                <c:pt idx="92">
                  <c:v>115.85299999999999</c:v>
                </c:pt>
                <c:pt idx="93">
                  <c:v>#N/A</c:v>
                </c:pt>
                <c:pt idx="94">
                  <c:v>#N/A</c:v>
                </c:pt>
                <c:pt idx="95">
                  <c:v>#N/A</c:v>
                </c:pt>
                <c:pt idx="96">
                  <c:v>#N/A</c:v>
                </c:pt>
                <c:pt idx="97">
                  <c:v>#N/A</c:v>
                </c:pt>
                <c:pt idx="98">
                  <c:v>#N/A</c:v>
                </c:pt>
                <c:pt idx="99">
                  <c:v>116.593</c:v>
                </c:pt>
                <c:pt idx="100">
                  <c:v>#N/A</c:v>
                </c:pt>
                <c:pt idx="101">
                  <c:v>#N/A</c:v>
                </c:pt>
                <c:pt idx="102">
                  <c:v>#N/A</c:v>
                </c:pt>
                <c:pt idx="103">
                  <c:v>#N/A</c:v>
                </c:pt>
                <c:pt idx="104">
                  <c:v>#N/A</c:v>
                </c:pt>
                <c:pt idx="105">
                  <c:v>#N/A</c:v>
                </c:pt>
                <c:pt idx="106">
                  <c:v>117.151</c:v>
                </c:pt>
                <c:pt idx="107">
                  <c:v>#N/A</c:v>
                </c:pt>
                <c:pt idx="108">
                  <c:v>#N/A</c:v>
                </c:pt>
                <c:pt idx="109">
                  <c:v>#N/A</c:v>
                </c:pt>
                <c:pt idx="110">
                  <c:v>#N/A</c:v>
                </c:pt>
                <c:pt idx="111">
                  <c:v>#N/A</c:v>
                </c:pt>
                <c:pt idx="112">
                  <c:v>#N/A</c:v>
                </c:pt>
                <c:pt idx="113">
                  <c:v>117.494</c:v>
                </c:pt>
                <c:pt idx="114">
                  <c:v>#N/A</c:v>
                </c:pt>
                <c:pt idx="115">
                  <c:v>#N/A</c:v>
                </c:pt>
                <c:pt idx="116">
                  <c:v>#N/A</c:v>
                </c:pt>
                <c:pt idx="117">
                  <c:v>#N/A</c:v>
                </c:pt>
                <c:pt idx="118">
                  <c:v>#N/A</c:v>
                </c:pt>
                <c:pt idx="119">
                  <c:v>#N/A</c:v>
                </c:pt>
                <c:pt idx="120">
                  <c:v>117.883</c:v>
                </c:pt>
                <c:pt idx="121">
                  <c:v>#N/A</c:v>
                </c:pt>
                <c:pt idx="122">
                  <c:v>#N/A</c:v>
                </c:pt>
                <c:pt idx="123">
                  <c:v>#N/A</c:v>
                </c:pt>
                <c:pt idx="124">
                  <c:v>#N/A</c:v>
                </c:pt>
                <c:pt idx="125">
                  <c:v>#N/A</c:v>
                </c:pt>
                <c:pt idx="126">
                  <c:v>#N/A</c:v>
                </c:pt>
                <c:pt idx="127">
                  <c:v>117.807</c:v>
                </c:pt>
                <c:pt idx="128">
                  <c:v>#N/A</c:v>
                </c:pt>
                <c:pt idx="129">
                  <c:v>#N/A</c:v>
                </c:pt>
                <c:pt idx="130">
                  <c:v>#N/A</c:v>
                </c:pt>
                <c:pt idx="131">
                  <c:v>#N/A</c:v>
                </c:pt>
                <c:pt idx="132">
                  <c:v>#N/A</c:v>
                </c:pt>
                <c:pt idx="133">
                  <c:v>#N/A</c:v>
                </c:pt>
                <c:pt idx="134">
                  <c:v>118.3875</c:v>
                </c:pt>
                <c:pt idx="135">
                  <c:v>#N/A</c:v>
                </c:pt>
                <c:pt idx="136">
                  <c:v>#N/A</c:v>
                </c:pt>
                <c:pt idx="137">
                  <c:v>#N/A</c:v>
                </c:pt>
                <c:pt idx="138">
                  <c:v>#N/A</c:v>
                </c:pt>
                <c:pt idx="139">
                  <c:v>#N/A</c:v>
                </c:pt>
                <c:pt idx="140">
                  <c:v>#N/A</c:v>
                </c:pt>
                <c:pt idx="141">
                  <c:v>118.1755</c:v>
                </c:pt>
                <c:pt idx="142">
                  <c:v>#N/A</c:v>
                </c:pt>
                <c:pt idx="143">
                  <c:v>#N/A</c:v>
                </c:pt>
                <c:pt idx="144">
                  <c:v>#N/A</c:v>
                </c:pt>
                <c:pt idx="145">
                  <c:v>#N/A</c:v>
                </c:pt>
                <c:pt idx="146">
                  <c:v>#N/A</c:v>
                </c:pt>
                <c:pt idx="147">
                  <c:v>#N/A</c:v>
                </c:pt>
                <c:pt idx="148">
                  <c:v>117.8415</c:v>
                </c:pt>
                <c:pt idx="149">
                  <c:v>#N/A</c:v>
                </c:pt>
                <c:pt idx="150">
                  <c:v>#N/A</c:v>
                </c:pt>
                <c:pt idx="151">
                  <c:v>#N/A</c:v>
                </c:pt>
                <c:pt idx="152">
                  <c:v>#N/A</c:v>
                </c:pt>
                <c:pt idx="153">
                  <c:v>#N/A</c:v>
                </c:pt>
                <c:pt idx="154">
                  <c:v>#N/A</c:v>
                </c:pt>
                <c:pt idx="155">
                  <c:v>118.0565</c:v>
                </c:pt>
                <c:pt idx="156">
                  <c:v>#N/A</c:v>
                </c:pt>
                <c:pt idx="157">
                  <c:v>#N/A</c:v>
                </c:pt>
                <c:pt idx="158">
                  <c:v>#N/A</c:v>
                </c:pt>
                <c:pt idx="159">
                  <c:v>#N/A</c:v>
                </c:pt>
                <c:pt idx="160">
                  <c:v>#N/A</c:v>
                </c:pt>
                <c:pt idx="161">
                  <c:v>#N/A</c:v>
                </c:pt>
                <c:pt idx="162">
                  <c:v>118.5365</c:v>
                </c:pt>
                <c:pt idx="163">
                  <c:v>#N/A</c:v>
                </c:pt>
                <c:pt idx="164">
                  <c:v>#N/A</c:v>
                </c:pt>
                <c:pt idx="165">
                  <c:v>#N/A</c:v>
                </c:pt>
                <c:pt idx="166">
                  <c:v>#N/A</c:v>
                </c:pt>
                <c:pt idx="167">
                  <c:v>#N/A</c:v>
                </c:pt>
                <c:pt idx="168">
                  <c:v>#N/A</c:v>
                </c:pt>
                <c:pt idx="169">
                  <c:v>119.35850000000001</c:v>
                </c:pt>
                <c:pt idx="170">
                  <c:v>#N/A</c:v>
                </c:pt>
                <c:pt idx="171">
                  <c:v>#N/A</c:v>
                </c:pt>
                <c:pt idx="172">
                  <c:v>#N/A</c:v>
                </c:pt>
                <c:pt idx="173">
                  <c:v>#N/A</c:v>
                </c:pt>
                <c:pt idx="174">
                  <c:v>#N/A</c:v>
                </c:pt>
                <c:pt idx="175">
                  <c:v>#N/A</c:v>
                </c:pt>
                <c:pt idx="176">
                  <c:v>120.1105</c:v>
                </c:pt>
                <c:pt idx="177">
                  <c:v>#N/A</c:v>
                </c:pt>
                <c:pt idx="178">
                  <c:v>#N/A</c:v>
                </c:pt>
                <c:pt idx="179">
                  <c:v>#N/A</c:v>
                </c:pt>
                <c:pt idx="180">
                  <c:v>#N/A</c:v>
                </c:pt>
                <c:pt idx="181">
                  <c:v>#N/A</c:v>
                </c:pt>
                <c:pt idx="182">
                  <c:v>#N/A</c:v>
                </c:pt>
                <c:pt idx="183">
                  <c:v>120.798</c:v>
                </c:pt>
                <c:pt idx="184">
                  <c:v>#N/A</c:v>
                </c:pt>
                <c:pt idx="185">
                  <c:v>#N/A</c:v>
                </c:pt>
                <c:pt idx="186">
                  <c:v>#N/A</c:v>
                </c:pt>
                <c:pt idx="187">
                  <c:v>#N/A</c:v>
                </c:pt>
                <c:pt idx="188">
                  <c:v>#N/A</c:v>
                </c:pt>
                <c:pt idx="189">
                  <c:v>#N/A</c:v>
                </c:pt>
                <c:pt idx="190">
                  <c:v>121.005</c:v>
                </c:pt>
                <c:pt idx="191">
                  <c:v>#N/A</c:v>
                </c:pt>
                <c:pt idx="192">
                  <c:v>#N/A</c:v>
                </c:pt>
                <c:pt idx="193">
                  <c:v>#N/A</c:v>
                </c:pt>
                <c:pt idx="194">
                  <c:v>#N/A</c:v>
                </c:pt>
                <c:pt idx="195">
                  <c:v>#N/A</c:v>
                </c:pt>
                <c:pt idx="196">
                  <c:v>#N/A</c:v>
                </c:pt>
                <c:pt idx="197">
                  <c:v>120.923</c:v>
                </c:pt>
                <c:pt idx="198">
                  <c:v>#N/A</c:v>
                </c:pt>
                <c:pt idx="199">
                  <c:v>#N/A</c:v>
                </c:pt>
                <c:pt idx="200">
                  <c:v>#N/A</c:v>
                </c:pt>
                <c:pt idx="201">
                  <c:v>#N/A</c:v>
                </c:pt>
                <c:pt idx="202">
                  <c:v>#N/A</c:v>
                </c:pt>
                <c:pt idx="203">
                  <c:v>#N/A</c:v>
                </c:pt>
                <c:pt idx="204">
                  <c:v>120.63249999999999</c:v>
                </c:pt>
                <c:pt idx="205">
                  <c:v>#N/A</c:v>
                </c:pt>
                <c:pt idx="206">
                  <c:v>#N/A</c:v>
                </c:pt>
                <c:pt idx="207">
                  <c:v>#N/A</c:v>
                </c:pt>
                <c:pt idx="208">
                  <c:v>#N/A</c:v>
                </c:pt>
                <c:pt idx="209">
                  <c:v>#N/A</c:v>
                </c:pt>
                <c:pt idx="210">
                  <c:v>#N/A</c:v>
                </c:pt>
                <c:pt idx="211">
                  <c:v>120.5365</c:v>
                </c:pt>
                <c:pt idx="212">
                  <c:v>#N/A</c:v>
                </c:pt>
                <c:pt idx="213">
                  <c:v>#N/A</c:v>
                </c:pt>
                <c:pt idx="214">
                  <c:v>#N/A</c:v>
                </c:pt>
                <c:pt idx="215">
                  <c:v>#N/A</c:v>
                </c:pt>
                <c:pt idx="216">
                  <c:v>#N/A</c:v>
                </c:pt>
                <c:pt idx="217">
                  <c:v>#N/A</c:v>
                </c:pt>
                <c:pt idx="218">
                  <c:v>120.0865</c:v>
                </c:pt>
                <c:pt idx="219">
                  <c:v>#N/A</c:v>
                </c:pt>
                <c:pt idx="220">
                  <c:v>#N/A</c:v>
                </c:pt>
                <c:pt idx="221">
                  <c:v>#N/A</c:v>
                </c:pt>
                <c:pt idx="222">
                  <c:v>#N/A</c:v>
                </c:pt>
                <c:pt idx="223">
                  <c:v>#N/A</c:v>
                </c:pt>
                <c:pt idx="224">
                  <c:v>#N/A</c:v>
                </c:pt>
                <c:pt idx="225">
                  <c:v>119.7465</c:v>
                </c:pt>
                <c:pt idx="226">
                  <c:v>#N/A</c:v>
                </c:pt>
                <c:pt idx="227">
                  <c:v>#N/A</c:v>
                </c:pt>
                <c:pt idx="228">
                  <c:v>#N/A</c:v>
                </c:pt>
                <c:pt idx="229">
                  <c:v>#N/A</c:v>
                </c:pt>
                <c:pt idx="230">
                  <c:v>#N/A</c:v>
                </c:pt>
                <c:pt idx="231">
                  <c:v>#N/A</c:v>
                </c:pt>
                <c:pt idx="232">
                  <c:v>119.8545</c:v>
                </c:pt>
                <c:pt idx="233">
                  <c:v>#N/A</c:v>
                </c:pt>
                <c:pt idx="234">
                  <c:v>#N/A</c:v>
                </c:pt>
                <c:pt idx="235">
                  <c:v>#N/A</c:v>
                </c:pt>
                <c:pt idx="236">
                  <c:v>#N/A</c:v>
                </c:pt>
                <c:pt idx="237">
                  <c:v>#N/A</c:v>
                </c:pt>
                <c:pt idx="238">
                  <c:v>#N/A</c:v>
                </c:pt>
                <c:pt idx="239">
                  <c:v>119.86450000000001</c:v>
                </c:pt>
                <c:pt idx="240">
                  <c:v>#N/A</c:v>
                </c:pt>
                <c:pt idx="241">
                  <c:v>#N/A</c:v>
                </c:pt>
                <c:pt idx="242">
                  <c:v>#N/A</c:v>
                </c:pt>
                <c:pt idx="243">
                  <c:v>#N/A</c:v>
                </c:pt>
                <c:pt idx="244">
                  <c:v>#N/A</c:v>
                </c:pt>
                <c:pt idx="245">
                  <c:v>#N/A</c:v>
                </c:pt>
                <c:pt idx="246">
                  <c:v>119.86450000000001</c:v>
                </c:pt>
                <c:pt idx="247">
                  <c:v>#N/A</c:v>
                </c:pt>
                <c:pt idx="248">
                  <c:v>#N/A</c:v>
                </c:pt>
                <c:pt idx="249">
                  <c:v>#N/A</c:v>
                </c:pt>
                <c:pt idx="250">
                  <c:v>#N/A</c:v>
                </c:pt>
                <c:pt idx="251">
                  <c:v>#N/A</c:v>
                </c:pt>
                <c:pt idx="252">
                  <c:v>#N/A</c:v>
                </c:pt>
                <c:pt idx="253">
                  <c:v>119.86450000000001</c:v>
                </c:pt>
                <c:pt idx="254">
                  <c:v>#N/A</c:v>
                </c:pt>
                <c:pt idx="255">
                  <c:v>#N/A</c:v>
                </c:pt>
                <c:pt idx="256">
                  <c:v>#N/A</c:v>
                </c:pt>
                <c:pt idx="257">
                  <c:v>#N/A</c:v>
                </c:pt>
                <c:pt idx="258">
                  <c:v>#N/A</c:v>
                </c:pt>
                <c:pt idx="259">
                  <c:v>#N/A</c:v>
                </c:pt>
                <c:pt idx="260">
                  <c:v>119.86450000000001</c:v>
                </c:pt>
                <c:pt idx="261">
                  <c:v>#N/A</c:v>
                </c:pt>
                <c:pt idx="262">
                  <c:v>#N/A</c:v>
                </c:pt>
                <c:pt idx="263">
                  <c:v>#N/A</c:v>
                </c:pt>
                <c:pt idx="264">
                  <c:v>#N/A</c:v>
                </c:pt>
                <c:pt idx="265">
                  <c:v>#N/A</c:v>
                </c:pt>
                <c:pt idx="266">
                  <c:v>#N/A</c:v>
                </c:pt>
                <c:pt idx="267">
                  <c:v>120.11450000000001</c:v>
                </c:pt>
                <c:pt idx="268">
                  <c:v>#N/A</c:v>
                </c:pt>
                <c:pt idx="269">
                  <c:v>#N/A</c:v>
                </c:pt>
                <c:pt idx="270">
                  <c:v>#N/A</c:v>
                </c:pt>
                <c:pt idx="271">
                  <c:v>#N/A</c:v>
                </c:pt>
                <c:pt idx="272">
                  <c:v>#N/A</c:v>
                </c:pt>
                <c:pt idx="273">
                  <c:v>#N/A</c:v>
                </c:pt>
                <c:pt idx="274">
                  <c:v>120.2145</c:v>
                </c:pt>
                <c:pt idx="275">
                  <c:v>#N/A</c:v>
                </c:pt>
                <c:pt idx="276">
                  <c:v>#N/A</c:v>
                </c:pt>
                <c:pt idx="277">
                  <c:v>#N/A</c:v>
                </c:pt>
                <c:pt idx="278">
                  <c:v>#N/A</c:v>
                </c:pt>
                <c:pt idx="279">
                  <c:v>#N/A</c:v>
                </c:pt>
                <c:pt idx="280">
                  <c:v>#N/A</c:v>
                </c:pt>
                <c:pt idx="281">
                  <c:v>120.33450000000001</c:v>
                </c:pt>
                <c:pt idx="282">
                  <c:v>#N/A</c:v>
                </c:pt>
                <c:pt idx="283">
                  <c:v>#N/A</c:v>
                </c:pt>
                <c:pt idx="284">
                  <c:v>#N/A</c:v>
                </c:pt>
                <c:pt idx="285">
                  <c:v>#N/A</c:v>
                </c:pt>
                <c:pt idx="286">
                  <c:v>#N/A</c:v>
                </c:pt>
                <c:pt idx="287">
                  <c:v>#N/A</c:v>
                </c:pt>
                <c:pt idx="288">
                  <c:v>120.1665</c:v>
                </c:pt>
                <c:pt idx="289">
                  <c:v>#N/A</c:v>
                </c:pt>
                <c:pt idx="290">
                  <c:v>#N/A</c:v>
                </c:pt>
                <c:pt idx="291">
                  <c:v>#N/A</c:v>
                </c:pt>
                <c:pt idx="292">
                  <c:v>#N/A</c:v>
                </c:pt>
                <c:pt idx="293">
                  <c:v>#N/A</c:v>
                </c:pt>
                <c:pt idx="294">
                  <c:v>#N/A</c:v>
                </c:pt>
                <c:pt idx="295">
                  <c:v>119.9705</c:v>
                </c:pt>
                <c:pt idx="296">
                  <c:v>#N/A</c:v>
                </c:pt>
                <c:pt idx="297">
                  <c:v>#N/A</c:v>
                </c:pt>
                <c:pt idx="298">
                  <c:v>#N/A</c:v>
                </c:pt>
                <c:pt idx="299">
                  <c:v>#N/A</c:v>
                </c:pt>
                <c:pt idx="300">
                  <c:v>#N/A</c:v>
                </c:pt>
                <c:pt idx="301">
                  <c:v>#N/A</c:v>
                </c:pt>
                <c:pt idx="302">
                  <c:v>121.19450000000001</c:v>
                </c:pt>
                <c:pt idx="303">
                  <c:v>#N/A</c:v>
                </c:pt>
                <c:pt idx="304">
                  <c:v>#N/A</c:v>
                </c:pt>
                <c:pt idx="305">
                  <c:v>#N/A</c:v>
                </c:pt>
                <c:pt idx="306">
                  <c:v>#N/A</c:v>
                </c:pt>
                <c:pt idx="307">
                  <c:v>#N/A</c:v>
                </c:pt>
                <c:pt idx="308">
                  <c:v>#N/A</c:v>
                </c:pt>
                <c:pt idx="309">
                  <c:v>120.2135</c:v>
                </c:pt>
                <c:pt idx="310">
                  <c:v>#N/A</c:v>
                </c:pt>
                <c:pt idx="311">
                  <c:v>#N/A</c:v>
                </c:pt>
                <c:pt idx="312">
                  <c:v>#N/A</c:v>
                </c:pt>
                <c:pt idx="313">
                  <c:v>#N/A</c:v>
                </c:pt>
                <c:pt idx="314">
                  <c:v>#N/A</c:v>
                </c:pt>
                <c:pt idx="315">
                  <c:v>#N/A</c:v>
                </c:pt>
                <c:pt idx="316">
                  <c:v>118.64149999999999</c:v>
                </c:pt>
                <c:pt idx="317">
                  <c:v>#N/A</c:v>
                </c:pt>
                <c:pt idx="318">
                  <c:v>#N/A</c:v>
                </c:pt>
                <c:pt idx="319">
                  <c:v>#N/A</c:v>
                </c:pt>
                <c:pt idx="320">
                  <c:v>#N/A</c:v>
                </c:pt>
                <c:pt idx="321">
                  <c:v>#N/A</c:v>
                </c:pt>
                <c:pt idx="322">
                  <c:v>#N/A</c:v>
                </c:pt>
                <c:pt idx="323">
                  <c:v>117.919</c:v>
                </c:pt>
                <c:pt idx="324">
                  <c:v>#N/A</c:v>
                </c:pt>
                <c:pt idx="325">
                  <c:v>#N/A</c:v>
                </c:pt>
                <c:pt idx="326">
                  <c:v>#N/A</c:v>
                </c:pt>
                <c:pt idx="327">
                  <c:v>#N/A</c:v>
                </c:pt>
                <c:pt idx="328">
                  <c:v>#N/A</c:v>
                </c:pt>
                <c:pt idx="329">
                  <c:v>#N/A</c:v>
                </c:pt>
                <c:pt idx="330">
                  <c:v>118.81699999999999</c:v>
                </c:pt>
                <c:pt idx="331">
                  <c:v>#N/A</c:v>
                </c:pt>
                <c:pt idx="332">
                  <c:v>#N/A</c:v>
                </c:pt>
                <c:pt idx="333">
                  <c:v>#N/A</c:v>
                </c:pt>
                <c:pt idx="334">
                  <c:v>#N/A</c:v>
                </c:pt>
                <c:pt idx="335">
                  <c:v>#N/A</c:v>
                </c:pt>
                <c:pt idx="336">
                  <c:v>#N/A</c:v>
                </c:pt>
                <c:pt idx="337">
                  <c:v>121.15949999999999</c:v>
                </c:pt>
                <c:pt idx="338">
                  <c:v>#N/A</c:v>
                </c:pt>
                <c:pt idx="339">
                  <c:v>#N/A</c:v>
                </c:pt>
                <c:pt idx="340">
                  <c:v>#N/A</c:v>
                </c:pt>
                <c:pt idx="341">
                  <c:v>#N/A</c:v>
                </c:pt>
                <c:pt idx="342">
                  <c:v>#N/A</c:v>
                </c:pt>
                <c:pt idx="343">
                  <c:v>#N/A</c:v>
                </c:pt>
                <c:pt idx="344">
                  <c:v>121.5795</c:v>
                </c:pt>
                <c:pt idx="345">
                  <c:v>#N/A</c:v>
                </c:pt>
                <c:pt idx="346">
                  <c:v>#N/A</c:v>
                </c:pt>
                <c:pt idx="347">
                  <c:v>#N/A</c:v>
                </c:pt>
                <c:pt idx="348">
                  <c:v>#N/A</c:v>
                </c:pt>
                <c:pt idx="349">
                  <c:v>#N/A</c:v>
                </c:pt>
                <c:pt idx="350">
                  <c:v>#N/A</c:v>
                </c:pt>
                <c:pt idx="351">
                  <c:v>121.73950000000001</c:v>
                </c:pt>
                <c:pt idx="352">
                  <c:v>#N/A</c:v>
                </c:pt>
                <c:pt idx="353">
                  <c:v>#N/A</c:v>
                </c:pt>
                <c:pt idx="354">
                  <c:v>#N/A</c:v>
                </c:pt>
                <c:pt idx="355">
                  <c:v>#N/A</c:v>
                </c:pt>
                <c:pt idx="356">
                  <c:v>#N/A</c:v>
                </c:pt>
                <c:pt idx="357">
                  <c:v>#N/A</c:v>
                </c:pt>
                <c:pt idx="358">
                  <c:v>121.78449999999999</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4E13-4AEA-852B-1970A3362EC7}"/>
            </c:ext>
          </c:extLst>
        </c:ser>
        <c:ser>
          <c:idx val="1"/>
          <c:order val="3"/>
          <c:tx>
            <c:strRef>
              <c:f>玻璃月度周度图表!$C$17</c:f>
              <c:strCache>
                <c:ptCount val="1"/>
                <c:pt idx="0">
                  <c:v>2023</c:v>
                </c:pt>
              </c:strCache>
            </c:strRef>
          </c:tx>
          <c:spPr>
            <a:ln w="28575" cap="rnd">
              <a:solidFill>
                <a:srgbClr val="0070C0"/>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玻璃月度周度图表!$C$18:$C$382</c:f>
              <c:numCache>
                <c:formatCode>0.00_ </c:formatCode>
                <c:ptCount val="365"/>
                <c:pt idx="0">
                  <c:v>#N/A</c:v>
                </c:pt>
                <c:pt idx="1">
                  <c:v>#N/A</c:v>
                </c:pt>
                <c:pt idx="2">
                  <c:v>121.117</c:v>
                </c:pt>
                <c:pt idx="3">
                  <c:v>#N/A</c:v>
                </c:pt>
                <c:pt idx="4">
                  <c:v>#N/A</c:v>
                </c:pt>
                <c:pt idx="5">
                  <c:v>#N/A</c:v>
                </c:pt>
                <c:pt idx="6">
                  <c:v>#N/A</c:v>
                </c:pt>
                <c:pt idx="7">
                  <c:v>#N/A</c:v>
                </c:pt>
                <c:pt idx="8">
                  <c:v>#N/A</c:v>
                </c:pt>
                <c:pt idx="9">
                  <c:v>120.75700000000001</c:v>
                </c:pt>
                <c:pt idx="10">
                  <c:v>#N/A</c:v>
                </c:pt>
                <c:pt idx="11">
                  <c:v>#N/A</c:v>
                </c:pt>
                <c:pt idx="12">
                  <c:v>#N/A</c:v>
                </c:pt>
                <c:pt idx="13">
                  <c:v>#N/A</c:v>
                </c:pt>
                <c:pt idx="14">
                  <c:v>#N/A</c:v>
                </c:pt>
                <c:pt idx="15">
                  <c:v>#N/A</c:v>
                </c:pt>
                <c:pt idx="16">
                  <c:v>120.337</c:v>
                </c:pt>
                <c:pt idx="17">
                  <c:v>#N/A</c:v>
                </c:pt>
                <c:pt idx="18">
                  <c:v>#N/A</c:v>
                </c:pt>
                <c:pt idx="19">
                  <c:v>#N/A</c:v>
                </c:pt>
                <c:pt idx="20">
                  <c:v>#N/A</c:v>
                </c:pt>
                <c:pt idx="21">
                  <c:v>#N/A</c:v>
                </c:pt>
                <c:pt idx="22">
                  <c:v>#N/A</c:v>
                </c:pt>
                <c:pt idx="23">
                  <c:v>120.997</c:v>
                </c:pt>
                <c:pt idx="24">
                  <c:v>#N/A</c:v>
                </c:pt>
                <c:pt idx="25">
                  <c:v>#N/A</c:v>
                </c:pt>
                <c:pt idx="26">
                  <c:v>#N/A</c:v>
                </c:pt>
                <c:pt idx="27">
                  <c:v>#N/A</c:v>
                </c:pt>
                <c:pt idx="28">
                  <c:v>#N/A</c:v>
                </c:pt>
                <c:pt idx="29">
                  <c:v>#N/A</c:v>
                </c:pt>
                <c:pt idx="30">
                  <c:v>120.92700000000001</c:v>
                </c:pt>
                <c:pt idx="31">
                  <c:v>#N/A</c:v>
                </c:pt>
                <c:pt idx="32">
                  <c:v>#N/A</c:v>
                </c:pt>
                <c:pt idx="33">
                  <c:v>#N/A</c:v>
                </c:pt>
                <c:pt idx="34">
                  <c:v>#N/A</c:v>
                </c:pt>
                <c:pt idx="35">
                  <c:v>#N/A</c:v>
                </c:pt>
                <c:pt idx="36">
                  <c:v>#N/A</c:v>
                </c:pt>
                <c:pt idx="37">
                  <c:v>120.687</c:v>
                </c:pt>
                <c:pt idx="38">
                  <c:v>#N/A</c:v>
                </c:pt>
                <c:pt idx="39">
                  <c:v>#N/A</c:v>
                </c:pt>
                <c:pt idx="40">
                  <c:v>#N/A</c:v>
                </c:pt>
                <c:pt idx="41">
                  <c:v>#N/A</c:v>
                </c:pt>
                <c:pt idx="42">
                  <c:v>#N/A</c:v>
                </c:pt>
                <c:pt idx="43">
                  <c:v>#N/A</c:v>
                </c:pt>
                <c:pt idx="44">
                  <c:v>120.687</c:v>
                </c:pt>
                <c:pt idx="45">
                  <c:v>#N/A</c:v>
                </c:pt>
                <c:pt idx="46">
                  <c:v>#N/A</c:v>
                </c:pt>
                <c:pt idx="47">
                  <c:v>#N/A</c:v>
                </c:pt>
                <c:pt idx="48">
                  <c:v>#N/A</c:v>
                </c:pt>
                <c:pt idx="49">
                  <c:v>#N/A</c:v>
                </c:pt>
                <c:pt idx="50">
                  <c:v>#N/A</c:v>
                </c:pt>
                <c:pt idx="51">
                  <c:v>120.447</c:v>
                </c:pt>
                <c:pt idx="52">
                  <c:v>#N/A</c:v>
                </c:pt>
                <c:pt idx="53">
                  <c:v>#N/A</c:v>
                </c:pt>
                <c:pt idx="54">
                  <c:v>#N/A</c:v>
                </c:pt>
                <c:pt idx="55">
                  <c:v>#N/A</c:v>
                </c:pt>
                <c:pt idx="56">
                  <c:v>#N/A</c:v>
                </c:pt>
                <c:pt idx="57">
                  <c:v>#N/A</c:v>
                </c:pt>
                <c:pt idx="58">
                  <c:v>120.212</c:v>
                </c:pt>
                <c:pt idx="59">
                  <c:v>#N/A</c:v>
                </c:pt>
                <c:pt idx="60">
                  <c:v>#N/A</c:v>
                </c:pt>
                <c:pt idx="61">
                  <c:v>#N/A</c:v>
                </c:pt>
                <c:pt idx="62">
                  <c:v>#N/A</c:v>
                </c:pt>
                <c:pt idx="63">
                  <c:v>#N/A</c:v>
                </c:pt>
                <c:pt idx="64">
                  <c:v>#N/A</c:v>
                </c:pt>
                <c:pt idx="65">
                  <c:v>120.197</c:v>
                </c:pt>
                <c:pt idx="66">
                  <c:v>#N/A</c:v>
                </c:pt>
                <c:pt idx="67">
                  <c:v>#N/A</c:v>
                </c:pt>
                <c:pt idx="68">
                  <c:v>#N/A</c:v>
                </c:pt>
                <c:pt idx="69">
                  <c:v>#N/A</c:v>
                </c:pt>
                <c:pt idx="70">
                  <c:v>#N/A</c:v>
                </c:pt>
                <c:pt idx="71">
                  <c:v>#N/A</c:v>
                </c:pt>
                <c:pt idx="72">
                  <c:v>119.75700000000001</c:v>
                </c:pt>
                <c:pt idx="73">
                  <c:v>#N/A</c:v>
                </c:pt>
                <c:pt idx="74">
                  <c:v>#N/A</c:v>
                </c:pt>
                <c:pt idx="75">
                  <c:v>#N/A</c:v>
                </c:pt>
                <c:pt idx="76">
                  <c:v>#N/A</c:v>
                </c:pt>
                <c:pt idx="77">
                  <c:v>#N/A</c:v>
                </c:pt>
                <c:pt idx="78">
                  <c:v>#N/A</c:v>
                </c:pt>
                <c:pt idx="79">
                  <c:v>119.592</c:v>
                </c:pt>
                <c:pt idx="80">
                  <c:v>#N/A</c:v>
                </c:pt>
                <c:pt idx="81">
                  <c:v>#N/A</c:v>
                </c:pt>
                <c:pt idx="82">
                  <c:v>#N/A</c:v>
                </c:pt>
                <c:pt idx="83">
                  <c:v>#N/A</c:v>
                </c:pt>
                <c:pt idx="84">
                  <c:v>#N/A</c:v>
                </c:pt>
                <c:pt idx="85">
                  <c:v>#N/A</c:v>
                </c:pt>
                <c:pt idx="86">
                  <c:v>119.11199999999999</c:v>
                </c:pt>
                <c:pt idx="87">
                  <c:v>#N/A</c:v>
                </c:pt>
                <c:pt idx="88">
                  <c:v>#N/A</c:v>
                </c:pt>
                <c:pt idx="89">
                  <c:v>#N/A</c:v>
                </c:pt>
                <c:pt idx="90">
                  <c:v>#N/A</c:v>
                </c:pt>
                <c:pt idx="91">
                  <c:v>#N/A</c:v>
                </c:pt>
                <c:pt idx="92">
                  <c:v>#N/A</c:v>
                </c:pt>
                <c:pt idx="93">
                  <c:v>119.11199999999999</c:v>
                </c:pt>
                <c:pt idx="94">
                  <c:v>#N/A</c:v>
                </c:pt>
                <c:pt idx="95">
                  <c:v>#N/A</c:v>
                </c:pt>
                <c:pt idx="96">
                  <c:v>#N/A</c:v>
                </c:pt>
                <c:pt idx="97">
                  <c:v>#N/A</c:v>
                </c:pt>
                <c:pt idx="98">
                  <c:v>#N/A</c:v>
                </c:pt>
                <c:pt idx="99">
                  <c:v>#N/A</c:v>
                </c:pt>
                <c:pt idx="100">
                  <c:v>118.512</c:v>
                </c:pt>
                <c:pt idx="101">
                  <c:v>#N/A</c:v>
                </c:pt>
                <c:pt idx="102">
                  <c:v>#N/A</c:v>
                </c:pt>
                <c:pt idx="103">
                  <c:v>#N/A</c:v>
                </c:pt>
                <c:pt idx="104">
                  <c:v>#N/A</c:v>
                </c:pt>
                <c:pt idx="105">
                  <c:v>#N/A</c:v>
                </c:pt>
                <c:pt idx="106">
                  <c:v>#N/A</c:v>
                </c:pt>
                <c:pt idx="107">
                  <c:v>118.402</c:v>
                </c:pt>
                <c:pt idx="108">
                  <c:v>#N/A</c:v>
                </c:pt>
                <c:pt idx="109">
                  <c:v>#N/A</c:v>
                </c:pt>
                <c:pt idx="110">
                  <c:v>#N/A</c:v>
                </c:pt>
                <c:pt idx="111">
                  <c:v>#N/A</c:v>
                </c:pt>
                <c:pt idx="112">
                  <c:v>#N/A</c:v>
                </c:pt>
                <c:pt idx="113">
                  <c:v>#N/A</c:v>
                </c:pt>
                <c:pt idx="114">
                  <c:v>118.307</c:v>
                </c:pt>
                <c:pt idx="115">
                  <c:v>#N/A</c:v>
                </c:pt>
                <c:pt idx="116">
                  <c:v>#N/A</c:v>
                </c:pt>
                <c:pt idx="117">
                  <c:v>#N/A</c:v>
                </c:pt>
                <c:pt idx="118">
                  <c:v>#N/A</c:v>
                </c:pt>
                <c:pt idx="119">
                  <c:v>#N/A</c:v>
                </c:pt>
                <c:pt idx="120">
                  <c:v>#N/A</c:v>
                </c:pt>
                <c:pt idx="121">
                  <c:v>118.767</c:v>
                </c:pt>
                <c:pt idx="122">
                  <c:v>#N/A</c:v>
                </c:pt>
                <c:pt idx="123">
                  <c:v>#N/A</c:v>
                </c:pt>
                <c:pt idx="124">
                  <c:v>#N/A</c:v>
                </c:pt>
                <c:pt idx="125">
                  <c:v>#N/A</c:v>
                </c:pt>
                <c:pt idx="126">
                  <c:v>#N/A</c:v>
                </c:pt>
                <c:pt idx="127">
                  <c:v>#N/A</c:v>
                </c:pt>
                <c:pt idx="128">
                  <c:v>117.907</c:v>
                </c:pt>
                <c:pt idx="129">
                  <c:v>#N/A</c:v>
                </c:pt>
                <c:pt idx="130">
                  <c:v>#N/A</c:v>
                </c:pt>
                <c:pt idx="131">
                  <c:v>#N/A</c:v>
                </c:pt>
                <c:pt idx="132">
                  <c:v>#N/A</c:v>
                </c:pt>
                <c:pt idx="133">
                  <c:v>#N/A</c:v>
                </c:pt>
                <c:pt idx="134">
                  <c:v>#N/A</c:v>
                </c:pt>
                <c:pt idx="135">
                  <c:v>117.127</c:v>
                </c:pt>
                <c:pt idx="136">
                  <c:v>#N/A</c:v>
                </c:pt>
                <c:pt idx="137">
                  <c:v>#N/A</c:v>
                </c:pt>
                <c:pt idx="138">
                  <c:v>#N/A</c:v>
                </c:pt>
                <c:pt idx="139">
                  <c:v>#N/A</c:v>
                </c:pt>
                <c:pt idx="140">
                  <c:v>#N/A</c:v>
                </c:pt>
                <c:pt idx="141">
                  <c:v>#N/A</c:v>
                </c:pt>
                <c:pt idx="142">
                  <c:v>116.089</c:v>
                </c:pt>
                <c:pt idx="143">
                  <c:v>#N/A</c:v>
                </c:pt>
                <c:pt idx="144">
                  <c:v>#N/A</c:v>
                </c:pt>
                <c:pt idx="145">
                  <c:v>#N/A</c:v>
                </c:pt>
                <c:pt idx="146">
                  <c:v>#N/A</c:v>
                </c:pt>
                <c:pt idx="147">
                  <c:v>#N/A</c:v>
                </c:pt>
                <c:pt idx="148">
                  <c:v>#N/A</c:v>
                </c:pt>
                <c:pt idx="149">
                  <c:v>116.5086</c:v>
                </c:pt>
                <c:pt idx="150">
                  <c:v>#N/A</c:v>
                </c:pt>
                <c:pt idx="151">
                  <c:v>#N/A</c:v>
                </c:pt>
                <c:pt idx="152">
                  <c:v>#N/A</c:v>
                </c:pt>
                <c:pt idx="153">
                  <c:v>#N/A</c:v>
                </c:pt>
                <c:pt idx="154">
                  <c:v>#N/A</c:v>
                </c:pt>
                <c:pt idx="155">
                  <c:v>#N/A</c:v>
                </c:pt>
                <c:pt idx="156">
                  <c:v>117.3086</c:v>
                </c:pt>
                <c:pt idx="157">
                  <c:v>#N/A</c:v>
                </c:pt>
                <c:pt idx="158">
                  <c:v>#N/A</c:v>
                </c:pt>
                <c:pt idx="159">
                  <c:v>#N/A</c:v>
                </c:pt>
                <c:pt idx="160">
                  <c:v>#N/A</c:v>
                </c:pt>
                <c:pt idx="161">
                  <c:v>#N/A</c:v>
                </c:pt>
                <c:pt idx="162">
                  <c:v>#N/A</c:v>
                </c:pt>
                <c:pt idx="163">
                  <c:v>117.51900000000001</c:v>
                </c:pt>
                <c:pt idx="164">
                  <c:v>#N/A</c:v>
                </c:pt>
                <c:pt idx="165">
                  <c:v>#N/A</c:v>
                </c:pt>
                <c:pt idx="166">
                  <c:v>#N/A</c:v>
                </c:pt>
                <c:pt idx="167">
                  <c:v>#N/A</c:v>
                </c:pt>
                <c:pt idx="168">
                  <c:v>#N/A</c:v>
                </c:pt>
                <c:pt idx="169">
                  <c:v>#N/A</c:v>
                </c:pt>
                <c:pt idx="170">
                  <c:v>116.697</c:v>
                </c:pt>
                <c:pt idx="171">
                  <c:v>#N/A</c:v>
                </c:pt>
                <c:pt idx="172">
                  <c:v>#N/A</c:v>
                </c:pt>
                <c:pt idx="173">
                  <c:v>#N/A</c:v>
                </c:pt>
                <c:pt idx="174">
                  <c:v>#N/A</c:v>
                </c:pt>
                <c:pt idx="175">
                  <c:v>#N/A</c:v>
                </c:pt>
                <c:pt idx="176">
                  <c:v>#N/A</c:v>
                </c:pt>
                <c:pt idx="177">
                  <c:v>116.182</c:v>
                </c:pt>
                <c:pt idx="178">
                  <c:v>#N/A</c:v>
                </c:pt>
                <c:pt idx="179">
                  <c:v>#N/A</c:v>
                </c:pt>
                <c:pt idx="180">
                  <c:v>#N/A</c:v>
                </c:pt>
                <c:pt idx="181">
                  <c:v>#N/A</c:v>
                </c:pt>
                <c:pt idx="182">
                  <c:v>#N/A</c:v>
                </c:pt>
                <c:pt idx="183">
                  <c:v>#N/A</c:v>
                </c:pt>
                <c:pt idx="184">
                  <c:v>115.28700000000001</c:v>
                </c:pt>
                <c:pt idx="185">
                  <c:v>#N/A</c:v>
                </c:pt>
                <c:pt idx="186">
                  <c:v>#N/A</c:v>
                </c:pt>
                <c:pt idx="187">
                  <c:v>#N/A</c:v>
                </c:pt>
                <c:pt idx="188">
                  <c:v>#N/A</c:v>
                </c:pt>
                <c:pt idx="189">
                  <c:v>#N/A</c:v>
                </c:pt>
                <c:pt idx="190">
                  <c:v>#N/A</c:v>
                </c:pt>
                <c:pt idx="191">
                  <c:v>114.562</c:v>
                </c:pt>
                <c:pt idx="192">
                  <c:v>#N/A</c:v>
                </c:pt>
                <c:pt idx="193">
                  <c:v>#N/A</c:v>
                </c:pt>
                <c:pt idx="194">
                  <c:v>#N/A</c:v>
                </c:pt>
                <c:pt idx="195">
                  <c:v>#N/A</c:v>
                </c:pt>
                <c:pt idx="196">
                  <c:v>#N/A</c:v>
                </c:pt>
                <c:pt idx="197">
                  <c:v>#N/A</c:v>
                </c:pt>
                <c:pt idx="198">
                  <c:v>114.512</c:v>
                </c:pt>
                <c:pt idx="199">
                  <c:v>#N/A</c:v>
                </c:pt>
                <c:pt idx="200">
                  <c:v>#N/A</c:v>
                </c:pt>
                <c:pt idx="201">
                  <c:v>#N/A</c:v>
                </c:pt>
                <c:pt idx="202">
                  <c:v>#N/A</c:v>
                </c:pt>
                <c:pt idx="203">
                  <c:v>#N/A</c:v>
                </c:pt>
                <c:pt idx="204">
                  <c:v>#N/A</c:v>
                </c:pt>
                <c:pt idx="205">
                  <c:v>114.402</c:v>
                </c:pt>
                <c:pt idx="206">
                  <c:v>#N/A</c:v>
                </c:pt>
                <c:pt idx="207">
                  <c:v>#N/A</c:v>
                </c:pt>
                <c:pt idx="208">
                  <c:v>#N/A</c:v>
                </c:pt>
                <c:pt idx="209">
                  <c:v>#N/A</c:v>
                </c:pt>
                <c:pt idx="210">
                  <c:v>#N/A</c:v>
                </c:pt>
                <c:pt idx="211">
                  <c:v>#N/A</c:v>
                </c:pt>
                <c:pt idx="212">
                  <c:v>114.592</c:v>
                </c:pt>
                <c:pt idx="213">
                  <c:v>#N/A</c:v>
                </c:pt>
                <c:pt idx="214">
                  <c:v>#N/A</c:v>
                </c:pt>
                <c:pt idx="215">
                  <c:v>#N/A</c:v>
                </c:pt>
                <c:pt idx="216">
                  <c:v>#N/A</c:v>
                </c:pt>
                <c:pt idx="217">
                  <c:v>#N/A</c:v>
                </c:pt>
                <c:pt idx="218">
                  <c:v>#N/A</c:v>
                </c:pt>
                <c:pt idx="219">
                  <c:v>113.77200000000001</c:v>
                </c:pt>
                <c:pt idx="220">
                  <c:v>#N/A</c:v>
                </c:pt>
                <c:pt idx="221">
                  <c:v>#N/A</c:v>
                </c:pt>
                <c:pt idx="222">
                  <c:v>#N/A</c:v>
                </c:pt>
                <c:pt idx="223">
                  <c:v>#N/A</c:v>
                </c:pt>
                <c:pt idx="224">
                  <c:v>#N/A</c:v>
                </c:pt>
                <c:pt idx="225">
                  <c:v>#N/A</c:v>
                </c:pt>
                <c:pt idx="226">
                  <c:v>113.526</c:v>
                </c:pt>
                <c:pt idx="227">
                  <c:v>#N/A</c:v>
                </c:pt>
                <c:pt idx="228">
                  <c:v>#N/A</c:v>
                </c:pt>
                <c:pt idx="229">
                  <c:v>#N/A</c:v>
                </c:pt>
                <c:pt idx="230">
                  <c:v>#N/A</c:v>
                </c:pt>
                <c:pt idx="231">
                  <c:v>#N/A</c:v>
                </c:pt>
                <c:pt idx="232">
                  <c:v>#N/A</c:v>
                </c:pt>
                <c:pt idx="233">
                  <c:v>113.396</c:v>
                </c:pt>
                <c:pt idx="234">
                  <c:v>#N/A</c:v>
                </c:pt>
                <c:pt idx="235">
                  <c:v>#N/A</c:v>
                </c:pt>
                <c:pt idx="236">
                  <c:v>#N/A</c:v>
                </c:pt>
                <c:pt idx="237">
                  <c:v>#N/A</c:v>
                </c:pt>
                <c:pt idx="238">
                  <c:v>#N/A</c:v>
                </c:pt>
                <c:pt idx="239">
                  <c:v>#N/A</c:v>
                </c:pt>
                <c:pt idx="240">
                  <c:v>113.21599999999999</c:v>
                </c:pt>
                <c:pt idx="241">
                  <c:v>#N/A</c:v>
                </c:pt>
                <c:pt idx="242">
                  <c:v>#N/A</c:v>
                </c:pt>
                <c:pt idx="243">
                  <c:v>#N/A</c:v>
                </c:pt>
                <c:pt idx="244">
                  <c:v>#N/A</c:v>
                </c:pt>
                <c:pt idx="245">
                  <c:v>#N/A</c:v>
                </c:pt>
                <c:pt idx="246">
                  <c:v>#N/A</c:v>
                </c:pt>
                <c:pt idx="247">
                  <c:v>112.876</c:v>
                </c:pt>
                <c:pt idx="248">
                  <c:v>#N/A</c:v>
                </c:pt>
                <c:pt idx="249">
                  <c:v>#N/A</c:v>
                </c:pt>
                <c:pt idx="250">
                  <c:v>#N/A</c:v>
                </c:pt>
                <c:pt idx="251">
                  <c:v>#N/A</c:v>
                </c:pt>
                <c:pt idx="252">
                  <c:v>#N/A</c:v>
                </c:pt>
                <c:pt idx="253">
                  <c:v>#N/A</c:v>
                </c:pt>
                <c:pt idx="254">
                  <c:v>112.336</c:v>
                </c:pt>
                <c:pt idx="255">
                  <c:v>#N/A</c:v>
                </c:pt>
                <c:pt idx="256">
                  <c:v>#N/A</c:v>
                </c:pt>
                <c:pt idx="257">
                  <c:v>#N/A</c:v>
                </c:pt>
                <c:pt idx="258">
                  <c:v>#N/A</c:v>
                </c:pt>
                <c:pt idx="259">
                  <c:v>#N/A</c:v>
                </c:pt>
                <c:pt idx="260">
                  <c:v>#N/A</c:v>
                </c:pt>
                <c:pt idx="261">
                  <c:v>111.976</c:v>
                </c:pt>
                <c:pt idx="262">
                  <c:v>#N/A</c:v>
                </c:pt>
                <c:pt idx="263">
                  <c:v>#N/A</c:v>
                </c:pt>
                <c:pt idx="264">
                  <c:v>#N/A</c:v>
                </c:pt>
                <c:pt idx="265">
                  <c:v>#N/A</c:v>
                </c:pt>
                <c:pt idx="266">
                  <c:v>#N/A</c:v>
                </c:pt>
                <c:pt idx="267">
                  <c:v>#N/A</c:v>
                </c:pt>
                <c:pt idx="268">
                  <c:v>111.396</c:v>
                </c:pt>
                <c:pt idx="269">
                  <c:v>#N/A</c:v>
                </c:pt>
                <c:pt idx="270">
                  <c:v>#N/A</c:v>
                </c:pt>
                <c:pt idx="271">
                  <c:v>#N/A</c:v>
                </c:pt>
                <c:pt idx="272">
                  <c:v>#N/A</c:v>
                </c:pt>
                <c:pt idx="273">
                  <c:v>#N/A</c:v>
                </c:pt>
                <c:pt idx="274">
                  <c:v>#N/A</c:v>
                </c:pt>
                <c:pt idx="275">
                  <c:v>110.85599999999999</c:v>
                </c:pt>
                <c:pt idx="276">
                  <c:v>#N/A</c:v>
                </c:pt>
                <c:pt idx="277">
                  <c:v>#N/A</c:v>
                </c:pt>
                <c:pt idx="278">
                  <c:v>#N/A</c:v>
                </c:pt>
                <c:pt idx="279">
                  <c:v>#N/A</c:v>
                </c:pt>
                <c:pt idx="280">
                  <c:v>#N/A</c:v>
                </c:pt>
                <c:pt idx="281">
                  <c:v>#N/A</c:v>
                </c:pt>
                <c:pt idx="282">
                  <c:v>111.136</c:v>
                </c:pt>
                <c:pt idx="283">
                  <c:v>#N/A</c:v>
                </c:pt>
                <c:pt idx="284">
                  <c:v>#N/A</c:v>
                </c:pt>
                <c:pt idx="285">
                  <c:v>#N/A</c:v>
                </c:pt>
                <c:pt idx="286">
                  <c:v>#N/A</c:v>
                </c:pt>
                <c:pt idx="287">
                  <c:v>#N/A</c:v>
                </c:pt>
                <c:pt idx="288">
                  <c:v>#N/A</c:v>
                </c:pt>
                <c:pt idx="289">
                  <c:v>110.726</c:v>
                </c:pt>
                <c:pt idx="290">
                  <c:v>#N/A</c:v>
                </c:pt>
                <c:pt idx="291">
                  <c:v>#N/A</c:v>
                </c:pt>
                <c:pt idx="292">
                  <c:v>#N/A</c:v>
                </c:pt>
                <c:pt idx="293">
                  <c:v>#N/A</c:v>
                </c:pt>
                <c:pt idx="294">
                  <c:v>#N/A</c:v>
                </c:pt>
                <c:pt idx="295">
                  <c:v>#N/A</c:v>
                </c:pt>
                <c:pt idx="296">
                  <c:v>110.681</c:v>
                </c:pt>
                <c:pt idx="297">
                  <c:v>#N/A</c:v>
                </c:pt>
                <c:pt idx="298">
                  <c:v>#N/A</c:v>
                </c:pt>
                <c:pt idx="299">
                  <c:v>#N/A</c:v>
                </c:pt>
                <c:pt idx="300">
                  <c:v>#N/A</c:v>
                </c:pt>
                <c:pt idx="301">
                  <c:v>#N/A</c:v>
                </c:pt>
                <c:pt idx="302">
                  <c:v>#N/A</c:v>
                </c:pt>
                <c:pt idx="303">
                  <c:v>110.051</c:v>
                </c:pt>
                <c:pt idx="304">
                  <c:v>#N/A</c:v>
                </c:pt>
                <c:pt idx="305">
                  <c:v>#N/A</c:v>
                </c:pt>
                <c:pt idx="306">
                  <c:v>#N/A</c:v>
                </c:pt>
                <c:pt idx="307">
                  <c:v>#N/A</c:v>
                </c:pt>
                <c:pt idx="308">
                  <c:v>#N/A</c:v>
                </c:pt>
                <c:pt idx="309">
                  <c:v>#N/A</c:v>
                </c:pt>
                <c:pt idx="310">
                  <c:v>109.751</c:v>
                </c:pt>
                <c:pt idx="311">
                  <c:v>#N/A</c:v>
                </c:pt>
                <c:pt idx="312">
                  <c:v>#N/A</c:v>
                </c:pt>
                <c:pt idx="313">
                  <c:v>#N/A</c:v>
                </c:pt>
                <c:pt idx="314">
                  <c:v>#N/A</c:v>
                </c:pt>
                <c:pt idx="315">
                  <c:v>#N/A</c:v>
                </c:pt>
                <c:pt idx="316">
                  <c:v>#N/A</c:v>
                </c:pt>
                <c:pt idx="317">
                  <c:v>110.67100000000001</c:v>
                </c:pt>
                <c:pt idx="318">
                  <c:v>#N/A</c:v>
                </c:pt>
                <c:pt idx="319">
                  <c:v>#N/A</c:v>
                </c:pt>
                <c:pt idx="320">
                  <c:v>#N/A</c:v>
                </c:pt>
                <c:pt idx="321">
                  <c:v>#N/A</c:v>
                </c:pt>
                <c:pt idx="322">
                  <c:v>#N/A</c:v>
                </c:pt>
                <c:pt idx="323">
                  <c:v>#N/A</c:v>
                </c:pt>
                <c:pt idx="324">
                  <c:v>111.006</c:v>
                </c:pt>
                <c:pt idx="325">
                  <c:v>#N/A</c:v>
                </c:pt>
                <c:pt idx="326">
                  <c:v>#N/A</c:v>
                </c:pt>
                <c:pt idx="327">
                  <c:v>#N/A</c:v>
                </c:pt>
                <c:pt idx="328">
                  <c:v>#N/A</c:v>
                </c:pt>
                <c:pt idx="329">
                  <c:v>#N/A</c:v>
                </c:pt>
                <c:pt idx="330">
                  <c:v>#N/A</c:v>
                </c:pt>
                <c:pt idx="331">
                  <c:v>110.306</c:v>
                </c:pt>
                <c:pt idx="332">
                  <c:v>#N/A</c:v>
                </c:pt>
                <c:pt idx="333">
                  <c:v>#N/A</c:v>
                </c:pt>
                <c:pt idx="334">
                  <c:v>#N/A</c:v>
                </c:pt>
                <c:pt idx="335">
                  <c:v>#N/A</c:v>
                </c:pt>
                <c:pt idx="336">
                  <c:v>#N/A</c:v>
                </c:pt>
                <c:pt idx="337">
                  <c:v>#N/A</c:v>
                </c:pt>
                <c:pt idx="338">
                  <c:v>110.586</c:v>
                </c:pt>
                <c:pt idx="339">
                  <c:v>#N/A</c:v>
                </c:pt>
                <c:pt idx="340">
                  <c:v>#N/A</c:v>
                </c:pt>
                <c:pt idx="341">
                  <c:v>#N/A</c:v>
                </c:pt>
                <c:pt idx="342">
                  <c:v>#N/A</c:v>
                </c:pt>
                <c:pt idx="343">
                  <c:v>#N/A</c:v>
                </c:pt>
                <c:pt idx="344">
                  <c:v>#N/A</c:v>
                </c:pt>
                <c:pt idx="345">
                  <c:v>110.586</c:v>
                </c:pt>
                <c:pt idx="346">
                  <c:v>#N/A</c:v>
                </c:pt>
                <c:pt idx="347">
                  <c:v>#N/A</c:v>
                </c:pt>
                <c:pt idx="348">
                  <c:v>#N/A</c:v>
                </c:pt>
                <c:pt idx="349">
                  <c:v>#N/A</c:v>
                </c:pt>
                <c:pt idx="350">
                  <c:v>#N/A</c:v>
                </c:pt>
                <c:pt idx="351">
                  <c:v>#N/A</c:v>
                </c:pt>
                <c:pt idx="352">
                  <c:v>110.85599999999999</c:v>
                </c:pt>
                <c:pt idx="353">
                  <c:v>#N/A</c:v>
                </c:pt>
                <c:pt idx="354">
                  <c:v>#N/A</c:v>
                </c:pt>
                <c:pt idx="355">
                  <c:v>#N/A</c:v>
                </c:pt>
                <c:pt idx="356">
                  <c:v>#N/A</c:v>
                </c:pt>
                <c:pt idx="357">
                  <c:v>#N/A</c:v>
                </c:pt>
                <c:pt idx="358">
                  <c:v>#N/A</c:v>
                </c:pt>
                <c:pt idx="359">
                  <c:v>111.366</c:v>
                </c:pt>
                <c:pt idx="360">
                  <c:v>#N/A</c:v>
                </c:pt>
                <c:pt idx="361">
                  <c:v>#N/A</c:v>
                </c:pt>
                <c:pt idx="362">
                  <c:v>#N/A</c:v>
                </c:pt>
                <c:pt idx="363">
                  <c:v>#N/A</c:v>
                </c:pt>
                <c:pt idx="364">
                  <c:v>#N/A</c:v>
                </c:pt>
              </c:numCache>
            </c:numRef>
          </c:val>
          <c:smooth val="0"/>
          <c:extLst>
            <c:ext xmlns:c16="http://schemas.microsoft.com/office/drawing/2014/chart" uri="{C3380CC4-5D6E-409C-BE32-E72D297353CC}">
              <c16:uniqueId val="{00000003-4E13-4AEA-852B-1970A3362EC7}"/>
            </c:ext>
          </c:extLst>
        </c:ser>
        <c:ser>
          <c:idx val="0"/>
          <c:order val="4"/>
          <c:tx>
            <c:strRef>
              <c:f>玻璃月度周度图表!$B$17</c:f>
              <c:strCache>
                <c:ptCount val="1"/>
                <c:pt idx="0">
                  <c:v>2024</c:v>
                </c:pt>
              </c:strCache>
            </c:strRef>
          </c:tx>
          <c:spPr>
            <a:ln w="28575" cap="rnd">
              <a:solidFill>
                <a:srgbClr val="FF0000"/>
              </a:solidFill>
              <a:round/>
            </a:ln>
            <a:effectLst/>
          </c:spPr>
          <c:marker>
            <c:symbol val="none"/>
          </c:marker>
          <c:cat>
            <c:numRef>
              <c:f>玻璃月度周度图表!$A$18:$A$382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玻璃月度周度图表!$B$18:$B$382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119.2345</c:v>
                </c:pt>
                <c:pt idx="180">
                  <c:v>#N/A</c:v>
                </c:pt>
                <c:pt idx="181">
                  <c:v>#N/A</c:v>
                </c:pt>
                <c:pt idx="182">
                  <c:v>#N/A</c:v>
                </c:pt>
                <c:pt idx="183">
                  <c:v>#N/A</c:v>
                </c:pt>
                <c:pt idx="184">
                  <c:v>#N/A</c:v>
                </c:pt>
                <c:pt idx="185">
                  <c:v>#N/A</c:v>
                </c:pt>
                <c:pt idx="186">
                  <c:v>118.8295</c:v>
                </c:pt>
                <c:pt idx="187">
                  <c:v>#N/A</c:v>
                </c:pt>
                <c:pt idx="188">
                  <c:v>#N/A</c:v>
                </c:pt>
                <c:pt idx="189">
                  <c:v>#N/A</c:v>
                </c:pt>
                <c:pt idx="190">
                  <c:v>#N/A</c:v>
                </c:pt>
                <c:pt idx="191">
                  <c:v>#N/A</c:v>
                </c:pt>
                <c:pt idx="192">
                  <c:v>#N/A</c:v>
                </c:pt>
                <c:pt idx="193">
                  <c:v>118.69750000000001</c:v>
                </c:pt>
                <c:pt idx="194">
                  <c:v>#N/A</c:v>
                </c:pt>
                <c:pt idx="195">
                  <c:v>#N/A</c:v>
                </c:pt>
                <c:pt idx="196">
                  <c:v>#N/A</c:v>
                </c:pt>
                <c:pt idx="197">
                  <c:v>#N/A</c:v>
                </c:pt>
                <c:pt idx="198">
                  <c:v>#N/A</c:v>
                </c:pt>
                <c:pt idx="199">
                  <c:v>#N/A</c:v>
                </c:pt>
                <c:pt idx="200">
                  <c:v>119.51349999999999</c:v>
                </c:pt>
                <c:pt idx="201">
                  <c:v>#N/A</c:v>
                </c:pt>
                <c:pt idx="202">
                  <c:v>#N/A</c:v>
                </c:pt>
                <c:pt idx="203">
                  <c:v>#N/A</c:v>
                </c:pt>
                <c:pt idx="204">
                  <c:v>#N/A</c:v>
                </c:pt>
                <c:pt idx="205">
                  <c:v>#N/A</c:v>
                </c:pt>
                <c:pt idx="206">
                  <c:v>#N/A</c:v>
                </c:pt>
                <c:pt idx="207">
                  <c:v>120.1735</c:v>
                </c:pt>
                <c:pt idx="208">
                  <c:v>#N/A</c:v>
                </c:pt>
                <c:pt idx="209">
                  <c:v>#N/A</c:v>
                </c:pt>
                <c:pt idx="210">
                  <c:v>#N/A</c:v>
                </c:pt>
                <c:pt idx="211">
                  <c:v>#N/A</c:v>
                </c:pt>
                <c:pt idx="212">
                  <c:v>#N/A</c:v>
                </c:pt>
                <c:pt idx="213">
                  <c:v>#N/A</c:v>
                </c:pt>
                <c:pt idx="214">
                  <c:v>120.3335</c:v>
                </c:pt>
                <c:pt idx="215">
                  <c:v>#N/A</c:v>
                </c:pt>
                <c:pt idx="216">
                  <c:v>#N/A</c:v>
                </c:pt>
                <c:pt idx="217">
                  <c:v>#N/A</c:v>
                </c:pt>
                <c:pt idx="218">
                  <c:v>#N/A</c:v>
                </c:pt>
                <c:pt idx="219">
                  <c:v>#N/A</c:v>
                </c:pt>
                <c:pt idx="220">
                  <c:v>#N/A</c:v>
                </c:pt>
                <c:pt idx="221">
                  <c:v>120.3335</c:v>
                </c:pt>
                <c:pt idx="222">
                  <c:v>#N/A</c:v>
                </c:pt>
                <c:pt idx="223">
                  <c:v>#N/A</c:v>
                </c:pt>
                <c:pt idx="224">
                  <c:v>#N/A</c:v>
                </c:pt>
                <c:pt idx="225">
                  <c:v>#N/A</c:v>
                </c:pt>
                <c:pt idx="226">
                  <c:v>#N/A</c:v>
                </c:pt>
                <c:pt idx="227">
                  <c:v>#N/A</c:v>
                </c:pt>
                <c:pt idx="228">
                  <c:v>120.9335</c:v>
                </c:pt>
                <c:pt idx="229">
                  <c:v>#N/A</c:v>
                </c:pt>
                <c:pt idx="230">
                  <c:v>#N/A</c:v>
                </c:pt>
                <c:pt idx="231">
                  <c:v>#N/A</c:v>
                </c:pt>
                <c:pt idx="232">
                  <c:v>#N/A</c:v>
                </c:pt>
                <c:pt idx="233">
                  <c:v>#N/A</c:v>
                </c:pt>
                <c:pt idx="234">
                  <c:v>#N/A</c:v>
                </c:pt>
                <c:pt idx="235">
                  <c:v>122.0535</c:v>
                </c:pt>
                <c:pt idx="236">
                  <c:v>#N/A</c:v>
                </c:pt>
                <c:pt idx="237">
                  <c:v>#N/A</c:v>
                </c:pt>
                <c:pt idx="238">
                  <c:v>#N/A</c:v>
                </c:pt>
                <c:pt idx="239">
                  <c:v>#N/A</c:v>
                </c:pt>
                <c:pt idx="240">
                  <c:v>#N/A</c:v>
                </c:pt>
                <c:pt idx="241">
                  <c:v>#N/A</c:v>
                </c:pt>
                <c:pt idx="242">
                  <c:v>122.1335</c:v>
                </c:pt>
                <c:pt idx="243">
                  <c:v>#N/A</c:v>
                </c:pt>
                <c:pt idx="244">
                  <c:v>#N/A</c:v>
                </c:pt>
                <c:pt idx="245">
                  <c:v>#N/A</c:v>
                </c:pt>
                <c:pt idx="246">
                  <c:v>#N/A</c:v>
                </c:pt>
                <c:pt idx="247">
                  <c:v>#N/A</c:v>
                </c:pt>
                <c:pt idx="248">
                  <c:v>#N/A</c:v>
                </c:pt>
                <c:pt idx="249">
                  <c:v>121.95350000000001</c:v>
                </c:pt>
                <c:pt idx="250">
                  <c:v>#N/A</c:v>
                </c:pt>
                <c:pt idx="251">
                  <c:v>#N/A</c:v>
                </c:pt>
                <c:pt idx="252">
                  <c:v>#N/A</c:v>
                </c:pt>
                <c:pt idx="253">
                  <c:v>#N/A</c:v>
                </c:pt>
                <c:pt idx="254">
                  <c:v>#N/A</c:v>
                </c:pt>
                <c:pt idx="255">
                  <c:v>#N/A</c:v>
                </c:pt>
                <c:pt idx="256">
                  <c:v>121.87350000000001</c:v>
                </c:pt>
                <c:pt idx="257">
                  <c:v>#N/A</c:v>
                </c:pt>
                <c:pt idx="258">
                  <c:v>#N/A</c:v>
                </c:pt>
                <c:pt idx="259">
                  <c:v>#N/A</c:v>
                </c:pt>
                <c:pt idx="260">
                  <c:v>#N/A</c:v>
                </c:pt>
                <c:pt idx="261">
                  <c:v>#N/A</c:v>
                </c:pt>
                <c:pt idx="262">
                  <c:v>#N/A</c:v>
                </c:pt>
                <c:pt idx="263">
                  <c:v>122.20350000000001</c:v>
                </c:pt>
                <c:pt idx="264">
                  <c:v>#N/A</c:v>
                </c:pt>
                <c:pt idx="265">
                  <c:v>#N/A</c:v>
                </c:pt>
                <c:pt idx="266">
                  <c:v>#N/A</c:v>
                </c:pt>
                <c:pt idx="267">
                  <c:v>#N/A</c:v>
                </c:pt>
                <c:pt idx="268">
                  <c:v>#N/A</c:v>
                </c:pt>
                <c:pt idx="269">
                  <c:v>#N/A</c:v>
                </c:pt>
                <c:pt idx="270">
                  <c:v>123.1035</c:v>
                </c:pt>
                <c:pt idx="271">
                  <c:v>#N/A</c:v>
                </c:pt>
                <c:pt idx="272">
                  <c:v>#N/A</c:v>
                </c:pt>
                <c:pt idx="273">
                  <c:v>#N/A</c:v>
                </c:pt>
                <c:pt idx="274">
                  <c:v>#N/A</c:v>
                </c:pt>
                <c:pt idx="275">
                  <c:v>#N/A</c:v>
                </c:pt>
                <c:pt idx="276">
                  <c:v>#N/A</c:v>
                </c:pt>
                <c:pt idx="277">
                  <c:v>123.34350000000001</c:v>
                </c:pt>
                <c:pt idx="278">
                  <c:v>#N/A</c:v>
                </c:pt>
                <c:pt idx="279">
                  <c:v>#N/A</c:v>
                </c:pt>
                <c:pt idx="280">
                  <c:v>#N/A</c:v>
                </c:pt>
                <c:pt idx="281">
                  <c:v>#N/A</c:v>
                </c:pt>
                <c:pt idx="282">
                  <c:v>#N/A</c:v>
                </c:pt>
                <c:pt idx="283">
                  <c:v>#N/A</c:v>
                </c:pt>
                <c:pt idx="284">
                  <c:v>122.8535</c:v>
                </c:pt>
                <c:pt idx="285">
                  <c:v>#N/A</c:v>
                </c:pt>
                <c:pt idx="286">
                  <c:v>#N/A</c:v>
                </c:pt>
                <c:pt idx="287">
                  <c:v>#N/A</c:v>
                </c:pt>
                <c:pt idx="288">
                  <c:v>#N/A</c:v>
                </c:pt>
                <c:pt idx="289">
                  <c:v>#N/A</c:v>
                </c:pt>
                <c:pt idx="290">
                  <c:v>#N/A</c:v>
                </c:pt>
                <c:pt idx="291">
                  <c:v>121.8835</c:v>
                </c:pt>
                <c:pt idx="292">
                  <c:v>#N/A</c:v>
                </c:pt>
                <c:pt idx="293">
                  <c:v>#N/A</c:v>
                </c:pt>
                <c:pt idx="294">
                  <c:v>#N/A</c:v>
                </c:pt>
                <c:pt idx="295">
                  <c:v>#N/A</c:v>
                </c:pt>
                <c:pt idx="296">
                  <c:v>#N/A</c:v>
                </c:pt>
                <c:pt idx="297">
                  <c:v>#N/A</c:v>
                </c:pt>
                <c:pt idx="298">
                  <c:v>120.98350000000001</c:v>
                </c:pt>
                <c:pt idx="299">
                  <c:v>#N/A</c:v>
                </c:pt>
                <c:pt idx="300">
                  <c:v>#N/A</c:v>
                </c:pt>
                <c:pt idx="301">
                  <c:v>#N/A</c:v>
                </c:pt>
                <c:pt idx="302">
                  <c:v>#N/A</c:v>
                </c:pt>
                <c:pt idx="303">
                  <c:v>#N/A</c:v>
                </c:pt>
                <c:pt idx="304">
                  <c:v>#N/A</c:v>
                </c:pt>
                <c:pt idx="305">
                  <c:v>120.4455</c:v>
                </c:pt>
                <c:pt idx="306">
                  <c:v>#N/A</c:v>
                </c:pt>
                <c:pt idx="307">
                  <c:v>#N/A</c:v>
                </c:pt>
                <c:pt idx="308">
                  <c:v>#N/A</c:v>
                </c:pt>
                <c:pt idx="309">
                  <c:v>#N/A</c:v>
                </c:pt>
                <c:pt idx="310">
                  <c:v>#N/A</c:v>
                </c:pt>
                <c:pt idx="311">
                  <c:v>#N/A</c:v>
                </c:pt>
                <c:pt idx="312">
                  <c:v>120.4455</c:v>
                </c:pt>
                <c:pt idx="313">
                  <c:v>#N/A</c:v>
                </c:pt>
                <c:pt idx="314">
                  <c:v>#N/A</c:v>
                </c:pt>
                <c:pt idx="315">
                  <c:v>#N/A</c:v>
                </c:pt>
                <c:pt idx="316">
                  <c:v>#N/A</c:v>
                </c:pt>
                <c:pt idx="317">
                  <c:v>#N/A</c:v>
                </c:pt>
                <c:pt idx="318">
                  <c:v>#N/A</c:v>
                </c:pt>
                <c:pt idx="319">
                  <c:v>120.4455</c:v>
                </c:pt>
                <c:pt idx="320">
                  <c:v>#N/A</c:v>
                </c:pt>
                <c:pt idx="321">
                  <c:v>#N/A</c:v>
                </c:pt>
                <c:pt idx="322">
                  <c:v>#N/A</c:v>
                </c:pt>
                <c:pt idx="323">
                  <c:v>#N/A</c:v>
                </c:pt>
                <c:pt idx="324">
                  <c:v>#N/A</c:v>
                </c:pt>
                <c:pt idx="325">
                  <c:v>#N/A</c:v>
                </c:pt>
                <c:pt idx="326">
                  <c:v>119.8455</c:v>
                </c:pt>
                <c:pt idx="327">
                  <c:v>#N/A</c:v>
                </c:pt>
                <c:pt idx="328">
                  <c:v>#N/A</c:v>
                </c:pt>
                <c:pt idx="329">
                  <c:v>#N/A</c:v>
                </c:pt>
                <c:pt idx="330">
                  <c:v>#N/A</c:v>
                </c:pt>
                <c:pt idx="331">
                  <c:v>#N/A</c:v>
                </c:pt>
                <c:pt idx="332">
                  <c:v>#N/A</c:v>
                </c:pt>
                <c:pt idx="333">
                  <c:v>120.8455</c:v>
                </c:pt>
                <c:pt idx="334">
                  <c:v>#N/A</c:v>
                </c:pt>
                <c:pt idx="335">
                  <c:v>#N/A</c:v>
                </c:pt>
                <c:pt idx="336">
                  <c:v>#N/A</c:v>
                </c:pt>
                <c:pt idx="337">
                  <c:v>#N/A</c:v>
                </c:pt>
                <c:pt idx="338">
                  <c:v>#N/A</c:v>
                </c:pt>
                <c:pt idx="339">
                  <c:v>#N/A</c:v>
                </c:pt>
                <c:pt idx="340">
                  <c:v>121.0055</c:v>
                </c:pt>
                <c:pt idx="341">
                  <c:v>#N/A</c:v>
                </c:pt>
                <c:pt idx="342">
                  <c:v>#N/A</c:v>
                </c:pt>
                <c:pt idx="343">
                  <c:v>#N/A</c:v>
                </c:pt>
                <c:pt idx="344">
                  <c:v>#N/A</c:v>
                </c:pt>
                <c:pt idx="345">
                  <c:v>#N/A</c:v>
                </c:pt>
                <c:pt idx="346">
                  <c:v>#N/A</c:v>
                </c:pt>
                <c:pt idx="347">
                  <c:v>121.0055</c:v>
                </c:pt>
                <c:pt idx="348">
                  <c:v>#N/A</c:v>
                </c:pt>
                <c:pt idx="349">
                  <c:v>#N/A</c:v>
                </c:pt>
                <c:pt idx="350">
                  <c:v>#N/A</c:v>
                </c:pt>
                <c:pt idx="351">
                  <c:v>#N/A</c:v>
                </c:pt>
                <c:pt idx="352">
                  <c:v>#N/A</c:v>
                </c:pt>
                <c:pt idx="353">
                  <c:v>#N/A</c:v>
                </c:pt>
                <c:pt idx="354">
                  <c:v>121.1255</c:v>
                </c:pt>
                <c:pt idx="355">
                  <c:v>#N/A</c:v>
                </c:pt>
                <c:pt idx="356">
                  <c:v>#N/A</c:v>
                </c:pt>
                <c:pt idx="357">
                  <c:v>#N/A</c:v>
                </c:pt>
                <c:pt idx="358">
                  <c:v>#N/A</c:v>
                </c:pt>
                <c:pt idx="359">
                  <c:v>#N/A</c:v>
                </c:pt>
                <c:pt idx="360">
                  <c:v>#N/A</c:v>
                </c:pt>
                <c:pt idx="361">
                  <c:v>121.4935</c:v>
                </c:pt>
                <c:pt idx="362">
                  <c:v>121.62</c:v>
                </c:pt>
                <c:pt idx="363">
                  <c:v>121.62</c:v>
                </c:pt>
                <c:pt idx="364">
                  <c:v>121.62</c:v>
                </c:pt>
              </c:numCache>
            </c:numRef>
          </c:val>
          <c:smooth val="0"/>
          <c:extLst>
            <c:ext xmlns:c16="http://schemas.microsoft.com/office/drawing/2014/chart" uri="{C3380CC4-5D6E-409C-BE32-E72D297353CC}">
              <c16:uniqueId val="{00000004-4E13-4AEA-852B-1970A3362EC7}"/>
            </c:ext>
          </c:extLst>
        </c:ser>
        <c:dLbls>
          <c:showLegendKey val="0"/>
          <c:showVal val="0"/>
          <c:showCatName val="0"/>
          <c:showSerName val="0"/>
          <c:showPercent val="0"/>
          <c:showBubbleSize val="0"/>
        </c:dLbls>
        <c:smooth val="0"/>
        <c:axId val="63986045"/>
        <c:axId val="419100196"/>
      </c:lineChart>
      <c:dateAx>
        <c:axId val="63986045"/>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19100196"/>
        <c:crosses val="autoZero"/>
        <c:auto val="1"/>
        <c:lblOffset val="100"/>
        <c:baseTimeUnit val="days"/>
      </c:dateAx>
      <c:valAx>
        <c:axId val="419100196"/>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00_ "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3986045"/>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400"/>
              <a:t>浮法玻璃产线开工条数</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玻璃月度周度图表!$AD$17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玻璃月度周度图表!$Y$18:$Y$382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玻璃月度周度图表!$AD$18:$AD$382</c:f>
              <c:numCache>
                <c:formatCode>0_ </c:formatCode>
                <c:ptCount val="365"/>
                <c:pt idx="0">
                  <c:v>#N/A</c:v>
                </c:pt>
                <c:pt idx="1">
                  <c:v>#N/A</c:v>
                </c:pt>
                <c:pt idx="2">
                  <c:v>#N/A</c:v>
                </c:pt>
                <c:pt idx="3">
                  <c:v>#N/A</c:v>
                </c:pt>
                <c:pt idx="4">
                  <c:v>#N/A</c:v>
                </c:pt>
                <c:pt idx="5">
                  <c:v>#N/A</c:v>
                </c:pt>
                <c:pt idx="6">
                  <c:v>255</c:v>
                </c:pt>
                <c:pt idx="7">
                  <c:v>#N/A</c:v>
                </c:pt>
                <c:pt idx="8">
                  <c:v>#N/A</c:v>
                </c:pt>
                <c:pt idx="9">
                  <c:v>#N/A</c:v>
                </c:pt>
                <c:pt idx="10">
                  <c:v>#N/A</c:v>
                </c:pt>
                <c:pt idx="11">
                  <c:v>#N/A</c:v>
                </c:pt>
                <c:pt idx="12">
                  <c:v>#N/A</c:v>
                </c:pt>
                <c:pt idx="13">
                  <c:v>255</c:v>
                </c:pt>
                <c:pt idx="14">
                  <c:v>#N/A</c:v>
                </c:pt>
                <c:pt idx="15">
                  <c:v>#N/A</c:v>
                </c:pt>
                <c:pt idx="16">
                  <c:v>#N/A</c:v>
                </c:pt>
                <c:pt idx="17">
                  <c:v>#N/A</c:v>
                </c:pt>
                <c:pt idx="18">
                  <c:v>#N/A</c:v>
                </c:pt>
                <c:pt idx="19">
                  <c:v>#N/A</c:v>
                </c:pt>
                <c:pt idx="20">
                  <c:v>255</c:v>
                </c:pt>
                <c:pt idx="21">
                  <c:v>#N/A</c:v>
                </c:pt>
                <c:pt idx="22">
                  <c:v>#N/A</c:v>
                </c:pt>
                <c:pt idx="23">
                  <c:v>#N/A</c:v>
                </c:pt>
                <c:pt idx="24">
                  <c:v>#N/A</c:v>
                </c:pt>
                <c:pt idx="25">
                  <c:v>#N/A</c:v>
                </c:pt>
                <c:pt idx="26">
                  <c:v>#N/A</c:v>
                </c:pt>
                <c:pt idx="27">
                  <c:v>253</c:v>
                </c:pt>
                <c:pt idx="28">
                  <c:v>#N/A</c:v>
                </c:pt>
                <c:pt idx="29">
                  <c:v>#N/A</c:v>
                </c:pt>
                <c:pt idx="30">
                  <c:v>#N/A</c:v>
                </c:pt>
                <c:pt idx="31">
                  <c:v>#N/A</c:v>
                </c:pt>
                <c:pt idx="32">
                  <c:v>#N/A</c:v>
                </c:pt>
                <c:pt idx="33">
                  <c:v>#N/A</c:v>
                </c:pt>
                <c:pt idx="34">
                  <c:v>251</c:v>
                </c:pt>
                <c:pt idx="35">
                  <c:v>#N/A</c:v>
                </c:pt>
                <c:pt idx="36">
                  <c:v>#N/A</c:v>
                </c:pt>
                <c:pt idx="37">
                  <c:v>#N/A</c:v>
                </c:pt>
                <c:pt idx="38">
                  <c:v>#N/A</c:v>
                </c:pt>
                <c:pt idx="39">
                  <c:v>#N/A</c:v>
                </c:pt>
                <c:pt idx="40">
                  <c:v>#N/A</c:v>
                </c:pt>
                <c:pt idx="41">
                  <c:v>251</c:v>
                </c:pt>
                <c:pt idx="42">
                  <c:v>#N/A</c:v>
                </c:pt>
                <c:pt idx="43">
                  <c:v>#N/A</c:v>
                </c:pt>
                <c:pt idx="44">
                  <c:v>#N/A</c:v>
                </c:pt>
                <c:pt idx="45">
                  <c:v>#N/A</c:v>
                </c:pt>
                <c:pt idx="46">
                  <c:v>#N/A</c:v>
                </c:pt>
                <c:pt idx="47">
                  <c:v>#N/A</c:v>
                </c:pt>
                <c:pt idx="48">
                  <c:v>252</c:v>
                </c:pt>
                <c:pt idx="49">
                  <c:v>#N/A</c:v>
                </c:pt>
                <c:pt idx="50">
                  <c:v>#N/A</c:v>
                </c:pt>
                <c:pt idx="51">
                  <c:v>#N/A</c:v>
                </c:pt>
                <c:pt idx="52">
                  <c:v>#N/A</c:v>
                </c:pt>
                <c:pt idx="53">
                  <c:v>#N/A</c:v>
                </c:pt>
                <c:pt idx="54">
                  <c:v>#N/A</c:v>
                </c:pt>
                <c:pt idx="55">
                  <c:v>251</c:v>
                </c:pt>
                <c:pt idx="56">
                  <c:v>#N/A</c:v>
                </c:pt>
                <c:pt idx="57">
                  <c:v>#N/A</c:v>
                </c:pt>
                <c:pt idx="58">
                  <c:v>#N/A</c:v>
                </c:pt>
                <c:pt idx="59">
                  <c:v>#N/A</c:v>
                </c:pt>
                <c:pt idx="60">
                  <c:v>#N/A</c:v>
                </c:pt>
                <c:pt idx="61">
                  <c:v>#N/A</c:v>
                </c:pt>
                <c:pt idx="62">
                  <c:v>250</c:v>
                </c:pt>
                <c:pt idx="63">
                  <c:v>#N/A</c:v>
                </c:pt>
                <c:pt idx="64">
                  <c:v>#N/A</c:v>
                </c:pt>
                <c:pt idx="65">
                  <c:v>#N/A</c:v>
                </c:pt>
                <c:pt idx="66">
                  <c:v>#N/A</c:v>
                </c:pt>
                <c:pt idx="67">
                  <c:v>#N/A</c:v>
                </c:pt>
                <c:pt idx="68">
                  <c:v>#N/A</c:v>
                </c:pt>
                <c:pt idx="69">
                  <c:v>250</c:v>
                </c:pt>
                <c:pt idx="70">
                  <c:v>#N/A</c:v>
                </c:pt>
                <c:pt idx="71">
                  <c:v>#N/A</c:v>
                </c:pt>
                <c:pt idx="72">
                  <c:v>#N/A</c:v>
                </c:pt>
                <c:pt idx="73">
                  <c:v>#N/A</c:v>
                </c:pt>
                <c:pt idx="74">
                  <c:v>#N/A</c:v>
                </c:pt>
                <c:pt idx="75">
                  <c:v>#N/A</c:v>
                </c:pt>
                <c:pt idx="76">
                  <c:v>250</c:v>
                </c:pt>
                <c:pt idx="77">
                  <c:v>#N/A</c:v>
                </c:pt>
                <c:pt idx="78">
                  <c:v>#N/A</c:v>
                </c:pt>
                <c:pt idx="79">
                  <c:v>#N/A</c:v>
                </c:pt>
                <c:pt idx="80">
                  <c:v>#N/A</c:v>
                </c:pt>
                <c:pt idx="81">
                  <c:v>#N/A</c:v>
                </c:pt>
                <c:pt idx="82">
                  <c:v>#N/A</c:v>
                </c:pt>
                <c:pt idx="83">
                  <c:v>249</c:v>
                </c:pt>
                <c:pt idx="84">
                  <c:v>#N/A</c:v>
                </c:pt>
                <c:pt idx="85">
                  <c:v>#N/A</c:v>
                </c:pt>
                <c:pt idx="86">
                  <c:v>#N/A</c:v>
                </c:pt>
                <c:pt idx="87">
                  <c:v>#N/A</c:v>
                </c:pt>
                <c:pt idx="88">
                  <c:v>#N/A</c:v>
                </c:pt>
                <c:pt idx="89">
                  <c:v>#N/A</c:v>
                </c:pt>
                <c:pt idx="90">
                  <c:v>249</c:v>
                </c:pt>
                <c:pt idx="91">
                  <c:v>#N/A</c:v>
                </c:pt>
                <c:pt idx="92">
                  <c:v>#N/A</c:v>
                </c:pt>
                <c:pt idx="93">
                  <c:v>#N/A</c:v>
                </c:pt>
                <c:pt idx="94">
                  <c:v>#N/A</c:v>
                </c:pt>
                <c:pt idx="95">
                  <c:v>#N/A</c:v>
                </c:pt>
                <c:pt idx="96">
                  <c:v>#N/A</c:v>
                </c:pt>
                <c:pt idx="97">
                  <c:v>249</c:v>
                </c:pt>
                <c:pt idx="98">
                  <c:v>#N/A</c:v>
                </c:pt>
                <c:pt idx="99">
                  <c:v>#N/A</c:v>
                </c:pt>
                <c:pt idx="100">
                  <c:v>#N/A</c:v>
                </c:pt>
                <c:pt idx="101">
                  <c:v>#N/A</c:v>
                </c:pt>
                <c:pt idx="102">
                  <c:v>#N/A</c:v>
                </c:pt>
                <c:pt idx="103">
                  <c:v>#N/A</c:v>
                </c:pt>
                <c:pt idx="104">
                  <c:v>249</c:v>
                </c:pt>
                <c:pt idx="105">
                  <c:v>#N/A</c:v>
                </c:pt>
                <c:pt idx="106">
                  <c:v>#N/A</c:v>
                </c:pt>
                <c:pt idx="107">
                  <c:v>#N/A</c:v>
                </c:pt>
                <c:pt idx="108">
                  <c:v>#N/A</c:v>
                </c:pt>
                <c:pt idx="109">
                  <c:v>#N/A</c:v>
                </c:pt>
                <c:pt idx="110">
                  <c:v>#N/A</c:v>
                </c:pt>
                <c:pt idx="111">
                  <c:v>248</c:v>
                </c:pt>
                <c:pt idx="112">
                  <c:v>#N/A</c:v>
                </c:pt>
                <c:pt idx="113">
                  <c:v>#N/A</c:v>
                </c:pt>
                <c:pt idx="114">
                  <c:v>#N/A</c:v>
                </c:pt>
                <c:pt idx="115">
                  <c:v>#N/A</c:v>
                </c:pt>
                <c:pt idx="116">
                  <c:v>#N/A</c:v>
                </c:pt>
                <c:pt idx="117">
                  <c:v>#N/A</c:v>
                </c:pt>
                <c:pt idx="118">
                  <c:v>248</c:v>
                </c:pt>
                <c:pt idx="119">
                  <c:v>#N/A</c:v>
                </c:pt>
                <c:pt idx="120">
                  <c:v>#N/A</c:v>
                </c:pt>
                <c:pt idx="121">
                  <c:v>#N/A</c:v>
                </c:pt>
                <c:pt idx="122">
                  <c:v>#N/A</c:v>
                </c:pt>
                <c:pt idx="123">
                  <c:v>#N/A</c:v>
                </c:pt>
                <c:pt idx="124">
                  <c:v>#N/A</c:v>
                </c:pt>
                <c:pt idx="125">
                  <c:v>247</c:v>
                </c:pt>
                <c:pt idx="126">
                  <c:v>#N/A</c:v>
                </c:pt>
                <c:pt idx="127">
                  <c:v>#N/A</c:v>
                </c:pt>
                <c:pt idx="128">
                  <c:v>#N/A</c:v>
                </c:pt>
                <c:pt idx="129">
                  <c:v>#N/A</c:v>
                </c:pt>
                <c:pt idx="130">
                  <c:v>#N/A</c:v>
                </c:pt>
                <c:pt idx="131">
                  <c:v>#N/A</c:v>
                </c:pt>
                <c:pt idx="132">
                  <c:v>247</c:v>
                </c:pt>
                <c:pt idx="133">
                  <c:v>#N/A</c:v>
                </c:pt>
                <c:pt idx="134">
                  <c:v>#N/A</c:v>
                </c:pt>
                <c:pt idx="135">
                  <c:v>#N/A</c:v>
                </c:pt>
                <c:pt idx="136">
                  <c:v>#N/A</c:v>
                </c:pt>
                <c:pt idx="137">
                  <c:v>#N/A</c:v>
                </c:pt>
                <c:pt idx="138">
                  <c:v>#N/A</c:v>
                </c:pt>
                <c:pt idx="139">
                  <c:v>245</c:v>
                </c:pt>
                <c:pt idx="140">
                  <c:v>#N/A</c:v>
                </c:pt>
                <c:pt idx="141">
                  <c:v>#N/A</c:v>
                </c:pt>
                <c:pt idx="142">
                  <c:v>#N/A</c:v>
                </c:pt>
                <c:pt idx="143">
                  <c:v>#N/A</c:v>
                </c:pt>
                <c:pt idx="144">
                  <c:v>#N/A</c:v>
                </c:pt>
                <c:pt idx="145">
                  <c:v>#N/A</c:v>
                </c:pt>
                <c:pt idx="146">
                  <c:v>244</c:v>
                </c:pt>
                <c:pt idx="147">
                  <c:v>#N/A</c:v>
                </c:pt>
                <c:pt idx="148">
                  <c:v>#N/A</c:v>
                </c:pt>
                <c:pt idx="149">
                  <c:v>#N/A</c:v>
                </c:pt>
                <c:pt idx="150">
                  <c:v>#N/A</c:v>
                </c:pt>
                <c:pt idx="151">
                  <c:v>#N/A</c:v>
                </c:pt>
                <c:pt idx="152">
                  <c:v>#N/A</c:v>
                </c:pt>
                <c:pt idx="153">
                  <c:v>244</c:v>
                </c:pt>
                <c:pt idx="154">
                  <c:v>#N/A</c:v>
                </c:pt>
                <c:pt idx="155">
                  <c:v>#N/A</c:v>
                </c:pt>
                <c:pt idx="156">
                  <c:v>#N/A</c:v>
                </c:pt>
                <c:pt idx="157">
                  <c:v>#N/A</c:v>
                </c:pt>
                <c:pt idx="158">
                  <c:v>#N/A</c:v>
                </c:pt>
                <c:pt idx="159">
                  <c:v>#N/A</c:v>
                </c:pt>
                <c:pt idx="160">
                  <c:v>244</c:v>
                </c:pt>
                <c:pt idx="161">
                  <c:v>#N/A</c:v>
                </c:pt>
                <c:pt idx="162">
                  <c:v>#N/A</c:v>
                </c:pt>
                <c:pt idx="163">
                  <c:v>#N/A</c:v>
                </c:pt>
                <c:pt idx="164">
                  <c:v>#N/A</c:v>
                </c:pt>
                <c:pt idx="165">
                  <c:v>#N/A</c:v>
                </c:pt>
                <c:pt idx="166">
                  <c:v>#N/A</c:v>
                </c:pt>
                <c:pt idx="167">
                  <c:v>244</c:v>
                </c:pt>
                <c:pt idx="168">
                  <c:v>#N/A</c:v>
                </c:pt>
                <c:pt idx="169">
                  <c:v>#N/A</c:v>
                </c:pt>
                <c:pt idx="170">
                  <c:v>#N/A</c:v>
                </c:pt>
                <c:pt idx="171">
                  <c:v>#N/A</c:v>
                </c:pt>
                <c:pt idx="172">
                  <c:v>#N/A</c:v>
                </c:pt>
                <c:pt idx="173">
                  <c:v>#N/A</c:v>
                </c:pt>
                <c:pt idx="174">
                  <c:v>241</c:v>
                </c:pt>
                <c:pt idx="175">
                  <c:v>#N/A</c:v>
                </c:pt>
                <c:pt idx="176">
                  <c:v>#N/A</c:v>
                </c:pt>
                <c:pt idx="177">
                  <c:v>#N/A</c:v>
                </c:pt>
                <c:pt idx="178">
                  <c:v>#N/A</c:v>
                </c:pt>
                <c:pt idx="179">
                  <c:v>#N/A</c:v>
                </c:pt>
                <c:pt idx="180">
                  <c:v>#N/A</c:v>
                </c:pt>
                <c:pt idx="181">
                  <c:v>240</c:v>
                </c:pt>
                <c:pt idx="182">
                  <c:v>#N/A</c:v>
                </c:pt>
                <c:pt idx="183">
                  <c:v>#N/A</c:v>
                </c:pt>
                <c:pt idx="184">
                  <c:v>#N/A</c:v>
                </c:pt>
                <c:pt idx="185">
                  <c:v>#N/A</c:v>
                </c:pt>
                <c:pt idx="186">
                  <c:v>#N/A</c:v>
                </c:pt>
                <c:pt idx="187">
                  <c:v>#N/A</c:v>
                </c:pt>
                <c:pt idx="188">
                  <c:v>239</c:v>
                </c:pt>
                <c:pt idx="189">
                  <c:v>#N/A</c:v>
                </c:pt>
                <c:pt idx="190">
                  <c:v>#N/A</c:v>
                </c:pt>
                <c:pt idx="191">
                  <c:v>#N/A</c:v>
                </c:pt>
                <c:pt idx="192">
                  <c:v>#N/A</c:v>
                </c:pt>
                <c:pt idx="193">
                  <c:v>#N/A</c:v>
                </c:pt>
                <c:pt idx="194">
                  <c:v>#N/A</c:v>
                </c:pt>
                <c:pt idx="195">
                  <c:v>240</c:v>
                </c:pt>
                <c:pt idx="196">
                  <c:v>#N/A</c:v>
                </c:pt>
                <c:pt idx="197">
                  <c:v>#N/A</c:v>
                </c:pt>
                <c:pt idx="198">
                  <c:v>#N/A</c:v>
                </c:pt>
                <c:pt idx="199">
                  <c:v>#N/A</c:v>
                </c:pt>
                <c:pt idx="200">
                  <c:v>#N/A</c:v>
                </c:pt>
                <c:pt idx="201">
                  <c:v>#N/A</c:v>
                </c:pt>
                <c:pt idx="202">
                  <c:v>236</c:v>
                </c:pt>
                <c:pt idx="203">
                  <c:v>#N/A</c:v>
                </c:pt>
                <c:pt idx="204">
                  <c:v>#N/A</c:v>
                </c:pt>
                <c:pt idx="205">
                  <c:v>#N/A</c:v>
                </c:pt>
                <c:pt idx="206">
                  <c:v>#N/A</c:v>
                </c:pt>
                <c:pt idx="207">
                  <c:v>#N/A</c:v>
                </c:pt>
                <c:pt idx="208">
                  <c:v>#N/A</c:v>
                </c:pt>
                <c:pt idx="209">
                  <c:v>236</c:v>
                </c:pt>
                <c:pt idx="210">
                  <c:v>#N/A</c:v>
                </c:pt>
                <c:pt idx="211">
                  <c:v>#N/A</c:v>
                </c:pt>
                <c:pt idx="212">
                  <c:v>#N/A</c:v>
                </c:pt>
                <c:pt idx="213">
                  <c:v>#N/A</c:v>
                </c:pt>
                <c:pt idx="214">
                  <c:v>#N/A</c:v>
                </c:pt>
                <c:pt idx="215">
                  <c:v>#N/A</c:v>
                </c:pt>
                <c:pt idx="216">
                  <c:v>236</c:v>
                </c:pt>
                <c:pt idx="217">
                  <c:v>#N/A</c:v>
                </c:pt>
                <c:pt idx="218">
                  <c:v>#N/A</c:v>
                </c:pt>
                <c:pt idx="219">
                  <c:v>#N/A</c:v>
                </c:pt>
                <c:pt idx="220">
                  <c:v>#N/A</c:v>
                </c:pt>
                <c:pt idx="221">
                  <c:v>#N/A</c:v>
                </c:pt>
                <c:pt idx="222">
                  <c:v>#N/A</c:v>
                </c:pt>
                <c:pt idx="223">
                  <c:v>236</c:v>
                </c:pt>
                <c:pt idx="224">
                  <c:v>#N/A</c:v>
                </c:pt>
                <c:pt idx="225">
                  <c:v>#N/A</c:v>
                </c:pt>
                <c:pt idx="226">
                  <c:v>#N/A</c:v>
                </c:pt>
                <c:pt idx="227">
                  <c:v>#N/A</c:v>
                </c:pt>
                <c:pt idx="228">
                  <c:v>#N/A</c:v>
                </c:pt>
                <c:pt idx="229">
                  <c:v>#N/A</c:v>
                </c:pt>
                <c:pt idx="230">
                  <c:v>236</c:v>
                </c:pt>
                <c:pt idx="231">
                  <c:v>#N/A</c:v>
                </c:pt>
                <c:pt idx="232">
                  <c:v>#N/A</c:v>
                </c:pt>
                <c:pt idx="233">
                  <c:v>#N/A</c:v>
                </c:pt>
                <c:pt idx="234">
                  <c:v>#N/A</c:v>
                </c:pt>
                <c:pt idx="235">
                  <c:v>#N/A</c:v>
                </c:pt>
                <c:pt idx="236">
                  <c:v>#N/A</c:v>
                </c:pt>
                <c:pt idx="237">
                  <c:v>235</c:v>
                </c:pt>
                <c:pt idx="238">
                  <c:v>#N/A</c:v>
                </c:pt>
                <c:pt idx="239">
                  <c:v>#N/A</c:v>
                </c:pt>
                <c:pt idx="240">
                  <c:v>#N/A</c:v>
                </c:pt>
                <c:pt idx="241">
                  <c:v>#N/A</c:v>
                </c:pt>
                <c:pt idx="242">
                  <c:v>#N/A</c:v>
                </c:pt>
                <c:pt idx="243">
                  <c:v>#N/A</c:v>
                </c:pt>
                <c:pt idx="244">
                  <c:v>237</c:v>
                </c:pt>
                <c:pt idx="245">
                  <c:v>#N/A</c:v>
                </c:pt>
                <c:pt idx="246">
                  <c:v>#N/A</c:v>
                </c:pt>
                <c:pt idx="247">
                  <c:v>#N/A</c:v>
                </c:pt>
                <c:pt idx="248">
                  <c:v>#N/A</c:v>
                </c:pt>
                <c:pt idx="249">
                  <c:v>#N/A</c:v>
                </c:pt>
                <c:pt idx="250">
                  <c:v>#N/A</c:v>
                </c:pt>
                <c:pt idx="251">
                  <c:v>238</c:v>
                </c:pt>
                <c:pt idx="252">
                  <c:v>#N/A</c:v>
                </c:pt>
                <c:pt idx="253">
                  <c:v>#N/A</c:v>
                </c:pt>
                <c:pt idx="254">
                  <c:v>#N/A</c:v>
                </c:pt>
                <c:pt idx="255">
                  <c:v>#N/A</c:v>
                </c:pt>
                <c:pt idx="256">
                  <c:v>#N/A</c:v>
                </c:pt>
                <c:pt idx="257">
                  <c:v>#N/A</c:v>
                </c:pt>
                <c:pt idx="258">
                  <c:v>239</c:v>
                </c:pt>
                <c:pt idx="259">
                  <c:v>#N/A</c:v>
                </c:pt>
                <c:pt idx="260">
                  <c:v>#N/A</c:v>
                </c:pt>
                <c:pt idx="261">
                  <c:v>#N/A</c:v>
                </c:pt>
                <c:pt idx="262">
                  <c:v>#N/A</c:v>
                </c:pt>
                <c:pt idx="263">
                  <c:v>#N/A</c:v>
                </c:pt>
                <c:pt idx="264">
                  <c:v>#N/A</c:v>
                </c:pt>
                <c:pt idx="265">
                  <c:v>240</c:v>
                </c:pt>
                <c:pt idx="266">
                  <c:v>#N/A</c:v>
                </c:pt>
                <c:pt idx="267">
                  <c:v>#N/A</c:v>
                </c:pt>
                <c:pt idx="268">
                  <c:v>#N/A</c:v>
                </c:pt>
                <c:pt idx="269">
                  <c:v>#N/A</c:v>
                </c:pt>
                <c:pt idx="270">
                  <c:v>#N/A</c:v>
                </c:pt>
                <c:pt idx="271">
                  <c:v>#N/A</c:v>
                </c:pt>
                <c:pt idx="272">
                  <c:v>240</c:v>
                </c:pt>
                <c:pt idx="273">
                  <c:v>#N/A</c:v>
                </c:pt>
                <c:pt idx="274">
                  <c:v>#N/A</c:v>
                </c:pt>
                <c:pt idx="275">
                  <c:v>#N/A</c:v>
                </c:pt>
                <c:pt idx="276">
                  <c:v>#N/A</c:v>
                </c:pt>
                <c:pt idx="277">
                  <c:v>#N/A</c:v>
                </c:pt>
                <c:pt idx="278">
                  <c:v>#N/A</c:v>
                </c:pt>
                <c:pt idx="279">
                  <c:v>240</c:v>
                </c:pt>
                <c:pt idx="280">
                  <c:v>#N/A</c:v>
                </c:pt>
                <c:pt idx="281">
                  <c:v>#N/A</c:v>
                </c:pt>
                <c:pt idx="282">
                  <c:v>#N/A</c:v>
                </c:pt>
                <c:pt idx="283">
                  <c:v>#N/A</c:v>
                </c:pt>
                <c:pt idx="284">
                  <c:v>#N/A</c:v>
                </c:pt>
                <c:pt idx="285">
                  <c:v>#N/A</c:v>
                </c:pt>
                <c:pt idx="286">
                  <c:v>240</c:v>
                </c:pt>
                <c:pt idx="287">
                  <c:v>#N/A</c:v>
                </c:pt>
                <c:pt idx="288">
                  <c:v>#N/A</c:v>
                </c:pt>
                <c:pt idx="289">
                  <c:v>#N/A</c:v>
                </c:pt>
                <c:pt idx="290">
                  <c:v>#N/A</c:v>
                </c:pt>
                <c:pt idx="291">
                  <c:v>#N/A</c:v>
                </c:pt>
                <c:pt idx="292">
                  <c:v>#N/A</c:v>
                </c:pt>
                <c:pt idx="293">
                  <c:v>240</c:v>
                </c:pt>
                <c:pt idx="294">
                  <c:v>#N/A</c:v>
                </c:pt>
                <c:pt idx="295">
                  <c:v>#N/A</c:v>
                </c:pt>
                <c:pt idx="296">
                  <c:v>#N/A</c:v>
                </c:pt>
                <c:pt idx="297">
                  <c:v>#N/A</c:v>
                </c:pt>
                <c:pt idx="298">
                  <c:v>#N/A</c:v>
                </c:pt>
                <c:pt idx="299">
                  <c:v>#N/A</c:v>
                </c:pt>
                <c:pt idx="300">
                  <c:v>240</c:v>
                </c:pt>
                <c:pt idx="301">
                  <c:v>#N/A</c:v>
                </c:pt>
                <c:pt idx="302">
                  <c:v>#N/A</c:v>
                </c:pt>
                <c:pt idx="303">
                  <c:v>#N/A</c:v>
                </c:pt>
                <c:pt idx="304">
                  <c:v>#N/A</c:v>
                </c:pt>
                <c:pt idx="305">
                  <c:v>#N/A</c:v>
                </c:pt>
                <c:pt idx="306">
                  <c:v>241</c:v>
                </c:pt>
                <c:pt idx="307">
                  <c:v>#N/A</c:v>
                </c:pt>
                <c:pt idx="308">
                  <c:v>#N/A</c:v>
                </c:pt>
                <c:pt idx="309">
                  <c:v>#N/A</c:v>
                </c:pt>
                <c:pt idx="310">
                  <c:v>#N/A</c:v>
                </c:pt>
                <c:pt idx="311">
                  <c:v>#N/A</c:v>
                </c:pt>
                <c:pt idx="312">
                  <c:v>#N/A</c:v>
                </c:pt>
                <c:pt idx="313">
                  <c:v>241</c:v>
                </c:pt>
                <c:pt idx="314">
                  <c:v>#N/A</c:v>
                </c:pt>
                <c:pt idx="315">
                  <c:v>#N/A</c:v>
                </c:pt>
                <c:pt idx="316">
                  <c:v>#N/A</c:v>
                </c:pt>
                <c:pt idx="317">
                  <c:v>#N/A</c:v>
                </c:pt>
                <c:pt idx="318">
                  <c:v>#N/A</c:v>
                </c:pt>
                <c:pt idx="319">
                  <c:v>#N/A</c:v>
                </c:pt>
                <c:pt idx="320">
                  <c:v>241</c:v>
                </c:pt>
                <c:pt idx="321">
                  <c:v>#N/A</c:v>
                </c:pt>
                <c:pt idx="322">
                  <c:v>#N/A</c:v>
                </c:pt>
                <c:pt idx="323">
                  <c:v>#N/A</c:v>
                </c:pt>
                <c:pt idx="324">
                  <c:v>#N/A</c:v>
                </c:pt>
                <c:pt idx="325">
                  <c:v>#N/A</c:v>
                </c:pt>
                <c:pt idx="326">
                  <c:v>#N/A</c:v>
                </c:pt>
                <c:pt idx="327">
                  <c:v>241</c:v>
                </c:pt>
                <c:pt idx="328">
                  <c:v>#N/A</c:v>
                </c:pt>
                <c:pt idx="329">
                  <c:v>#N/A</c:v>
                </c:pt>
                <c:pt idx="330">
                  <c:v>#N/A</c:v>
                </c:pt>
                <c:pt idx="331">
                  <c:v>#N/A</c:v>
                </c:pt>
                <c:pt idx="332">
                  <c:v>#N/A</c:v>
                </c:pt>
                <c:pt idx="333">
                  <c:v>#N/A</c:v>
                </c:pt>
                <c:pt idx="334">
                  <c:v>240</c:v>
                </c:pt>
                <c:pt idx="335">
                  <c:v>#N/A</c:v>
                </c:pt>
                <c:pt idx="336">
                  <c:v>#N/A</c:v>
                </c:pt>
                <c:pt idx="337">
                  <c:v>#N/A</c:v>
                </c:pt>
                <c:pt idx="338">
                  <c:v>#N/A</c:v>
                </c:pt>
                <c:pt idx="339">
                  <c:v>#N/A</c:v>
                </c:pt>
                <c:pt idx="340">
                  <c:v>#N/A</c:v>
                </c:pt>
                <c:pt idx="341">
                  <c:v>241</c:v>
                </c:pt>
                <c:pt idx="342">
                  <c:v>#N/A</c:v>
                </c:pt>
                <c:pt idx="343">
                  <c:v>#N/A</c:v>
                </c:pt>
                <c:pt idx="344">
                  <c:v>#N/A</c:v>
                </c:pt>
                <c:pt idx="345">
                  <c:v>#N/A</c:v>
                </c:pt>
                <c:pt idx="346">
                  <c:v>#N/A</c:v>
                </c:pt>
                <c:pt idx="347">
                  <c:v>#N/A</c:v>
                </c:pt>
                <c:pt idx="348">
                  <c:v>243</c:v>
                </c:pt>
                <c:pt idx="349">
                  <c:v>#N/A</c:v>
                </c:pt>
                <c:pt idx="350">
                  <c:v>#N/A</c:v>
                </c:pt>
                <c:pt idx="351">
                  <c:v>#N/A</c:v>
                </c:pt>
                <c:pt idx="352">
                  <c:v>#N/A</c:v>
                </c:pt>
                <c:pt idx="353">
                  <c:v>#N/A</c:v>
                </c:pt>
                <c:pt idx="354">
                  <c:v>#N/A</c:v>
                </c:pt>
                <c:pt idx="355">
                  <c:v>243</c:v>
                </c:pt>
                <c:pt idx="356">
                  <c:v>#N/A</c:v>
                </c:pt>
                <c:pt idx="357">
                  <c:v>#N/A</c:v>
                </c:pt>
                <c:pt idx="358">
                  <c:v>#N/A</c:v>
                </c:pt>
                <c:pt idx="359">
                  <c:v>#N/A</c:v>
                </c:pt>
                <c:pt idx="360">
                  <c:v>#N/A</c:v>
                </c:pt>
                <c:pt idx="361">
                  <c:v>#N/A</c:v>
                </c:pt>
                <c:pt idx="362">
                  <c:v>242</c:v>
                </c:pt>
                <c:pt idx="363">
                  <c:v>#N/A</c:v>
                </c:pt>
                <c:pt idx="364">
                  <c:v>#N/A</c:v>
                </c:pt>
              </c:numCache>
            </c:numRef>
          </c:val>
          <c:smooth val="0"/>
          <c:extLst>
            <c:ext xmlns:c16="http://schemas.microsoft.com/office/drawing/2014/chart" uri="{C3380CC4-5D6E-409C-BE32-E72D297353CC}">
              <c16:uniqueId val="{00000000-475C-4482-BAA5-2E5FA4407398}"/>
            </c:ext>
          </c:extLst>
        </c:ser>
        <c:ser>
          <c:idx val="2"/>
          <c:order val="2"/>
          <c:tx>
            <c:strRef>
              <c:f>玻璃月度周度图表!$AC$17</c:f>
              <c:strCache>
                <c:ptCount val="1"/>
                <c:pt idx="0">
                  <c:v>2021</c:v>
                </c:pt>
              </c:strCache>
            </c:strRef>
          </c:tx>
          <c:spPr>
            <a:ln w="28575" cap="rnd">
              <a:solidFill>
                <a:srgbClr val="9BBB59">
                  <a:lumMod val="50000"/>
                </a:srgbClr>
              </a:solidFill>
              <a:round/>
            </a:ln>
            <a:effectLst/>
          </c:spPr>
          <c:marker>
            <c:symbol val="none"/>
          </c:marker>
          <c:cat>
            <c:numRef>
              <c:f>玻璃月度周度图表!$Y$18:$Y$382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玻璃月度周度图表!$AC$18:$AC$382</c:f>
              <c:numCache>
                <c:formatCode>0_ </c:formatCode>
                <c:ptCount val="365"/>
                <c:pt idx="0">
                  <c:v>261</c:v>
                </c:pt>
                <c:pt idx="1">
                  <c:v>#N/A</c:v>
                </c:pt>
                <c:pt idx="2">
                  <c:v>#N/A</c:v>
                </c:pt>
                <c:pt idx="3">
                  <c:v>#N/A</c:v>
                </c:pt>
                <c:pt idx="4">
                  <c:v>#N/A</c:v>
                </c:pt>
                <c:pt idx="5">
                  <c:v>#N/A</c:v>
                </c:pt>
                <c:pt idx="6">
                  <c:v>#N/A</c:v>
                </c:pt>
                <c:pt idx="7">
                  <c:v>262</c:v>
                </c:pt>
                <c:pt idx="8">
                  <c:v>#N/A</c:v>
                </c:pt>
                <c:pt idx="9">
                  <c:v>#N/A</c:v>
                </c:pt>
                <c:pt idx="10">
                  <c:v>#N/A</c:v>
                </c:pt>
                <c:pt idx="11">
                  <c:v>#N/A</c:v>
                </c:pt>
                <c:pt idx="12">
                  <c:v>#N/A</c:v>
                </c:pt>
                <c:pt idx="13">
                  <c:v>#N/A</c:v>
                </c:pt>
                <c:pt idx="14">
                  <c:v>262</c:v>
                </c:pt>
                <c:pt idx="15">
                  <c:v>#N/A</c:v>
                </c:pt>
                <c:pt idx="16">
                  <c:v>#N/A</c:v>
                </c:pt>
                <c:pt idx="17">
                  <c:v>#N/A</c:v>
                </c:pt>
                <c:pt idx="18">
                  <c:v>#N/A</c:v>
                </c:pt>
                <c:pt idx="19">
                  <c:v>#N/A</c:v>
                </c:pt>
                <c:pt idx="20">
                  <c:v>#N/A</c:v>
                </c:pt>
                <c:pt idx="21">
                  <c:v>262</c:v>
                </c:pt>
                <c:pt idx="22">
                  <c:v>#N/A</c:v>
                </c:pt>
                <c:pt idx="23">
                  <c:v>#N/A</c:v>
                </c:pt>
                <c:pt idx="24">
                  <c:v>#N/A</c:v>
                </c:pt>
                <c:pt idx="25">
                  <c:v>#N/A</c:v>
                </c:pt>
                <c:pt idx="26">
                  <c:v>#N/A</c:v>
                </c:pt>
                <c:pt idx="27">
                  <c:v>#N/A</c:v>
                </c:pt>
                <c:pt idx="28">
                  <c:v>263</c:v>
                </c:pt>
                <c:pt idx="29">
                  <c:v>#N/A</c:v>
                </c:pt>
                <c:pt idx="30">
                  <c:v>#N/A</c:v>
                </c:pt>
                <c:pt idx="31">
                  <c:v>#N/A</c:v>
                </c:pt>
                <c:pt idx="32">
                  <c:v>#N/A</c:v>
                </c:pt>
                <c:pt idx="33">
                  <c:v>#N/A</c:v>
                </c:pt>
                <c:pt idx="34">
                  <c:v>#N/A</c:v>
                </c:pt>
                <c:pt idx="35">
                  <c:v>262</c:v>
                </c:pt>
                <c:pt idx="36">
                  <c:v>#N/A</c:v>
                </c:pt>
                <c:pt idx="37">
                  <c:v>#N/A</c:v>
                </c:pt>
                <c:pt idx="38">
                  <c:v>#N/A</c:v>
                </c:pt>
                <c:pt idx="39">
                  <c:v>#N/A</c:v>
                </c:pt>
                <c:pt idx="40">
                  <c:v>#N/A</c:v>
                </c:pt>
                <c:pt idx="41">
                  <c:v>#N/A</c:v>
                </c:pt>
                <c:pt idx="42">
                  <c:v>263</c:v>
                </c:pt>
                <c:pt idx="43">
                  <c:v>#N/A</c:v>
                </c:pt>
                <c:pt idx="44">
                  <c:v>#N/A</c:v>
                </c:pt>
                <c:pt idx="45">
                  <c:v>#N/A</c:v>
                </c:pt>
                <c:pt idx="46">
                  <c:v>#N/A</c:v>
                </c:pt>
                <c:pt idx="47">
                  <c:v>#N/A</c:v>
                </c:pt>
                <c:pt idx="48">
                  <c:v>#N/A</c:v>
                </c:pt>
                <c:pt idx="49">
                  <c:v>264</c:v>
                </c:pt>
                <c:pt idx="50">
                  <c:v>#N/A</c:v>
                </c:pt>
                <c:pt idx="51">
                  <c:v>#N/A</c:v>
                </c:pt>
                <c:pt idx="52">
                  <c:v>#N/A</c:v>
                </c:pt>
                <c:pt idx="53">
                  <c:v>#N/A</c:v>
                </c:pt>
                <c:pt idx="54">
                  <c:v>#N/A</c:v>
                </c:pt>
                <c:pt idx="55">
                  <c:v>#N/A</c:v>
                </c:pt>
                <c:pt idx="56">
                  <c:v>263</c:v>
                </c:pt>
                <c:pt idx="57">
                  <c:v>#N/A</c:v>
                </c:pt>
                <c:pt idx="58">
                  <c:v>#N/A</c:v>
                </c:pt>
                <c:pt idx="59">
                  <c:v>#N/A</c:v>
                </c:pt>
                <c:pt idx="60">
                  <c:v>#N/A</c:v>
                </c:pt>
                <c:pt idx="61">
                  <c:v>#N/A</c:v>
                </c:pt>
                <c:pt idx="62">
                  <c:v>#N/A</c:v>
                </c:pt>
                <c:pt idx="63">
                  <c:v>263</c:v>
                </c:pt>
                <c:pt idx="64">
                  <c:v>#N/A</c:v>
                </c:pt>
                <c:pt idx="65">
                  <c:v>#N/A</c:v>
                </c:pt>
                <c:pt idx="66">
                  <c:v>#N/A</c:v>
                </c:pt>
                <c:pt idx="67">
                  <c:v>#N/A</c:v>
                </c:pt>
                <c:pt idx="68">
                  <c:v>#N/A</c:v>
                </c:pt>
                <c:pt idx="69">
                  <c:v>#N/A</c:v>
                </c:pt>
                <c:pt idx="70">
                  <c:v>262</c:v>
                </c:pt>
                <c:pt idx="71">
                  <c:v>#N/A</c:v>
                </c:pt>
                <c:pt idx="72">
                  <c:v>#N/A</c:v>
                </c:pt>
                <c:pt idx="73">
                  <c:v>#N/A</c:v>
                </c:pt>
                <c:pt idx="74">
                  <c:v>#N/A</c:v>
                </c:pt>
                <c:pt idx="75">
                  <c:v>#N/A</c:v>
                </c:pt>
                <c:pt idx="76">
                  <c:v>#N/A</c:v>
                </c:pt>
                <c:pt idx="77">
                  <c:v>263</c:v>
                </c:pt>
                <c:pt idx="78">
                  <c:v>#N/A</c:v>
                </c:pt>
                <c:pt idx="79">
                  <c:v>#N/A</c:v>
                </c:pt>
                <c:pt idx="80">
                  <c:v>#N/A</c:v>
                </c:pt>
                <c:pt idx="81">
                  <c:v>#N/A</c:v>
                </c:pt>
                <c:pt idx="82">
                  <c:v>#N/A</c:v>
                </c:pt>
                <c:pt idx="83">
                  <c:v>#N/A</c:v>
                </c:pt>
                <c:pt idx="84">
                  <c:v>264</c:v>
                </c:pt>
                <c:pt idx="85">
                  <c:v>#N/A</c:v>
                </c:pt>
                <c:pt idx="86">
                  <c:v>#N/A</c:v>
                </c:pt>
                <c:pt idx="87">
                  <c:v>#N/A</c:v>
                </c:pt>
                <c:pt idx="88">
                  <c:v>#N/A</c:v>
                </c:pt>
                <c:pt idx="89">
                  <c:v>#N/A</c:v>
                </c:pt>
                <c:pt idx="90">
                  <c:v>#N/A</c:v>
                </c:pt>
                <c:pt idx="91">
                  <c:v>264</c:v>
                </c:pt>
                <c:pt idx="92">
                  <c:v>#N/A</c:v>
                </c:pt>
                <c:pt idx="93">
                  <c:v>#N/A</c:v>
                </c:pt>
                <c:pt idx="94">
                  <c:v>#N/A</c:v>
                </c:pt>
                <c:pt idx="95">
                  <c:v>#N/A</c:v>
                </c:pt>
                <c:pt idx="96">
                  <c:v>#N/A</c:v>
                </c:pt>
                <c:pt idx="97">
                  <c:v>#N/A</c:v>
                </c:pt>
                <c:pt idx="98">
                  <c:v>261</c:v>
                </c:pt>
                <c:pt idx="99">
                  <c:v>#N/A</c:v>
                </c:pt>
                <c:pt idx="100">
                  <c:v>#N/A</c:v>
                </c:pt>
                <c:pt idx="101">
                  <c:v>#N/A</c:v>
                </c:pt>
                <c:pt idx="102">
                  <c:v>#N/A</c:v>
                </c:pt>
                <c:pt idx="103">
                  <c:v>#N/A</c:v>
                </c:pt>
                <c:pt idx="104">
                  <c:v>#N/A</c:v>
                </c:pt>
                <c:pt idx="105">
                  <c:v>262</c:v>
                </c:pt>
                <c:pt idx="106">
                  <c:v>#N/A</c:v>
                </c:pt>
                <c:pt idx="107">
                  <c:v>#N/A</c:v>
                </c:pt>
                <c:pt idx="108">
                  <c:v>#N/A</c:v>
                </c:pt>
                <c:pt idx="109">
                  <c:v>#N/A</c:v>
                </c:pt>
                <c:pt idx="110">
                  <c:v>#N/A</c:v>
                </c:pt>
                <c:pt idx="111">
                  <c:v>#N/A</c:v>
                </c:pt>
                <c:pt idx="112">
                  <c:v>262</c:v>
                </c:pt>
                <c:pt idx="113">
                  <c:v>#N/A</c:v>
                </c:pt>
                <c:pt idx="114">
                  <c:v>#N/A</c:v>
                </c:pt>
                <c:pt idx="115">
                  <c:v>#N/A</c:v>
                </c:pt>
                <c:pt idx="116">
                  <c:v>#N/A</c:v>
                </c:pt>
                <c:pt idx="117">
                  <c:v>#N/A</c:v>
                </c:pt>
                <c:pt idx="118">
                  <c:v>#N/A</c:v>
                </c:pt>
                <c:pt idx="119">
                  <c:v>262</c:v>
                </c:pt>
                <c:pt idx="120">
                  <c:v>#N/A</c:v>
                </c:pt>
                <c:pt idx="121">
                  <c:v>#N/A</c:v>
                </c:pt>
                <c:pt idx="122">
                  <c:v>#N/A</c:v>
                </c:pt>
                <c:pt idx="123">
                  <c:v>#N/A</c:v>
                </c:pt>
                <c:pt idx="124">
                  <c:v>#N/A</c:v>
                </c:pt>
                <c:pt idx="125">
                  <c:v>#N/A</c:v>
                </c:pt>
                <c:pt idx="126">
                  <c:v>263</c:v>
                </c:pt>
                <c:pt idx="127">
                  <c:v>#N/A</c:v>
                </c:pt>
                <c:pt idx="128">
                  <c:v>#N/A</c:v>
                </c:pt>
                <c:pt idx="129">
                  <c:v>#N/A</c:v>
                </c:pt>
                <c:pt idx="130">
                  <c:v>#N/A</c:v>
                </c:pt>
                <c:pt idx="131">
                  <c:v>#N/A</c:v>
                </c:pt>
                <c:pt idx="132">
                  <c:v>#N/A</c:v>
                </c:pt>
                <c:pt idx="133">
                  <c:v>264</c:v>
                </c:pt>
                <c:pt idx="134">
                  <c:v>#N/A</c:v>
                </c:pt>
                <c:pt idx="135">
                  <c:v>#N/A</c:v>
                </c:pt>
                <c:pt idx="136">
                  <c:v>#N/A</c:v>
                </c:pt>
                <c:pt idx="137">
                  <c:v>#N/A</c:v>
                </c:pt>
                <c:pt idx="138">
                  <c:v>#N/A</c:v>
                </c:pt>
                <c:pt idx="139">
                  <c:v>#N/A</c:v>
                </c:pt>
                <c:pt idx="140">
                  <c:v>263</c:v>
                </c:pt>
                <c:pt idx="141">
                  <c:v>#N/A</c:v>
                </c:pt>
                <c:pt idx="142">
                  <c:v>#N/A</c:v>
                </c:pt>
                <c:pt idx="143">
                  <c:v>#N/A</c:v>
                </c:pt>
                <c:pt idx="144">
                  <c:v>#N/A</c:v>
                </c:pt>
                <c:pt idx="145">
                  <c:v>#N/A</c:v>
                </c:pt>
                <c:pt idx="146">
                  <c:v>#N/A</c:v>
                </c:pt>
                <c:pt idx="147">
                  <c:v>262</c:v>
                </c:pt>
                <c:pt idx="148">
                  <c:v>#N/A</c:v>
                </c:pt>
                <c:pt idx="149">
                  <c:v>#N/A</c:v>
                </c:pt>
                <c:pt idx="150">
                  <c:v>#N/A</c:v>
                </c:pt>
                <c:pt idx="151">
                  <c:v>#N/A</c:v>
                </c:pt>
                <c:pt idx="152">
                  <c:v>#N/A</c:v>
                </c:pt>
                <c:pt idx="153">
                  <c:v>#N/A</c:v>
                </c:pt>
                <c:pt idx="154">
                  <c:v>262</c:v>
                </c:pt>
                <c:pt idx="155">
                  <c:v>#N/A</c:v>
                </c:pt>
                <c:pt idx="156">
                  <c:v>#N/A</c:v>
                </c:pt>
                <c:pt idx="157">
                  <c:v>#N/A</c:v>
                </c:pt>
                <c:pt idx="158">
                  <c:v>#N/A</c:v>
                </c:pt>
                <c:pt idx="159">
                  <c:v>#N/A</c:v>
                </c:pt>
                <c:pt idx="160">
                  <c:v>#N/A</c:v>
                </c:pt>
                <c:pt idx="161">
                  <c:v>262</c:v>
                </c:pt>
                <c:pt idx="162">
                  <c:v>#N/A</c:v>
                </c:pt>
                <c:pt idx="163">
                  <c:v>#N/A</c:v>
                </c:pt>
                <c:pt idx="164">
                  <c:v>#N/A</c:v>
                </c:pt>
                <c:pt idx="165">
                  <c:v>#N/A</c:v>
                </c:pt>
                <c:pt idx="166">
                  <c:v>#N/A</c:v>
                </c:pt>
                <c:pt idx="167">
                  <c:v>#N/A</c:v>
                </c:pt>
                <c:pt idx="168">
                  <c:v>262</c:v>
                </c:pt>
                <c:pt idx="169">
                  <c:v>#N/A</c:v>
                </c:pt>
                <c:pt idx="170">
                  <c:v>#N/A</c:v>
                </c:pt>
                <c:pt idx="171">
                  <c:v>#N/A</c:v>
                </c:pt>
                <c:pt idx="172">
                  <c:v>#N/A</c:v>
                </c:pt>
                <c:pt idx="173">
                  <c:v>#N/A</c:v>
                </c:pt>
                <c:pt idx="174">
                  <c:v>#N/A</c:v>
                </c:pt>
                <c:pt idx="175">
                  <c:v>262</c:v>
                </c:pt>
                <c:pt idx="176">
                  <c:v>#N/A</c:v>
                </c:pt>
                <c:pt idx="177">
                  <c:v>#N/A</c:v>
                </c:pt>
                <c:pt idx="178">
                  <c:v>#N/A</c:v>
                </c:pt>
                <c:pt idx="179">
                  <c:v>#N/A</c:v>
                </c:pt>
                <c:pt idx="180">
                  <c:v>#N/A</c:v>
                </c:pt>
                <c:pt idx="181">
                  <c:v>#N/A</c:v>
                </c:pt>
                <c:pt idx="182">
                  <c:v>261</c:v>
                </c:pt>
                <c:pt idx="183">
                  <c:v>#N/A</c:v>
                </c:pt>
                <c:pt idx="184">
                  <c:v>#N/A</c:v>
                </c:pt>
                <c:pt idx="185">
                  <c:v>#N/A</c:v>
                </c:pt>
                <c:pt idx="186">
                  <c:v>#N/A</c:v>
                </c:pt>
                <c:pt idx="187">
                  <c:v>#N/A</c:v>
                </c:pt>
                <c:pt idx="188">
                  <c:v>#N/A</c:v>
                </c:pt>
                <c:pt idx="189">
                  <c:v>259</c:v>
                </c:pt>
                <c:pt idx="190">
                  <c:v>#N/A</c:v>
                </c:pt>
                <c:pt idx="191">
                  <c:v>#N/A</c:v>
                </c:pt>
                <c:pt idx="192">
                  <c:v>#N/A</c:v>
                </c:pt>
                <c:pt idx="193">
                  <c:v>#N/A</c:v>
                </c:pt>
                <c:pt idx="194">
                  <c:v>#N/A</c:v>
                </c:pt>
                <c:pt idx="195">
                  <c:v>#N/A</c:v>
                </c:pt>
                <c:pt idx="196">
                  <c:v>258</c:v>
                </c:pt>
                <c:pt idx="197">
                  <c:v>#N/A</c:v>
                </c:pt>
                <c:pt idx="198">
                  <c:v>#N/A</c:v>
                </c:pt>
                <c:pt idx="199">
                  <c:v>#N/A</c:v>
                </c:pt>
                <c:pt idx="200">
                  <c:v>#N/A</c:v>
                </c:pt>
                <c:pt idx="201">
                  <c:v>#N/A</c:v>
                </c:pt>
                <c:pt idx="202">
                  <c:v>#N/A</c:v>
                </c:pt>
                <c:pt idx="203">
                  <c:v>258</c:v>
                </c:pt>
                <c:pt idx="204">
                  <c:v>#N/A</c:v>
                </c:pt>
                <c:pt idx="205">
                  <c:v>#N/A</c:v>
                </c:pt>
                <c:pt idx="206">
                  <c:v>#N/A</c:v>
                </c:pt>
                <c:pt idx="207">
                  <c:v>#N/A</c:v>
                </c:pt>
                <c:pt idx="208">
                  <c:v>#N/A</c:v>
                </c:pt>
                <c:pt idx="209">
                  <c:v>#N/A</c:v>
                </c:pt>
                <c:pt idx="210">
                  <c:v>256</c:v>
                </c:pt>
                <c:pt idx="211">
                  <c:v>#N/A</c:v>
                </c:pt>
                <c:pt idx="212">
                  <c:v>#N/A</c:v>
                </c:pt>
                <c:pt idx="213">
                  <c:v>#N/A</c:v>
                </c:pt>
                <c:pt idx="214">
                  <c:v>#N/A</c:v>
                </c:pt>
                <c:pt idx="215">
                  <c:v>#N/A</c:v>
                </c:pt>
                <c:pt idx="216">
                  <c:v>#N/A</c:v>
                </c:pt>
                <c:pt idx="217">
                  <c:v>256</c:v>
                </c:pt>
                <c:pt idx="218">
                  <c:v>#N/A</c:v>
                </c:pt>
                <c:pt idx="219">
                  <c:v>#N/A</c:v>
                </c:pt>
                <c:pt idx="220">
                  <c:v>#N/A</c:v>
                </c:pt>
                <c:pt idx="221">
                  <c:v>#N/A</c:v>
                </c:pt>
                <c:pt idx="222">
                  <c:v>#N/A</c:v>
                </c:pt>
                <c:pt idx="223">
                  <c:v>#N/A</c:v>
                </c:pt>
                <c:pt idx="224">
                  <c:v>255</c:v>
                </c:pt>
                <c:pt idx="225">
                  <c:v>#N/A</c:v>
                </c:pt>
                <c:pt idx="226">
                  <c:v>#N/A</c:v>
                </c:pt>
                <c:pt idx="227">
                  <c:v>#N/A</c:v>
                </c:pt>
                <c:pt idx="228">
                  <c:v>#N/A</c:v>
                </c:pt>
                <c:pt idx="229">
                  <c:v>#N/A</c:v>
                </c:pt>
                <c:pt idx="230">
                  <c:v>#N/A</c:v>
                </c:pt>
                <c:pt idx="231">
                  <c:v>255</c:v>
                </c:pt>
                <c:pt idx="232">
                  <c:v>#N/A</c:v>
                </c:pt>
                <c:pt idx="233">
                  <c:v>#N/A</c:v>
                </c:pt>
                <c:pt idx="234">
                  <c:v>#N/A</c:v>
                </c:pt>
                <c:pt idx="235">
                  <c:v>#N/A</c:v>
                </c:pt>
                <c:pt idx="236">
                  <c:v>#N/A</c:v>
                </c:pt>
                <c:pt idx="237">
                  <c:v>#N/A</c:v>
                </c:pt>
                <c:pt idx="238">
                  <c:v>255</c:v>
                </c:pt>
                <c:pt idx="239">
                  <c:v>#N/A</c:v>
                </c:pt>
                <c:pt idx="240">
                  <c:v>#N/A</c:v>
                </c:pt>
                <c:pt idx="241">
                  <c:v>#N/A</c:v>
                </c:pt>
                <c:pt idx="242">
                  <c:v>#N/A</c:v>
                </c:pt>
                <c:pt idx="243">
                  <c:v>#N/A</c:v>
                </c:pt>
                <c:pt idx="244">
                  <c:v>#N/A</c:v>
                </c:pt>
                <c:pt idx="245">
                  <c:v>253</c:v>
                </c:pt>
                <c:pt idx="246">
                  <c:v>#N/A</c:v>
                </c:pt>
                <c:pt idx="247">
                  <c:v>#N/A</c:v>
                </c:pt>
                <c:pt idx="248">
                  <c:v>#N/A</c:v>
                </c:pt>
                <c:pt idx="249">
                  <c:v>#N/A</c:v>
                </c:pt>
                <c:pt idx="250">
                  <c:v>#N/A</c:v>
                </c:pt>
                <c:pt idx="251">
                  <c:v>#N/A</c:v>
                </c:pt>
                <c:pt idx="252">
                  <c:v>253</c:v>
                </c:pt>
                <c:pt idx="253">
                  <c:v>#N/A</c:v>
                </c:pt>
                <c:pt idx="254">
                  <c:v>#N/A</c:v>
                </c:pt>
                <c:pt idx="255">
                  <c:v>#N/A</c:v>
                </c:pt>
                <c:pt idx="256">
                  <c:v>#N/A</c:v>
                </c:pt>
                <c:pt idx="257">
                  <c:v>#N/A</c:v>
                </c:pt>
                <c:pt idx="258">
                  <c:v>#N/A</c:v>
                </c:pt>
                <c:pt idx="259">
                  <c:v>252</c:v>
                </c:pt>
                <c:pt idx="260">
                  <c:v>#N/A</c:v>
                </c:pt>
                <c:pt idx="261">
                  <c:v>#N/A</c:v>
                </c:pt>
                <c:pt idx="262">
                  <c:v>#N/A</c:v>
                </c:pt>
                <c:pt idx="263">
                  <c:v>#N/A</c:v>
                </c:pt>
                <c:pt idx="264">
                  <c:v>#N/A</c:v>
                </c:pt>
                <c:pt idx="265">
                  <c:v>#N/A</c:v>
                </c:pt>
                <c:pt idx="266">
                  <c:v>252</c:v>
                </c:pt>
                <c:pt idx="267">
                  <c:v>#N/A</c:v>
                </c:pt>
                <c:pt idx="268">
                  <c:v>#N/A</c:v>
                </c:pt>
                <c:pt idx="269">
                  <c:v>#N/A</c:v>
                </c:pt>
                <c:pt idx="270">
                  <c:v>#N/A</c:v>
                </c:pt>
                <c:pt idx="271">
                  <c:v>#N/A</c:v>
                </c:pt>
                <c:pt idx="272">
                  <c:v>#N/A</c:v>
                </c:pt>
                <c:pt idx="273">
                  <c:v>252</c:v>
                </c:pt>
                <c:pt idx="274">
                  <c:v>#N/A</c:v>
                </c:pt>
                <c:pt idx="275">
                  <c:v>#N/A</c:v>
                </c:pt>
                <c:pt idx="276">
                  <c:v>#N/A</c:v>
                </c:pt>
                <c:pt idx="277">
                  <c:v>#N/A</c:v>
                </c:pt>
                <c:pt idx="278">
                  <c:v>#N/A</c:v>
                </c:pt>
                <c:pt idx="279">
                  <c:v>#N/A</c:v>
                </c:pt>
                <c:pt idx="280">
                  <c:v>252</c:v>
                </c:pt>
                <c:pt idx="281">
                  <c:v>#N/A</c:v>
                </c:pt>
                <c:pt idx="282">
                  <c:v>#N/A</c:v>
                </c:pt>
                <c:pt idx="283">
                  <c:v>#N/A</c:v>
                </c:pt>
                <c:pt idx="284">
                  <c:v>#N/A</c:v>
                </c:pt>
                <c:pt idx="285">
                  <c:v>#N/A</c:v>
                </c:pt>
                <c:pt idx="286">
                  <c:v>#N/A</c:v>
                </c:pt>
                <c:pt idx="287">
                  <c:v>252</c:v>
                </c:pt>
                <c:pt idx="288">
                  <c:v>#N/A</c:v>
                </c:pt>
                <c:pt idx="289">
                  <c:v>#N/A</c:v>
                </c:pt>
                <c:pt idx="290">
                  <c:v>#N/A</c:v>
                </c:pt>
                <c:pt idx="291">
                  <c:v>#N/A</c:v>
                </c:pt>
                <c:pt idx="292">
                  <c:v>#N/A</c:v>
                </c:pt>
                <c:pt idx="293">
                  <c:v>#N/A</c:v>
                </c:pt>
                <c:pt idx="294">
                  <c:v>252</c:v>
                </c:pt>
                <c:pt idx="295">
                  <c:v>#N/A</c:v>
                </c:pt>
                <c:pt idx="296">
                  <c:v>#N/A</c:v>
                </c:pt>
                <c:pt idx="297">
                  <c:v>#N/A</c:v>
                </c:pt>
                <c:pt idx="298">
                  <c:v>#N/A</c:v>
                </c:pt>
                <c:pt idx="299">
                  <c:v>#N/A</c:v>
                </c:pt>
                <c:pt idx="300">
                  <c:v>#N/A</c:v>
                </c:pt>
                <c:pt idx="301">
                  <c:v>253</c:v>
                </c:pt>
                <c:pt idx="302">
                  <c:v>#N/A</c:v>
                </c:pt>
                <c:pt idx="303">
                  <c:v>#N/A</c:v>
                </c:pt>
                <c:pt idx="304">
                  <c:v>#N/A</c:v>
                </c:pt>
                <c:pt idx="305">
                  <c:v>#N/A</c:v>
                </c:pt>
                <c:pt idx="306">
                  <c:v>#N/A</c:v>
                </c:pt>
                <c:pt idx="307">
                  <c:v>#N/A</c:v>
                </c:pt>
                <c:pt idx="308">
                  <c:v>251</c:v>
                </c:pt>
                <c:pt idx="309">
                  <c:v>#N/A</c:v>
                </c:pt>
                <c:pt idx="310">
                  <c:v>#N/A</c:v>
                </c:pt>
                <c:pt idx="311">
                  <c:v>#N/A</c:v>
                </c:pt>
                <c:pt idx="312">
                  <c:v>#N/A</c:v>
                </c:pt>
                <c:pt idx="313">
                  <c:v>#N/A</c:v>
                </c:pt>
                <c:pt idx="314">
                  <c:v>#N/A</c:v>
                </c:pt>
                <c:pt idx="315">
                  <c:v>251</c:v>
                </c:pt>
                <c:pt idx="316">
                  <c:v>#N/A</c:v>
                </c:pt>
                <c:pt idx="317">
                  <c:v>#N/A</c:v>
                </c:pt>
                <c:pt idx="318">
                  <c:v>#N/A</c:v>
                </c:pt>
                <c:pt idx="319">
                  <c:v>#N/A</c:v>
                </c:pt>
                <c:pt idx="320">
                  <c:v>#N/A</c:v>
                </c:pt>
                <c:pt idx="321">
                  <c:v>#N/A</c:v>
                </c:pt>
                <c:pt idx="322">
                  <c:v>251</c:v>
                </c:pt>
                <c:pt idx="323">
                  <c:v>#N/A</c:v>
                </c:pt>
                <c:pt idx="324">
                  <c:v>#N/A</c:v>
                </c:pt>
                <c:pt idx="325">
                  <c:v>#N/A</c:v>
                </c:pt>
                <c:pt idx="326">
                  <c:v>#N/A</c:v>
                </c:pt>
                <c:pt idx="327">
                  <c:v>#N/A</c:v>
                </c:pt>
                <c:pt idx="328">
                  <c:v>#N/A</c:v>
                </c:pt>
                <c:pt idx="329">
                  <c:v>252</c:v>
                </c:pt>
                <c:pt idx="330">
                  <c:v>#N/A</c:v>
                </c:pt>
                <c:pt idx="331">
                  <c:v>#N/A</c:v>
                </c:pt>
                <c:pt idx="332">
                  <c:v>#N/A</c:v>
                </c:pt>
                <c:pt idx="333">
                  <c:v>#N/A</c:v>
                </c:pt>
                <c:pt idx="334">
                  <c:v>#N/A</c:v>
                </c:pt>
                <c:pt idx="335">
                  <c:v>#N/A</c:v>
                </c:pt>
                <c:pt idx="336">
                  <c:v>252</c:v>
                </c:pt>
                <c:pt idx="337">
                  <c:v>#N/A</c:v>
                </c:pt>
                <c:pt idx="338">
                  <c:v>#N/A</c:v>
                </c:pt>
                <c:pt idx="339">
                  <c:v>#N/A</c:v>
                </c:pt>
                <c:pt idx="340">
                  <c:v>#N/A</c:v>
                </c:pt>
                <c:pt idx="341">
                  <c:v>#N/A</c:v>
                </c:pt>
                <c:pt idx="342">
                  <c:v>#N/A</c:v>
                </c:pt>
                <c:pt idx="343">
                  <c:v>252</c:v>
                </c:pt>
                <c:pt idx="344">
                  <c:v>#N/A</c:v>
                </c:pt>
                <c:pt idx="345">
                  <c:v>#N/A</c:v>
                </c:pt>
                <c:pt idx="346">
                  <c:v>#N/A</c:v>
                </c:pt>
                <c:pt idx="347">
                  <c:v>#N/A</c:v>
                </c:pt>
                <c:pt idx="348">
                  <c:v>#N/A</c:v>
                </c:pt>
                <c:pt idx="349">
                  <c:v>#N/A</c:v>
                </c:pt>
                <c:pt idx="350">
                  <c:v>252</c:v>
                </c:pt>
                <c:pt idx="351">
                  <c:v>#N/A</c:v>
                </c:pt>
                <c:pt idx="352">
                  <c:v>#N/A</c:v>
                </c:pt>
                <c:pt idx="353">
                  <c:v>#N/A</c:v>
                </c:pt>
                <c:pt idx="354">
                  <c:v>#N/A</c:v>
                </c:pt>
                <c:pt idx="355">
                  <c:v>#N/A</c:v>
                </c:pt>
                <c:pt idx="356">
                  <c:v>#N/A</c:v>
                </c:pt>
                <c:pt idx="357">
                  <c:v>251</c:v>
                </c:pt>
                <c:pt idx="358">
                  <c:v>#N/A</c:v>
                </c:pt>
                <c:pt idx="359">
                  <c:v>#N/A</c:v>
                </c:pt>
                <c:pt idx="360">
                  <c:v>#N/A</c:v>
                </c:pt>
                <c:pt idx="361">
                  <c:v>#N/A</c:v>
                </c:pt>
                <c:pt idx="362">
                  <c:v>#N/A</c:v>
                </c:pt>
                <c:pt idx="363">
                  <c:v>#N/A</c:v>
                </c:pt>
                <c:pt idx="364">
                  <c:v>255</c:v>
                </c:pt>
              </c:numCache>
            </c:numRef>
          </c:val>
          <c:smooth val="0"/>
          <c:extLst>
            <c:ext xmlns:c16="http://schemas.microsoft.com/office/drawing/2014/chart" uri="{C3380CC4-5D6E-409C-BE32-E72D297353CC}">
              <c16:uniqueId val="{00000001-475C-4482-BAA5-2E5FA4407398}"/>
            </c:ext>
          </c:extLst>
        </c:ser>
        <c:ser>
          <c:idx val="3"/>
          <c:order val="3"/>
          <c:tx>
            <c:strRef>
              <c:f>玻璃月度周度图表!$AB$17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玻璃月度周度图表!$Y$18:$Y$382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玻璃月度周度图表!$AB$18:$AB$382</c:f>
              <c:numCache>
                <c:formatCode>0_ </c:formatCode>
                <c:ptCount val="365"/>
                <c:pt idx="0">
                  <c:v>#N/A</c:v>
                </c:pt>
                <c:pt idx="1">
                  <c:v>238</c:v>
                </c:pt>
                <c:pt idx="2">
                  <c:v>#N/A</c:v>
                </c:pt>
                <c:pt idx="3">
                  <c:v>#N/A</c:v>
                </c:pt>
                <c:pt idx="4">
                  <c:v>#N/A</c:v>
                </c:pt>
                <c:pt idx="5">
                  <c:v>#N/A</c:v>
                </c:pt>
                <c:pt idx="6">
                  <c:v>#N/A</c:v>
                </c:pt>
                <c:pt idx="7">
                  <c:v>#N/A</c:v>
                </c:pt>
                <c:pt idx="8">
                  <c:v>238</c:v>
                </c:pt>
                <c:pt idx="9">
                  <c:v>#N/A</c:v>
                </c:pt>
                <c:pt idx="10">
                  <c:v>#N/A</c:v>
                </c:pt>
                <c:pt idx="11">
                  <c:v>#N/A</c:v>
                </c:pt>
                <c:pt idx="12">
                  <c:v>#N/A</c:v>
                </c:pt>
                <c:pt idx="13">
                  <c:v>#N/A</c:v>
                </c:pt>
                <c:pt idx="14">
                  <c:v>#N/A</c:v>
                </c:pt>
                <c:pt idx="15">
                  <c:v>238</c:v>
                </c:pt>
                <c:pt idx="16">
                  <c:v>#N/A</c:v>
                </c:pt>
                <c:pt idx="17">
                  <c:v>#N/A</c:v>
                </c:pt>
                <c:pt idx="18">
                  <c:v>#N/A</c:v>
                </c:pt>
                <c:pt idx="19">
                  <c:v>#N/A</c:v>
                </c:pt>
                <c:pt idx="20">
                  <c:v>#N/A</c:v>
                </c:pt>
                <c:pt idx="21">
                  <c:v>#N/A</c:v>
                </c:pt>
                <c:pt idx="22">
                  <c:v>239</c:v>
                </c:pt>
                <c:pt idx="23">
                  <c:v>#N/A</c:v>
                </c:pt>
                <c:pt idx="24">
                  <c:v>#N/A</c:v>
                </c:pt>
                <c:pt idx="25">
                  <c:v>#N/A</c:v>
                </c:pt>
                <c:pt idx="26">
                  <c:v>#N/A</c:v>
                </c:pt>
                <c:pt idx="27">
                  <c:v>#N/A</c:v>
                </c:pt>
                <c:pt idx="28">
                  <c:v>#N/A</c:v>
                </c:pt>
                <c:pt idx="29">
                  <c:v>240</c:v>
                </c:pt>
                <c:pt idx="30">
                  <c:v>#N/A</c:v>
                </c:pt>
                <c:pt idx="31">
                  <c:v>#N/A</c:v>
                </c:pt>
                <c:pt idx="32">
                  <c:v>#N/A</c:v>
                </c:pt>
                <c:pt idx="33">
                  <c:v>#N/A</c:v>
                </c:pt>
                <c:pt idx="34">
                  <c:v>#N/A</c:v>
                </c:pt>
                <c:pt idx="35">
                  <c:v>#N/A</c:v>
                </c:pt>
                <c:pt idx="36">
                  <c:v>241</c:v>
                </c:pt>
                <c:pt idx="37">
                  <c:v>#N/A</c:v>
                </c:pt>
                <c:pt idx="38">
                  <c:v>#N/A</c:v>
                </c:pt>
                <c:pt idx="39">
                  <c:v>#N/A</c:v>
                </c:pt>
                <c:pt idx="40">
                  <c:v>#N/A</c:v>
                </c:pt>
                <c:pt idx="41">
                  <c:v>#N/A</c:v>
                </c:pt>
                <c:pt idx="42">
                  <c:v>#N/A</c:v>
                </c:pt>
                <c:pt idx="43">
                  <c:v>243</c:v>
                </c:pt>
                <c:pt idx="44">
                  <c:v>#N/A</c:v>
                </c:pt>
                <c:pt idx="45">
                  <c:v>#N/A</c:v>
                </c:pt>
                <c:pt idx="46">
                  <c:v>#N/A</c:v>
                </c:pt>
                <c:pt idx="47">
                  <c:v>#N/A</c:v>
                </c:pt>
                <c:pt idx="48">
                  <c:v>#N/A</c:v>
                </c:pt>
                <c:pt idx="49">
                  <c:v>#N/A</c:v>
                </c:pt>
                <c:pt idx="50">
                  <c:v>243</c:v>
                </c:pt>
                <c:pt idx="51">
                  <c:v>#N/A</c:v>
                </c:pt>
                <c:pt idx="52">
                  <c:v>#N/A</c:v>
                </c:pt>
                <c:pt idx="53">
                  <c:v>#N/A</c:v>
                </c:pt>
                <c:pt idx="54">
                  <c:v>#N/A</c:v>
                </c:pt>
                <c:pt idx="55">
                  <c:v>#N/A</c:v>
                </c:pt>
                <c:pt idx="56">
                  <c:v>#N/A</c:v>
                </c:pt>
                <c:pt idx="57">
                  <c:v>243</c:v>
                </c:pt>
                <c:pt idx="58">
                  <c:v>#N/A</c:v>
                </c:pt>
                <c:pt idx="59">
                  <c:v>#N/A</c:v>
                </c:pt>
                <c:pt idx="60">
                  <c:v>#N/A</c:v>
                </c:pt>
                <c:pt idx="61">
                  <c:v>#N/A</c:v>
                </c:pt>
                <c:pt idx="62">
                  <c:v>#N/A</c:v>
                </c:pt>
                <c:pt idx="63">
                  <c:v>#N/A</c:v>
                </c:pt>
                <c:pt idx="64">
                  <c:v>245</c:v>
                </c:pt>
                <c:pt idx="65">
                  <c:v>#N/A</c:v>
                </c:pt>
                <c:pt idx="66">
                  <c:v>#N/A</c:v>
                </c:pt>
                <c:pt idx="67">
                  <c:v>#N/A</c:v>
                </c:pt>
                <c:pt idx="68">
                  <c:v>#N/A</c:v>
                </c:pt>
                <c:pt idx="69">
                  <c:v>#N/A</c:v>
                </c:pt>
                <c:pt idx="70">
                  <c:v>#N/A</c:v>
                </c:pt>
                <c:pt idx="71">
                  <c:v>246</c:v>
                </c:pt>
                <c:pt idx="72">
                  <c:v>#N/A</c:v>
                </c:pt>
                <c:pt idx="73">
                  <c:v>#N/A</c:v>
                </c:pt>
                <c:pt idx="74">
                  <c:v>#N/A</c:v>
                </c:pt>
                <c:pt idx="75">
                  <c:v>#N/A</c:v>
                </c:pt>
                <c:pt idx="76">
                  <c:v>#N/A</c:v>
                </c:pt>
                <c:pt idx="77">
                  <c:v>#N/A</c:v>
                </c:pt>
                <c:pt idx="78">
                  <c:v>248</c:v>
                </c:pt>
                <c:pt idx="79">
                  <c:v>#N/A</c:v>
                </c:pt>
                <c:pt idx="80">
                  <c:v>#N/A</c:v>
                </c:pt>
                <c:pt idx="81">
                  <c:v>#N/A</c:v>
                </c:pt>
                <c:pt idx="82">
                  <c:v>#N/A</c:v>
                </c:pt>
                <c:pt idx="83">
                  <c:v>#N/A</c:v>
                </c:pt>
                <c:pt idx="84">
                  <c:v>#N/A</c:v>
                </c:pt>
                <c:pt idx="85">
                  <c:v>248</c:v>
                </c:pt>
                <c:pt idx="86">
                  <c:v>#N/A</c:v>
                </c:pt>
                <c:pt idx="87">
                  <c:v>#N/A</c:v>
                </c:pt>
                <c:pt idx="88">
                  <c:v>#N/A</c:v>
                </c:pt>
                <c:pt idx="89">
                  <c:v>#N/A</c:v>
                </c:pt>
                <c:pt idx="90">
                  <c:v>#N/A</c:v>
                </c:pt>
                <c:pt idx="91">
                  <c:v>#N/A</c:v>
                </c:pt>
                <c:pt idx="92">
                  <c:v>248</c:v>
                </c:pt>
                <c:pt idx="93">
                  <c:v>#N/A</c:v>
                </c:pt>
                <c:pt idx="94">
                  <c:v>#N/A</c:v>
                </c:pt>
                <c:pt idx="95">
                  <c:v>#N/A</c:v>
                </c:pt>
                <c:pt idx="96">
                  <c:v>#N/A</c:v>
                </c:pt>
                <c:pt idx="97">
                  <c:v>#N/A</c:v>
                </c:pt>
                <c:pt idx="98">
                  <c:v>#N/A</c:v>
                </c:pt>
                <c:pt idx="99">
                  <c:v>250</c:v>
                </c:pt>
                <c:pt idx="100">
                  <c:v>#N/A</c:v>
                </c:pt>
                <c:pt idx="101">
                  <c:v>#N/A</c:v>
                </c:pt>
                <c:pt idx="102">
                  <c:v>#N/A</c:v>
                </c:pt>
                <c:pt idx="103">
                  <c:v>#N/A</c:v>
                </c:pt>
                <c:pt idx="104">
                  <c:v>#N/A</c:v>
                </c:pt>
                <c:pt idx="105">
                  <c:v>#N/A</c:v>
                </c:pt>
                <c:pt idx="106">
                  <c:v>251</c:v>
                </c:pt>
                <c:pt idx="107">
                  <c:v>#N/A</c:v>
                </c:pt>
                <c:pt idx="108">
                  <c:v>#N/A</c:v>
                </c:pt>
                <c:pt idx="109">
                  <c:v>#N/A</c:v>
                </c:pt>
                <c:pt idx="110">
                  <c:v>#N/A</c:v>
                </c:pt>
                <c:pt idx="111">
                  <c:v>#N/A</c:v>
                </c:pt>
                <c:pt idx="112">
                  <c:v>#N/A</c:v>
                </c:pt>
                <c:pt idx="113">
                  <c:v>252</c:v>
                </c:pt>
                <c:pt idx="114">
                  <c:v>#N/A</c:v>
                </c:pt>
                <c:pt idx="115">
                  <c:v>#N/A</c:v>
                </c:pt>
                <c:pt idx="116">
                  <c:v>#N/A</c:v>
                </c:pt>
                <c:pt idx="117">
                  <c:v>#N/A</c:v>
                </c:pt>
                <c:pt idx="118">
                  <c:v>#N/A</c:v>
                </c:pt>
                <c:pt idx="119">
                  <c:v>#N/A</c:v>
                </c:pt>
                <c:pt idx="120">
                  <c:v>255</c:v>
                </c:pt>
                <c:pt idx="121">
                  <c:v>#N/A</c:v>
                </c:pt>
                <c:pt idx="122">
                  <c:v>#N/A</c:v>
                </c:pt>
                <c:pt idx="123">
                  <c:v>#N/A</c:v>
                </c:pt>
                <c:pt idx="124">
                  <c:v>#N/A</c:v>
                </c:pt>
                <c:pt idx="125">
                  <c:v>#N/A</c:v>
                </c:pt>
                <c:pt idx="126">
                  <c:v>#N/A</c:v>
                </c:pt>
                <c:pt idx="127">
                  <c:v>256</c:v>
                </c:pt>
                <c:pt idx="128">
                  <c:v>#N/A</c:v>
                </c:pt>
                <c:pt idx="129">
                  <c:v>#N/A</c:v>
                </c:pt>
                <c:pt idx="130">
                  <c:v>#N/A</c:v>
                </c:pt>
                <c:pt idx="131">
                  <c:v>#N/A</c:v>
                </c:pt>
                <c:pt idx="132">
                  <c:v>#N/A</c:v>
                </c:pt>
                <c:pt idx="133">
                  <c:v>#N/A</c:v>
                </c:pt>
                <c:pt idx="134">
                  <c:v>258</c:v>
                </c:pt>
                <c:pt idx="135">
                  <c:v>#N/A</c:v>
                </c:pt>
                <c:pt idx="136">
                  <c:v>#N/A</c:v>
                </c:pt>
                <c:pt idx="137">
                  <c:v>#N/A</c:v>
                </c:pt>
                <c:pt idx="138">
                  <c:v>#N/A</c:v>
                </c:pt>
                <c:pt idx="139">
                  <c:v>#N/A</c:v>
                </c:pt>
                <c:pt idx="140">
                  <c:v>#N/A</c:v>
                </c:pt>
                <c:pt idx="141">
                  <c:v>258</c:v>
                </c:pt>
                <c:pt idx="142">
                  <c:v>#N/A</c:v>
                </c:pt>
                <c:pt idx="143">
                  <c:v>#N/A</c:v>
                </c:pt>
                <c:pt idx="144">
                  <c:v>#N/A</c:v>
                </c:pt>
                <c:pt idx="145">
                  <c:v>#N/A</c:v>
                </c:pt>
                <c:pt idx="146">
                  <c:v>#N/A</c:v>
                </c:pt>
                <c:pt idx="147">
                  <c:v>#N/A</c:v>
                </c:pt>
                <c:pt idx="148">
                  <c:v>258</c:v>
                </c:pt>
                <c:pt idx="149">
                  <c:v>#N/A</c:v>
                </c:pt>
                <c:pt idx="150">
                  <c:v>#N/A</c:v>
                </c:pt>
                <c:pt idx="151">
                  <c:v>#N/A</c:v>
                </c:pt>
                <c:pt idx="152">
                  <c:v>#N/A</c:v>
                </c:pt>
                <c:pt idx="153">
                  <c:v>#N/A</c:v>
                </c:pt>
                <c:pt idx="154">
                  <c:v>#N/A</c:v>
                </c:pt>
                <c:pt idx="155">
                  <c:v>257</c:v>
                </c:pt>
                <c:pt idx="156">
                  <c:v>#N/A</c:v>
                </c:pt>
                <c:pt idx="157">
                  <c:v>#N/A</c:v>
                </c:pt>
                <c:pt idx="158">
                  <c:v>#N/A</c:v>
                </c:pt>
                <c:pt idx="159">
                  <c:v>#N/A</c:v>
                </c:pt>
                <c:pt idx="160">
                  <c:v>#N/A</c:v>
                </c:pt>
                <c:pt idx="161">
                  <c:v>#N/A</c:v>
                </c:pt>
                <c:pt idx="162">
                  <c:v>260</c:v>
                </c:pt>
                <c:pt idx="163">
                  <c:v>#N/A</c:v>
                </c:pt>
                <c:pt idx="164">
                  <c:v>#N/A</c:v>
                </c:pt>
                <c:pt idx="165">
                  <c:v>#N/A</c:v>
                </c:pt>
                <c:pt idx="166">
                  <c:v>#N/A</c:v>
                </c:pt>
                <c:pt idx="167">
                  <c:v>#N/A</c:v>
                </c:pt>
                <c:pt idx="168">
                  <c:v>#N/A</c:v>
                </c:pt>
                <c:pt idx="169">
                  <c:v>260</c:v>
                </c:pt>
                <c:pt idx="170">
                  <c:v>#N/A</c:v>
                </c:pt>
                <c:pt idx="171">
                  <c:v>#N/A</c:v>
                </c:pt>
                <c:pt idx="172">
                  <c:v>#N/A</c:v>
                </c:pt>
                <c:pt idx="173">
                  <c:v>#N/A</c:v>
                </c:pt>
                <c:pt idx="174">
                  <c:v>#N/A</c:v>
                </c:pt>
                <c:pt idx="175">
                  <c:v>#N/A</c:v>
                </c:pt>
                <c:pt idx="176">
                  <c:v>261</c:v>
                </c:pt>
                <c:pt idx="177">
                  <c:v>#N/A</c:v>
                </c:pt>
                <c:pt idx="178">
                  <c:v>#N/A</c:v>
                </c:pt>
                <c:pt idx="179">
                  <c:v>#N/A</c:v>
                </c:pt>
                <c:pt idx="180">
                  <c:v>#N/A</c:v>
                </c:pt>
                <c:pt idx="181">
                  <c:v>#N/A</c:v>
                </c:pt>
                <c:pt idx="182">
                  <c:v>#N/A</c:v>
                </c:pt>
                <c:pt idx="183">
                  <c:v>262</c:v>
                </c:pt>
                <c:pt idx="184">
                  <c:v>#N/A</c:v>
                </c:pt>
                <c:pt idx="185">
                  <c:v>#N/A</c:v>
                </c:pt>
                <c:pt idx="186">
                  <c:v>#N/A</c:v>
                </c:pt>
                <c:pt idx="187">
                  <c:v>#N/A</c:v>
                </c:pt>
                <c:pt idx="188">
                  <c:v>#N/A</c:v>
                </c:pt>
                <c:pt idx="189">
                  <c:v>#N/A</c:v>
                </c:pt>
                <c:pt idx="190">
                  <c:v>261</c:v>
                </c:pt>
                <c:pt idx="191">
                  <c:v>#N/A</c:v>
                </c:pt>
                <c:pt idx="192">
                  <c:v>#N/A</c:v>
                </c:pt>
                <c:pt idx="193">
                  <c:v>#N/A</c:v>
                </c:pt>
                <c:pt idx="194">
                  <c:v>#N/A</c:v>
                </c:pt>
                <c:pt idx="195">
                  <c:v>#N/A</c:v>
                </c:pt>
                <c:pt idx="196">
                  <c:v>#N/A</c:v>
                </c:pt>
                <c:pt idx="197">
                  <c:v>261</c:v>
                </c:pt>
                <c:pt idx="198">
                  <c:v>#N/A</c:v>
                </c:pt>
                <c:pt idx="199">
                  <c:v>#N/A</c:v>
                </c:pt>
                <c:pt idx="200">
                  <c:v>#N/A</c:v>
                </c:pt>
                <c:pt idx="201">
                  <c:v>#N/A</c:v>
                </c:pt>
                <c:pt idx="202">
                  <c:v>#N/A</c:v>
                </c:pt>
                <c:pt idx="203">
                  <c:v>#N/A</c:v>
                </c:pt>
                <c:pt idx="204">
                  <c:v>261</c:v>
                </c:pt>
                <c:pt idx="205">
                  <c:v>#N/A</c:v>
                </c:pt>
                <c:pt idx="206">
                  <c:v>#N/A</c:v>
                </c:pt>
                <c:pt idx="207">
                  <c:v>#N/A</c:v>
                </c:pt>
                <c:pt idx="208">
                  <c:v>#N/A</c:v>
                </c:pt>
                <c:pt idx="209">
                  <c:v>#N/A</c:v>
                </c:pt>
                <c:pt idx="210">
                  <c:v>#N/A</c:v>
                </c:pt>
                <c:pt idx="211">
                  <c:v>261</c:v>
                </c:pt>
                <c:pt idx="212">
                  <c:v>#N/A</c:v>
                </c:pt>
                <c:pt idx="213">
                  <c:v>#N/A</c:v>
                </c:pt>
                <c:pt idx="214">
                  <c:v>#N/A</c:v>
                </c:pt>
                <c:pt idx="215">
                  <c:v>#N/A</c:v>
                </c:pt>
                <c:pt idx="216">
                  <c:v>#N/A</c:v>
                </c:pt>
                <c:pt idx="217">
                  <c:v>#N/A</c:v>
                </c:pt>
                <c:pt idx="218">
                  <c:v>259</c:v>
                </c:pt>
                <c:pt idx="219">
                  <c:v>#N/A</c:v>
                </c:pt>
                <c:pt idx="220">
                  <c:v>#N/A</c:v>
                </c:pt>
                <c:pt idx="221">
                  <c:v>#N/A</c:v>
                </c:pt>
                <c:pt idx="222">
                  <c:v>#N/A</c:v>
                </c:pt>
                <c:pt idx="223">
                  <c:v>#N/A</c:v>
                </c:pt>
                <c:pt idx="224">
                  <c:v>#N/A</c:v>
                </c:pt>
                <c:pt idx="225">
                  <c:v>259</c:v>
                </c:pt>
                <c:pt idx="226">
                  <c:v>#N/A</c:v>
                </c:pt>
                <c:pt idx="227">
                  <c:v>#N/A</c:v>
                </c:pt>
                <c:pt idx="228">
                  <c:v>#N/A</c:v>
                </c:pt>
                <c:pt idx="229">
                  <c:v>#N/A</c:v>
                </c:pt>
                <c:pt idx="230">
                  <c:v>#N/A</c:v>
                </c:pt>
                <c:pt idx="231">
                  <c:v>#N/A</c:v>
                </c:pt>
                <c:pt idx="232">
                  <c:v>259</c:v>
                </c:pt>
                <c:pt idx="233">
                  <c:v>#N/A</c:v>
                </c:pt>
                <c:pt idx="234">
                  <c:v>#N/A</c:v>
                </c:pt>
                <c:pt idx="235">
                  <c:v>#N/A</c:v>
                </c:pt>
                <c:pt idx="236">
                  <c:v>#N/A</c:v>
                </c:pt>
                <c:pt idx="237">
                  <c:v>#N/A</c:v>
                </c:pt>
                <c:pt idx="238">
                  <c:v>#N/A</c:v>
                </c:pt>
                <c:pt idx="239">
                  <c:v>258</c:v>
                </c:pt>
                <c:pt idx="240">
                  <c:v>#N/A</c:v>
                </c:pt>
                <c:pt idx="241">
                  <c:v>#N/A</c:v>
                </c:pt>
                <c:pt idx="242">
                  <c:v>#N/A</c:v>
                </c:pt>
                <c:pt idx="243">
                  <c:v>#N/A</c:v>
                </c:pt>
                <c:pt idx="244">
                  <c:v>#N/A</c:v>
                </c:pt>
                <c:pt idx="245">
                  <c:v>#N/A</c:v>
                </c:pt>
                <c:pt idx="246">
                  <c:v>256</c:v>
                </c:pt>
                <c:pt idx="247">
                  <c:v>#N/A</c:v>
                </c:pt>
                <c:pt idx="248">
                  <c:v>#N/A</c:v>
                </c:pt>
                <c:pt idx="249">
                  <c:v>#N/A</c:v>
                </c:pt>
                <c:pt idx="250">
                  <c:v>#N/A</c:v>
                </c:pt>
                <c:pt idx="251">
                  <c:v>#N/A</c:v>
                </c:pt>
                <c:pt idx="252">
                  <c:v>#N/A</c:v>
                </c:pt>
                <c:pt idx="253">
                  <c:v>256</c:v>
                </c:pt>
                <c:pt idx="254">
                  <c:v>#N/A</c:v>
                </c:pt>
                <c:pt idx="255">
                  <c:v>#N/A</c:v>
                </c:pt>
                <c:pt idx="256">
                  <c:v>#N/A</c:v>
                </c:pt>
                <c:pt idx="257">
                  <c:v>#N/A</c:v>
                </c:pt>
                <c:pt idx="258">
                  <c:v>#N/A</c:v>
                </c:pt>
                <c:pt idx="259">
                  <c:v>#N/A</c:v>
                </c:pt>
                <c:pt idx="260">
                  <c:v>256</c:v>
                </c:pt>
                <c:pt idx="261">
                  <c:v>#N/A</c:v>
                </c:pt>
                <c:pt idx="262">
                  <c:v>#N/A</c:v>
                </c:pt>
                <c:pt idx="263">
                  <c:v>#N/A</c:v>
                </c:pt>
                <c:pt idx="264">
                  <c:v>#N/A</c:v>
                </c:pt>
                <c:pt idx="265">
                  <c:v>#N/A</c:v>
                </c:pt>
                <c:pt idx="266">
                  <c:v>#N/A</c:v>
                </c:pt>
                <c:pt idx="267">
                  <c:v>256</c:v>
                </c:pt>
                <c:pt idx="268">
                  <c:v>#N/A</c:v>
                </c:pt>
                <c:pt idx="269">
                  <c:v>#N/A</c:v>
                </c:pt>
                <c:pt idx="270">
                  <c:v>#N/A</c:v>
                </c:pt>
                <c:pt idx="271">
                  <c:v>#N/A</c:v>
                </c:pt>
                <c:pt idx="272">
                  <c:v>#N/A</c:v>
                </c:pt>
                <c:pt idx="273">
                  <c:v>#N/A</c:v>
                </c:pt>
                <c:pt idx="274">
                  <c:v>257</c:v>
                </c:pt>
                <c:pt idx="275">
                  <c:v>#N/A</c:v>
                </c:pt>
                <c:pt idx="276">
                  <c:v>#N/A</c:v>
                </c:pt>
                <c:pt idx="277">
                  <c:v>#N/A</c:v>
                </c:pt>
                <c:pt idx="278">
                  <c:v>#N/A</c:v>
                </c:pt>
                <c:pt idx="279">
                  <c:v>#N/A</c:v>
                </c:pt>
                <c:pt idx="280">
                  <c:v>#N/A</c:v>
                </c:pt>
                <c:pt idx="281">
                  <c:v>257</c:v>
                </c:pt>
                <c:pt idx="282">
                  <c:v>#N/A</c:v>
                </c:pt>
                <c:pt idx="283">
                  <c:v>#N/A</c:v>
                </c:pt>
                <c:pt idx="284">
                  <c:v>#N/A</c:v>
                </c:pt>
                <c:pt idx="285">
                  <c:v>#N/A</c:v>
                </c:pt>
                <c:pt idx="286">
                  <c:v>#N/A</c:v>
                </c:pt>
                <c:pt idx="287">
                  <c:v>#N/A</c:v>
                </c:pt>
                <c:pt idx="288">
                  <c:v>258</c:v>
                </c:pt>
                <c:pt idx="289">
                  <c:v>#N/A</c:v>
                </c:pt>
                <c:pt idx="290">
                  <c:v>#N/A</c:v>
                </c:pt>
                <c:pt idx="291">
                  <c:v>#N/A</c:v>
                </c:pt>
                <c:pt idx="292">
                  <c:v>#N/A</c:v>
                </c:pt>
                <c:pt idx="293">
                  <c:v>#N/A</c:v>
                </c:pt>
                <c:pt idx="294">
                  <c:v>#N/A</c:v>
                </c:pt>
                <c:pt idx="295">
                  <c:v>258</c:v>
                </c:pt>
                <c:pt idx="296">
                  <c:v>#N/A</c:v>
                </c:pt>
                <c:pt idx="297">
                  <c:v>#N/A</c:v>
                </c:pt>
                <c:pt idx="298">
                  <c:v>#N/A</c:v>
                </c:pt>
                <c:pt idx="299">
                  <c:v>#N/A</c:v>
                </c:pt>
                <c:pt idx="300">
                  <c:v>#N/A</c:v>
                </c:pt>
                <c:pt idx="301">
                  <c:v>#N/A</c:v>
                </c:pt>
                <c:pt idx="302">
                  <c:v>259</c:v>
                </c:pt>
                <c:pt idx="303">
                  <c:v>#N/A</c:v>
                </c:pt>
                <c:pt idx="304">
                  <c:v>#N/A</c:v>
                </c:pt>
                <c:pt idx="305">
                  <c:v>#N/A</c:v>
                </c:pt>
                <c:pt idx="306">
                  <c:v>#N/A</c:v>
                </c:pt>
                <c:pt idx="307">
                  <c:v>#N/A</c:v>
                </c:pt>
                <c:pt idx="308">
                  <c:v>#N/A</c:v>
                </c:pt>
                <c:pt idx="309">
                  <c:v>259</c:v>
                </c:pt>
                <c:pt idx="310">
                  <c:v>#N/A</c:v>
                </c:pt>
                <c:pt idx="311">
                  <c:v>#N/A</c:v>
                </c:pt>
                <c:pt idx="312">
                  <c:v>#N/A</c:v>
                </c:pt>
                <c:pt idx="313">
                  <c:v>#N/A</c:v>
                </c:pt>
                <c:pt idx="314">
                  <c:v>#N/A</c:v>
                </c:pt>
                <c:pt idx="315">
                  <c:v>#N/A</c:v>
                </c:pt>
                <c:pt idx="316">
                  <c:v>260</c:v>
                </c:pt>
                <c:pt idx="317">
                  <c:v>#N/A</c:v>
                </c:pt>
                <c:pt idx="318">
                  <c:v>#N/A</c:v>
                </c:pt>
                <c:pt idx="319">
                  <c:v>#N/A</c:v>
                </c:pt>
                <c:pt idx="320">
                  <c:v>#N/A</c:v>
                </c:pt>
                <c:pt idx="321">
                  <c:v>#N/A</c:v>
                </c:pt>
                <c:pt idx="322">
                  <c:v>#N/A</c:v>
                </c:pt>
                <c:pt idx="323">
                  <c:v>260</c:v>
                </c:pt>
                <c:pt idx="324">
                  <c:v>#N/A</c:v>
                </c:pt>
                <c:pt idx="325">
                  <c:v>#N/A</c:v>
                </c:pt>
                <c:pt idx="326">
                  <c:v>#N/A</c:v>
                </c:pt>
                <c:pt idx="327">
                  <c:v>#N/A</c:v>
                </c:pt>
                <c:pt idx="328">
                  <c:v>#N/A</c:v>
                </c:pt>
                <c:pt idx="329">
                  <c:v>#N/A</c:v>
                </c:pt>
                <c:pt idx="330">
                  <c:v>261</c:v>
                </c:pt>
                <c:pt idx="331">
                  <c:v>#N/A</c:v>
                </c:pt>
                <c:pt idx="332">
                  <c:v>#N/A</c:v>
                </c:pt>
                <c:pt idx="333">
                  <c:v>#N/A</c:v>
                </c:pt>
                <c:pt idx="334">
                  <c:v>#N/A</c:v>
                </c:pt>
                <c:pt idx="335">
                  <c:v>#N/A</c:v>
                </c:pt>
                <c:pt idx="336">
                  <c:v>#N/A</c:v>
                </c:pt>
                <c:pt idx="337">
                  <c:v>262</c:v>
                </c:pt>
                <c:pt idx="338">
                  <c:v>#N/A</c:v>
                </c:pt>
                <c:pt idx="339">
                  <c:v>#N/A</c:v>
                </c:pt>
                <c:pt idx="340">
                  <c:v>#N/A</c:v>
                </c:pt>
                <c:pt idx="341">
                  <c:v>#N/A</c:v>
                </c:pt>
                <c:pt idx="342">
                  <c:v>#N/A</c:v>
                </c:pt>
                <c:pt idx="343">
                  <c:v>#N/A</c:v>
                </c:pt>
                <c:pt idx="344">
                  <c:v>262</c:v>
                </c:pt>
                <c:pt idx="345">
                  <c:v>#N/A</c:v>
                </c:pt>
                <c:pt idx="346">
                  <c:v>#N/A</c:v>
                </c:pt>
                <c:pt idx="347">
                  <c:v>#N/A</c:v>
                </c:pt>
                <c:pt idx="348">
                  <c:v>#N/A</c:v>
                </c:pt>
                <c:pt idx="349">
                  <c:v>#N/A</c:v>
                </c:pt>
                <c:pt idx="350">
                  <c:v>#N/A</c:v>
                </c:pt>
                <c:pt idx="351">
                  <c:v>262</c:v>
                </c:pt>
                <c:pt idx="352">
                  <c:v>#N/A</c:v>
                </c:pt>
                <c:pt idx="353">
                  <c:v>#N/A</c:v>
                </c:pt>
                <c:pt idx="354">
                  <c:v>#N/A</c:v>
                </c:pt>
                <c:pt idx="355">
                  <c:v>#N/A</c:v>
                </c:pt>
                <c:pt idx="356">
                  <c:v>#N/A</c:v>
                </c:pt>
                <c:pt idx="357">
                  <c:v>#N/A</c:v>
                </c:pt>
                <c:pt idx="358">
                  <c:v>262</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475C-4482-BAA5-2E5FA4407398}"/>
            </c:ext>
          </c:extLst>
        </c:ser>
        <c:ser>
          <c:idx val="4"/>
          <c:order val="4"/>
          <c:tx>
            <c:strRef>
              <c:f>玻璃月度周度图表!$AA$17</c:f>
              <c:strCache>
                <c:ptCount val="1"/>
                <c:pt idx="0">
                  <c:v>2023</c:v>
                </c:pt>
              </c:strCache>
            </c:strRef>
          </c:tx>
          <c:spPr>
            <a:ln w="28575" cap="rnd">
              <a:solidFill>
                <a:srgbClr val="0070C0"/>
              </a:solidFill>
              <a:round/>
            </a:ln>
            <a:effectLst/>
          </c:spPr>
          <c:marker>
            <c:symbol val="none"/>
          </c:marker>
          <c:cat>
            <c:numRef>
              <c:f>玻璃月度周度图表!$Y$18:$Y$382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玻璃月度周度图表!$AA$18:$AA$382</c:f>
              <c:numCache>
                <c:formatCode>0_ </c:formatCode>
                <c:ptCount val="365"/>
                <c:pt idx="0">
                  <c:v>#N/A</c:v>
                </c:pt>
                <c:pt idx="1">
                  <c:v>#N/A</c:v>
                </c:pt>
                <c:pt idx="2">
                  <c:v>254</c:v>
                </c:pt>
                <c:pt idx="3">
                  <c:v>#N/A</c:v>
                </c:pt>
                <c:pt idx="4">
                  <c:v>#N/A</c:v>
                </c:pt>
                <c:pt idx="5">
                  <c:v>#N/A</c:v>
                </c:pt>
                <c:pt idx="6">
                  <c:v>#N/A</c:v>
                </c:pt>
                <c:pt idx="7">
                  <c:v>#N/A</c:v>
                </c:pt>
                <c:pt idx="8">
                  <c:v>#N/A</c:v>
                </c:pt>
                <c:pt idx="9">
                  <c:v>254</c:v>
                </c:pt>
                <c:pt idx="10">
                  <c:v>#N/A</c:v>
                </c:pt>
                <c:pt idx="11">
                  <c:v>#N/A</c:v>
                </c:pt>
                <c:pt idx="12">
                  <c:v>#N/A</c:v>
                </c:pt>
                <c:pt idx="13">
                  <c:v>#N/A</c:v>
                </c:pt>
                <c:pt idx="14">
                  <c:v>#N/A</c:v>
                </c:pt>
                <c:pt idx="15">
                  <c:v>#N/A</c:v>
                </c:pt>
                <c:pt idx="16">
                  <c:v>253</c:v>
                </c:pt>
                <c:pt idx="17">
                  <c:v>#N/A</c:v>
                </c:pt>
                <c:pt idx="18">
                  <c:v>#N/A</c:v>
                </c:pt>
                <c:pt idx="19">
                  <c:v>#N/A</c:v>
                </c:pt>
                <c:pt idx="20">
                  <c:v>#N/A</c:v>
                </c:pt>
                <c:pt idx="21">
                  <c:v>#N/A</c:v>
                </c:pt>
                <c:pt idx="22">
                  <c:v>#N/A</c:v>
                </c:pt>
                <c:pt idx="23">
                  <c:v>253</c:v>
                </c:pt>
                <c:pt idx="24">
                  <c:v>#N/A</c:v>
                </c:pt>
                <c:pt idx="25">
                  <c:v>#N/A</c:v>
                </c:pt>
                <c:pt idx="26">
                  <c:v>#N/A</c:v>
                </c:pt>
                <c:pt idx="27">
                  <c:v>#N/A</c:v>
                </c:pt>
                <c:pt idx="28">
                  <c:v>#N/A</c:v>
                </c:pt>
                <c:pt idx="29">
                  <c:v>#N/A</c:v>
                </c:pt>
                <c:pt idx="30">
                  <c:v>254</c:v>
                </c:pt>
                <c:pt idx="31">
                  <c:v>#N/A</c:v>
                </c:pt>
                <c:pt idx="32">
                  <c:v>#N/A</c:v>
                </c:pt>
                <c:pt idx="33">
                  <c:v>#N/A</c:v>
                </c:pt>
                <c:pt idx="34">
                  <c:v>#N/A</c:v>
                </c:pt>
                <c:pt idx="35">
                  <c:v>#N/A</c:v>
                </c:pt>
                <c:pt idx="36">
                  <c:v>#N/A</c:v>
                </c:pt>
                <c:pt idx="37">
                  <c:v>255</c:v>
                </c:pt>
                <c:pt idx="38">
                  <c:v>#N/A</c:v>
                </c:pt>
                <c:pt idx="39">
                  <c:v>#N/A</c:v>
                </c:pt>
                <c:pt idx="40">
                  <c:v>#N/A</c:v>
                </c:pt>
                <c:pt idx="41">
                  <c:v>#N/A</c:v>
                </c:pt>
                <c:pt idx="42">
                  <c:v>#N/A</c:v>
                </c:pt>
                <c:pt idx="43">
                  <c:v>#N/A</c:v>
                </c:pt>
                <c:pt idx="44">
                  <c:v>252</c:v>
                </c:pt>
                <c:pt idx="45">
                  <c:v>#N/A</c:v>
                </c:pt>
                <c:pt idx="46">
                  <c:v>#N/A</c:v>
                </c:pt>
                <c:pt idx="47">
                  <c:v>#N/A</c:v>
                </c:pt>
                <c:pt idx="48">
                  <c:v>#N/A</c:v>
                </c:pt>
                <c:pt idx="49">
                  <c:v>#N/A</c:v>
                </c:pt>
                <c:pt idx="50">
                  <c:v>#N/A</c:v>
                </c:pt>
                <c:pt idx="51">
                  <c:v>252</c:v>
                </c:pt>
                <c:pt idx="52">
                  <c:v>#N/A</c:v>
                </c:pt>
                <c:pt idx="53">
                  <c:v>#N/A</c:v>
                </c:pt>
                <c:pt idx="54">
                  <c:v>#N/A</c:v>
                </c:pt>
                <c:pt idx="55">
                  <c:v>#N/A</c:v>
                </c:pt>
                <c:pt idx="56">
                  <c:v>#N/A</c:v>
                </c:pt>
                <c:pt idx="57">
                  <c:v>#N/A</c:v>
                </c:pt>
                <c:pt idx="58">
                  <c:v>252</c:v>
                </c:pt>
                <c:pt idx="59">
                  <c:v>#N/A</c:v>
                </c:pt>
                <c:pt idx="60">
                  <c:v>#N/A</c:v>
                </c:pt>
                <c:pt idx="61">
                  <c:v>#N/A</c:v>
                </c:pt>
                <c:pt idx="62">
                  <c:v>#N/A</c:v>
                </c:pt>
                <c:pt idx="63">
                  <c:v>#N/A</c:v>
                </c:pt>
                <c:pt idx="64">
                  <c:v>#N/A</c:v>
                </c:pt>
                <c:pt idx="65">
                  <c:v>252</c:v>
                </c:pt>
                <c:pt idx="66">
                  <c:v>#N/A</c:v>
                </c:pt>
                <c:pt idx="67">
                  <c:v>#N/A</c:v>
                </c:pt>
                <c:pt idx="68">
                  <c:v>#N/A</c:v>
                </c:pt>
                <c:pt idx="69">
                  <c:v>#N/A</c:v>
                </c:pt>
                <c:pt idx="70">
                  <c:v>#N/A</c:v>
                </c:pt>
                <c:pt idx="71">
                  <c:v>#N/A</c:v>
                </c:pt>
                <c:pt idx="72">
                  <c:v>252</c:v>
                </c:pt>
                <c:pt idx="73">
                  <c:v>#N/A</c:v>
                </c:pt>
                <c:pt idx="74">
                  <c:v>#N/A</c:v>
                </c:pt>
                <c:pt idx="75">
                  <c:v>#N/A</c:v>
                </c:pt>
                <c:pt idx="76">
                  <c:v>#N/A</c:v>
                </c:pt>
                <c:pt idx="77">
                  <c:v>#N/A</c:v>
                </c:pt>
                <c:pt idx="78">
                  <c:v>#N/A</c:v>
                </c:pt>
                <c:pt idx="79">
                  <c:v>253</c:v>
                </c:pt>
                <c:pt idx="80">
                  <c:v>#N/A</c:v>
                </c:pt>
                <c:pt idx="81">
                  <c:v>#N/A</c:v>
                </c:pt>
                <c:pt idx="82">
                  <c:v>#N/A</c:v>
                </c:pt>
                <c:pt idx="83">
                  <c:v>#N/A</c:v>
                </c:pt>
                <c:pt idx="84">
                  <c:v>#N/A</c:v>
                </c:pt>
                <c:pt idx="85">
                  <c:v>#N/A</c:v>
                </c:pt>
                <c:pt idx="86">
                  <c:v>252</c:v>
                </c:pt>
                <c:pt idx="87">
                  <c:v>#N/A</c:v>
                </c:pt>
                <c:pt idx="88">
                  <c:v>#N/A</c:v>
                </c:pt>
                <c:pt idx="89">
                  <c:v>#N/A</c:v>
                </c:pt>
                <c:pt idx="90">
                  <c:v>#N/A</c:v>
                </c:pt>
                <c:pt idx="91">
                  <c:v>#N/A</c:v>
                </c:pt>
                <c:pt idx="92">
                  <c:v>#N/A</c:v>
                </c:pt>
                <c:pt idx="93">
                  <c:v>250</c:v>
                </c:pt>
                <c:pt idx="94">
                  <c:v>#N/A</c:v>
                </c:pt>
                <c:pt idx="95">
                  <c:v>#N/A</c:v>
                </c:pt>
                <c:pt idx="96">
                  <c:v>#N/A</c:v>
                </c:pt>
                <c:pt idx="97">
                  <c:v>#N/A</c:v>
                </c:pt>
                <c:pt idx="98">
                  <c:v>#N/A</c:v>
                </c:pt>
                <c:pt idx="99">
                  <c:v>#N/A</c:v>
                </c:pt>
                <c:pt idx="100">
                  <c:v>249</c:v>
                </c:pt>
                <c:pt idx="101">
                  <c:v>#N/A</c:v>
                </c:pt>
                <c:pt idx="102">
                  <c:v>#N/A</c:v>
                </c:pt>
                <c:pt idx="103">
                  <c:v>#N/A</c:v>
                </c:pt>
                <c:pt idx="104">
                  <c:v>#N/A</c:v>
                </c:pt>
                <c:pt idx="105">
                  <c:v>#N/A</c:v>
                </c:pt>
                <c:pt idx="106">
                  <c:v>#N/A</c:v>
                </c:pt>
                <c:pt idx="107">
                  <c:v>248</c:v>
                </c:pt>
                <c:pt idx="108">
                  <c:v>#N/A</c:v>
                </c:pt>
                <c:pt idx="109">
                  <c:v>#N/A</c:v>
                </c:pt>
                <c:pt idx="110">
                  <c:v>#N/A</c:v>
                </c:pt>
                <c:pt idx="111">
                  <c:v>#N/A</c:v>
                </c:pt>
                <c:pt idx="112">
                  <c:v>#N/A</c:v>
                </c:pt>
                <c:pt idx="113">
                  <c:v>#N/A</c:v>
                </c:pt>
                <c:pt idx="114">
                  <c:v>246</c:v>
                </c:pt>
                <c:pt idx="115">
                  <c:v>#N/A</c:v>
                </c:pt>
                <c:pt idx="116">
                  <c:v>#N/A</c:v>
                </c:pt>
                <c:pt idx="117">
                  <c:v>#N/A</c:v>
                </c:pt>
                <c:pt idx="118">
                  <c:v>#N/A</c:v>
                </c:pt>
                <c:pt idx="119">
                  <c:v>#N/A</c:v>
                </c:pt>
                <c:pt idx="120">
                  <c:v>#N/A</c:v>
                </c:pt>
                <c:pt idx="121">
                  <c:v>247</c:v>
                </c:pt>
                <c:pt idx="122">
                  <c:v>#N/A</c:v>
                </c:pt>
                <c:pt idx="123">
                  <c:v>#N/A</c:v>
                </c:pt>
                <c:pt idx="124">
                  <c:v>#N/A</c:v>
                </c:pt>
                <c:pt idx="125">
                  <c:v>#N/A</c:v>
                </c:pt>
                <c:pt idx="126">
                  <c:v>#N/A</c:v>
                </c:pt>
                <c:pt idx="127">
                  <c:v>#N/A</c:v>
                </c:pt>
                <c:pt idx="128">
                  <c:v>247</c:v>
                </c:pt>
                <c:pt idx="129">
                  <c:v>#N/A</c:v>
                </c:pt>
                <c:pt idx="130">
                  <c:v>#N/A</c:v>
                </c:pt>
                <c:pt idx="131">
                  <c:v>#N/A</c:v>
                </c:pt>
                <c:pt idx="132">
                  <c:v>#N/A</c:v>
                </c:pt>
                <c:pt idx="133">
                  <c:v>#N/A</c:v>
                </c:pt>
                <c:pt idx="134">
                  <c:v>#N/A</c:v>
                </c:pt>
                <c:pt idx="135">
                  <c:v>247</c:v>
                </c:pt>
                <c:pt idx="136">
                  <c:v>#N/A</c:v>
                </c:pt>
                <c:pt idx="137">
                  <c:v>#N/A</c:v>
                </c:pt>
                <c:pt idx="138">
                  <c:v>#N/A</c:v>
                </c:pt>
                <c:pt idx="139">
                  <c:v>#N/A</c:v>
                </c:pt>
                <c:pt idx="140">
                  <c:v>#N/A</c:v>
                </c:pt>
                <c:pt idx="141">
                  <c:v>#N/A</c:v>
                </c:pt>
                <c:pt idx="142">
                  <c:v>247</c:v>
                </c:pt>
                <c:pt idx="143">
                  <c:v>#N/A</c:v>
                </c:pt>
                <c:pt idx="144">
                  <c:v>#N/A</c:v>
                </c:pt>
                <c:pt idx="145">
                  <c:v>#N/A</c:v>
                </c:pt>
                <c:pt idx="146">
                  <c:v>#N/A</c:v>
                </c:pt>
                <c:pt idx="147">
                  <c:v>#N/A</c:v>
                </c:pt>
                <c:pt idx="148">
                  <c:v>#N/A</c:v>
                </c:pt>
                <c:pt idx="149">
                  <c:v>247</c:v>
                </c:pt>
                <c:pt idx="150">
                  <c:v>#N/A</c:v>
                </c:pt>
                <c:pt idx="151">
                  <c:v>#N/A</c:v>
                </c:pt>
                <c:pt idx="152">
                  <c:v>#N/A</c:v>
                </c:pt>
                <c:pt idx="153">
                  <c:v>#N/A</c:v>
                </c:pt>
                <c:pt idx="154">
                  <c:v>#N/A</c:v>
                </c:pt>
                <c:pt idx="155">
                  <c:v>#N/A</c:v>
                </c:pt>
                <c:pt idx="156">
                  <c:v>245</c:v>
                </c:pt>
                <c:pt idx="157">
                  <c:v>#N/A</c:v>
                </c:pt>
                <c:pt idx="158">
                  <c:v>#N/A</c:v>
                </c:pt>
                <c:pt idx="159">
                  <c:v>#N/A</c:v>
                </c:pt>
                <c:pt idx="160">
                  <c:v>#N/A</c:v>
                </c:pt>
                <c:pt idx="161">
                  <c:v>#N/A</c:v>
                </c:pt>
                <c:pt idx="162">
                  <c:v>#N/A</c:v>
                </c:pt>
                <c:pt idx="163">
                  <c:v>245</c:v>
                </c:pt>
                <c:pt idx="164">
                  <c:v>#N/A</c:v>
                </c:pt>
                <c:pt idx="165">
                  <c:v>#N/A</c:v>
                </c:pt>
                <c:pt idx="166">
                  <c:v>#N/A</c:v>
                </c:pt>
                <c:pt idx="167">
                  <c:v>#N/A</c:v>
                </c:pt>
                <c:pt idx="168">
                  <c:v>#N/A</c:v>
                </c:pt>
                <c:pt idx="169">
                  <c:v>#N/A</c:v>
                </c:pt>
                <c:pt idx="170">
                  <c:v>242</c:v>
                </c:pt>
                <c:pt idx="171">
                  <c:v>#N/A</c:v>
                </c:pt>
                <c:pt idx="172">
                  <c:v>#N/A</c:v>
                </c:pt>
                <c:pt idx="173">
                  <c:v>#N/A</c:v>
                </c:pt>
                <c:pt idx="174">
                  <c:v>#N/A</c:v>
                </c:pt>
                <c:pt idx="175">
                  <c:v>#N/A</c:v>
                </c:pt>
                <c:pt idx="176">
                  <c:v>#N/A</c:v>
                </c:pt>
                <c:pt idx="177">
                  <c:v>242</c:v>
                </c:pt>
                <c:pt idx="178">
                  <c:v>#N/A</c:v>
                </c:pt>
                <c:pt idx="179">
                  <c:v>#N/A</c:v>
                </c:pt>
                <c:pt idx="180">
                  <c:v>#N/A</c:v>
                </c:pt>
                <c:pt idx="181">
                  <c:v>#N/A</c:v>
                </c:pt>
                <c:pt idx="182">
                  <c:v>#N/A</c:v>
                </c:pt>
                <c:pt idx="183">
                  <c:v>#N/A</c:v>
                </c:pt>
                <c:pt idx="184">
                  <c:v>242</c:v>
                </c:pt>
                <c:pt idx="185">
                  <c:v>#N/A</c:v>
                </c:pt>
                <c:pt idx="186">
                  <c:v>#N/A</c:v>
                </c:pt>
                <c:pt idx="187">
                  <c:v>#N/A</c:v>
                </c:pt>
                <c:pt idx="188">
                  <c:v>#N/A</c:v>
                </c:pt>
                <c:pt idx="189">
                  <c:v>#N/A</c:v>
                </c:pt>
                <c:pt idx="190">
                  <c:v>#N/A</c:v>
                </c:pt>
                <c:pt idx="191">
                  <c:v>243</c:v>
                </c:pt>
                <c:pt idx="192">
                  <c:v>#N/A</c:v>
                </c:pt>
                <c:pt idx="193">
                  <c:v>#N/A</c:v>
                </c:pt>
                <c:pt idx="194">
                  <c:v>#N/A</c:v>
                </c:pt>
                <c:pt idx="195">
                  <c:v>#N/A</c:v>
                </c:pt>
                <c:pt idx="196">
                  <c:v>#N/A</c:v>
                </c:pt>
                <c:pt idx="197">
                  <c:v>#N/A</c:v>
                </c:pt>
                <c:pt idx="198">
                  <c:v>243</c:v>
                </c:pt>
                <c:pt idx="199">
                  <c:v>#N/A</c:v>
                </c:pt>
                <c:pt idx="200">
                  <c:v>#N/A</c:v>
                </c:pt>
                <c:pt idx="201">
                  <c:v>#N/A</c:v>
                </c:pt>
                <c:pt idx="202">
                  <c:v>#N/A</c:v>
                </c:pt>
                <c:pt idx="203">
                  <c:v>#N/A</c:v>
                </c:pt>
                <c:pt idx="204">
                  <c:v>#N/A</c:v>
                </c:pt>
                <c:pt idx="205">
                  <c:v>244</c:v>
                </c:pt>
                <c:pt idx="206">
                  <c:v>#N/A</c:v>
                </c:pt>
                <c:pt idx="207">
                  <c:v>#N/A</c:v>
                </c:pt>
                <c:pt idx="208">
                  <c:v>#N/A</c:v>
                </c:pt>
                <c:pt idx="209">
                  <c:v>#N/A</c:v>
                </c:pt>
                <c:pt idx="210">
                  <c:v>#N/A</c:v>
                </c:pt>
                <c:pt idx="211">
                  <c:v>#N/A</c:v>
                </c:pt>
                <c:pt idx="212">
                  <c:v>243</c:v>
                </c:pt>
                <c:pt idx="213">
                  <c:v>#N/A</c:v>
                </c:pt>
                <c:pt idx="214">
                  <c:v>#N/A</c:v>
                </c:pt>
                <c:pt idx="215">
                  <c:v>#N/A</c:v>
                </c:pt>
                <c:pt idx="216">
                  <c:v>#N/A</c:v>
                </c:pt>
                <c:pt idx="217">
                  <c:v>#N/A</c:v>
                </c:pt>
                <c:pt idx="218">
                  <c:v>#N/A</c:v>
                </c:pt>
                <c:pt idx="219">
                  <c:v>243</c:v>
                </c:pt>
                <c:pt idx="220">
                  <c:v>#N/A</c:v>
                </c:pt>
                <c:pt idx="221">
                  <c:v>#N/A</c:v>
                </c:pt>
                <c:pt idx="222">
                  <c:v>#N/A</c:v>
                </c:pt>
                <c:pt idx="223">
                  <c:v>#N/A</c:v>
                </c:pt>
                <c:pt idx="224">
                  <c:v>#N/A</c:v>
                </c:pt>
                <c:pt idx="225">
                  <c:v>#N/A</c:v>
                </c:pt>
                <c:pt idx="226">
                  <c:v>242</c:v>
                </c:pt>
                <c:pt idx="227">
                  <c:v>#N/A</c:v>
                </c:pt>
                <c:pt idx="228">
                  <c:v>#N/A</c:v>
                </c:pt>
                <c:pt idx="229">
                  <c:v>#N/A</c:v>
                </c:pt>
                <c:pt idx="230">
                  <c:v>#N/A</c:v>
                </c:pt>
                <c:pt idx="231">
                  <c:v>#N/A</c:v>
                </c:pt>
                <c:pt idx="232">
                  <c:v>#N/A</c:v>
                </c:pt>
                <c:pt idx="233">
                  <c:v>241</c:v>
                </c:pt>
                <c:pt idx="234">
                  <c:v>#N/A</c:v>
                </c:pt>
                <c:pt idx="235">
                  <c:v>#N/A</c:v>
                </c:pt>
                <c:pt idx="236">
                  <c:v>#N/A</c:v>
                </c:pt>
                <c:pt idx="237">
                  <c:v>#N/A</c:v>
                </c:pt>
                <c:pt idx="238">
                  <c:v>#N/A</c:v>
                </c:pt>
                <c:pt idx="239">
                  <c:v>#N/A</c:v>
                </c:pt>
                <c:pt idx="240">
                  <c:v>239</c:v>
                </c:pt>
                <c:pt idx="241">
                  <c:v>#N/A</c:v>
                </c:pt>
                <c:pt idx="242">
                  <c:v>#N/A</c:v>
                </c:pt>
                <c:pt idx="243">
                  <c:v>#N/A</c:v>
                </c:pt>
                <c:pt idx="244">
                  <c:v>#N/A</c:v>
                </c:pt>
                <c:pt idx="245">
                  <c:v>#N/A</c:v>
                </c:pt>
                <c:pt idx="246">
                  <c:v>#N/A</c:v>
                </c:pt>
                <c:pt idx="247">
                  <c:v>240</c:v>
                </c:pt>
                <c:pt idx="248">
                  <c:v>#N/A</c:v>
                </c:pt>
                <c:pt idx="249">
                  <c:v>#N/A</c:v>
                </c:pt>
                <c:pt idx="250">
                  <c:v>#N/A</c:v>
                </c:pt>
                <c:pt idx="251">
                  <c:v>#N/A</c:v>
                </c:pt>
                <c:pt idx="252">
                  <c:v>#N/A</c:v>
                </c:pt>
                <c:pt idx="253">
                  <c:v>#N/A</c:v>
                </c:pt>
                <c:pt idx="254">
                  <c:v>239</c:v>
                </c:pt>
                <c:pt idx="255">
                  <c:v>#N/A</c:v>
                </c:pt>
                <c:pt idx="256">
                  <c:v>#N/A</c:v>
                </c:pt>
                <c:pt idx="257">
                  <c:v>#N/A</c:v>
                </c:pt>
                <c:pt idx="258">
                  <c:v>#N/A</c:v>
                </c:pt>
                <c:pt idx="259">
                  <c:v>#N/A</c:v>
                </c:pt>
                <c:pt idx="260">
                  <c:v>#N/A</c:v>
                </c:pt>
                <c:pt idx="261">
                  <c:v>239</c:v>
                </c:pt>
                <c:pt idx="262">
                  <c:v>#N/A</c:v>
                </c:pt>
                <c:pt idx="263">
                  <c:v>#N/A</c:v>
                </c:pt>
                <c:pt idx="264">
                  <c:v>#N/A</c:v>
                </c:pt>
                <c:pt idx="265">
                  <c:v>#N/A</c:v>
                </c:pt>
                <c:pt idx="266">
                  <c:v>#N/A</c:v>
                </c:pt>
                <c:pt idx="267">
                  <c:v>#N/A</c:v>
                </c:pt>
                <c:pt idx="268">
                  <c:v>239</c:v>
                </c:pt>
                <c:pt idx="269">
                  <c:v>#N/A</c:v>
                </c:pt>
                <c:pt idx="270">
                  <c:v>#N/A</c:v>
                </c:pt>
                <c:pt idx="271">
                  <c:v>#N/A</c:v>
                </c:pt>
                <c:pt idx="272">
                  <c:v>#N/A</c:v>
                </c:pt>
                <c:pt idx="273">
                  <c:v>#N/A</c:v>
                </c:pt>
                <c:pt idx="274">
                  <c:v>#N/A</c:v>
                </c:pt>
                <c:pt idx="275">
                  <c:v>238</c:v>
                </c:pt>
                <c:pt idx="276">
                  <c:v>#N/A</c:v>
                </c:pt>
                <c:pt idx="277">
                  <c:v>#N/A</c:v>
                </c:pt>
                <c:pt idx="278">
                  <c:v>#N/A</c:v>
                </c:pt>
                <c:pt idx="279">
                  <c:v>#N/A</c:v>
                </c:pt>
                <c:pt idx="280">
                  <c:v>#N/A</c:v>
                </c:pt>
                <c:pt idx="281">
                  <c:v>#N/A</c:v>
                </c:pt>
                <c:pt idx="282">
                  <c:v>239</c:v>
                </c:pt>
                <c:pt idx="283">
                  <c:v>#N/A</c:v>
                </c:pt>
                <c:pt idx="284">
                  <c:v>#N/A</c:v>
                </c:pt>
                <c:pt idx="285">
                  <c:v>#N/A</c:v>
                </c:pt>
                <c:pt idx="286">
                  <c:v>#N/A</c:v>
                </c:pt>
                <c:pt idx="287">
                  <c:v>#N/A</c:v>
                </c:pt>
                <c:pt idx="288">
                  <c:v>#N/A</c:v>
                </c:pt>
                <c:pt idx="289">
                  <c:v>237</c:v>
                </c:pt>
                <c:pt idx="290">
                  <c:v>#N/A</c:v>
                </c:pt>
                <c:pt idx="291">
                  <c:v>#N/A</c:v>
                </c:pt>
                <c:pt idx="292">
                  <c:v>#N/A</c:v>
                </c:pt>
                <c:pt idx="293">
                  <c:v>#N/A</c:v>
                </c:pt>
                <c:pt idx="294">
                  <c:v>#N/A</c:v>
                </c:pt>
                <c:pt idx="295">
                  <c:v>#N/A</c:v>
                </c:pt>
                <c:pt idx="296">
                  <c:v>237</c:v>
                </c:pt>
                <c:pt idx="297">
                  <c:v>#N/A</c:v>
                </c:pt>
                <c:pt idx="298">
                  <c:v>#N/A</c:v>
                </c:pt>
                <c:pt idx="299">
                  <c:v>#N/A</c:v>
                </c:pt>
                <c:pt idx="300">
                  <c:v>#N/A</c:v>
                </c:pt>
                <c:pt idx="301">
                  <c:v>#N/A</c:v>
                </c:pt>
                <c:pt idx="302">
                  <c:v>#N/A</c:v>
                </c:pt>
                <c:pt idx="303">
                  <c:v>237</c:v>
                </c:pt>
                <c:pt idx="304">
                  <c:v>#N/A</c:v>
                </c:pt>
                <c:pt idx="305">
                  <c:v>#N/A</c:v>
                </c:pt>
                <c:pt idx="306">
                  <c:v>#N/A</c:v>
                </c:pt>
                <c:pt idx="307">
                  <c:v>#N/A</c:v>
                </c:pt>
                <c:pt idx="308">
                  <c:v>#N/A</c:v>
                </c:pt>
                <c:pt idx="309">
                  <c:v>#N/A</c:v>
                </c:pt>
                <c:pt idx="310">
                  <c:v>236</c:v>
                </c:pt>
                <c:pt idx="311">
                  <c:v>#N/A</c:v>
                </c:pt>
                <c:pt idx="312">
                  <c:v>#N/A</c:v>
                </c:pt>
                <c:pt idx="313">
                  <c:v>#N/A</c:v>
                </c:pt>
                <c:pt idx="314">
                  <c:v>#N/A</c:v>
                </c:pt>
                <c:pt idx="315">
                  <c:v>#N/A</c:v>
                </c:pt>
                <c:pt idx="316">
                  <c:v>#N/A</c:v>
                </c:pt>
                <c:pt idx="317">
                  <c:v>235</c:v>
                </c:pt>
                <c:pt idx="318">
                  <c:v>#N/A</c:v>
                </c:pt>
                <c:pt idx="319">
                  <c:v>#N/A</c:v>
                </c:pt>
                <c:pt idx="320">
                  <c:v>#N/A</c:v>
                </c:pt>
                <c:pt idx="321">
                  <c:v>#N/A</c:v>
                </c:pt>
                <c:pt idx="322">
                  <c:v>#N/A</c:v>
                </c:pt>
                <c:pt idx="323">
                  <c:v>#N/A</c:v>
                </c:pt>
                <c:pt idx="324">
                  <c:v>238</c:v>
                </c:pt>
                <c:pt idx="325">
                  <c:v>#N/A</c:v>
                </c:pt>
                <c:pt idx="326">
                  <c:v>#N/A</c:v>
                </c:pt>
                <c:pt idx="327">
                  <c:v>#N/A</c:v>
                </c:pt>
                <c:pt idx="328">
                  <c:v>#N/A</c:v>
                </c:pt>
                <c:pt idx="329">
                  <c:v>#N/A</c:v>
                </c:pt>
                <c:pt idx="330">
                  <c:v>#N/A</c:v>
                </c:pt>
                <c:pt idx="331">
                  <c:v>236</c:v>
                </c:pt>
                <c:pt idx="332">
                  <c:v>#N/A</c:v>
                </c:pt>
                <c:pt idx="333">
                  <c:v>#N/A</c:v>
                </c:pt>
                <c:pt idx="334">
                  <c:v>#N/A</c:v>
                </c:pt>
                <c:pt idx="335">
                  <c:v>#N/A</c:v>
                </c:pt>
                <c:pt idx="336">
                  <c:v>#N/A</c:v>
                </c:pt>
                <c:pt idx="337">
                  <c:v>#N/A</c:v>
                </c:pt>
                <c:pt idx="338">
                  <c:v>236</c:v>
                </c:pt>
                <c:pt idx="339">
                  <c:v>#N/A</c:v>
                </c:pt>
                <c:pt idx="340">
                  <c:v>#N/A</c:v>
                </c:pt>
                <c:pt idx="341">
                  <c:v>#N/A</c:v>
                </c:pt>
                <c:pt idx="342">
                  <c:v>#N/A</c:v>
                </c:pt>
                <c:pt idx="343">
                  <c:v>#N/A</c:v>
                </c:pt>
                <c:pt idx="344">
                  <c:v>#N/A</c:v>
                </c:pt>
                <c:pt idx="345">
                  <c:v>236</c:v>
                </c:pt>
                <c:pt idx="346">
                  <c:v>#N/A</c:v>
                </c:pt>
                <c:pt idx="347">
                  <c:v>#N/A</c:v>
                </c:pt>
                <c:pt idx="348">
                  <c:v>#N/A</c:v>
                </c:pt>
                <c:pt idx="349">
                  <c:v>#N/A</c:v>
                </c:pt>
                <c:pt idx="350">
                  <c:v>#N/A</c:v>
                </c:pt>
                <c:pt idx="351">
                  <c:v>#N/A</c:v>
                </c:pt>
                <c:pt idx="352">
                  <c:v>237</c:v>
                </c:pt>
                <c:pt idx="353">
                  <c:v>#N/A</c:v>
                </c:pt>
                <c:pt idx="354">
                  <c:v>#N/A</c:v>
                </c:pt>
                <c:pt idx="355">
                  <c:v>#N/A</c:v>
                </c:pt>
                <c:pt idx="356">
                  <c:v>#N/A</c:v>
                </c:pt>
                <c:pt idx="357">
                  <c:v>#N/A</c:v>
                </c:pt>
                <c:pt idx="358">
                  <c:v>#N/A</c:v>
                </c:pt>
                <c:pt idx="359">
                  <c:v>238</c:v>
                </c:pt>
                <c:pt idx="360">
                  <c:v>#N/A</c:v>
                </c:pt>
                <c:pt idx="361">
                  <c:v>#N/A</c:v>
                </c:pt>
                <c:pt idx="362">
                  <c:v>#N/A</c:v>
                </c:pt>
                <c:pt idx="363">
                  <c:v>#N/A</c:v>
                </c:pt>
                <c:pt idx="364">
                  <c:v>#N/A</c:v>
                </c:pt>
              </c:numCache>
            </c:numRef>
          </c:val>
          <c:smooth val="0"/>
          <c:extLst>
            <c:ext xmlns:c16="http://schemas.microsoft.com/office/drawing/2014/chart" uri="{C3380CC4-5D6E-409C-BE32-E72D297353CC}">
              <c16:uniqueId val="{00000003-475C-4482-BAA5-2E5FA4407398}"/>
            </c:ext>
          </c:extLst>
        </c:ser>
        <c:ser>
          <c:idx val="5"/>
          <c:order val="5"/>
          <c:tx>
            <c:strRef>
              <c:f>玻璃月度周度图表!$Z$17</c:f>
              <c:strCache>
                <c:ptCount val="1"/>
                <c:pt idx="0">
                  <c:v>2024</c:v>
                </c:pt>
              </c:strCache>
            </c:strRef>
          </c:tx>
          <c:spPr>
            <a:ln w="28575" cap="rnd">
              <a:solidFill>
                <a:srgbClr val="FF0000"/>
              </a:solidFill>
              <a:round/>
            </a:ln>
            <a:effectLst/>
          </c:spPr>
          <c:marker>
            <c:symbol val="none"/>
          </c:marker>
          <c:cat>
            <c:numRef>
              <c:f>玻璃月度周度图表!$Y$18:$Y$382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玻璃月度周度图表!$Z$18:$Z$382</c:f>
              <c:numCache>
                <c:formatCode>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249</c:v>
                </c:pt>
                <c:pt idx="180">
                  <c:v>#N/A</c:v>
                </c:pt>
                <c:pt idx="181">
                  <c:v>#N/A</c:v>
                </c:pt>
                <c:pt idx="182">
                  <c:v>#N/A</c:v>
                </c:pt>
                <c:pt idx="183">
                  <c:v>#N/A</c:v>
                </c:pt>
                <c:pt idx="184">
                  <c:v>#N/A</c:v>
                </c:pt>
                <c:pt idx="185">
                  <c:v>#N/A</c:v>
                </c:pt>
                <c:pt idx="186">
                  <c:v>249</c:v>
                </c:pt>
                <c:pt idx="187">
                  <c:v>#N/A</c:v>
                </c:pt>
                <c:pt idx="188">
                  <c:v>#N/A</c:v>
                </c:pt>
                <c:pt idx="189">
                  <c:v>#N/A</c:v>
                </c:pt>
                <c:pt idx="190">
                  <c:v>#N/A</c:v>
                </c:pt>
                <c:pt idx="191">
                  <c:v>#N/A</c:v>
                </c:pt>
                <c:pt idx="192">
                  <c:v>#N/A</c:v>
                </c:pt>
                <c:pt idx="193">
                  <c:v>249</c:v>
                </c:pt>
                <c:pt idx="194">
                  <c:v>#N/A</c:v>
                </c:pt>
                <c:pt idx="195">
                  <c:v>#N/A</c:v>
                </c:pt>
                <c:pt idx="196">
                  <c:v>#N/A</c:v>
                </c:pt>
                <c:pt idx="197">
                  <c:v>#N/A</c:v>
                </c:pt>
                <c:pt idx="198">
                  <c:v>#N/A</c:v>
                </c:pt>
                <c:pt idx="199">
                  <c:v>#N/A</c:v>
                </c:pt>
                <c:pt idx="200">
                  <c:v>251</c:v>
                </c:pt>
                <c:pt idx="201">
                  <c:v>#N/A</c:v>
                </c:pt>
                <c:pt idx="202">
                  <c:v>#N/A</c:v>
                </c:pt>
                <c:pt idx="203">
                  <c:v>#N/A</c:v>
                </c:pt>
                <c:pt idx="204">
                  <c:v>#N/A</c:v>
                </c:pt>
                <c:pt idx="205">
                  <c:v>#N/A</c:v>
                </c:pt>
                <c:pt idx="206">
                  <c:v>#N/A</c:v>
                </c:pt>
                <c:pt idx="207">
                  <c:v>253</c:v>
                </c:pt>
                <c:pt idx="208">
                  <c:v>#N/A</c:v>
                </c:pt>
                <c:pt idx="209">
                  <c:v>#N/A</c:v>
                </c:pt>
                <c:pt idx="210">
                  <c:v>#N/A</c:v>
                </c:pt>
                <c:pt idx="211">
                  <c:v>#N/A</c:v>
                </c:pt>
                <c:pt idx="212">
                  <c:v>#N/A</c:v>
                </c:pt>
                <c:pt idx="213">
                  <c:v>#N/A</c:v>
                </c:pt>
                <c:pt idx="214">
                  <c:v>253</c:v>
                </c:pt>
                <c:pt idx="215">
                  <c:v>#N/A</c:v>
                </c:pt>
                <c:pt idx="216">
                  <c:v>#N/A</c:v>
                </c:pt>
                <c:pt idx="217">
                  <c:v>#N/A</c:v>
                </c:pt>
                <c:pt idx="218">
                  <c:v>#N/A</c:v>
                </c:pt>
                <c:pt idx="219">
                  <c:v>#N/A</c:v>
                </c:pt>
                <c:pt idx="220">
                  <c:v>#N/A</c:v>
                </c:pt>
                <c:pt idx="221">
                  <c:v>253</c:v>
                </c:pt>
                <c:pt idx="222">
                  <c:v>#N/A</c:v>
                </c:pt>
                <c:pt idx="223">
                  <c:v>#N/A</c:v>
                </c:pt>
                <c:pt idx="224">
                  <c:v>#N/A</c:v>
                </c:pt>
                <c:pt idx="225">
                  <c:v>#N/A</c:v>
                </c:pt>
                <c:pt idx="226">
                  <c:v>#N/A</c:v>
                </c:pt>
                <c:pt idx="227">
                  <c:v>#N/A</c:v>
                </c:pt>
                <c:pt idx="228">
                  <c:v>253</c:v>
                </c:pt>
                <c:pt idx="229">
                  <c:v>#N/A</c:v>
                </c:pt>
                <c:pt idx="230">
                  <c:v>#N/A</c:v>
                </c:pt>
                <c:pt idx="231">
                  <c:v>#N/A</c:v>
                </c:pt>
                <c:pt idx="232">
                  <c:v>#N/A</c:v>
                </c:pt>
                <c:pt idx="233">
                  <c:v>#N/A</c:v>
                </c:pt>
                <c:pt idx="234">
                  <c:v>#N/A</c:v>
                </c:pt>
                <c:pt idx="235">
                  <c:v>256</c:v>
                </c:pt>
                <c:pt idx="236">
                  <c:v>#N/A</c:v>
                </c:pt>
                <c:pt idx="237">
                  <c:v>#N/A</c:v>
                </c:pt>
                <c:pt idx="238">
                  <c:v>#N/A</c:v>
                </c:pt>
                <c:pt idx="239">
                  <c:v>#N/A</c:v>
                </c:pt>
                <c:pt idx="240">
                  <c:v>#N/A</c:v>
                </c:pt>
                <c:pt idx="241">
                  <c:v>#N/A</c:v>
                </c:pt>
                <c:pt idx="242">
                  <c:v>256</c:v>
                </c:pt>
                <c:pt idx="243">
                  <c:v>#N/A</c:v>
                </c:pt>
                <c:pt idx="244">
                  <c:v>#N/A</c:v>
                </c:pt>
                <c:pt idx="245">
                  <c:v>#N/A</c:v>
                </c:pt>
                <c:pt idx="246">
                  <c:v>#N/A</c:v>
                </c:pt>
                <c:pt idx="247">
                  <c:v>#N/A</c:v>
                </c:pt>
                <c:pt idx="248">
                  <c:v>#N/A</c:v>
                </c:pt>
                <c:pt idx="249">
                  <c:v>256</c:v>
                </c:pt>
                <c:pt idx="250">
                  <c:v>#N/A</c:v>
                </c:pt>
                <c:pt idx="251">
                  <c:v>#N/A</c:v>
                </c:pt>
                <c:pt idx="252">
                  <c:v>#N/A</c:v>
                </c:pt>
                <c:pt idx="253">
                  <c:v>#N/A</c:v>
                </c:pt>
                <c:pt idx="254">
                  <c:v>#N/A</c:v>
                </c:pt>
                <c:pt idx="255">
                  <c:v>#N/A</c:v>
                </c:pt>
                <c:pt idx="256">
                  <c:v>256</c:v>
                </c:pt>
                <c:pt idx="257">
                  <c:v>#N/A</c:v>
                </c:pt>
                <c:pt idx="258">
                  <c:v>#N/A</c:v>
                </c:pt>
                <c:pt idx="259">
                  <c:v>#N/A</c:v>
                </c:pt>
                <c:pt idx="260">
                  <c:v>#N/A</c:v>
                </c:pt>
                <c:pt idx="261">
                  <c:v>#N/A</c:v>
                </c:pt>
                <c:pt idx="262">
                  <c:v>#N/A</c:v>
                </c:pt>
                <c:pt idx="263">
                  <c:v>256</c:v>
                </c:pt>
                <c:pt idx="264">
                  <c:v>#N/A</c:v>
                </c:pt>
                <c:pt idx="265">
                  <c:v>#N/A</c:v>
                </c:pt>
                <c:pt idx="266">
                  <c:v>#N/A</c:v>
                </c:pt>
                <c:pt idx="267">
                  <c:v>#N/A</c:v>
                </c:pt>
                <c:pt idx="268">
                  <c:v>#N/A</c:v>
                </c:pt>
                <c:pt idx="269">
                  <c:v>#N/A</c:v>
                </c:pt>
                <c:pt idx="270">
                  <c:v>258</c:v>
                </c:pt>
                <c:pt idx="271">
                  <c:v>#N/A</c:v>
                </c:pt>
                <c:pt idx="272">
                  <c:v>#N/A</c:v>
                </c:pt>
                <c:pt idx="273">
                  <c:v>#N/A</c:v>
                </c:pt>
                <c:pt idx="274">
                  <c:v>#N/A</c:v>
                </c:pt>
                <c:pt idx="275">
                  <c:v>#N/A</c:v>
                </c:pt>
                <c:pt idx="276">
                  <c:v>#N/A</c:v>
                </c:pt>
                <c:pt idx="277">
                  <c:v>259</c:v>
                </c:pt>
                <c:pt idx="278">
                  <c:v>#N/A</c:v>
                </c:pt>
                <c:pt idx="279">
                  <c:v>#N/A</c:v>
                </c:pt>
                <c:pt idx="280">
                  <c:v>#N/A</c:v>
                </c:pt>
                <c:pt idx="281">
                  <c:v>#N/A</c:v>
                </c:pt>
                <c:pt idx="282">
                  <c:v>#N/A</c:v>
                </c:pt>
                <c:pt idx="283">
                  <c:v>#N/A</c:v>
                </c:pt>
                <c:pt idx="284">
                  <c:v>259</c:v>
                </c:pt>
                <c:pt idx="285">
                  <c:v>#N/A</c:v>
                </c:pt>
                <c:pt idx="286">
                  <c:v>#N/A</c:v>
                </c:pt>
                <c:pt idx="287">
                  <c:v>#N/A</c:v>
                </c:pt>
                <c:pt idx="288">
                  <c:v>#N/A</c:v>
                </c:pt>
                <c:pt idx="289">
                  <c:v>#N/A</c:v>
                </c:pt>
                <c:pt idx="290">
                  <c:v>#N/A</c:v>
                </c:pt>
                <c:pt idx="291">
                  <c:v>259</c:v>
                </c:pt>
                <c:pt idx="292">
                  <c:v>#N/A</c:v>
                </c:pt>
                <c:pt idx="293">
                  <c:v>#N/A</c:v>
                </c:pt>
                <c:pt idx="294">
                  <c:v>#N/A</c:v>
                </c:pt>
                <c:pt idx="295">
                  <c:v>#N/A</c:v>
                </c:pt>
                <c:pt idx="296">
                  <c:v>#N/A</c:v>
                </c:pt>
                <c:pt idx="297">
                  <c:v>#N/A</c:v>
                </c:pt>
                <c:pt idx="298">
                  <c:v>259</c:v>
                </c:pt>
                <c:pt idx="299">
                  <c:v>#N/A</c:v>
                </c:pt>
                <c:pt idx="300">
                  <c:v>#N/A</c:v>
                </c:pt>
                <c:pt idx="301">
                  <c:v>#N/A</c:v>
                </c:pt>
                <c:pt idx="302">
                  <c:v>#N/A</c:v>
                </c:pt>
                <c:pt idx="303">
                  <c:v>#N/A</c:v>
                </c:pt>
                <c:pt idx="304">
                  <c:v>#N/A</c:v>
                </c:pt>
                <c:pt idx="305">
                  <c:v>259</c:v>
                </c:pt>
                <c:pt idx="306">
                  <c:v>#N/A</c:v>
                </c:pt>
                <c:pt idx="307">
                  <c:v>#N/A</c:v>
                </c:pt>
                <c:pt idx="308">
                  <c:v>#N/A</c:v>
                </c:pt>
                <c:pt idx="309">
                  <c:v>#N/A</c:v>
                </c:pt>
                <c:pt idx="310">
                  <c:v>#N/A</c:v>
                </c:pt>
                <c:pt idx="311">
                  <c:v>#N/A</c:v>
                </c:pt>
                <c:pt idx="312">
                  <c:v>259</c:v>
                </c:pt>
                <c:pt idx="313">
                  <c:v>#N/A</c:v>
                </c:pt>
                <c:pt idx="314">
                  <c:v>#N/A</c:v>
                </c:pt>
                <c:pt idx="315">
                  <c:v>#N/A</c:v>
                </c:pt>
                <c:pt idx="316">
                  <c:v>#N/A</c:v>
                </c:pt>
                <c:pt idx="317">
                  <c:v>#N/A</c:v>
                </c:pt>
                <c:pt idx="318">
                  <c:v>#N/A</c:v>
                </c:pt>
                <c:pt idx="319">
                  <c:v>257</c:v>
                </c:pt>
                <c:pt idx="320">
                  <c:v>#N/A</c:v>
                </c:pt>
                <c:pt idx="321">
                  <c:v>#N/A</c:v>
                </c:pt>
                <c:pt idx="322">
                  <c:v>#N/A</c:v>
                </c:pt>
                <c:pt idx="323">
                  <c:v>#N/A</c:v>
                </c:pt>
                <c:pt idx="324">
                  <c:v>#N/A</c:v>
                </c:pt>
                <c:pt idx="325">
                  <c:v>#N/A</c:v>
                </c:pt>
                <c:pt idx="326">
                  <c:v>256</c:v>
                </c:pt>
                <c:pt idx="327">
                  <c:v>#N/A</c:v>
                </c:pt>
                <c:pt idx="328">
                  <c:v>#N/A</c:v>
                </c:pt>
                <c:pt idx="329">
                  <c:v>#N/A</c:v>
                </c:pt>
                <c:pt idx="330">
                  <c:v>#N/A</c:v>
                </c:pt>
                <c:pt idx="331">
                  <c:v>#N/A</c:v>
                </c:pt>
                <c:pt idx="332">
                  <c:v>#N/A</c:v>
                </c:pt>
                <c:pt idx="333">
                  <c:v>256</c:v>
                </c:pt>
                <c:pt idx="334">
                  <c:v>#N/A</c:v>
                </c:pt>
                <c:pt idx="335">
                  <c:v>#N/A</c:v>
                </c:pt>
                <c:pt idx="336">
                  <c:v>#N/A</c:v>
                </c:pt>
                <c:pt idx="337">
                  <c:v>#N/A</c:v>
                </c:pt>
                <c:pt idx="338">
                  <c:v>#N/A</c:v>
                </c:pt>
                <c:pt idx="339">
                  <c:v>#N/A</c:v>
                </c:pt>
                <c:pt idx="340">
                  <c:v>255</c:v>
                </c:pt>
                <c:pt idx="341">
                  <c:v>#N/A</c:v>
                </c:pt>
                <c:pt idx="342">
                  <c:v>#N/A</c:v>
                </c:pt>
                <c:pt idx="343">
                  <c:v>#N/A</c:v>
                </c:pt>
                <c:pt idx="344">
                  <c:v>#N/A</c:v>
                </c:pt>
                <c:pt idx="345">
                  <c:v>#N/A</c:v>
                </c:pt>
                <c:pt idx="346">
                  <c:v>#N/A</c:v>
                </c:pt>
                <c:pt idx="347">
                  <c:v>255</c:v>
                </c:pt>
                <c:pt idx="348">
                  <c:v>#N/A</c:v>
                </c:pt>
                <c:pt idx="349">
                  <c:v>#N/A</c:v>
                </c:pt>
                <c:pt idx="350">
                  <c:v>#N/A</c:v>
                </c:pt>
                <c:pt idx="351">
                  <c:v>#N/A</c:v>
                </c:pt>
                <c:pt idx="352">
                  <c:v>#N/A</c:v>
                </c:pt>
                <c:pt idx="353">
                  <c:v>#N/A</c:v>
                </c:pt>
                <c:pt idx="354">
                  <c:v>254</c:v>
                </c:pt>
                <c:pt idx="355">
                  <c:v>#N/A</c:v>
                </c:pt>
                <c:pt idx="356">
                  <c:v>#N/A</c:v>
                </c:pt>
                <c:pt idx="357">
                  <c:v>#N/A</c:v>
                </c:pt>
                <c:pt idx="358">
                  <c:v>#N/A</c:v>
                </c:pt>
                <c:pt idx="359">
                  <c:v>#N/A</c:v>
                </c:pt>
                <c:pt idx="360">
                  <c:v>#N/A</c:v>
                </c:pt>
                <c:pt idx="361">
                  <c:v>255</c:v>
                </c:pt>
                <c:pt idx="362">
                  <c:v>254</c:v>
                </c:pt>
                <c:pt idx="363">
                  <c:v>254</c:v>
                </c:pt>
                <c:pt idx="364">
                  <c:v>254</c:v>
                </c:pt>
              </c:numCache>
            </c:numRef>
          </c:val>
          <c:smooth val="0"/>
          <c:extLst>
            <c:ext xmlns:c16="http://schemas.microsoft.com/office/drawing/2014/chart" uri="{C3380CC4-5D6E-409C-BE32-E72D297353CC}">
              <c16:uniqueId val="{00000004-475C-4482-BAA5-2E5FA4407398}"/>
            </c:ext>
          </c:extLst>
        </c:ser>
        <c:dLbls>
          <c:showLegendKey val="0"/>
          <c:showVal val="0"/>
          <c:showCatName val="0"/>
          <c:showSerName val="0"/>
          <c:showPercent val="0"/>
          <c:showBubbleSize val="0"/>
        </c:dLbls>
        <c:smooth val="0"/>
        <c:axId val="645153028"/>
        <c:axId val="336617287"/>
        <c:extLst>
          <c:ext xmlns:c15="http://schemas.microsoft.com/office/drawing/2012/chart" uri="{02D57815-91ED-43cb-92C2-25804820EDAC}">
            <c15:filteredLineSeries>
              <c15:ser>
                <c:idx val="0"/>
                <c:order val="0"/>
                <c:tx>
                  <c:strRef>
                    <c:extLst>
                      <c:ext uri="{02D57815-91ED-43cb-92C2-25804820EDAC}">
                        <c15:formulaRef>
                          <c15:sqref>玻璃月度周度图表!$AE$17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玻璃月度周度图表!$Y$18:$Y$382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Lit>
                    <c:formatCode>General</c:formatCode>
                    <c:ptCount val="365"/>
                    <c:pt idx="0">
                      <c:v>#N/A</c:v>
                    </c:pt>
                    <c:pt idx="1">
                      <c:v>#N/A</c:v>
                    </c:pt>
                    <c:pt idx="2">
                      <c:v>#N/A</c:v>
                    </c:pt>
                    <c:pt idx="3">
                      <c:v>#N/A</c:v>
                    </c:pt>
                    <c:pt idx="4">
                      <c:v>243</c:v>
                    </c:pt>
                    <c:pt idx="5">
                      <c:v>#N/A</c:v>
                    </c:pt>
                    <c:pt idx="6">
                      <c:v>#N/A</c:v>
                    </c:pt>
                    <c:pt idx="7">
                      <c:v>#N/A</c:v>
                    </c:pt>
                    <c:pt idx="8">
                      <c:v>#N/A</c:v>
                    </c:pt>
                    <c:pt idx="9">
                      <c:v>#N/A</c:v>
                    </c:pt>
                    <c:pt idx="10">
                      <c:v>#N/A</c:v>
                    </c:pt>
                    <c:pt idx="11">
                      <c:v>243</c:v>
                    </c:pt>
                    <c:pt idx="12">
                      <c:v>#N/A</c:v>
                    </c:pt>
                    <c:pt idx="13">
                      <c:v>#N/A</c:v>
                    </c:pt>
                    <c:pt idx="14">
                      <c:v>#N/A</c:v>
                    </c:pt>
                    <c:pt idx="15">
                      <c:v>#N/A</c:v>
                    </c:pt>
                    <c:pt idx="16">
                      <c:v>#N/A</c:v>
                    </c:pt>
                    <c:pt idx="17">
                      <c:v>#N/A</c:v>
                    </c:pt>
                    <c:pt idx="18">
                      <c:v>243</c:v>
                    </c:pt>
                    <c:pt idx="19">
                      <c:v>#N/A</c:v>
                    </c:pt>
                    <c:pt idx="20">
                      <c:v>#N/A</c:v>
                    </c:pt>
                    <c:pt idx="21">
                      <c:v>#N/A</c:v>
                    </c:pt>
                    <c:pt idx="22">
                      <c:v>#N/A</c:v>
                    </c:pt>
                    <c:pt idx="23">
                      <c:v>#N/A</c:v>
                    </c:pt>
                    <c:pt idx="24">
                      <c:v>#N/A</c:v>
                    </c:pt>
                    <c:pt idx="25">
                      <c:v>242</c:v>
                    </c:pt>
                    <c:pt idx="26">
                      <c:v>#N/A</c:v>
                    </c:pt>
                    <c:pt idx="27">
                      <c:v>#N/A</c:v>
                    </c:pt>
                    <c:pt idx="28">
                      <c:v>#N/A</c:v>
                    </c:pt>
                    <c:pt idx="29">
                      <c:v>#N/A</c:v>
                    </c:pt>
                    <c:pt idx="30">
                      <c:v>#N/A</c:v>
                    </c:pt>
                    <c:pt idx="31">
                      <c:v>#N/A</c:v>
                    </c:pt>
                    <c:pt idx="32">
                      <c:v>243</c:v>
                    </c:pt>
                    <c:pt idx="33">
                      <c:v>#N/A</c:v>
                    </c:pt>
                    <c:pt idx="34">
                      <c:v>#N/A</c:v>
                    </c:pt>
                    <c:pt idx="35">
                      <c:v>#N/A</c:v>
                    </c:pt>
                    <c:pt idx="36">
                      <c:v>#N/A</c:v>
                    </c:pt>
                    <c:pt idx="37">
                      <c:v>#N/A</c:v>
                    </c:pt>
                    <c:pt idx="38">
                      <c:v>#N/A</c:v>
                    </c:pt>
                    <c:pt idx="39">
                      <c:v>243</c:v>
                    </c:pt>
                    <c:pt idx="40">
                      <c:v>#N/A</c:v>
                    </c:pt>
                    <c:pt idx="41">
                      <c:v>#N/A</c:v>
                    </c:pt>
                    <c:pt idx="42">
                      <c:v>#N/A</c:v>
                    </c:pt>
                    <c:pt idx="43">
                      <c:v>#N/A</c:v>
                    </c:pt>
                    <c:pt idx="44">
                      <c:v>#N/A</c:v>
                    </c:pt>
                    <c:pt idx="45">
                      <c:v>#N/A</c:v>
                    </c:pt>
                    <c:pt idx="46">
                      <c:v>245</c:v>
                    </c:pt>
                    <c:pt idx="47">
                      <c:v>#N/A</c:v>
                    </c:pt>
                    <c:pt idx="48">
                      <c:v>#N/A</c:v>
                    </c:pt>
                    <c:pt idx="49">
                      <c:v>#N/A</c:v>
                    </c:pt>
                    <c:pt idx="50">
                      <c:v>#N/A</c:v>
                    </c:pt>
                    <c:pt idx="51">
                      <c:v>#N/A</c:v>
                    </c:pt>
                    <c:pt idx="52">
                      <c:v>#N/A</c:v>
                    </c:pt>
                    <c:pt idx="53">
                      <c:v>245</c:v>
                    </c:pt>
                    <c:pt idx="54">
                      <c:v>#N/A</c:v>
                    </c:pt>
                    <c:pt idx="55">
                      <c:v>#N/A</c:v>
                    </c:pt>
                    <c:pt idx="56">
                      <c:v>#N/A</c:v>
                    </c:pt>
                    <c:pt idx="57">
                      <c:v>#N/A</c:v>
                    </c:pt>
                    <c:pt idx="58">
                      <c:v>#N/A</c:v>
                    </c:pt>
                    <c:pt idx="59">
                      <c:v>#N/A</c:v>
                    </c:pt>
                    <c:pt idx="60">
                      <c:v>245</c:v>
                    </c:pt>
                    <c:pt idx="61">
                      <c:v>#N/A</c:v>
                    </c:pt>
                    <c:pt idx="62">
                      <c:v>#N/A</c:v>
                    </c:pt>
                    <c:pt idx="63">
                      <c:v>#N/A</c:v>
                    </c:pt>
                    <c:pt idx="64">
                      <c:v>#N/A</c:v>
                    </c:pt>
                    <c:pt idx="65">
                      <c:v>#N/A</c:v>
                    </c:pt>
                    <c:pt idx="66">
                      <c:v>#N/A</c:v>
                    </c:pt>
                    <c:pt idx="67">
                      <c:v>244</c:v>
                    </c:pt>
                    <c:pt idx="68">
                      <c:v>#N/A</c:v>
                    </c:pt>
                    <c:pt idx="69">
                      <c:v>#N/A</c:v>
                    </c:pt>
                    <c:pt idx="70">
                      <c:v>#N/A</c:v>
                    </c:pt>
                    <c:pt idx="71">
                      <c:v>#N/A</c:v>
                    </c:pt>
                    <c:pt idx="72">
                      <c:v>#N/A</c:v>
                    </c:pt>
                    <c:pt idx="73">
                      <c:v>#N/A</c:v>
                    </c:pt>
                    <c:pt idx="74">
                      <c:v>244</c:v>
                    </c:pt>
                    <c:pt idx="75">
                      <c:v>#N/A</c:v>
                    </c:pt>
                    <c:pt idx="76">
                      <c:v>#N/A</c:v>
                    </c:pt>
                    <c:pt idx="77">
                      <c:v>#N/A</c:v>
                    </c:pt>
                    <c:pt idx="78">
                      <c:v>#N/A</c:v>
                    </c:pt>
                    <c:pt idx="79">
                      <c:v>#N/A</c:v>
                    </c:pt>
                    <c:pt idx="80">
                      <c:v>#N/A</c:v>
                    </c:pt>
                    <c:pt idx="81">
                      <c:v>244</c:v>
                    </c:pt>
                    <c:pt idx="82">
                      <c:v>#N/A</c:v>
                    </c:pt>
                    <c:pt idx="83">
                      <c:v>#N/A</c:v>
                    </c:pt>
                    <c:pt idx="84">
                      <c:v>#N/A</c:v>
                    </c:pt>
                    <c:pt idx="85">
                      <c:v>#N/A</c:v>
                    </c:pt>
                    <c:pt idx="86">
                      <c:v>#N/A</c:v>
                    </c:pt>
                    <c:pt idx="87">
                      <c:v>#N/A</c:v>
                    </c:pt>
                    <c:pt idx="88">
                      <c:v>246</c:v>
                    </c:pt>
                    <c:pt idx="89">
                      <c:v>#N/A</c:v>
                    </c:pt>
                    <c:pt idx="90">
                      <c:v>#N/A</c:v>
                    </c:pt>
                    <c:pt idx="91">
                      <c:v>#N/A</c:v>
                    </c:pt>
                    <c:pt idx="92">
                      <c:v>#N/A</c:v>
                    </c:pt>
                    <c:pt idx="93">
                      <c:v>#N/A</c:v>
                    </c:pt>
                    <c:pt idx="94">
                      <c:v>#N/A</c:v>
                    </c:pt>
                    <c:pt idx="95">
                      <c:v>246</c:v>
                    </c:pt>
                    <c:pt idx="96">
                      <c:v>#N/A</c:v>
                    </c:pt>
                    <c:pt idx="97">
                      <c:v>#N/A</c:v>
                    </c:pt>
                    <c:pt idx="98">
                      <c:v>#N/A</c:v>
                    </c:pt>
                    <c:pt idx="99">
                      <c:v>#N/A</c:v>
                    </c:pt>
                    <c:pt idx="100">
                      <c:v>#N/A</c:v>
                    </c:pt>
                    <c:pt idx="101">
                      <c:v>#N/A</c:v>
                    </c:pt>
                    <c:pt idx="102">
                      <c:v>246</c:v>
                    </c:pt>
                    <c:pt idx="103">
                      <c:v>#N/A</c:v>
                    </c:pt>
                    <c:pt idx="104">
                      <c:v>#N/A</c:v>
                    </c:pt>
                    <c:pt idx="105">
                      <c:v>#N/A</c:v>
                    </c:pt>
                    <c:pt idx="106">
                      <c:v>#N/A</c:v>
                    </c:pt>
                    <c:pt idx="107">
                      <c:v>#N/A</c:v>
                    </c:pt>
                    <c:pt idx="108">
                      <c:v>#N/A</c:v>
                    </c:pt>
                    <c:pt idx="109">
                      <c:v>247</c:v>
                    </c:pt>
                    <c:pt idx="110">
                      <c:v>#N/A</c:v>
                    </c:pt>
                    <c:pt idx="111">
                      <c:v>#N/A</c:v>
                    </c:pt>
                    <c:pt idx="112">
                      <c:v>#N/A</c:v>
                    </c:pt>
                    <c:pt idx="113">
                      <c:v>#N/A</c:v>
                    </c:pt>
                    <c:pt idx="114">
                      <c:v>#N/A</c:v>
                    </c:pt>
                    <c:pt idx="115">
                      <c:v>#N/A</c:v>
                    </c:pt>
                    <c:pt idx="116">
                      <c:v>247</c:v>
                    </c:pt>
                    <c:pt idx="117">
                      <c:v>#N/A</c:v>
                    </c:pt>
                    <c:pt idx="118">
                      <c:v>#N/A</c:v>
                    </c:pt>
                    <c:pt idx="119">
                      <c:v>#N/A</c:v>
                    </c:pt>
                    <c:pt idx="120">
                      <c:v>#N/A</c:v>
                    </c:pt>
                    <c:pt idx="121">
                      <c:v>#N/A</c:v>
                    </c:pt>
                    <c:pt idx="122">
                      <c:v>#N/A</c:v>
                    </c:pt>
                    <c:pt idx="123">
                      <c:v>247</c:v>
                    </c:pt>
                    <c:pt idx="124">
                      <c:v>#N/A</c:v>
                    </c:pt>
                    <c:pt idx="125">
                      <c:v>#N/A</c:v>
                    </c:pt>
                    <c:pt idx="126">
                      <c:v>#N/A</c:v>
                    </c:pt>
                    <c:pt idx="127">
                      <c:v>#N/A</c:v>
                    </c:pt>
                    <c:pt idx="128">
                      <c:v>#N/A</c:v>
                    </c:pt>
                    <c:pt idx="129">
                      <c:v>#N/A</c:v>
                    </c:pt>
                    <c:pt idx="130">
                      <c:v>245</c:v>
                    </c:pt>
                    <c:pt idx="131">
                      <c:v>#N/A</c:v>
                    </c:pt>
                    <c:pt idx="132">
                      <c:v>#N/A</c:v>
                    </c:pt>
                    <c:pt idx="133">
                      <c:v>#N/A</c:v>
                    </c:pt>
                    <c:pt idx="134">
                      <c:v>#N/A</c:v>
                    </c:pt>
                    <c:pt idx="135">
                      <c:v>#N/A</c:v>
                    </c:pt>
                    <c:pt idx="136">
                      <c:v>#N/A</c:v>
                    </c:pt>
                    <c:pt idx="137">
                      <c:v>245</c:v>
                    </c:pt>
                    <c:pt idx="138">
                      <c:v>#N/A</c:v>
                    </c:pt>
                    <c:pt idx="139">
                      <c:v>#N/A</c:v>
                    </c:pt>
                    <c:pt idx="140">
                      <c:v>#N/A</c:v>
                    </c:pt>
                    <c:pt idx="141">
                      <c:v>#N/A</c:v>
                    </c:pt>
                    <c:pt idx="142">
                      <c:v>#N/A</c:v>
                    </c:pt>
                    <c:pt idx="143">
                      <c:v>#N/A</c:v>
                    </c:pt>
                    <c:pt idx="144">
                      <c:v>245</c:v>
                    </c:pt>
                    <c:pt idx="145">
                      <c:v>#N/A</c:v>
                    </c:pt>
                    <c:pt idx="146">
                      <c:v>#N/A</c:v>
                    </c:pt>
                    <c:pt idx="147">
                      <c:v>#N/A</c:v>
                    </c:pt>
                    <c:pt idx="148">
                      <c:v>#N/A</c:v>
                    </c:pt>
                    <c:pt idx="149">
                      <c:v>#N/A</c:v>
                    </c:pt>
                    <c:pt idx="150">
                      <c:v>#N/A</c:v>
                    </c:pt>
                    <c:pt idx="151">
                      <c:v>244</c:v>
                    </c:pt>
                    <c:pt idx="152">
                      <c:v>#N/A</c:v>
                    </c:pt>
                    <c:pt idx="153">
                      <c:v>#N/A</c:v>
                    </c:pt>
                    <c:pt idx="154">
                      <c:v>#N/A</c:v>
                    </c:pt>
                    <c:pt idx="155">
                      <c:v>#N/A</c:v>
                    </c:pt>
                    <c:pt idx="156">
                      <c:v>#N/A</c:v>
                    </c:pt>
                    <c:pt idx="157">
                      <c:v>#N/A</c:v>
                    </c:pt>
                    <c:pt idx="158">
                      <c:v>245</c:v>
                    </c:pt>
                    <c:pt idx="159">
                      <c:v>#N/A</c:v>
                    </c:pt>
                    <c:pt idx="160">
                      <c:v>#N/A</c:v>
                    </c:pt>
                    <c:pt idx="161">
                      <c:v>#N/A</c:v>
                    </c:pt>
                    <c:pt idx="162">
                      <c:v>#N/A</c:v>
                    </c:pt>
                    <c:pt idx="163">
                      <c:v>#N/A</c:v>
                    </c:pt>
                    <c:pt idx="164">
                      <c:v>#N/A</c:v>
                    </c:pt>
                    <c:pt idx="165">
                      <c:v>243</c:v>
                    </c:pt>
                    <c:pt idx="166">
                      <c:v>#N/A</c:v>
                    </c:pt>
                    <c:pt idx="167">
                      <c:v>#N/A</c:v>
                    </c:pt>
                    <c:pt idx="168">
                      <c:v>#N/A</c:v>
                    </c:pt>
                    <c:pt idx="169">
                      <c:v>#N/A</c:v>
                    </c:pt>
                    <c:pt idx="170">
                      <c:v>#N/A</c:v>
                    </c:pt>
                    <c:pt idx="171">
                      <c:v>#N/A</c:v>
                    </c:pt>
                    <c:pt idx="172">
                      <c:v>242</c:v>
                    </c:pt>
                    <c:pt idx="173">
                      <c:v>#N/A</c:v>
                    </c:pt>
                    <c:pt idx="174">
                      <c:v>#N/A</c:v>
                    </c:pt>
                    <c:pt idx="175">
                      <c:v>#N/A</c:v>
                    </c:pt>
                    <c:pt idx="176">
                      <c:v>#N/A</c:v>
                    </c:pt>
                    <c:pt idx="177">
                      <c:v>#N/A</c:v>
                    </c:pt>
                    <c:pt idx="178">
                      <c:v>#N/A</c:v>
                    </c:pt>
                    <c:pt idx="179">
                      <c:v>242</c:v>
                    </c:pt>
                    <c:pt idx="180">
                      <c:v>#N/A</c:v>
                    </c:pt>
                    <c:pt idx="181">
                      <c:v>#N/A</c:v>
                    </c:pt>
                    <c:pt idx="182">
                      <c:v>#N/A</c:v>
                    </c:pt>
                    <c:pt idx="183">
                      <c:v>#N/A</c:v>
                    </c:pt>
                    <c:pt idx="184">
                      <c:v>#N/A</c:v>
                    </c:pt>
                    <c:pt idx="185">
                      <c:v>#N/A</c:v>
                    </c:pt>
                    <c:pt idx="186">
                      <c:v>243</c:v>
                    </c:pt>
                    <c:pt idx="187">
                      <c:v>#N/A</c:v>
                    </c:pt>
                    <c:pt idx="188">
                      <c:v>#N/A</c:v>
                    </c:pt>
                    <c:pt idx="189">
                      <c:v>#N/A</c:v>
                    </c:pt>
                    <c:pt idx="190">
                      <c:v>#N/A</c:v>
                    </c:pt>
                    <c:pt idx="191">
                      <c:v>#N/A</c:v>
                    </c:pt>
                    <c:pt idx="192">
                      <c:v>#N/A</c:v>
                    </c:pt>
                    <c:pt idx="193">
                      <c:v>243</c:v>
                    </c:pt>
                    <c:pt idx="194">
                      <c:v>#N/A</c:v>
                    </c:pt>
                    <c:pt idx="195">
                      <c:v>#N/A</c:v>
                    </c:pt>
                    <c:pt idx="196">
                      <c:v>#N/A</c:v>
                    </c:pt>
                    <c:pt idx="197">
                      <c:v>#N/A</c:v>
                    </c:pt>
                    <c:pt idx="198">
                      <c:v>#N/A</c:v>
                    </c:pt>
                    <c:pt idx="199">
                      <c:v>#N/A</c:v>
                    </c:pt>
                    <c:pt idx="200">
                      <c:v>244</c:v>
                    </c:pt>
                    <c:pt idx="201">
                      <c:v>#N/A</c:v>
                    </c:pt>
                    <c:pt idx="202">
                      <c:v>#N/A</c:v>
                    </c:pt>
                    <c:pt idx="203">
                      <c:v>#N/A</c:v>
                    </c:pt>
                    <c:pt idx="204">
                      <c:v>#N/A</c:v>
                    </c:pt>
                    <c:pt idx="205">
                      <c:v>#N/A</c:v>
                    </c:pt>
                    <c:pt idx="206">
                      <c:v>#N/A</c:v>
                    </c:pt>
                    <c:pt idx="207">
                      <c:v>245</c:v>
                    </c:pt>
                    <c:pt idx="208">
                      <c:v>#N/A</c:v>
                    </c:pt>
                    <c:pt idx="209">
                      <c:v>#N/A</c:v>
                    </c:pt>
                    <c:pt idx="210">
                      <c:v>#N/A</c:v>
                    </c:pt>
                    <c:pt idx="211">
                      <c:v>#N/A</c:v>
                    </c:pt>
                    <c:pt idx="212">
                      <c:v>#N/A</c:v>
                    </c:pt>
                    <c:pt idx="213">
                      <c:v>#N/A</c:v>
                    </c:pt>
                    <c:pt idx="214">
                      <c:v>246</c:v>
                    </c:pt>
                    <c:pt idx="215">
                      <c:v>#N/A</c:v>
                    </c:pt>
                    <c:pt idx="216">
                      <c:v>#N/A</c:v>
                    </c:pt>
                    <c:pt idx="217">
                      <c:v>#N/A</c:v>
                    </c:pt>
                    <c:pt idx="218">
                      <c:v>#N/A</c:v>
                    </c:pt>
                    <c:pt idx="219">
                      <c:v>#N/A</c:v>
                    </c:pt>
                    <c:pt idx="220">
                      <c:v>#N/A</c:v>
                    </c:pt>
                    <c:pt idx="221">
                      <c:v>248</c:v>
                    </c:pt>
                    <c:pt idx="222">
                      <c:v>#N/A</c:v>
                    </c:pt>
                    <c:pt idx="223">
                      <c:v>#N/A</c:v>
                    </c:pt>
                    <c:pt idx="224">
                      <c:v>#N/A</c:v>
                    </c:pt>
                    <c:pt idx="225">
                      <c:v>#N/A</c:v>
                    </c:pt>
                    <c:pt idx="226">
                      <c:v>#N/A</c:v>
                    </c:pt>
                    <c:pt idx="227">
                      <c:v>#N/A</c:v>
                    </c:pt>
                    <c:pt idx="228">
                      <c:v>246</c:v>
                    </c:pt>
                    <c:pt idx="229">
                      <c:v>#N/A</c:v>
                    </c:pt>
                    <c:pt idx="230">
                      <c:v>#N/A</c:v>
                    </c:pt>
                    <c:pt idx="231">
                      <c:v>#N/A</c:v>
                    </c:pt>
                    <c:pt idx="232">
                      <c:v>#N/A</c:v>
                    </c:pt>
                    <c:pt idx="233">
                      <c:v>#N/A</c:v>
                    </c:pt>
                    <c:pt idx="234">
                      <c:v>#N/A</c:v>
                    </c:pt>
                    <c:pt idx="235">
                      <c:v>246</c:v>
                    </c:pt>
                    <c:pt idx="236">
                      <c:v>#N/A</c:v>
                    </c:pt>
                    <c:pt idx="237">
                      <c:v>#N/A</c:v>
                    </c:pt>
                    <c:pt idx="238">
                      <c:v>#N/A</c:v>
                    </c:pt>
                    <c:pt idx="239">
                      <c:v>#N/A</c:v>
                    </c:pt>
                    <c:pt idx="240">
                      <c:v>#N/A</c:v>
                    </c:pt>
                    <c:pt idx="241">
                      <c:v>#N/A</c:v>
                    </c:pt>
                    <c:pt idx="242">
                      <c:v>246</c:v>
                    </c:pt>
                    <c:pt idx="243">
                      <c:v>#N/A</c:v>
                    </c:pt>
                    <c:pt idx="244">
                      <c:v>#N/A</c:v>
                    </c:pt>
                    <c:pt idx="245">
                      <c:v>#N/A</c:v>
                    </c:pt>
                    <c:pt idx="246">
                      <c:v>#N/A</c:v>
                    </c:pt>
                    <c:pt idx="247">
                      <c:v>#N/A</c:v>
                    </c:pt>
                    <c:pt idx="248">
                      <c:v>#N/A</c:v>
                    </c:pt>
                    <c:pt idx="249">
                      <c:v>244</c:v>
                    </c:pt>
                    <c:pt idx="250">
                      <c:v>#N/A</c:v>
                    </c:pt>
                    <c:pt idx="251">
                      <c:v>#N/A</c:v>
                    </c:pt>
                    <c:pt idx="252">
                      <c:v>#N/A</c:v>
                    </c:pt>
                    <c:pt idx="253">
                      <c:v>#N/A</c:v>
                    </c:pt>
                    <c:pt idx="254">
                      <c:v>#N/A</c:v>
                    </c:pt>
                    <c:pt idx="255">
                      <c:v>#N/A</c:v>
                    </c:pt>
                    <c:pt idx="256">
                      <c:v>243</c:v>
                    </c:pt>
                    <c:pt idx="257">
                      <c:v>#N/A</c:v>
                    </c:pt>
                    <c:pt idx="258">
                      <c:v>#N/A</c:v>
                    </c:pt>
                    <c:pt idx="259">
                      <c:v>#N/A</c:v>
                    </c:pt>
                    <c:pt idx="260">
                      <c:v>#N/A</c:v>
                    </c:pt>
                    <c:pt idx="261">
                      <c:v>#N/A</c:v>
                    </c:pt>
                    <c:pt idx="262">
                      <c:v>#N/A</c:v>
                    </c:pt>
                    <c:pt idx="263">
                      <c:v>243</c:v>
                    </c:pt>
                    <c:pt idx="264">
                      <c:v>#N/A</c:v>
                    </c:pt>
                    <c:pt idx="265">
                      <c:v>#N/A</c:v>
                    </c:pt>
                    <c:pt idx="266">
                      <c:v>#N/A</c:v>
                    </c:pt>
                    <c:pt idx="267">
                      <c:v>#N/A</c:v>
                    </c:pt>
                    <c:pt idx="268">
                      <c:v>#N/A</c:v>
                    </c:pt>
                    <c:pt idx="269">
                      <c:v>#N/A</c:v>
                    </c:pt>
                    <c:pt idx="270">
                      <c:v>242</c:v>
                    </c:pt>
                    <c:pt idx="271">
                      <c:v>#N/A</c:v>
                    </c:pt>
                    <c:pt idx="272">
                      <c:v>#N/A</c:v>
                    </c:pt>
                    <c:pt idx="273">
                      <c:v>#N/A</c:v>
                    </c:pt>
                    <c:pt idx="274">
                      <c:v>#N/A</c:v>
                    </c:pt>
                    <c:pt idx="275">
                      <c:v>#N/A</c:v>
                    </c:pt>
                    <c:pt idx="276">
                      <c:v>#N/A</c:v>
                    </c:pt>
                    <c:pt idx="277">
                      <c:v>242</c:v>
                    </c:pt>
                    <c:pt idx="278">
                      <c:v>#N/A</c:v>
                    </c:pt>
                    <c:pt idx="279">
                      <c:v>#N/A</c:v>
                    </c:pt>
                    <c:pt idx="280">
                      <c:v>#N/A</c:v>
                    </c:pt>
                    <c:pt idx="281">
                      <c:v>#N/A</c:v>
                    </c:pt>
                    <c:pt idx="282">
                      <c:v>#N/A</c:v>
                    </c:pt>
                    <c:pt idx="283">
                      <c:v>#N/A</c:v>
                    </c:pt>
                    <c:pt idx="284">
                      <c:v>241</c:v>
                    </c:pt>
                    <c:pt idx="285">
                      <c:v>#N/A</c:v>
                    </c:pt>
                    <c:pt idx="286">
                      <c:v>#N/A</c:v>
                    </c:pt>
                    <c:pt idx="287">
                      <c:v>#N/A</c:v>
                    </c:pt>
                    <c:pt idx="288">
                      <c:v>#N/A</c:v>
                    </c:pt>
                    <c:pt idx="289">
                      <c:v>#N/A</c:v>
                    </c:pt>
                    <c:pt idx="290">
                      <c:v>#N/A</c:v>
                    </c:pt>
                    <c:pt idx="291">
                      <c:v>240</c:v>
                    </c:pt>
                    <c:pt idx="292">
                      <c:v>#N/A</c:v>
                    </c:pt>
                    <c:pt idx="293">
                      <c:v>#N/A</c:v>
                    </c:pt>
                    <c:pt idx="294">
                      <c:v>#N/A</c:v>
                    </c:pt>
                    <c:pt idx="295">
                      <c:v>#N/A</c:v>
                    </c:pt>
                    <c:pt idx="296">
                      <c:v>#N/A</c:v>
                    </c:pt>
                    <c:pt idx="297">
                      <c:v>#N/A</c:v>
                    </c:pt>
                    <c:pt idx="298">
                      <c:v>240</c:v>
                    </c:pt>
                    <c:pt idx="299">
                      <c:v>#N/A</c:v>
                    </c:pt>
                    <c:pt idx="300">
                      <c:v>#N/A</c:v>
                    </c:pt>
                    <c:pt idx="301">
                      <c:v>#N/A</c:v>
                    </c:pt>
                    <c:pt idx="302">
                      <c:v>#N/A</c:v>
                    </c:pt>
                    <c:pt idx="303">
                      <c:v>#N/A</c:v>
                    </c:pt>
                    <c:pt idx="304">
                      <c:v>#N/A</c:v>
                    </c:pt>
                    <c:pt idx="305">
                      <c:v>240</c:v>
                    </c:pt>
                    <c:pt idx="306">
                      <c:v>#N/A</c:v>
                    </c:pt>
                    <c:pt idx="307">
                      <c:v>#N/A</c:v>
                    </c:pt>
                    <c:pt idx="308">
                      <c:v>#N/A</c:v>
                    </c:pt>
                    <c:pt idx="309">
                      <c:v>#N/A</c:v>
                    </c:pt>
                    <c:pt idx="310">
                      <c:v>#N/A</c:v>
                    </c:pt>
                    <c:pt idx="311">
                      <c:v>#N/A</c:v>
                    </c:pt>
                    <c:pt idx="312">
                      <c:v>240</c:v>
                    </c:pt>
                    <c:pt idx="313">
                      <c:v>#N/A</c:v>
                    </c:pt>
                    <c:pt idx="314">
                      <c:v>#N/A</c:v>
                    </c:pt>
                    <c:pt idx="315">
                      <c:v>#N/A</c:v>
                    </c:pt>
                    <c:pt idx="316">
                      <c:v>#N/A</c:v>
                    </c:pt>
                    <c:pt idx="317">
                      <c:v>#N/A</c:v>
                    </c:pt>
                    <c:pt idx="318">
                      <c:v>#N/A</c:v>
                    </c:pt>
                    <c:pt idx="319">
                      <c:v>240</c:v>
                    </c:pt>
                    <c:pt idx="320">
                      <c:v>#N/A</c:v>
                    </c:pt>
                    <c:pt idx="321">
                      <c:v>#N/A</c:v>
                    </c:pt>
                    <c:pt idx="322">
                      <c:v>#N/A</c:v>
                    </c:pt>
                    <c:pt idx="323">
                      <c:v>#N/A</c:v>
                    </c:pt>
                    <c:pt idx="324">
                      <c:v>#N/A</c:v>
                    </c:pt>
                    <c:pt idx="325">
                      <c:v>#N/A</c:v>
                    </c:pt>
                    <c:pt idx="326">
                      <c:v>240</c:v>
                    </c:pt>
                    <c:pt idx="327">
                      <c:v>#N/A</c:v>
                    </c:pt>
                    <c:pt idx="328">
                      <c:v>#N/A</c:v>
                    </c:pt>
                    <c:pt idx="329">
                      <c:v>#N/A</c:v>
                    </c:pt>
                    <c:pt idx="330">
                      <c:v>#N/A</c:v>
                    </c:pt>
                    <c:pt idx="331">
                      <c:v>#N/A</c:v>
                    </c:pt>
                    <c:pt idx="332">
                      <c:v>#N/A</c:v>
                    </c:pt>
                    <c:pt idx="333">
                      <c:v>240</c:v>
                    </c:pt>
                    <c:pt idx="334">
                      <c:v>#N/A</c:v>
                    </c:pt>
                    <c:pt idx="335">
                      <c:v>#N/A</c:v>
                    </c:pt>
                    <c:pt idx="336">
                      <c:v>#N/A</c:v>
                    </c:pt>
                    <c:pt idx="337">
                      <c:v>#N/A</c:v>
                    </c:pt>
                    <c:pt idx="338">
                      <c:v>#N/A</c:v>
                    </c:pt>
                    <c:pt idx="339">
                      <c:v>#N/A</c:v>
                    </c:pt>
                    <c:pt idx="340">
                      <c:v>240</c:v>
                    </c:pt>
                    <c:pt idx="341">
                      <c:v>#N/A</c:v>
                    </c:pt>
                    <c:pt idx="342">
                      <c:v>#N/A</c:v>
                    </c:pt>
                    <c:pt idx="343">
                      <c:v>#N/A</c:v>
                    </c:pt>
                    <c:pt idx="344">
                      <c:v>#N/A</c:v>
                    </c:pt>
                    <c:pt idx="345">
                      <c:v>#N/A</c:v>
                    </c:pt>
                    <c:pt idx="346">
                      <c:v>#N/A</c:v>
                    </c:pt>
                    <c:pt idx="347">
                      <c:v>240</c:v>
                    </c:pt>
                    <c:pt idx="348">
                      <c:v>#N/A</c:v>
                    </c:pt>
                    <c:pt idx="349">
                      <c:v>#N/A</c:v>
                    </c:pt>
                    <c:pt idx="350">
                      <c:v>#N/A</c:v>
                    </c:pt>
                    <c:pt idx="351">
                      <c:v>#N/A</c:v>
                    </c:pt>
                    <c:pt idx="352">
                      <c:v>#N/A</c:v>
                    </c:pt>
                    <c:pt idx="353">
                      <c:v>#N/A</c:v>
                    </c:pt>
                    <c:pt idx="354">
                      <c:v>241</c:v>
                    </c:pt>
                    <c:pt idx="355">
                      <c:v>#N/A</c:v>
                    </c:pt>
                    <c:pt idx="356">
                      <c:v>#N/A</c:v>
                    </c:pt>
                    <c:pt idx="357">
                      <c:v>#N/A</c:v>
                    </c:pt>
                    <c:pt idx="358">
                      <c:v>#N/A</c:v>
                    </c:pt>
                    <c:pt idx="359">
                      <c:v>#N/A</c:v>
                    </c:pt>
                    <c:pt idx="360">
                      <c:v>#N/A</c:v>
                    </c:pt>
                    <c:pt idx="361">
                      <c:v>242</c:v>
                    </c:pt>
                    <c:pt idx="362">
                      <c:v>#N/A</c:v>
                    </c:pt>
                    <c:pt idx="363">
                      <c:v>#N/A</c:v>
                    </c:pt>
                    <c:pt idx="364">
                      <c:v>#N/A</c:v>
                    </c:pt>
                  </c:numLit>
                </c:val>
                <c:smooth val="0"/>
                <c:extLst>
                  <c:ext xmlns:c16="http://schemas.microsoft.com/office/drawing/2014/chart" uri="{C3380CC4-5D6E-409C-BE32-E72D297353CC}">
                    <c16:uniqueId val="{00000005-475C-4482-BAA5-2E5FA4407398}"/>
                  </c:ext>
                </c:extLst>
              </c15:ser>
            </c15:filteredLineSeries>
          </c:ext>
        </c:extLst>
      </c:lineChart>
      <c:dateAx>
        <c:axId val="645153028"/>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36617287"/>
        <c:crosses val="autoZero"/>
        <c:auto val="1"/>
        <c:lblOffset val="100"/>
        <c:baseTimeUnit val="days"/>
      </c:dateAx>
      <c:valAx>
        <c:axId val="336617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条</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45153028"/>
        <c:crosses val="autoZero"/>
        <c:crossBetween val="between"/>
      </c:valAx>
      <c:spPr>
        <a:noFill/>
        <a:ln>
          <a:noFill/>
        </a:ln>
        <a:effectLst/>
      </c:spPr>
    </c:plotArea>
    <c:legend>
      <c:legendPos val="b"/>
      <c:layout>
        <c:manualLayout>
          <c:xMode val="edge"/>
          <c:yMode val="edge"/>
          <c:x val="0.207328145265888"/>
          <c:y val="0.87543624161073796"/>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浮法玻璃周度表观需求</a:t>
            </a:r>
          </a:p>
        </c:rich>
      </c:tx>
      <c:layout>
        <c:manualLayout>
          <c:xMode val="edge"/>
          <c:yMode val="edge"/>
          <c:x val="0.23293617998163499"/>
          <c:y val="2.0833333333333301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玻璃月度周度图表!$CV$17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玻璃月度周度图表!$CQ$18:$CQ$382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玻璃月度周度图表!$CV$18:$CV$382</c:f>
              <c:numCache>
                <c:formatCode>0.00_ </c:formatCode>
                <c:ptCount val="365"/>
                <c:pt idx="0">
                  <c:v>#N/A</c:v>
                </c:pt>
                <c:pt idx="1">
                  <c:v>#N/A</c:v>
                </c:pt>
                <c:pt idx="2">
                  <c:v>#N/A</c:v>
                </c:pt>
                <c:pt idx="3">
                  <c:v>#N/A</c:v>
                </c:pt>
                <c:pt idx="4">
                  <c:v>#N/A</c:v>
                </c:pt>
                <c:pt idx="5">
                  <c:v>#N/A</c:v>
                </c:pt>
                <c:pt idx="6">
                  <c:v>124.94970000000001</c:v>
                </c:pt>
                <c:pt idx="7">
                  <c:v>#N/A</c:v>
                </c:pt>
                <c:pt idx="8">
                  <c:v>#N/A</c:v>
                </c:pt>
                <c:pt idx="9">
                  <c:v>#N/A</c:v>
                </c:pt>
                <c:pt idx="10">
                  <c:v>#N/A</c:v>
                </c:pt>
                <c:pt idx="11">
                  <c:v>#N/A</c:v>
                </c:pt>
                <c:pt idx="12">
                  <c:v>#N/A</c:v>
                </c:pt>
                <c:pt idx="13">
                  <c:v>126.8563</c:v>
                </c:pt>
                <c:pt idx="14">
                  <c:v>#N/A</c:v>
                </c:pt>
                <c:pt idx="15">
                  <c:v>#N/A</c:v>
                </c:pt>
                <c:pt idx="16">
                  <c:v>#N/A</c:v>
                </c:pt>
                <c:pt idx="17">
                  <c:v>#N/A</c:v>
                </c:pt>
                <c:pt idx="18">
                  <c:v>#N/A</c:v>
                </c:pt>
                <c:pt idx="19">
                  <c:v>#N/A</c:v>
                </c:pt>
                <c:pt idx="20">
                  <c:v>127.60299999999999</c:v>
                </c:pt>
                <c:pt idx="21">
                  <c:v>#N/A</c:v>
                </c:pt>
                <c:pt idx="22">
                  <c:v>#N/A</c:v>
                </c:pt>
                <c:pt idx="23">
                  <c:v>#N/A</c:v>
                </c:pt>
                <c:pt idx="24">
                  <c:v>#N/A</c:v>
                </c:pt>
                <c:pt idx="25">
                  <c:v>#N/A</c:v>
                </c:pt>
                <c:pt idx="26">
                  <c:v>#N/A</c:v>
                </c:pt>
                <c:pt idx="27">
                  <c:v>120.748</c:v>
                </c:pt>
                <c:pt idx="28">
                  <c:v>#N/A</c:v>
                </c:pt>
                <c:pt idx="29">
                  <c:v>#N/A</c:v>
                </c:pt>
                <c:pt idx="30">
                  <c:v>#N/A</c:v>
                </c:pt>
                <c:pt idx="31">
                  <c:v>#N/A</c:v>
                </c:pt>
                <c:pt idx="32">
                  <c:v>#N/A</c:v>
                </c:pt>
                <c:pt idx="33">
                  <c:v>#N/A</c:v>
                </c:pt>
                <c:pt idx="34">
                  <c:v>128.39949999999999</c:v>
                </c:pt>
                <c:pt idx="35">
                  <c:v>#N/A</c:v>
                </c:pt>
                <c:pt idx="36">
                  <c:v>#N/A</c:v>
                </c:pt>
                <c:pt idx="37">
                  <c:v>#N/A</c:v>
                </c:pt>
                <c:pt idx="38">
                  <c:v>#N/A</c:v>
                </c:pt>
                <c:pt idx="39">
                  <c:v>#N/A</c:v>
                </c:pt>
                <c:pt idx="40">
                  <c:v>#N/A</c:v>
                </c:pt>
                <c:pt idx="41">
                  <c:v>131.53262000000001</c:v>
                </c:pt>
                <c:pt idx="42">
                  <c:v>#N/A</c:v>
                </c:pt>
                <c:pt idx="43">
                  <c:v>#N/A</c:v>
                </c:pt>
                <c:pt idx="44">
                  <c:v>#N/A</c:v>
                </c:pt>
                <c:pt idx="45">
                  <c:v>#N/A</c:v>
                </c:pt>
                <c:pt idx="46">
                  <c:v>#N/A</c:v>
                </c:pt>
                <c:pt idx="47">
                  <c:v>#N/A</c:v>
                </c:pt>
                <c:pt idx="48">
                  <c:v>124.93592</c:v>
                </c:pt>
                <c:pt idx="49">
                  <c:v>#N/A</c:v>
                </c:pt>
                <c:pt idx="50">
                  <c:v>#N/A</c:v>
                </c:pt>
                <c:pt idx="51">
                  <c:v>#N/A</c:v>
                </c:pt>
                <c:pt idx="52">
                  <c:v>#N/A</c:v>
                </c:pt>
                <c:pt idx="53">
                  <c:v>#N/A</c:v>
                </c:pt>
                <c:pt idx="54">
                  <c:v>#N/A</c:v>
                </c:pt>
                <c:pt idx="55">
                  <c:v>120.06792</c:v>
                </c:pt>
                <c:pt idx="56">
                  <c:v>#N/A</c:v>
                </c:pt>
                <c:pt idx="57">
                  <c:v>#N/A</c:v>
                </c:pt>
                <c:pt idx="58">
                  <c:v>#N/A</c:v>
                </c:pt>
                <c:pt idx="59">
                  <c:v>#N/A</c:v>
                </c:pt>
                <c:pt idx="60">
                  <c:v>#N/A</c:v>
                </c:pt>
                <c:pt idx="61">
                  <c:v>#N/A</c:v>
                </c:pt>
                <c:pt idx="62">
                  <c:v>124.47392000000001</c:v>
                </c:pt>
                <c:pt idx="63">
                  <c:v>#N/A</c:v>
                </c:pt>
                <c:pt idx="64">
                  <c:v>#N/A</c:v>
                </c:pt>
                <c:pt idx="65">
                  <c:v>#N/A</c:v>
                </c:pt>
                <c:pt idx="66">
                  <c:v>#N/A</c:v>
                </c:pt>
                <c:pt idx="67">
                  <c:v>#N/A</c:v>
                </c:pt>
                <c:pt idx="68">
                  <c:v>#N/A</c:v>
                </c:pt>
                <c:pt idx="69">
                  <c:v>124.56292000000001</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117.04841999999999</c:v>
                </c:pt>
                <c:pt idx="91">
                  <c:v>#N/A</c:v>
                </c:pt>
                <c:pt idx="92">
                  <c:v>#N/A</c:v>
                </c:pt>
                <c:pt idx="93">
                  <c:v>#N/A</c:v>
                </c:pt>
                <c:pt idx="94">
                  <c:v>#N/A</c:v>
                </c:pt>
                <c:pt idx="95">
                  <c:v>#N/A</c:v>
                </c:pt>
                <c:pt idx="96">
                  <c:v>#N/A</c:v>
                </c:pt>
                <c:pt idx="97">
                  <c:v>112.42142</c:v>
                </c:pt>
                <c:pt idx="98">
                  <c:v>#N/A</c:v>
                </c:pt>
                <c:pt idx="99">
                  <c:v>#N/A</c:v>
                </c:pt>
                <c:pt idx="100">
                  <c:v>#N/A</c:v>
                </c:pt>
                <c:pt idx="101">
                  <c:v>#N/A</c:v>
                </c:pt>
                <c:pt idx="102">
                  <c:v>#N/A</c:v>
                </c:pt>
                <c:pt idx="103">
                  <c:v>#N/A</c:v>
                </c:pt>
                <c:pt idx="104">
                  <c:v>106.62492</c:v>
                </c:pt>
                <c:pt idx="105">
                  <c:v>#N/A</c:v>
                </c:pt>
                <c:pt idx="106">
                  <c:v>#N/A</c:v>
                </c:pt>
                <c:pt idx="107">
                  <c:v>#N/A</c:v>
                </c:pt>
                <c:pt idx="108">
                  <c:v>#N/A</c:v>
                </c:pt>
                <c:pt idx="109">
                  <c:v>#N/A</c:v>
                </c:pt>
                <c:pt idx="110">
                  <c:v>#N/A</c:v>
                </c:pt>
                <c:pt idx="111">
                  <c:v>112.35642</c:v>
                </c:pt>
                <c:pt idx="112">
                  <c:v>#N/A</c:v>
                </c:pt>
                <c:pt idx="113">
                  <c:v>#N/A</c:v>
                </c:pt>
                <c:pt idx="114">
                  <c:v>#N/A</c:v>
                </c:pt>
                <c:pt idx="115">
                  <c:v>#N/A</c:v>
                </c:pt>
                <c:pt idx="116">
                  <c:v>#N/A</c:v>
                </c:pt>
                <c:pt idx="117">
                  <c:v>#N/A</c:v>
                </c:pt>
                <c:pt idx="118">
                  <c:v>112.46742</c:v>
                </c:pt>
                <c:pt idx="119">
                  <c:v>#N/A</c:v>
                </c:pt>
                <c:pt idx="120">
                  <c:v>#N/A</c:v>
                </c:pt>
                <c:pt idx="121">
                  <c:v>#N/A</c:v>
                </c:pt>
                <c:pt idx="122">
                  <c:v>#N/A</c:v>
                </c:pt>
                <c:pt idx="123">
                  <c:v>#N/A</c:v>
                </c:pt>
                <c:pt idx="124">
                  <c:v>#N/A</c:v>
                </c:pt>
                <c:pt idx="125">
                  <c:v>108.13692</c:v>
                </c:pt>
                <c:pt idx="126">
                  <c:v>#N/A</c:v>
                </c:pt>
                <c:pt idx="127">
                  <c:v>#N/A</c:v>
                </c:pt>
                <c:pt idx="128">
                  <c:v>#N/A</c:v>
                </c:pt>
                <c:pt idx="129">
                  <c:v>#N/A</c:v>
                </c:pt>
                <c:pt idx="130">
                  <c:v>#N/A</c:v>
                </c:pt>
                <c:pt idx="131">
                  <c:v>#N/A</c:v>
                </c:pt>
                <c:pt idx="132">
                  <c:v>126.95492</c:v>
                </c:pt>
                <c:pt idx="133">
                  <c:v>#N/A</c:v>
                </c:pt>
                <c:pt idx="134">
                  <c:v>#N/A</c:v>
                </c:pt>
                <c:pt idx="135">
                  <c:v>#N/A</c:v>
                </c:pt>
                <c:pt idx="136">
                  <c:v>#N/A</c:v>
                </c:pt>
                <c:pt idx="137">
                  <c:v>#N/A</c:v>
                </c:pt>
                <c:pt idx="138">
                  <c:v>#N/A</c:v>
                </c:pt>
                <c:pt idx="139">
                  <c:v>137.50041999999999</c:v>
                </c:pt>
                <c:pt idx="140">
                  <c:v>#N/A</c:v>
                </c:pt>
                <c:pt idx="141">
                  <c:v>#N/A</c:v>
                </c:pt>
                <c:pt idx="142">
                  <c:v>#N/A</c:v>
                </c:pt>
                <c:pt idx="143">
                  <c:v>#N/A</c:v>
                </c:pt>
                <c:pt idx="144">
                  <c:v>#N/A</c:v>
                </c:pt>
                <c:pt idx="145">
                  <c:v>#N/A</c:v>
                </c:pt>
                <c:pt idx="146">
                  <c:v>135.19492</c:v>
                </c:pt>
                <c:pt idx="147">
                  <c:v>#N/A</c:v>
                </c:pt>
                <c:pt idx="148">
                  <c:v>#N/A</c:v>
                </c:pt>
                <c:pt idx="149">
                  <c:v>#N/A</c:v>
                </c:pt>
                <c:pt idx="150">
                  <c:v>#N/A</c:v>
                </c:pt>
                <c:pt idx="151">
                  <c:v>#N/A</c:v>
                </c:pt>
                <c:pt idx="152">
                  <c:v>#N/A</c:v>
                </c:pt>
                <c:pt idx="153">
                  <c:v>130.63092</c:v>
                </c:pt>
                <c:pt idx="154">
                  <c:v>#N/A</c:v>
                </c:pt>
                <c:pt idx="155">
                  <c:v>#N/A</c:v>
                </c:pt>
                <c:pt idx="156">
                  <c:v>#N/A</c:v>
                </c:pt>
                <c:pt idx="157">
                  <c:v>#N/A</c:v>
                </c:pt>
                <c:pt idx="158">
                  <c:v>#N/A</c:v>
                </c:pt>
                <c:pt idx="159">
                  <c:v>#N/A</c:v>
                </c:pt>
                <c:pt idx="160">
                  <c:v>122.50842</c:v>
                </c:pt>
                <c:pt idx="161">
                  <c:v>#N/A</c:v>
                </c:pt>
                <c:pt idx="162">
                  <c:v>#N/A</c:v>
                </c:pt>
                <c:pt idx="163">
                  <c:v>#N/A</c:v>
                </c:pt>
                <c:pt idx="164">
                  <c:v>#N/A</c:v>
                </c:pt>
                <c:pt idx="165">
                  <c:v>#N/A</c:v>
                </c:pt>
                <c:pt idx="166">
                  <c:v>#N/A</c:v>
                </c:pt>
                <c:pt idx="167">
                  <c:v>120.69942</c:v>
                </c:pt>
                <c:pt idx="168">
                  <c:v>#N/A</c:v>
                </c:pt>
                <c:pt idx="169">
                  <c:v>#N/A</c:v>
                </c:pt>
                <c:pt idx="170">
                  <c:v>#N/A</c:v>
                </c:pt>
                <c:pt idx="171">
                  <c:v>#N/A</c:v>
                </c:pt>
                <c:pt idx="172">
                  <c:v>#N/A</c:v>
                </c:pt>
                <c:pt idx="173">
                  <c:v>#N/A</c:v>
                </c:pt>
                <c:pt idx="174">
                  <c:v>119.96142</c:v>
                </c:pt>
                <c:pt idx="175">
                  <c:v>#N/A</c:v>
                </c:pt>
                <c:pt idx="176">
                  <c:v>#N/A</c:v>
                </c:pt>
                <c:pt idx="177">
                  <c:v>#N/A</c:v>
                </c:pt>
                <c:pt idx="178">
                  <c:v>#N/A</c:v>
                </c:pt>
                <c:pt idx="179">
                  <c:v>#N/A</c:v>
                </c:pt>
                <c:pt idx="180">
                  <c:v>#N/A</c:v>
                </c:pt>
                <c:pt idx="181">
                  <c:v>106.83642</c:v>
                </c:pt>
                <c:pt idx="182">
                  <c:v>#N/A</c:v>
                </c:pt>
                <c:pt idx="183">
                  <c:v>#N/A</c:v>
                </c:pt>
                <c:pt idx="184">
                  <c:v>#N/A</c:v>
                </c:pt>
                <c:pt idx="185">
                  <c:v>#N/A</c:v>
                </c:pt>
                <c:pt idx="186">
                  <c:v>#N/A</c:v>
                </c:pt>
                <c:pt idx="187">
                  <c:v>#N/A</c:v>
                </c:pt>
                <c:pt idx="188">
                  <c:v>113.30842</c:v>
                </c:pt>
                <c:pt idx="189">
                  <c:v>#N/A</c:v>
                </c:pt>
                <c:pt idx="190">
                  <c:v>#N/A</c:v>
                </c:pt>
                <c:pt idx="191">
                  <c:v>#N/A</c:v>
                </c:pt>
                <c:pt idx="192">
                  <c:v>#N/A</c:v>
                </c:pt>
                <c:pt idx="193">
                  <c:v>#N/A</c:v>
                </c:pt>
                <c:pt idx="194">
                  <c:v>#N/A</c:v>
                </c:pt>
                <c:pt idx="195">
                  <c:v>121.68442</c:v>
                </c:pt>
                <c:pt idx="196">
                  <c:v>#N/A</c:v>
                </c:pt>
                <c:pt idx="197">
                  <c:v>#N/A</c:v>
                </c:pt>
                <c:pt idx="198">
                  <c:v>#N/A</c:v>
                </c:pt>
                <c:pt idx="199">
                  <c:v>#N/A</c:v>
                </c:pt>
                <c:pt idx="200">
                  <c:v>#N/A</c:v>
                </c:pt>
                <c:pt idx="201">
                  <c:v>#N/A</c:v>
                </c:pt>
                <c:pt idx="202">
                  <c:v>128.11742000000001</c:v>
                </c:pt>
                <c:pt idx="203">
                  <c:v>#N/A</c:v>
                </c:pt>
                <c:pt idx="204">
                  <c:v>#N/A</c:v>
                </c:pt>
                <c:pt idx="205">
                  <c:v>#N/A</c:v>
                </c:pt>
                <c:pt idx="206">
                  <c:v>#N/A</c:v>
                </c:pt>
                <c:pt idx="207">
                  <c:v>#N/A</c:v>
                </c:pt>
                <c:pt idx="208">
                  <c:v>#N/A</c:v>
                </c:pt>
                <c:pt idx="209">
                  <c:v>121.24542</c:v>
                </c:pt>
                <c:pt idx="210">
                  <c:v>#N/A</c:v>
                </c:pt>
                <c:pt idx="211">
                  <c:v>#N/A</c:v>
                </c:pt>
                <c:pt idx="212">
                  <c:v>#N/A</c:v>
                </c:pt>
                <c:pt idx="213">
                  <c:v>#N/A</c:v>
                </c:pt>
                <c:pt idx="214">
                  <c:v>#N/A</c:v>
                </c:pt>
                <c:pt idx="215">
                  <c:v>#N/A</c:v>
                </c:pt>
                <c:pt idx="216">
                  <c:v>137.05441999999999</c:v>
                </c:pt>
                <c:pt idx="217">
                  <c:v>#N/A</c:v>
                </c:pt>
                <c:pt idx="218">
                  <c:v>#N/A</c:v>
                </c:pt>
                <c:pt idx="219">
                  <c:v>#N/A</c:v>
                </c:pt>
                <c:pt idx="220">
                  <c:v>#N/A</c:v>
                </c:pt>
                <c:pt idx="221">
                  <c:v>#N/A</c:v>
                </c:pt>
                <c:pt idx="222">
                  <c:v>#N/A</c:v>
                </c:pt>
                <c:pt idx="223">
                  <c:v>148.82892000000001</c:v>
                </c:pt>
                <c:pt idx="224">
                  <c:v>#N/A</c:v>
                </c:pt>
                <c:pt idx="225">
                  <c:v>#N/A</c:v>
                </c:pt>
                <c:pt idx="226">
                  <c:v>#N/A</c:v>
                </c:pt>
                <c:pt idx="227">
                  <c:v>#N/A</c:v>
                </c:pt>
                <c:pt idx="228">
                  <c:v>#N/A</c:v>
                </c:pt>
                <c:pt idx="229">
                  <c:v>#N/A</c:v>
                </c:pt>
                <c:pt idx="230">
                  <c:v>132.00891999999999</c:v>
                </c:pt>
                <c:pt idx="231">
                  <c:v>#N/A</c:v>
                </c:pt>
                <c:pt idx="232">
                  <c:v>#N/A</c:v>
                </c:pt>
                <c:pt idx="233">
                  <c:v>#N/A</c:v>
                </c:pt>
                <c:pt idx="234">
                  <c:v>#N/A</c:v>
                </c:pt>
                <c:pt idx="235">
                  <c:v>#N/A</c:v>
                </c:pt>
                <c:pt idx="236">
                  <c:v>#N/A</c:v>
                </c:pt>
                <c:pt idx="237">
                  <c:v>156.04092</c:v>
                </c:pt>
                <c:pt idx="238">
                  <c:v>#N/A</c:v>
                </c:pt>
                <c:pt idx="239">
                  <c:v>#N/A</c:v>
                </c:pt>
                <c:pt idx="240">
                  <c:v>#N/A</c:v>
                </c:pt>
                <c:pt idx="241">
                  <c:v>#N/A</c:v>
                </c:pt>
                <c:pt idx="242">
                  <c:v>#N/A</c:v>
                </c:pt>
                <c:pt idx="243">
                  <c:v>#N/A</c:v>
                </c:pt>
                <c:pt idx="244">
                  <c:v>140.13112000000001</c:v>
                </c:pt>
                <c:pt idx="245">
                  <c:v>#N/A</c:v>
                </c:pt>
                <c:pt idx="246">
                  <c:v>#N/A</c:v>
                </c:pt>
                <c:pt idx="247">
                  <c:v>#N/A</c:v>
                </c:pt>
                <c:pt idx="248">
                  <c:v>#N/A</c:v>
                </c:pt>
                <c:pt idx="249">
                  <c:v>#N/A</c:v>
                </c:pt>
                <c:pt idx="250">
                  <c:v>#N/A</c:v>
                </c:pt>
                <c:pt idx="251">
                  <c:v>119.07312</c:v>
                </c:pt>
                <c:pt idx="252">
                  <c:v>#N/A</c:v>
                </c:pt>
                <c:pt idx="253">
                  <c:v>#N/A</c:v>
                </c:pt>
                <c:pt idx="254">
                  <c:v>#N/A</c:v>
                </c:pt>
                <c:pt idx="255">
                  <c:v>#N/A</c:v>
                </c:pt>
                <c:pt idx="256">
                  <c:v>#N/A</c:v>
                </c:pt>
                <c:pt idx="257">
                  <c:v>#N/A</c:v>
                </c:pt>
                <c:pt idx="258">
                  <c:v>105.59307</c:v>
                </c:pt>
                <c:pt idx="259">
                  <c:v>#N/A</c:v>
                </c:pt>
                <c:pt idx="260">
                  <c:v>#N/A</c:v>
                </c:pt>
                <c:pt idx="261">
                  <c:v>#N/A</c:v>
                </c:pt>
                <c:pt idx="262">
                  <c:v>#N/A</c:v>
                </c:pt>
                <c:pt idx="263">
                  <c:v>#N/A</c:v>
                </c:pt>
                <c:pt idx="264">
                  <c:v>#N/A</c:v>
                </c:pt>
                <c:pt idx="265">
                  <c:v>99.093170000000001</c:v>
                </c:pt>
                <c:pt idx="266">
                  <c:v>#N/A</c:v>
                </c:pt>
                <c:pt idx="267">
                  <c:v>#N/A</c:v>
                </c:pt>
                <c:pt idx="268">
                  <c:v>#N/A</c:v>
                </c:pt>
                <c:pt idx="269">
                  <c:v>#N/A</c:v>
                </c:pt>
                <c:pt idx="270">
                  <c:v>#N/A</c:v>
                </c:pt>
                <c:pt idx="271">
                  <c:v>#N/A</c:v>
                </c:pt>
                <c:pt idx="272">
                  <c:v>101.99236999999999</c:v>
                </c:pt>
                <c:pt idx="273">
                  <c:v>#N/A</c:v>
                </c:pt>
                <c:pt idx="274">
                  <c:v>#N/A</c:v>
                </c:pt>
                <c:pt idx="275">
                  <c:v>#N/A</c:v>
                </c:pt>
                <c:pt idx="276">
                  <c:v>#N/A</c:v>
                </c:pt>
                <c:pt idx="277">
                  <c:v>#N/A</c:v>
                </c:pt>
                <c:pt idx="278">
                  <c:v>#N/A</c:v>
                </c:pt>
                <c:pt idx="279">
                  <c:v>102.69786999999999</c:v>
                </c:pt>
                <c:pt idx="280">
                  <c:v>#N/A</c:v>
                </c:pt>
                <c:pt idx="281">
                  <c:v>#N/A</c:v>
                </c:pt>
                <c:pt idx="282">
                  <c:v>#N/A</c:v>
                </c:pt>
                <c:pt idx="283">
                  <c:v>#N/A</c:v>
                </c:pt>
                <c:pt idx="284">
                  <c:v>#N/A</c:v>
                </c:pt>
                <c:pt idx="285">
                  <c:v>#N/A</c:v>
                </c:pt>
                <c:pt idx="286">
                  <c:v>96.818870000000004</c:v>
                </c:pt>
                <c:pt idx="287">
                  <c:v>#N/A</c:v>
                </c:pt>
                <c:pt idx="288">
                  <c:v>#N/A</c:v>
                </c:pt>
                <c:pt idx="289">
                  <c:v>#N/A</c:v>
                </c:pt>
                <c:pt idx="290">
                  <c:v>#N/A</c:v>
                </c:pt>
                <c:pt idx="291">
                  <c:v>#N/A</c:v>
                </c:pt>
                <c:pt idx="292">
                  <c:v>#N/A</c:v>
                </c:pt>
                <c:pt idx="293">
                  <c:v>90.328119999999998</c:v>
                </c:pt>
                <c:pt idx="294">
                  <c:v>#N/A</c:v>
                </c:pt>
                <c:pt idx="295">
                  <c:v>#N/A</c:v>
                </c:pt>
                <c:pt idx="296">
                  <c:v>#N/A</c:v>
                </c:pt>
                <c:pt idx="297">
                  <c:v>#N/A</c:v>
                </c:pt>
                <c:pt idx="298">
                  <c:v>#N/A</c:v>
                </c:pt>
                <c:pt idx="299">
                  <c:v>#N/A</c:v>
                </c:pt>
                <c:pt idx="300">
                  <c:v>75.048119999999997</c:v>
                </c:pt>
                <c:pt idx="301">
                  <c:v>#N/A</c:v>
                </c:pt>
                <c:pt idx="302">
                  <c:v>#N/A</c:v>
                </c:pt>
                <c:pt idx="303">
                  <c:v>#N/A</c:v>
                </c:pt>
                <c:pt idx="304">
                  <c:v>#N/A</c:v>
                </c:pt>
                <c:pt idx="305">
                  <c:v>#N/A</c:v>
                </c:pt>
                <c:pt idx="306">
                  <c:v>65.052119999999903</c:v>
                </c:pt>
                <c:pt idx="307">
                  <c:v>#N/A</c:v>
                </c:pt>
                <c:pt idx="308">
                  <c:v>#N/A</c:v>
                </c:pt>
                <c:pt idx="309">
                  <c:v>#N/A</c:v>
                </c:pt>
                <c:pt idx="310">
                  <c:v>#N/A</c:v>
                </c:pt>
                <c:pt idx="311">
                  <c:v>#N/A</c:v>
                </c:pt>
                <c:pt idx="312">
                  <c:v>#N/A</c:v>
                </c:pt>
                <c:pt idx="313">
                  <c:v>57.297620000000101</c:v>
                </c:pt>
                <c:pt idx="314">
                  <c:v>#N/A</c:v>
                </c:pt>
                <c:pt idx="315">
                  <c:v>#N/A</c:v>
                </c:pt>
                <c:pt idx="316">
                  <c:v>#N/A</c:v>
                </c:pt>
                <c:pt idx="317">
                  <c:v>#N/A</c:v>
                </c:pt>
                <c:pt idx="318">
                  <c:v>#N/A</c:v>
                </c:pt>
                <c:pt idx="319">
                  <c:v>#N/A</c:v>
                </c:pt>
                <c:pt idx="320">
                  <c:v>49.42062</c:v>
                </c:pt>
                <c:pt idx="321">
                  <c:v>#N/A</c:v>
                </c:pt>
                <c:pt idx="322">
                  <c:v>#N/A</c:v>
                </c:pt>
                <c:pt idx="323">
                  <c:v>#N/A</c:v>
                </c:pt>
                <c:pt idx="324">
                  <c:v>#N/A</c:v>
                </c:pt>
                <c:pt idx="325">
                  <c:v>#N/A</c:v>
                </c:pt>
                <c:pt idx="326">
                  <c:v>#N/A</c:v>
                </c:pt>
                <c:pt idx="327">
                  <c:v>50.322710000000001</c:v>
                </c:pt>
                <c:pt idx="328">
                  <c:v>#N/A</c:v>
                </c:pt>
                <c:pt idx="329">
                  <c:v>#N/A</c:v>
                </c:pt>
                <c:pt idx="330">
                  <c:v>#N/A</c:v>
                </c:pt>
                <c:pt idx="331">
                  <c:v>#N/A</c:v>
                </c:pt>
                <c:pt idx="332">
                  <c:v>#N/A</c:v>
                </c:pt>
                <c:pt idx="333">
                  <c:v>#N/A</c:v>
                </c:pt>
                <c:pt idx="334">
                  <c:v>23.987500000000001</c:v>
                </c:pt>
                <c:pt idx="335">
                  <c:v>#N/A</c:v>
                </c:pt>
                <c:pt idx="336">
                  <c:v>#N/A</c:v>
                </c:pt>
                <c:pt idx="337">
                  <c:v>#N/A</c:v>
                </c:pt>
                <c:pt idx="338">
                  <c:v>#N/A</c:v>
                </c:pt>
                <c:pt idx="339">
                  <c:v>#N/A</c:v>
                </c:pt>
                <c:pt idx="340">
                  <c:v>#N/A</c:v>
                </c:pt>
                <c:pt idx="341">
                  <c:v>96.192499999999995</c:v>
                </c:pt>
                <c:pt idx="342">
                  <c:v>#N/A</c:v>
                </c:pt>
                <c:pt idx="343">
                  <c:v>#N/A</c:v>
                </c:pt>
                <c:pt idx="344">
                  <c:v>#N/A</c:v>
                </c:pt>
                <c:pt idx="345">
                  <c:v>#N/A</c:v>
                </c:pt>
                <c:pt idx="346">
                  <c:v>#N/A</c:v>
                </c:pt>
                <c:pt idx="347">
                  <c:v>#N/A</c:v>
                </c:pt>
                <c:pt idx="348">
                  <c:v>99.028499999999994</c:v>
                </c:pt>
                <c:pt idx="349">
                  <c:v>#N/A</c:v>
                </c:pt>
                <c:pt idx="350">
                  <c:v>#N/A</c:v>
                </c:pt>
                <c:pt idx="351">
                  <c:v>#N/A</c:v>
                </c:pt>
                <c:pt idx="352">
                  <c:v>#N/A</c:v>
                </c:pt>
                <c:pt idx="353">
                  <c:v>#N/A</c:v>
                </c:pt>
                <c:pt idx="354">
                  <c:v>#N/A</c:v>
                </c:pt>
                <c:pt idx="355">
                  <c:v>95.665499999999994</c:v>
                </c:pt>
                <c:pt idx="356">
                  <c:v>#N/A</c:v>
                </c:pt>
                <c:pt idx="357">
                  <c:v>#N/A</c:v>
                </c:pt>
                <c:pt idx="358">
                  <c:v>#N/A</c:v>
                </c:pt>
                <c:pt idx="359">
                  <c:v>#N/A</c:v>
                </c:pt>
                <c:pt idx="360">
                  <c:v>#N/A</c:v>
                </c:pt>
                <c:pt idx="361">
                  <c:v>#N/A</c:v>
                </c:pt>
                <c:pt idx="362">
                  <c:v>101.4665</c:v>
                </c:pt>
                <c:pt idx="363">
                  <c:v>#N/A</c:v>
                </c:pt>
                <c:pt idx="364">
                  <c:v>#N/A</c:v>
                </c:pt>
              </c:numCache>
            </c:numRef>
          </c:val>
          <c:smooth val="0"/>
          <c:extLst>
            <c:ext xmlns:c16="http://schemas.microsoft.com/office/drawing/2014/chart" uri="{C3380CC4-5D6E-409C-BE32-E72D297353CC}">
              <c16:uniqueId val="{00000000-CA11-4CB6-A919-6179CC3B0637}"/>
            </c:ext>
          </c:extLst>
        </c:ser>
        <c:ser>
          <c:idx val="2"/>
          <c:order val="2"/>
          <c:tx>
            <c:strRef>
              <c:f>玻璃月度周度图表!$CU$17</c:f>
              <c:strCache>
                <c:ptCount val="1"/>
                <c:pt idx="0">
                  <c:v>2021</c:v>
                </c:pt>
              </c:strCache>
            </c:strRef>
          </c:tx>
          <c:spPr>
            <a:ln w="28575" cap="rnd">
              <a:solidFill>
                <a:srgbClr val="9BBB59">
                  <a:lumMod val="50000"/>
                </a:srgbClr>
              </a:solidFill>
              <a:round/>
            </a:ln>
            <a:effectLst/>
          </c:spPr>
          <c:marker>
            <c:symbol val="none"/>
          </c:marker>
          <c:cat>
            <c:numRef>
              <c:f>玻璃月度周度图表!$CQ$18:$CQ$382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玻璃月度周度图表!$CU$18:$CU$382</c:f>
              <c:numCache>
                <c:formatCode>0.00_ </c:formatCode>
                <c:ptCount val="365"/>
                <c:pt idx="0">
                  <c:v>113.41800000000001</c:v>
                </c:pt>
                <c:pt idx="1">
                  <c:v>#N/A</c:v>
                </c:pt>
                <c:pt idx="2">
                  <c:v>#N/A</c:v>
                </c:pt>
                <c:pt idx="3">
                  <c:v>#N/A</c:v>
                </c:pt>
                <c:pt idx="4">
                  <c:v>#N/A</c:v>
                </c:pt>
                <c:pt idx="5">
                  <c:v>#N/A</c:v>
                </c:pt>
                <c:pt idx="6">
                  <c:v>#N/A</c:v>
                </c:pt>
                <c:pt idx="7">
                  <c:v>116.34350000000001</c:v>
                </c:pt>
                <c:pt idx="8">
                  <c:v>#N/A</c:v>
                </c:pt>
                <c:pt idx="9">
                  <c:v>#N/A</c:v>
                </c:pt>
                <c:pt idx="10">
                  <c:v>#N/A</c:v>
                </c:pt>
                <c:pt idx="11">
                  <c:v>#N/A</c:v>
                </c:pt>
                <c:pt idx="12">
                  <c:v>#N/A</c:v>
                </c:pt>
                <c:pt idx="13">
                  <c:v>#N/A</c:v>
                </c:pt>
                <c:pt idx="14">
                  <c:v>127.492</c:v>
                </c:pt>
                <c:pt idx="15">
                  <c:v>#N/A</c:v>
                </c:pt>
                <c:pt idx="16">
                  <c:v>#N/A</c:v>
                </c:pt>
                <c:pt idx="17">
                  <c:v>#N/A</c:v>
                </c:pt>
                <c:pt idx="18">
                  <c:v>#N/A</c:v>
                </c:pt>
                <c:pt idx="19">
                  <c:v>#N/A</c:v>
                </c:pt>
                <c:pt idx="20">
                  <c:v>#N/A</c:v>
                </c:pt>
                <c:pt idx="21">
                  <c:v>142.52950000000001</c:v>
                </c:pt>
                <c:pt idx="22">
                  <c:v>#N/A</c:v>
                </c:pt>
                <c:pt idx="23">
                  <c:v>#N/A</c:v>
                </c:pt>
                <c:pt idx="24">
                  <c:v>#N/A</c:v>
                </c:pt>
                <c:pt idx="25">
                  <c:v>#N/A</c:v>
                </c:pt>
                <c:pt idx="26">
                  <c:v>#N/A</c:v>
                </c:pt>
                <c:pt idx="27">
                  <c:v>#N/A</c:v>
                </c:pt>
                <c:pt idx="28">
                  <c:v>142.5975</c:v>
                </c:pt>
                <c:pt idx="29">
                  <c:v>#N/A</c:v>
                </c:pt>
                <c:pt idx="30">
                  <c:v>#N/A</c:v>
                </c:pt>
                <c:pt idx="31">
                  <c:v>#N/A</c:v>
                </c:pt>
                <c:pt idx="32">
                  <c:v>#N/A</c:v>
                </c:pt>
                <c:pt idx="33">
                  <c:v>#N/A</c:v>
                </c:pt>
                <c:pt idx="34">
                  <c:v>#N/A</c:v>
                </c:pt>
                <c:pt idx="35">
                  <c:v>139.32900000000001</c:v>
                </c:pt>
                <c:pt idx="36">
                  <c:v>#N/A</c:v>
                </c:pt>
                <c:pt idx="37">
                  <c:v>#N/A</c:v>
                </c:pt>
                <c:pt idx="38">
                  <c:v>#N/A</c:v>
                </c:pt>
                <c:pt idx="39">
                  <c:v>#N/A</c:v>
                </c:pt>
                <c:pt idx="40">
                  <c:v>#N/A</c:v>
                </c:pt>
                <c:pt idx="41">
                  <c:v>#N/A</c:v>
                </c:pt>
                <c:pt idx="42">
                  <c:v>122.983</c:v>
                </c:pt>
                <c:pt idx="43">
                  <c:v>#N/A</c:v>
                </c:pt>
                <c:pt idx="44">
                  <c:v>#N/A</c:v>
                </c:pt>
                <c:pt idx="45">
                  <c:v>#N/A</c:v>
                </c:pt>
                <c:pt idx="46">
                  <c:v>#N/A</c:v>
                </c:pt>
                <c:pt idx="47">
                  <c:v>#N/A</c:v>
                </c:pt>
                <c:pt idx="48">
                  <c:v>#N/A</c:v>
                </c:pt>
                <c:pt idx="49">
                  <c:v>112.77849999999999</c:v>
                </c:pt>
                <c:pt idx="50">
                  <c:v>#N/A</c:v>
                </c:pt>
                <c:pt idx="51">
                  <c:v>#N/A</c:v>
                </c:pt>
                <c:pt idx="52">
                  <c:v>#N/A</c:v>
                </c:pt>
                <c:pt idx="53">
                  <c:v>#N/A</c:v>
                </c:pt>
                <c:pt idx="54">
                  <c:v>#N/A</c:v>
                </c:pt>
                <c:pt idx="55">
                  <c:v>#N/A</c:v>
                </c:pt>
                <c:pt idx="56">
                  <c:v>112.9205</c:v>
                </c:pt>
                <c:pt idx="57">
                  <c:v>#N/A</c:v>
                </c:pt>
                <c:pt idx="58">
                  <c:v>#N/A</c:v>
                </c:pt>
                <c:pt idx="59">
                  <c:v>#N/A</c:v>
                </c:pt>
                <c:pt idx="60">
                  <c:v>#N/A</c:v>
                </c:pt>
                <c:pt idx="61">
                  <c:v>#N/A</c:v>
                </c:pt>
                <c:pt idx="62">
                  <c:v>#N/A</c:v>
                </c:pt>
                <c:pt idx="63">
                  <c:v>107.285</c:v>
                </c:pt>
                <c:pt idx="64">
                  <c:v>#N/A</c:v>
                </c:pt>
                <c:pt idx="65">
                  <c:v>#N/A</c:v>
                </c:pt>
                <c:pt idx="66">
                  <c:v>#N/A</c:v>
                </c:pt>
                <c:pt idx="67">
                  <c:v>#N/A</c:v>
                </c:pt>
                <c:pt idx="68">
                  <c:v>#N/A</c:v>
                </c:pt>
                <c:pt idx="69">
                  <c:v>#N/A</c:v>
                </c:pt>
                <c:pt idx="70">
                  <c:v>122.0275</c:v>
                </c:pt>
                <c:pt idx="71">
                  <c:v>#N/A</c:v>
                </c:pt>
                <c:pt idx="72">
                  <c:v>#N/A</c:v>
                </c:pt>
                <c:pt idx="73">
                  <c:v>#N/A</c:v>
                </c:pt>
                <c:pt idx="74">
                  <c:v>#N/A</c:v>
                </c:pt>
                <c:pt idx="75">
                  <c:v>#N/A</c:v>
                </c:pt>
                <c:pt idx="76">
                  <c:v>#N/A</c:v>
                </c:pt>
                <c:pt idx="77">
                  <c:v>125.407</c:v>
                </c:pt>
                <c:pt idx="78">
                  <c:v>#N/A</c:v>
                </c:pt>
                <c:pt idx="79">
                  <c:v>#N/A</c:v>
                </c:pt>
                <c:pt idx="80">
                  <c:v>#N/A</c:v>
                </c:pt>
                <c:pt idx="81">
                  <c:v>#N/A</c:v>
                </c:pt>
                <c:pt idx="82">
                  <c:v>#N/A</c:v>
                </c:pt>
                <c:pt idx="83">
                  <c:v>#N/A</c:v>
                </c:pt>
                <c:pt idx="84">
                  <c:v>93.087500000000006</c:v>
                </c:pt>
                <c:pt idx="85">
                  <c:v>#N/A</c:v>
                </c:pt>
                <c:pt idx="86">
                  <c:v>#N/A</c:v>
                </c:pt>
                <c:pt idx="87">
                  <c:v>#N/A</c:v>
                </c:pt>
                <c:pt idx="88">
                  <c:v>#N/A</c:v>
                </c:pt>
                <c:pt idx="89">
                  <c:v>#N/A</c:v>
                </c:pt>
                <c:pt idx="90">
                  <c:v>#N/A</c:v>
                </c:pt>
                <c:pt idx="91">
                  <c:v>105.52200000000001</c:v>
                </c:pt>
                <c:pt idx="92">
                  <c:v>#N/A</c:v>
                </c:pt>
                <c:pt idx="93">
                  <c:v>#N/A</c:v>
                </c:pt>
                <c:pt idx="94">
                  <c:v>#N/A</c:v>
                </c:pt>
                <c:pt idx="95">
                  <c:v>#N/A</c:v>
                </c:pt>
                <c:pt idx="96">
                  <c:v>#N/A</c:v>
                </c:pt>
                <c:pt idx="97">
                  <c:v>#N/A</c:v>
                </c:pt>
                <c:pt idx="98">
                  <c:v>97.501000000000005</c:v>
                </c:pt>
                <c:pt idx="99">
                  <c:v>#N/A</c:v>
                </c:pt>
                <c:pt idx="100">
                  <c:v>#N/A</c:v>
                </c:pt>
                <c:pt idx="101">
                  <c:v>#N/A</c:v>
                </c:pt>
                <c:pt idx="102">
                  <c:v>#N/A</c:v>
                </c:pt>
                <c:pt idx="103">
                  <c:v>#N/A</c:v>
                </c:pt>
                <c:pt idx="104">
                  <c:v>#N/A</c:v>
                </c:pt>
                <c:pt idx="105">
                  <c:v>113.6515</c:v>
                </c:pt>
                <c:pt idx="106">
                  <c:v>#N/A</c:v>
                </c:pt>
                <c:pt idx="107">
                  <c:v>#N/A</c:v>
                </c:pt>
                <c:pt idx="108">
                  <c:v>#N/A</c:v>
                </c:pt>
                <c:pt idx="109">
                  <c:v>#N/A</c:v>
                </c:pt>
                <c:pt idx="110">
                  <c:v>#N/A</c:v>
                </c:pt>
                <c:pt idx="111">
                  <c:v>#N/A</c:v>
                </c:pt>
                <c:pt idx="112">
                  <c:v>118.6795</c:v>
                </c:pt>
                <c:pt idx="113">
                  <c:v>#N/A</c:v>
                </c:pt>
                <c:pt idx="114">
                  <c:v>#N/A</c:v>
                </c:pt>
                <c:pt idx="115">
                  <c:v>#N/A</c:v>
                </c:pt>
                <c:pt idx="116">
                  <c:v>#N/A</c:v>
                </c:pt>
                <c:pt idx="117">
                  <c:v>#N/A</c:v>
                </c:pt>
                <c:pt idx="118">
                  <c:v>#N/A</c:v>
                </c:pt>
                <c:pt idx="119">
                  <c:v>119.0545</c:v>
                </c:pt>
                <c:pt idx="120">
                  <c:v>#N/A</c:v>
                </c:pt>
                <c:pt idx="121">
                  <c:v>#N/A</c:v>
                </c:pt>
                <c:pt idx="122">
                  <c:v>#N/A</c:v>
                </c:pt>
                <c:pt idx="123">
                  <c:v>#N/A</c:v>
                </c:pt>
                <c:pt idx="124">
                  <c:v>#N/A</c:v>
                </c:pt>
                <c:pt idx="125">
                  <c:v>#N/A</c:v>
                </c:pt>
                <c:pt idx="126">
                  <c:v>115.26949999999999</c:v>
                </c:pt>
                <c:pt idx="127">
                  <c:v>#N/A</c:v>
                </c:pt>
                <c:pt idx="128">
                  <c:v>#N/A</c:v>
                </c:pt>
                <c:pt idx="129">
                  <c:v>#N/A</c:v>
                </c:pt>
                <c:pt idx="130">
                  <c:v>#N/A</c:v>
                </c:pt>
                <c:pt idx="131">
                  <c:v>#N/A</c:v>
                </c:pt>
                <c:pt idx="132">
                  <c:v>#N/A</c:v>
                </c:pt>
                <c:pt idx="133">
                  <c:v>112.6645</c:v>
                </c:pt>
                <c:pt idx="134">
                  <c:v>#N/A</c:v>
                </c:pt>
                <c:pt idx="135">
                  <c:v>#N/A</c:v>
                </c:pt>
                <c:pt idx="136">
                  <c:v>#N/A</c:v>
                </c:pt>
                <c:pt idx="137">
                  <c:v>#N/A</c:v>
                </c:pt>
                <c:pt idx="138">
                  <c:v>#N/A</c:v>
                </c:pt>
                <c:pt idx="139">
                  <c:v>#N/A</c:v>
                </c:pt>
                <c:pt idx="140">
                  <c:v>109.4345</c:v>
                </c:pt>
                <c:pt idx="141">
                  <c:v>#N/A</c:v>
                </c:pt>
                <c:pt idx="142">
                  <c:v>#N/A</c:v>
                </c:pt>
                <c:pt idx="143">
                  <c:v>#N/A</c:v>
                </c:pt>
                <c:pt idx="144">
                  <c:v>#N/A</c:v>
                </c:pt>
                <c:pt idx="145">
                  <c:v>#N/A</c:v>
                </c:pt>
                <c:pt idx="146">
                  <c:v>#N/A</c:v>
                </c:pt>
                <c:pt idx="147">
                  <c:v>117.8595</c:v>
                </c:pt>
                <c:pt idx="148">
                  <c:v>#N/A</c:v>
                </c:pt>
                <c:pt idx="149">
                  <c:v>#N/A</c:v>
                </c:pt>
                <c:pt idx="150">
                  <c:v>#N/A</c:v>
                </c:pt>
                <c:pt idx="151">
                  <c:v>#N/A</c:v>
                </c:pt>
                <c:pt idx="152">
                  <c:v>#N/A</c:v>
                </c:pt>
                <c:pt idx="153">
                  <c:v>#N/A</c:v>
                </c:pt>
                <c:pt idx="154">
                  <c:v>126.7495</c:v>
                </c:pt>
                <c:pt idx="155">
                  <c:v>#N/A</c:v>
                </c:pt>
                <c:pt idx="156">
                  <c:v>#N/A</c:v>
                </c:pt>
                <c:pt idx="157">
                  <c:v>#N/A</c:v>
                </c:pt>
                <c:pt idx="158">
                  <c:v>#N/A</c:v>
                </c:pt>
                <c:pt idx="159">
                  <c:v>#N/A</c:v>
                </c:pt>
                <c:pt idx="160">
                  <c:v>#N/A</c:v>
                </c:pt>
                <c:pt idx="161">
                  <c:v>132.18450000000001</c:v>
                </c:pt>
                <c:pt idx="162">
                  <c:v>#N/A</c:v>
                </c:pt>
                <c:pt idx="163">
                  <c:v>#N/A</c:v>
                </c:pt>
                <c:pt idx="164">
                  <c:v>#N/A</c:v>
                </c:pt>
                <c:pt idx="165">
                  <c:v>#N/A</c:v>
                </c:pt>
                <c:pt idx="166">
                  <c:v>#N/A</c:v>
                </c:pt>
                <c:pt idx="167">
                  <c:v>#N/A</c:v>
                </c:pt>
                <c:pt idx="168">
                  <c:v>127.8685</c:v>
                </c:pt>
                <c:pt idx="169">
                  <c:v>#N/A</c:v>
                </c:pt>
                <c:pt idx="170">
                  <c:v>#N/A</c:v>
                </c:pt>
                <c:pt idx="171">
                  <c:v>#N/A</c:v>
                </c:pt>
                <c:pt idx="172">
                  <c:v>#N/A</c:v>
                </c:pt>
                <c:pt idx="173">
                  <c:v>#N/A</c:v>
                </c:pt>
                <c:pt idx="174">
                  <c:v>#N/A</c:v>
                </c:pt>
                <c:pt idx="175">
                  <c:v>118.75749999999999</c:v>
                </c:pt>
                <c:pt idx="176">
                  <c:v>#N/A</c:v>
                </c:pt>
                <c:pt idx="177">
                  <c:v>#N/A</c:v>
                </c:pt>
                <c:pt idx="178">
                  <c:v>#N/A</c:v>
                </c:pt>
                <c:pt idx="179">
                  <c:v>#N/A</c:v>
                </c:pt>
                <c:pt idx="180">
                  <c:v>#N/A</c:v>
                </c:pt>
                <c:pt idx="181">
                  <c:v>#N/A</c:v>
                </c:pt>
                <c:pt idx="182">
                  <c:v>121.45650000000001</c:v>
                </c:pt>
                <c:pt idx="183">
                  <c:v>#N/A</c:v>
                </c:pt>
                <c:pt idx="184">
                  <c:v>#N/A</c:v>
                </c:pt>
                <c:pt idx="185">
                  <c:v>#N/A</c:v>
                </c:pt>
                <c:pt idx="186">
                  <c:v>#N/A</c:v>
                </c:pt>
                <c:pt idx="187">
                  <c:v>#N/A</c:v>
                </c:pt>
                <c:pt idx="188">
                  <c:v>#N/A</c:v>
                </c:pt>
                <c:pt idx="189">
                  <c:v>113.965</c:v>
                </c:pt>
                <c:pt idx="190">
                  <c:v>#N/A</c:v>
                </c:pt>
                <c:pt idx="191">
                  <c:v>#N/A</c:v>
                </c:pt>
                <c:pt idx="192">
                  <c:v>#N/A</c:v>
                </c:pt>
                <c:pt idx="193">
                  <c:v>#N/A</c:v>
                </c:pt>
                <c:pt idx="194">
                  <c:v>#N/A</c:v>
                </c:pt>
                <c:pt idx="195">
                  <c:v>#N/A</c:v>
                </c:pt>
                <c:pt idx="196">
                  <c:v>101.869</c:v>
                </c:pt>
                <c:pt idx="197">
                  <c:v>#N/A</c:v>
                </c:pt>
                <c:pt idx="198">
                  <c:v>#N/A</c:v>
                </c:pt>
                <c:pt idx="199">
                  <c:v>#N/A</c:v>
                </c:pt>
                <c:pt idx="200">
                  <c:v>#N/A</c:v>
                </c:pt>
                <c:pt idx="201">
                  <c:v>#N/A</c:v>
                </c:pt>
                <c:pt idx="202">
                  <c:v>#N/A</c:v>
                </c:pt>
                <c:pt idx="203">
                  <c:v>112.0505</c:v>
                </c:pt>
                <c:pt idx="204">
                  <c:v>#N/A</c:v>
                </c:pt>
                <c:pt idx="205">
                  <c:v>#N/A</c:v>
                </c:pt>
                <c:pt idx="206">
                  <c:v>#N/A</c:v>
                </c:pt>
                <c:pt idx="207">
                  <c:v>#N/A</c:v>
                </c:pt>
                <c:pt idx="208">
                  <c:v>#N/A</c:v>
                </c:pt>
                <c:pt idx="209">
                  <c:v>#N/A</c:v>
                </c:pt>
                <c:pt idx="210">
                  <c:v>113.1135</c:v>
                </c:pt>
                <c:pt idx="211">
                  <c:v>#N/A</c:v>
                </c:pt>
                <c:pt idx="212">
                  <c:v>#N/A</c:v>
                </c:pt>
                <c:pt idx="213">
                  <c:v>#N/A</c:v>
                </c:pt>
                <c:pt idx="214">
                  <c:v>#N/A</c:v>
                </c:pt>
                <c:pt idx="215">
                  <c:v>#N/A</c:v>
                </c:pt>
                <c:pt idx="216">
                  <c:v>#N/A</c:v>
                </c:pt>
                <c:pt idx="217">
                  <c:v>113.765</c:v>
                </c:pt>
                <c:pt idx="218">
                  <c:v>#N/A</c:v>
                </c:pt>
                <c:pt idx="219">
                  <c:v>#N/A</c:v>
                </c:pt>
                <c:pt idx="220">
                  <c:v>#N/A</c:v>
                </c:pt>
                <c:pt idx="221">
                  <c:v>#N/A</c:v>
                </c:pt>
                <c:pt idx="222">
                  <c:v>#N/A</c:v>
                </c:pt>
                <c:pt idx="223">
                  <c:v>#N/A</c:v>
                </c:pt>
                <c:pt idx="224">
                  <c:v>132.779</c:v>
                </c:pt>
                <c:pt idx="225">
                  <c:v>#N/A</c:v>
                </c:pt>
                <c:pt idx="226">
                  <c:v>#N/A</c:v>
                </c:pt>
                <c:pt idx="227">
                  <c:v>#N/A</c:v>
                </c:pt>
                <c:pt idx="228">
                  <c:v>#N/A</c:v>
                </c:pt>
                <c:pt idx="229">
                  <c:v>#N/A</c:v>
                </c:pt>
                <c:pt idx="230">
                  <c:v>#N/A</c:v>
                </c:pt>
                <c:pt idx="231">
                  <c:v>149.63749999999999</c:v>
                </c:pt>
                <c:pt idx="232">
                  <c:v>#N/A</c:v>
                </c:pt>
                <c:pt idx="233">
                  <c:v>#N/A</c:v>
                </c:pt>
                <c:pt idx="234">
                  <c:v>#N/A</c:v>
                </c:pt>
                <c:pt idx="235">
                  <c:v>#N/A</c:v>
                </c:pt>
                <c:pt idx="236">
                  <c:v>#N/A</c:v>
                </c:pt>
                <c:pt idx="237">
                  <c:v>#N/A</c:v>
                </c:pt>
                <c:pt idx="238">
                  <c:v>120.26649999999999</c:v>
                </c:pt>
                <c:pt idx="239">
                  <c:v>#N/A</c:v>
                </c:pt>
                <c:pt idx="240">
                  <c:v>#N/A</c:v>
                </c:pt>
                <c:pt idx="241">
                  <c:v>#N/A</c:v>
                </c:pt>
                <c:pt idx="242">
                  <c:v>#N/A</c:v>
                </c:pt>
                <c:pt idx="243">
                  <c:v>#N/A</c:v>
                </c:pt>
                <c:pt idx="244">
                  <c:v>#N/A</c:v>
                </c:pt>
                <c:pt idx="245">
                  <c:v>128.2045</c:v>
                </c:pt>
                <c:pt idx="246">
                  <c:v>#N/A</c:v>
                </c:pt>
                <c:pt idx="247">
                  <c:v>#N/A</c:v>
                </c:pt>
                <c:pt idx="248">
                  <c:v>#N/A</c:v>
                </c:pt>
                <c:pt idx="249">
                  <c:v>#N/A</c:v>
                </c:pt>
                <c:pt idx="250">
                  <c:v>#N/A</c:v>
                </c:pt>
                <c:pt idx="251">
                  <c:v>#N/A</c:v>
                </c:pt>
                <c:pt idx="252">
                  <c:v>129.23949999999999</c:v>
                </c:pt>
                <c:pt idx="253">
                  <c:v>#N/A</c:v>
                </c:pt>
                <c:pt idx="254">
                  <c:v>#N/A</c:v>
                </c:pt>
                <c:pt idx="255">
                  <c:v>#N/A</c:v>
                </c:pt>
                <c:pt idx="256">
                  <c:v>#N/A</c:v>
                </c:pt>
                <c:pt idx="257">
                  <c:v>#N/A</c:v>
                </c:pt>
                <c:pt idx="258">
                  <c:v>#N/A</c:v>
                </c:pt>
                <c:pt idx="259">
                  <c:v>131.0445</c:v>
                </c:pt>
                <c:pt idx="260">
                  <c:v>#N/A</c:v>
                </c:pt>
                <c:pt idx="261">
                  <c:v>#N/A</c:v>
                </c:pt>
                <c:pt idx="262">
                  <c:v>#N/A</c:v>
                </c:pt>
                <c:pt idx="263">
                  <c:v>#N/A</c:v>
                </c:pt>
                <c:pt idx="264">
                  <c:v>#N/A</c:v>
                </c:pt>
                <c:pt idx="265">
                  <c:v>#N/A</c:v>
                </c:pt>
                <c:pt idx="266">
                  <c:v>122.938</c:v>
                </c:pt>
                <c:pt idx="267">
                  <c:v>#N/A</c:v>
                </c:pt>
                <c:pt idx="268">
                  <c:v>#N/A</c:v>
                </c:pt>
                <c:pt idx="269">
                  <c:v>#N/A</c:v>
                </c:pt>
                <c:pt idx="270">
                  <c:v>#N/A</c:v>
                </c:pt>
                <c:pt idx="271">
                  <c:v>#N/A</c:v>
                </c:pt>
                <c:pt idx="272">
                  <c:v>#N/A</c:v>
                </c:pt>
                <c:pt idx="273">
                  <c:v>114.011</c:v>
                </c:pt>
                <c:pt idx="274">
                  <c:v>#N/A</c:v>
                </c:pt>
                <c:pt idx="275">
                  <c:v>#N/A</c:v>
                </c:pt>
                <c:pt idx="276">
                  <c:v>#N/A</c:v>
                </c:pt>
                <c:pt idx="277">
                  <c:v>#N/A</c:v>
                </c:pt>
                <c:pt idx="278">
                  <c:v>#N/A</c:v>
                </c:pt>
                <c:pt idx="279">
                  <c:v>#N/A</c:v>
                </c:pt>
                <c:pt idx="280">
                  <c:v>119.3475</c:v>
                </c:pt>
                <c:pt idx="281">
                  <c:v>#N/A</c:v>
                </c:pt>
                <c:pt idx="282">
                  <c:v>#N/A</c:v>
                </c:pt>
                <c:pt idx="283">
                  <c:v>#N/A</c:v>
                </c:pt>
                <c:pt idx="284">
                  <c:v>#N/A</c:v>
                </c:pt>
                <c:pt idx="285">
                  <c:v>#N/A</c:v>
                </c:pt>
                <c:pt idx="286">
                  <c:v>#N/A</c:v>
                </c:pt>
                <c:pt idx="287">
                  <c:v>117.971</c:v>
                </c:pt>
                <c:pt idx="288">
                  <c:v>#N/A</c:v>
                </c:pt>
                <c:pt idx="289">
                  <c:v>#N/A</c:v>
                </c:pt>
                <c:pt idx="290">
                  <c:v>#N/A</c:v>
                </c:pt>
                <c:pt idx="291">
                  <c:v>#N/A</c:v>
                </c:pt>
                <c:pt idx="292">
                  <c:v>#N/A</c:v>
                </c:pt>
                <c:pt idx="293">
                  <c:v>#N/A</c:v>
                </c:pt>
                <c:pt idx="294">
                  <c:v>148.68600000000001</c:v>
                </c:pt>
                <c:pt idx="295">
                  <c:v>#N/A</c:v>
                </c:pt>
                <c:pt idx="296">
                  <c:v>#N/A</c:v>
                </c:pt>
                <c:pt idx="297">
                  <c:v>#N/A</c:v>
                </c:pt>
                <c:pt idx="298">
                  <c:v>#N/A</c:v>
                </c:pt>
                <c:pt idx="299">
                  <c:v>#N/A</c:v>
                </c:pt>
                <c:pt idx="300">
                  <c:v>#N/A</c:v>
                </c:pt>
                <c:pt idx="301">
                  <c:v>152.13149999999999</c:v>
                </c:pt>
                <c:pt idx="302">
                  <c:v>#N/A</c:v>
                </c:pt>
                <c:pt idx="303">
                  <c:v>#N/A</c:v>
                </c:pt>
                <c:pt idx="304">
                  <c:v>#N/A</c:v>
                </c:pt>
                <c:pt idx="305">
                  <c:v>#N/A</c:v>
                </c:pt>
                <c:pt idx="306">
                  <c:v>#N/A</c:v>
                </c:pt>
                <c:pt idx="307">
                  <c:v>#N/A</c:v>
                </c:pt>
                <c:pt idx="308">
                  <c:v>138.62649999999999</c:v>
                </c:pt>
                <c:pt idx="309">
                  <c:v>#N/A</c:v>
                </c:pt>
                <c:pt idx="310">
                  <c:v>#N/A</c:v>
                </c:pt>
                <c:pt idx="311">
                  <c:v>#N/A</c:v>
                </c:pt>
                <c:pt idx="312">
                  <c:v>#N/A</c:v>
                </c:pt>
                <c:pt idx="313">
                  <c:v>#N/A</c:v>
                </c:pt>
                <c:pt idx="314">
                  <c:v>#N/A</c:v>
                </c:pt>
                <c:pt idx="315">
                  <c:v>44.980499999999999</c:v>
                </c:pt>
                <c:pt idx="316">
                  <c:v>#N/A</c:v>
                </c:pt>
                <c:pt idx="317">
                  <c:v>#N/A</c:v>
                </c:pt>
                <c:pt idx="318">
                  <c:v>#N/A</c:v>
                </c:pt>
                <c:pt idx="319">
                  <c:v>#N/A</c:v>
                </c:pt>
                <c:pt idx="320">
                  <c:v>#N/A</c:v>
                </c:pt>
                <c:pt idx="321">
                  <c:v>#N/A</c:v>
                </c:pt>
                <c:pt idx="322">
                  <c:v>92.441500000000005</c:v>
                </c:pt>
                <c:pt idx="323">
                  <c:v>#N/A</c:v>
                </c:pt>
                <c:pt idx="324">
                  <c:v>#N/A</c:v>
                </c:pt>
                <c:pt idx="325">
                  <c:v>#N/A</c:v>
                </c:pt>
                <c:pt idx="326">
                  <c:v>#N/A</c:v>
                </c:pt>
                <c:pt idx="327">
                  <c:v>#N/A</c:v>
                </c:pt>
                <c:pt idx="328">
                  <c:v>#N/A</c:v>
                </c:pt>
                <c:pt idx="329">
                  <c:v>104.3165</c:v>
                </c:pt>
                <c:pt idx="330">
                  <c:v>#N/A</c:v>
                </c:pt>
                <c:pt idx="331">
                  <c:v>#N/A</c:v>
                </c:pt>
                <c:pt idx="332">
                  <c:v>#N/A</c:v>
                </c:pt>
                <c:pt idx="333">
                  <c:v>#N/A</c:v>
                </c:pt>
                <c:pt idx="334">
                  <c:v>#N/A</c:v>
                </c:pt>
                <c:pt idx="335">
                  <c:v>#N/A</c:v>
                </c:pt>
                <c:pt idx="336">
                  <c:v>97.172499999999999</c:v>
                </c:pt>
                <c:pt idx="337">
                  <c:v>#N/A</c:v>
                </c:pt>
                <c:pt idx="338">
                  <c:v>#N/A</c:v>
                </c:pt>
                <c:pt idx="339">
                  <c:v>#N/A</c:v>
                </c:pt>
                <c:pt idx="340">
                  <c:v>#N/A</c:v>
                </c:pt>
                <c:pt idx="341">
                  <c:v>#N/A</c:v>
                </c:pt>
                <c:pt idx="342">
                  <c:v>#N/A</c:v>
                </c:pt>
                <c:pt idx="343">
                  <c:v>95.871499999999997</c:v>
                </c:pt>
                <c:pt idx="344">
                  <c:v>#N/A</c:v>
                </c:pt>
                <c:pt idx="345">
                  <c:v>#N/A</c:v>
                </c:pt>
                <c:pt idx="346">
                  <c:v>#N/A</c:v>
                </c:pt>
                <c:pt idx="347">
                  <c:v>#N/A</c:v>
                </c:pt>
                <c:pt idx="348">
                  <c:v>#N/A</c:v>
                </c:pt>
                <c:pt idx="349">
                  <c:v>#N/A</c:v>
                </c:pt>
                <c:pt idx="350">
                  <c:v>93.915499999999994</c:v>
                </c:pt>
                <c:pt idx="351">
                  <c:v>#N/A</c:v>
                </c:pt>
                <c:pt idx="352">
                  <c:v>#N/A</c:v>
                </c:pt>
                <c:pt idx="353">
                  <c:v>#N/A</c:v>
                </c:pt>
                <c:pt idx="354">
                  <c:v>#N/A</c:v>
                </c:pt>
                <c:pt idx="355">
                  <c:v>#N/A</c:v>
                </c:pt>
                <c:pt idx="356">
                  <c:v>#N/A</c:v>
                </c:pt>
                <c:pt idx="357">
                  <c:v>103.21599999999999</c:v>
                </c:pt>
                <c:pt idx="358">
                  <c:v>#N/A</c:v>
                </c:pt>
                <c:pt idx="359">
                  <c:v>#N/A</c:v>
                </c:pt>
                <c:pt idx="360">
                  <c:v>#N/A</c:v>
                </c:pt>
                <c:pt idx="361">
                  <c:v>#N/A</c:v>
                </c:pt>
                <c:pt idx="362">
                  <c:v>#N/A</c:v>
                </c:pt>
                <c:pt idx="363">
                  <c:v>#N/A</c:v>
                </c:pt>
                <c:pt idx="364">
                  <c:v>116.449</c:v>
                </c:pt>
              </c:numCache>
            </c:numRef>
          </c:val>
          <c:smooth val="0"/>
          <c:extLst>
            <c:ext xmlns:c16="http://schemas.microsoft.com/office/drawing/2014/chart" uri="{C3380CC4-5D6E-409C-BE32-E72D297353CC}">
              <c16:uniqueId val="{00000001-CA11-4CB6-A919-6179CC3B0637}"/>
            </c:ext>
          </c:extLst>
        </c:ser>
        <c:ser>
          <c:idx val="1"/>
          <c:order val="3"/>
          <c:tx>
            <c:strRef>
              <c:f>玻璃月度周度图表!$CT$17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玻璃月度周度图表!$CQ$18:$CQ$382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玻璃月度周度图表!$CT$18:$CT$382</c:f>
              <c:numCache>
                <c:formatCode>0.00_ </c:formatCode>
                <c:ptCount val="365"/>
                <c:pt idx="0">
                  <c:v>#N/A</c:v>
                </c:pt>
                <c:pt idx="1">
                  <c:v>120.57599999999999</c:v>
                </c:pt>
                <c:pt idx="2">
                  <c:v>#N/A</c:v>
                </c:pt>
                <c:pt idx="3">
                  <c:v>#N/A</c:v>
                </c:pt>
                <c:pt idx="4">
                  <c:v>#N/A</c:v>
                </c:pt>
                <c:pt idx="5">
                  <c:v>#N/A</c:v>
                </c:pt>
                <c:pt idx="6">
                  <c:v>#N/A</c:v>
                </c:pt>
                <c:pt idx="7">
                  <c:v>#N/A</c:v>
                </c:pt>
                <c:pt idx="8">
                  <c:v>120.813</c:v>
                </c:pt>
                <c:pt idx="9">
                  <c:v>#N/A</c:v>
                </c:pt>
                <c:pt idx="10">
                  <c:v>#N/A</c:v>
                </c:pt>
                <c:pt idx="11">
                  <c:v>#N/A</c:v>
                </c:pt>
                <c:pt idx="12">
                  <c:v>#N/A</c:v>
                </c:pt>
                <c:pt idx="13">
                  <c:v>#N/A</c:v>
                </c:pt>
                <c:pt idx="14">
                  <c:v>#N/A</c:v>
                </c:pt>
                <c:pt idx="15">
                  <c:v>131.49299999999999</c:v>
                </c:pt>
                <c:pt idx="16">
                  <c:v>#N/A</c:v>
                </c:pt>
                <c:pt idx="17">
                  <c:v>#N/A</c:v>
                </c:pt>
                <c:pt idx="18">
                  <c:v>#N/A</c:v>
                </c:pt>
                <c:pt idx="19">
                  <c:v>#N/A</c:v>
                </c:pt>
                <c:pt idx="20">
                  <c:v>#N/A</c:v>
                </c:pt>
                <c:pt idx="21">
                  <c:v>#N/A</c:v>
                </c:pt>
                <c:pt idx="22">
                  <c:v>111.592</c:v>
                </c:pt>
                <c:pt idx="23">
                  <c:v>#N/A</c:v>
                </c:pt>
                <c:pt idx="24">
                  <c:v>#N/A</c:v>
                </c:pt>
                <c:pt idx="25">
                  <c:v>#N/A</c:v>
                </c:pt>
                <c:pt idx="26">
                  <c:v>#N/A</c:v>
                </c:pt>
                <c:pt idx="27">
                  <c:v>#N/A</c:v>
                </c:pt>
                <c:pt idx="28">
                  <c:v>#N/A</c:v>
                </c:pt>
                <c:pt idx="29">
                  <c:v>109.07599999999999</c:v>
                </c:pt>
                <c:pt idx="30">
                  <c:v>#N/A</c:v>
                </c:pt>
                <c:pt idx="31">
                  <c:v>#N/A</c:v>
                </c:pt>
                <c:pt idx="32">
                  <c:v>#N/A</c:v>
                </c:pt>
                <c:pt idx="33">
                  <c:v>#N/A</c:v>
                </c:pt>
                <c:pt idx="34">
                  <c:v>#N/A</c:v>
                </c:pt>
                <c:pt idx="35">
                  <c:v>#N/A</c:v>
                </c:pt>
                <c:pt idx="36">
                  <c:v>114.928</c:v>
                </c:pt>
                <c:pt idx="37">
                  <c:v>#N/A</c:v>
                </c:pt>
                <c:pt idx="38">
                  <c:v>#N/A</c:v>
                </c:pt>
                <c:pt idx="39">
                  <c:v>#N/A</c:v>
                </c:pt>
                <c:pt idx="40">
                  <c:v>#N/A</c:v>
                </c:pt>
                <c:pt idx="41">
                  <c:v>#N/A</c:v>
                </c:pt>
                <c:pt idx="42">
                  <c:v>#N/A</c:v>
                </c:pt>
                <c:pt idx="43">
                  <c:v>114.593</c:v>
                </c:pt>
                <c:pt idx="44">
                  <c:v>#N/A</c:v>
                </c:pt>
                <c:pt idx="45">
                  <c:v>#N/A</c:v>
                </c:pt>
                <c:pt idx="46">
                  <c:v>#N/A</c:v>
                </c:pt>
                <c:pt idx="47">
                  <c:v>#N/A</c:v>
                </c:pt>
                <c:pt idx="48">
                  <c:v>#N/A</c:v>
                </c:pt>
                <c:pt idx="49">
                  <c:v>#N/A</c:v>
                </c:pt>
                <c:pt idx="50">
                  <c:v>108.88800000000001</c:v>
                </c:pt>
                <c:pt idx="51">
                  <c:v>#N/A</c:v>
                </c:pt>
                <c:pt idx="52">
                  <c:v>#N/A</c:v>
                </c:pt>
                <c:pt idx="53">
                  <c:v>#N/A</c:v>
                </c:pt>
                <c:pt idx="54">
                  <c:v>#N/A</c:v>
                </c:pt>
                <c:pt idx="55">
                  <c:v>#N/A</c:v>
                </c:pt>
                <c:pt idx="56">
                  <c:v>#N/A</c:v>
                </c:pt>
                <c:pt idx="57">
                  <c:v>108.49299999999999</c:v>
                </c:pt>
                <c:pt idx="58">
                  <c:v>#N/A</c:v>
                </c:pt>
                <c:pt idx="59">
                  <c:v>#N/A</c:v>
                </c:pt>
                <c:pt idx="60">
                  <c:v>#N/A</c:v>
                </c:pt>
                <c:pt idx="61">
                  <c:v>#N/A</c:v>
                </c:pt>
                <c:pt idx="62">
                  <c:v>#N/A</c:v>
                </c:pt>
                <c:pt idx="63">
                  <c:v>#N/A</c:v>
                </c:pt>
                <c:pt idx="64">
                  <c:v>109.688</c:v>
                </c:pt>
                <c:pt idx="65">
                  <c:v>#N/A</c:v>
                </c:pt>
                <c:pt idx="66">
                  <c:v>#N/A</c:v>
                </c:pt>
                <c:pt idx="67">
                  <c:v>#N/A</c:v>
                </c:pt>
                <c:pt idx="68">
                  <c:v>#N/A</c:v>
                </c:pt>
                <c:pt idx="69">
                  <c:v>#N/A</c:v>
                </c:pt>
                <c:pt idx="70">
                  <c:v>#N/A</c:v>
                </c:pt>
                <c:pt idx="71">
                  <c:v>117.473</c:v>
                </c:pt>
                <c:pt idx="72">
                  <c:v>#N/A</c:v>
                </c:pt>
                <c:pt idx="73">
                  <c:v>#N/A</c:v>
                </c:pt>
                <c:pt idx="74">
                  <c:v>#N/A</c:v>
                </c:pt>
                <c:pt idx="75">
                  <c:v>#N/A</c:v>
                </c:pt>
                <c:pt idx="76">
                  <c:v>#N/A</c:v>
                </c:pt>
                <c:pt idx="77">
                  <c:v>#N/A</c:v>
                </c:pt>
                <c:pt idx="78">
                  <c:v>121.018</c:v>
                </c:pt>
                <c:pt idx="79">
                  <c:v>#N/A</c:v>
                </c:pt>
                <c:pt idx="80">
                  <c:v>#N/A</c:v>
                </c:pt>
                <c:pt idx="81">
                  <c:v>#N/A</c:v>
                </c:pt>
                <c:pt idx="82">
                  <c:v>#N/A</c:v>
                </c:pt>
                <c:pt idx="83">
                  <c:v>#N/A</c:v>
                </c:pt>
                <c:pt idx="84">
                  <c:v>#N/A</c:v>
                </c:pt>
                <c:pt idx="85">
                  <c:v>112.643</c:v>
                </c:pt>
                <c:pt idx="86">
                  <c:v>#N/A</c:v>
                </c:pt>
                <c:pt idx="87">
                  <c:v>#N/A</c:v>
                </c:pt>
                <c:pt idx="88">
                  <c:v>#N/A</c:v>
                </c:pt>
                <c:pt idx="89">
                  <c:v>#N/A</c:v>
                </c:pt>
                <c:pt idx="90">
                  <c:v>#N/A</c:v>
                </c:pt>
                <c:pt idx="91">
                  <c:v>#N/A</c:v>
                </c:pt>
                <c:pt idx="92">
                  <c:v>134.553</c:v>
                </c:pt>
                <c:pt idx="93">
                  <c:v>#N/A</c:v>
                </c:pt>
                <c:pt idx="94">
                  <c:v>#N/A</c:v>
                </c:pt>
                <c:pt idx="95">
                  <c:v>#N/A</c:v>
                </c:pt>
                <c:pt idx="96">
                  <c:v>#N/A</c:v>
                </c:pt>
                <c:pt idx="97">
                  <c:v>#N/A</c:v>
                </c:pt>
                <c:pt idx="98">
                  <c:v>#N/A</c:v>
                </c:pt>
                <c:pt idx="99">
                  <c:v>127.473</c:v>
                </c:pt>
                <c:pt idx="100">
                  <c:v>#N/A</c:v>
                </c:pt>
                <c:pt idx="101">
                  <c:v>#N/A</c:v>
                </c:pt>
                <c:pt idx="102">
                  <c:v>#N/A</c:v>
                </c:pt>
                <c:pt idx="103">
                  <c:v>#N/A</c:v>
                </c:pt>
                <c:pt idx="104">
                  <c:v>#N/A</c:v>
                </c:pt>
                <c:pt idx="105">
                  <c:v>#N/A</c:v>
                </c:pt>
                <c:pt idx="106">
                  <c:v>108.666</c:v>
                </c:pt>
                <c:pt idx="107">
                  <c:v>#N/A</c:v>
                </c:pt>
                <c:pt idx="108">
                  <c:v>#N/A</c:v>
                </c:pt>
                <c:pt idx="109">
                  <c:v>#N/A</c:v>
                </c:pt>
                <c:pt idx="110">
                  <c:v>#N/A</c:v>
                </c:pt>
                <c:pt idx="111">
                  <c:v>#N/A</c:v>
                </c:pt>
                <c:pt idx="112">
                  <c:v>#N/A</c:v>
                </c:pt>
                <c:pt idx="113">
                  <c:v>105.389</c:v>
                </c:pt>
                <c:pt idx="114">
                  <c:v>#N/A</c:v>
                </c:pt>
                <c:pt idx="115">
                  <c:v>#N/A</c:v>
                </c:pt>
                <c:pt idx="116">
                  <c:v>#N/A</c:v>
                </c:pt>
                <c:pt idx="117">
                  <c:v>#N/A</c:v>
                </c:pt>
                <c:pt idx="118">
                  <c:v>#N/A</c:v>
                </c:pt>
                <c:pt idx="119">
                  <c:v>#N/A</c:v>
                </c:pt>
                <c:pt idx="120">
                  <c:v>110.953</c:v>
                </c:pt>
                <c:pt idx="121">
                  <c:v>#N/A</c:v>
                </c:pt>
                <c:pt idx="122">
                  <c:v>#N/A</c:v>
                </c:pt>
                <c:pt idx="123">
                  <c:v>#N/A</c:v>
                </c:pt>
                <c:pt idx="124">
                  <c:v>#N/A</c:v>
                </c:pt>
                <c:pt idx="125">
                  <c:v>#N/A</c:v>
                </c:pt>
                <c:pt idx="126">
                  <c:v>#N/A</c:v>
                </c:pt>
                <c:pt idx="127">
                  <c:v>105.807</c:v>
                </c:pt>
                <c:pt idx="128">
                  <c:v>#N/A</c:v>
                </c:pt>
                <c:pt idx="129">
                  <c:v>#N/A</c:v>
                </c:pt>
                <c:pt idx="130">
                  <c:v>#N/A</c:v>
                </c:pt>
                <c:pt idx="131">
                  <c:v>#N/A</c:v>
                </c:pt>
                <c:pt idx="132">
                  <c:v>#N/A</c:v>
                </c:pt>
                <c:pt idx="133">
                  <c:v>#N/A</c:v>
                </c:pt>
                <c:pt idx="134">
                  <c:v>130.75800000000001</c:v>
                </c:pt>
                <c:pt idx="135">
                  <c:v>#N/A</c:v>
                </c:pt>
                <c:pt idx="136">
                  <c:v>#N/A</c:v>
                </c:pt>
                <c:pt idx="137">
                  <c:v>#N/A</c:v>
                </c:pt>
                <c:pt idx="138">
                  <c:v>#N/A</c:v>
                </c:pt>
                <c:pt idx="139">
                  <c:v>#N/A</c:v>
                </c:pt>
                <c:pt idx="140">
                  <c:v>#N/A</c:v>
                </c:pt>
                <c:pt idx="141">
                  <c:v>160.63249999999999</c:v>
                </c:pt>
                <c:pt idx="142">
                  <c:v>#N/A</c:v>
                </c:pt>
                <c:pt idx="143">
                  <c:v>#N/A</c:v>
                </c:pt>
                <c:pt idx="144">
                  <c:v>#N/A</c:v>
                </c:pt>
                <c:pt idx="145">
                  <c:v>#N/A</c:v>
                </c:pt>
                <c:pt idx="146">
                  <c:v>#N/A</c:v>
                </c:pt>
                <c:pt idx="147">
                  <c:v>#N/A</c:v>
                </c:pt>
                <c:pt idx="148">
                  <c:v>126.14400000000001</c:v>
                </c:pt>
                <c:pt idx="149">
                  <c:v>#N/A</c:v>
                </c:pt>
                <c:pt idx="150">
                  <c:v>#N/A</c:v>
                </c:pt>
                <c:pt idx="151">
                  <c:v>#N/A</c:v>
                </c:pt>
                <c:pt idx="152">
                  <c:v>#N/A</c:v>
                </c:pt>
                <c:pt idx="153">
                  <c:v>#N/A</c:v>
                </c:pt>
                <c:pt idx="154">
                  <c:v>#N/A</c:v>
                </c:pt>
                <c:pt idx="155">
                  <c:v>112.739</c:v>
                </c:pt>
                <c:pt idx="156">
                  <c:v>#N/A</c:v>
                </c:pt>
                <c:pt idx="157">
                  <c:v>#N/A</c:v>
                </c:pt>
                <c:pt idx="158">
                  <c:v>#N/A</c:v>
                </c:pt>
                <c:pt idx="159">
                  <c:v>#N/A</c:v>
                </c:pt>
                <c:pt idx="160">
                  <c:v>#N/A</c:v>
                </c:pt>
                <c:pt idx="161">
                  <c:v>#N/A</c:v>
                </c:pt>
                <c:pt idx="162">
                  <c:v>121.474</c:v>
                </c:pt>
                <c:pt idx="163">
                  <c:v>#N/A</c:v>
                </c:pt>
                <c:pt idx="164">
                  <c:v>#N/A</c:v>
                </c:pt>
                <c:pt idx="165">
                  <c:v>#N/A</c:v>
                </c:pt>
                <c:pt idx="166">
                  <c:v>#N/A</c:v>
                </c:pt>
                <c:pt idx="167">
                  <c:v>#N/A</c:v>
                </c:pt>
                <c:pt idx="168">
                  <c:v>#N/A</c:v>
                </c:pt>
                <c:pt idx="169">
                  <c:v>120.56399999999999</c:v>
                </c:pt>
                <c:pt idx="170">
                  <c:v>#N/A</c:v>
                </c:pt>
                <c:pt idx="171">
                  <c:v>#N/A</c:v>
                </c:pt>
                <c:pt idx="172">
                  <c:v>#N/A</c:v>
                </c:pt>
                <c:pt idx="173">
                  <c:v>#N/A</c:v>
                </c:pt>
                <c:pt idx="174">
                  <c:v>#N/A</c:v>
                </c:pt>
                <c:pt idx="175">
                  <c:v>#N/A</c:v>
                </c:pt>
                <c:pt idx="176">
                  <c:v>117.57</c:v>
                </c:pt>
                <c:pt idx="177">
                  <c:v>#N/A</c:v>
                </c:pt>
                <c:pt idx="178">
                  <c:v>#N/A</c:v>
                </c:pt>
                <c:pt idx="179">
                  <c:v>#N/A</c:v>
                </c:pt>
                <c:pt idx="180">
                  <c:v>#N/A</c:v>
                </c:pt>
                <c:pt idx="181">
                  <c:v>#N/A</c:v>
                </c:pt>
                <c:pt idx="182">
                  <c:v>#N/A</c:v>
                </c:pt>
                <c:pt idx="183">
                  <c:v>115.22799999999999</c:v>
                </c:pt>
                <c:pt idx="184">
                  <c:v>#N/A</c:v>
                </c:pt>
                <c:pt idx="185">
                  <c:v>#N/A</c:v>
                </c:pt>
                <c:pt idx="186">
                  <c:v>#N/A</c:v>
                </c:pt>
                <c:pt idx="187">
                  <c:v>#N/A</c:v>
                </c:pt>
                <c:pt idx="188">
                  <c:v>#N/A</c:v>
                </c:pt>
                <c:pt idx="189">
                  <c:v>#N/A</c:v>
                </c:pt>
                <c:pt idx="190">
                  <c:v>118.94</c:v>
                </c:pt>
                <c:pt idx="191">
                  <c:v>#N/A</c:v>
                </c:pt>
                <c:pt idx="192">
                  <c:v>#N/A</c:v>
                </c:pt>
                <c:pt idx="193">
                  <c:v>#N/A</c:v>
                </c:pt>
                <c:pt idx="194">
                  <c:v>#N/A</c:v>
                </c:pt>
                <c:pt idx="195">
                  <c:v>#N/A</c:v>
                </c:pt>
                <c:pt idx="196">
                  <c:v>#N/A</c:v>
                </c:pt>
                <c:pt idx="197">
                  <c:v>116.036</c:v>
                </c:pt>
                <c:pt idx="198">
                  <c:v>#N/A</c:v>
                </c:pt>
                <c:pt idx="199">
                  <c:v>#N/A</c:v>
                </c:pt>
                <c:pt idx="200">
                  <c:v>#N/A</c:v>
                </c:pt>
                <c:pt idx="201">
                  <c:v>#N/A</c:v>
                </c:pt>
                <c:pt idx="202">
                  <c:v>#N/A</c:v>
                </c:pt>
                <c:pt idx="203">
                  <c:v>#N/A</c:v>
                </c:pt>
                <c:pt idx="204">
                  <c:v>109.00749999999999</c:v>
                </c:pt>
                <c:pt idx="205">
                  <c:v>#N/A</c:v>
                </c:pt>
                <c:pt idx="206">
                  <c:v>#N/A</c:v>
                </c:pt>
                <c:pt idx="207">
                  <c:v>#N/A</c:v>
                </c:pt>
                <c:pt idx="208">
                  <c:v>#N/A</c:v>
                </c:pt>
                <c:pt idx="209">
                  <c:v>#N/A</c:v>
                </c:pt>
                <c:pt idx="210">
                  <c:v>#N/A</c:v>
                </c:pt>
                <c:pt idx="211">
                  <c:v>115.8905</c:v>
                </c:pt>
                <c:pt idx="212">
                  <c:v>#N/A</c:v>
                </c:pt>
                <c:pt idx="213">
                  <c:v>#N/A</c:v>
                </c:pt>
                <c:pt idx="214">
                  <c:v>#N/A</c:v>
                </c:pt>
                <c:pt idx="215">
                  <c:v>#N/A</c:v>
                </c:pt>
                <c:pt idx="216">
                  <c:v>#N/A</c:v>
                </c:pt>
                <c:pt idx="217">
                  <c:v>#N/A</c:v>
                </c:pt>
                <c:pt idx="218">
                  <c:v>112.2715</c:v>
                </c:pt>
                <c:pt idx="219">
                  <c:v>#N/A</c:v>
                </c:pt>
                <c:pt idx="220">
                  <c:v>#N/A</c:v>
                </c:pt>
                <c:pt idx="221">
                  <c:v>#N/A</c:v>
                </c:pt>
                <c:pt idx="222">
                  <c:v>#N/A</c:v>
                </c:pt>
                <c:pt idx="223">
                  <c:v>#N/A</c:v>
                </c:pt>
                <c:pt idx="224">
                  <c:v>#N/A</c:v>
                </c:pt>
                <c:pt idx="225">
                  <c:v>116.1895</c:v>
                </c:pt>
                <c:pt idx="226">
                  <c:v>#N/A</c:v>
                </c:pt>
                <c:pt idx="227">
                  <c:v>#N/A</c:v>
                </c:pt>
                <c:pt idx="228">
                  <c:v>#N/A</c:v>
                </c:pt>
                <c:pt idx="229">
                  <c:v>#N/A</c:v>
                </c:pt>
                <c:pt idx="230">
                  <c:v>#N/A</c:v>
                </c:pt>
                <c:pt idx="231">
                  <c:v>#N/A</c:v>
                </c:pt>
                <c:pt idx="232">
                  <c:v>116.19199999999999</c:v>
                </c:pt>
                <c:pt idx="233">
                  <c:v>#N/A</c:v>
                </c:pt>
                <c:pt idx="234">
                  <c:v>#N/A</c:v>
                </c:pt>
                <c:pt idx="235">
                  <c:v>#N/A</c:v>
                </c:pt>
                <c:pt idx="236">
                  <c:v>#N/A</c:v>
                </c:pt>
                <c:pt idx="237">
                  <c:v>#N/A</c:v>
                </c:pt>
                <c:pt idx="238">
                  <c:v>#N/A</c:v>
                </c:pt>
                <c:pt idx="239">
                  <c:v>109.66200000000001</c:v>
                </c:pt>
                <c:pt idx="240">
                  <c:v>#N/A</c:v>
                </c:pt>
                <c:pt idx="241">
                  <c:v>#N/A</c:v>
                </c:pt>
                <c:pt idx="242">
                  <c:v>#N/A</c:v>
                </c:pt>
                <c:pt idx="243">
                  <c:v>#N/A</c:v>
                </c:pt>
                <c:pt idx="244">
                  <c:v>#N/A</c:v>
                </c:pt>
                <c:pt idx="245">
                  <c:v>#N/A</c:v>
                </c:pt>
                <c:pt idx="246">
                  <c:v>114.7445</c:v>
                </c:pt>
                <c:pt idx="247">
                  <c:v>#N/A</c:v>
                </c:pt>
                <c:pt idx="248">
                  <c:v>#N/A</c:v>
                </c:pt>
                <c:pt idx="249">
                  <c:v>#N/A</c:v>
                </c:pt>
                <c:pt idx="250">
                  <c:v>#N/A</c:v>
                </c:pt>
                <c:pt idx="251">
                  <c:v>#N/A</c:v>
                </c:pt>
                <c:pt idx="252">
                  <c:v>#N/A</c:v>
                </c:pt>
                <c:pt idx="253">
                  <c:v>113.5025</c:v>
                </c:pt>
                <c:pt idx="254">
                  <c:v>#N/A</c:v>
                </c:pt>
                <c:pt idx="255">
                  <c:v>#N/A</c:v>
                </c:pt>
                <c:pt idx="256">
                  <c:v>#N/A</c:v>
                </c:pt>
                <c:pt idx="257">
                  <c:v>#N/A</c:v>
                </c:pt>
                <c:pt idx="258">
                  <c:v>#N/A</c:v>
                </c:pt>
                <c:pt idx="259">
                  <c:v>#N/A</c:v>
                </c:pt>
                <c:pt idx="260">
                  <c:v>111.55249999999999</c:v>
                </c:pt>
                <c:pt idx="261">
                  <c:v>#N/A</c:v>
                </c:pt>
                <c:pt idx="262">
                  <c:v>#N/A</c:v>
                </c:pt>
                <c:pt idx="263">
                  <c:v>#N/A</c:v>
                </c:pt>
                <c:pt idx="264">
                  <c:v>#N/A</c:v>
                </c:pt>
                <c:pt idx="265">
                  <c:v>#N/A</c:v>
                </c:pt>
                <c:pt idx="266">
                  <c:v>#N/A</c:v>
                </c:pt>
                <c:pt idx="267">
                  <c:v>108.51300000000001</c:v>
                </c:pt>
                <c:pt idx="268">
                  <c:v>#N/A</c:v>
                </c:pt>
                <c:pt idx="269">
                  <c:v>#N/A</c:v>
                </c:pt>
                <c:pt idx="270">
                  <c:v>#N/A</c:v>
                </c:pt>
                <c:pt idx="271">
                  <c:v>#N/A</c:v>
                </c:pt>
                <c:pt idx="272">
                  <c:v>#N/A</c:v>
                </c:pt>
                <c:pt idx="273">
                  <c:v>#N/A</c:v>
                </c:pt>
                <c:pt idx="274">
                  <c:v>111.352</c:v>
                </c:pt>
                <c:pt idx="275">
                  <c:v>#N/A</c:v>
                </c:pt>
                <c:pt idx="276">
                  <c:v>#N/A</c:v>
                </c:pt>
                <c:pt idx="277">
                  <c:v>#N/A</c:v>
                </c:pt>
                <c:pt idx="278">
                  <c:v>#N/A</c:v>
                </c:pt>
                <c:pt idx="279">
                  <c:v>#N/A</c:v>
                </c:pt>
                <c:pt idx="280">
                  <c:v>#N/A</c:v>
                </c:pt>
                <c:pt idx="281">
                  <c:v>101.90649999999999</c:v>
                </c:pt>
                <c:pt idx="282">
                  <c:v>#N/A</c:v>
                </c:pt>
                <c:pt idx="283">
                  <c:v>#N/A</c:v>
                </c:pt>
                <c:pt idx="284">
                  <c:v>#N/A</c:v>
                </c:pt>
                <c:pt idx="285">
                  <c:v>#N/A</c:v>
                </c:pt>
                <c:pt idx="286">
                  <c:v>#N/A</c:v>
                </c:pt>
                <c:pt idx="287">
                  <c:v>#N/A</c:v>
                </c:pt>
                <c:pt idx="288">
                  <c:v>107.5915</c:v>
                </c:pt>
                <c:pt idx="289">
                  <c:v>#N/A</c:v>
                </c:pt>
                <c:pt idx="290">
                  <c:v>#N/A</c:v>
                </c:pt>
                <c:pt idx="291">
                  <c:v>#N/A</c:v>
                </c:pt>
                <c:pt idx="292">
                  <c:v>#N/A</c:v>
                </c:pt>
                <c:pt idx="293">
                  <c:v>#N/A</c:v>
                </c:pt>
                <c:pt idx="294">
                  <c:v>#N/A</c:v>
                </c:pt>
                <c:pt idx="295">
                  <c:v>99.111500000000007</c:v>
                </c:pt>
                <c:pt idx="296">
                  <c:v>#N/A</c:v>
                </c:pt>
                <c:pt idx="297">
                  <c:v>#N/A</c:v>
                </c:pt>
                <c:pt idx="298">
                  <c:v>#N/A</c:v>
                </c:pt>
                <c:pt idx="299">
                  <c:v>#N/A</c:v>
                </c:pt>
                <c:pt idx="300">
                  <c:v>#N/A</c:v>
                </c:pt>
                <c:pt idx="301">
                  <c:v>#N/A</c:v>
                </c:pt>
                <c:pt idx="302">
                  <c:v>96.959500000000006</c:v>
                </c:pt>
                <c:pt idx="303">
                  <c:v>#N/A</c:v>
                </c:pt>
                <c:pt idx="304">
                  <c:v>#N/A</c:v>
                </c:pt>
                <c:pt idx="305">
                  <c:v>#N/A</c:v>
                </c:pt>
                <c:pt idx="306">
                  <c:v>#N/A</c:v>
                </c:pt>
                <c:pt idx="307">
                  <c:v>#N/A</c:v>
                </c:pt>
                <c:pt idx="308">
                  <c:v>#N/A</c:v>
                </c:pt>
                <c:pt idx="309">
                  <c:v>102.5185</c:v>
                </c:pt>
                <c:pt idx="310">
                  <c:v>#N/A</c:v>
                </c:pt>
                <c:pt idx="311">
                  <c:v>#N/A</c:v>
                </c:pt>
                <c:pt idx="312">
                  <c:v>#N/A</c:v>
                </c:pt>
                <c:pt idx="313">
                  <c:v>#N/A</c:v>
                </c:pt>
                <c:pt idx="314">
                  <c:v>#N/A</c:v>
                </c:pt>
                <c:pt idx="315">
                  <c:v>#N/A</c:v>
                </c:pt>
                <c:pt idx="316">
                  <c:v>145.3665</c:v>
                </c:pt>
                <c:pt idx="317">
                  <c:v>#N/A</c:v>
                </c:pt>
                <c:pt idx="318">
                  <c:v>#N/A</c:v>
                </c:pt>
                <c:pt idx="319">
                  <c:v>#N/A</c:v>
                </c:pt>
                <c:pt idx="320">
                  <c:v>#N/A</c:v>
                </c:pt>
                <c:pt idx="321">
                  <c:v>#N/A</c:v>
                </c:pt>
                <c:pt idx="322">
                  <c:v>#N/A</c:v>
                </c:pt>
                <c:pt idx="323">
                  <c:v>55.31</c:v>
                </c:pt>
                <c:pt idx="324">
                  <c:v>#N/A</c:v>
                </c:pt>
                <c:pt idx="325">
                  <c:v>#N/A</c:v>
                </c:pt>
                <c:pt idx="326">
                  <c:v>#N/A</c:v>
                </c:pt>
                <c:pt idx="327">
                  <c:v>#N/A</c:v>
                </c:pt>
                <c:pt idx="328">
                  <c:v>#N/A</c:v>
                </c:pt>
                <c:pt idx="329">
                  <c:v>#N/A</c:v>
                </c:pt>
                <c:pt idx="330">
                  <c:v>118.81699999999999</c:v>
                </c:pt>
                <c:pt idx="331">
                  <c:v>#N/A</c:v>
                </c:pt>
                <c:pt idx="332">
                  <c:v>#N/A</c:v>
                </c:pt>
                <c:pt idx="333">
                  <c:v>#N/A</c:v>
                </c:pt>
                <c:pt idx="334">
                  <c:v>#N/A</c:v>
                </c:pt>
                <c:pt idx="335">
                  <c:v>#N/A</c:v>
                </c:pt>
                <c:pt idx="336">
                  <c:v>#N/A</c:v>
                </c:pt>
                <c:pt idx="337">
                  <c:v>123.20399999999999</c:v>
                </c:pt>
                <c:pt idx="338">
                  <c:v>#N/A</c:v>
                </c:pt>
                <c:pt idx="339">
                  <c:v>#N/A</c:v>
                </c:pt>
                <c:pt idx="340">
                  <c:v>#N/A</c:v>
                </c:pt>
                <c:pt idx="341">
                  <c:v>#N/A</c:v>
                </c:pt>
                <c:pt idx="342">
                  <c:v>#N/A</c:v>
                </c:pt>
                <c:pt idx="343">
                  <c:v>#N/A</c:v>
                </c:pt>
                <c:pt idx="344">
                  <c:v>137.66249999999999</c:v>
                </c:pt>
                <c:pt idx="345">
                  <c:v>#N/A</c:v>
                </c:pt>
                <c:pt idx="346">
                  <c:v>#N/A</c:v>
                </c:pt>
                <c:pt idx="347">
                  <c:v>#N/A</c:v>
                </c:pt>
                <c:pt idx="348">
                  <c:v>#N/A</c:v>
                </c:pt>
                <c:pt idx="349">
                  <c:v>#N/A</c:v>
                </c:pt>
                <c:pt idx="350">
                  <c:v>#N/A</c:v>
                </c:pt>
                <c:pt idx="351">
                  <c:v>121.01300000000001</c:v>
                </c:pt>
                <c:pt idx="352">
                  <c:v>#N/A</c:v>
                </c:pt>
                <c:pt idx="353">
                  <c:v>#N/A</c:v>
                </c:pt>
                <c:pt idx="354">
                  <c:v>#N/A</c:v>
                </c:pt>
                <c:pt idx="355">
                  <c:v>#N/A</c:v>
                </c:pt>
                <c:pt idx="356">
                  <c:v>#N/A</c:v>
                </c:pt>
                <c:pt idx="357">
                  <c:v>#N/A</c:v>
                </c:pt>
                <c:pt idx="358">
                  <c:v>112.5325</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CA11-4CB6-A919-6179CC3B0637}"/>
            </c:ext>
          </c:extLst>
        </c:ser>
        <c:ser>
          <c:idx val="0"/>
          <c:order val="4"/>
          <c:tx>
            <c:strRef>
              <c:f>玻璃月度周度图表!$CS$17</c:f>
              <c:strCache>
                <c:ptCount val="1"/>
                <c:pt idx="0">
                  <c:v>2023</c:v>
                </c:pt>
              </c:strCache>
            </c:strRef>
          </c:tx>
          <c:spPr>
            <a:ln w="28575" cap="rnd">
              <a:solidFill>
                <a:srgbClr val="0070C0"/>
              </a:solidFill>
              <a:round/>
            </a:ln>
            <a:effectLst/>
          </c:spPr>
          <c:marker>
            <c:symbol val="none"/>
          </c:marker>
          <c:cat>
            <c:numRef>
              <c:f>玻璃月度周度图表!$CQ$18:$CQ$382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玻璃月度周度图表!$CS$18:$CS$382</c:f>
              <c:numCache>
                <c:formatCode>0.00_ </c:formatCode>
                <c:ptCount val="365"/>
                <c:pt idx="0">
                  <c:v>#N/A</c:v>
                </c:pt>
                <c:pt idx="1">
                  <c:v>#N/A</c:v>
                </c:pt>
                <c:pt idx="2">
                  <c:v>122.572</c:v>
                </c:pt>
                <c:pt idx="3">
                  <c:v>#N/A</c:v>
                </c:pt>
                <c:pt idx="4">
                  <c:v>#N/A</c:v>
                </c:pt>
                <c:pt idx="5">
                  <c:v>#N/A</c:v>
                </c:pt>
                <c:pt idx="6">
                  <c:v>#N/A</c:v>
                </c:pt>
                <c:pt idx="7">
                  <c:v>#N/A</c:v>
                </c:pt>
                <c:pt idx="8">
                  <c:v>#N/A</c:v>
                </c:pt>
                <c:pt idx="9">
                  <c:v>117.352</c:v>
                </c:pt>
                <c:pt idx="10">
                  <c:v>#N/A</c:v>
                </c:pt>
                <c:pt idx="11">
                  <c:v>#N/A</c:v>
                </c:pt>
                <c:pt idx="12">
                  <c:v>#N/A</c:v>
                </c:pt>
                <c:pt idx="13">
                  <c:v>#N/A</c:v>
                </c:pt>
                <c:pt idx="14">
                  <c:v>#N/A</c:v>
                </c:pt>
                <c:pt idx="15">
                  <c:v>#N/A</c:v>
                </c:pt>
                <c:pt idx="16">
                  <c:v>126.372</c:v>
                </c:pt>
                <c:pt idx="17">
                  <c:v>#N/A</c:v>
                </c:pt>
                <c:pt idx="18">
                  <c:v>#N/A</c:v>
                </c:pt>
                <c:pt idx="19">
                  <c:v>#N/A</c:v>
                </c:pt>
                <c:pt idx="20">
                  <c:v>#N/A</c:v>
                </c:pt>
                <c:pt idx="21">
                  <c:v>#N/A</c:v>
                </c:pt>
                <c:pt idx="22">
                  <c:v>#N/A</c:v>
                </c:pt>
                <c:pt idx="23">
                  <c:v>145.107</c:v>
                </c:pt>
                <c:pt idx="24">
                  <c:v>#N/A</c:v>
                </c:pt>
                <c:pt idx="25">
                  <c:v>#N/A</c:v>
                </c:pt>
                <c:pt idx="26">
                  <c:v>#N/A</c:v>
                </c:pt>
                <c:pt idx="27">
                  <c:v>#N/A</c:v>
                </c:pt>
                <c:pt idx="28">
                  <c:v>#N/A</c:v>
                </c:pt>
                <c:pt idx="29">
                  <c:v>#N/A</c:v>
                </c:pt>
                <c:pt idx="30">
                  <c:v>127.377</c:v>
                </c:pt>
                <c:pt idx="31">
                  <c:v>#N/A</c:v>
                </c:pt>
                <c:pt idx="32">
                  <c:v>#N/A</c:v>
                </c:pt>
                <c:pt idx="33">
                  <c:v>#N/A</c:v>
                </c:pt>
                <c:pt idx="34">
                  <c:v>#N/A</c:v>
                </c:pt>
                <c:pt idx="35">
                  <c:v>#N/A</c:v>
                </c:pt>
                <c:pt idx="36">
                  <c:v>#N/A</c:v>
                </c:pt>
                <c:pt idx="37">
                  <c:v>128.56700000000001</c:v>
                </c:pt>
                <c:pt idx="38">
                  <c:v>#N/A</c:v>
                </c:pt>
                <c:pt idx="39">
                  <c:v>#N/A</c:v>
                </c:pt>
                <c:pt idx="40">
                  <c:v>#N/A</c:v>
                </c:pt>
                <c:pt idx="41">
                  <c:v>#N/A</c:v>
                </c:pt>
                <c:pt idx="42">
                  <c:v>#N/A</c:v>
                </c:pt>
                <c:pt idx="43">
                  <c:v>#N/A</c:v>
                </c:pt>
                <c:pt idx="44">
                  <c:v>124.267</c:v>
                </c:pt>
                <c:pt idx="45">
                  <c:v>#N/A</c:v>
                </c:pt>
                <c:pt idx="46">
                  <c:v>#N/A</c:v>
                </c:pt>
                <c:pt idx="47">
                  <c:v>#N/A</c:v>
                </c:pt>
                <c:pt idx="48">
                  <c:v>#N/A</c:v>
                </c:pt>
                <c:pt idx="49">
                  <c:v>#N/A</c:v>
                </c:pt>
                <c:pt idx="50">
                  <c:v>#N/A</c:v>
                </c:pt>
                <c:pt idx="51">
                  <c:v>120.372</c:v>
                </c:pt>
                <c:pt idx="52">
                  <c:v>#N/A</c:v>
                </c:pt>
                <c:pt idx="53">
                  <c:v>#N/A</c:v>
                </c:pt>
                <c:pt idx="54">
                  <c:v>#N/A</c:v>
                </c:pt>
                <c:pt idx="55">
                  <c:v>#N/A</c:v>
                </c:pt>
                <c:pt idx="56">
                  <c:v>#N/A</c:v>
                </c:pt>
                <c:pt idx="57">
                  <c:v>#N/A</c:v>
                </c:pt>
                <c:pt idx="58">
                  <c:v>117.16200000000001</c:v>
                </c:pt>
                <c:pt idx="59">
                  <c:v>#N/A</c:v>
                </c:pt>
                <c:pt idx="60">
                  <c:v>#N/A</c:v>
                </c:pt>
                <c:pt idx="61">
                  <c:v>#N/A</c:v>
                </c:pt>
                <c:pt idx="62">
                  <c:v>#N/A</c:v>
                </c:pt>
                <c:pt idx="63">
                  <c:v>#N/A</c:v>
                </c:pt>
                <c:pt idx="64">
                  <c:v>#N/A</c:v>
                </c:pt>
                <c:pt idx="65">
                  <c:v>118.42700000000001</c:v>
                </c:pt>
                <c:pt idx="66">
                  <c:v>#N/A</c:v>
                </c:pt>
                <c:pt idx="67">
                  <c:v>#N/A</c:v>
                </c:pt>
                <c:pt idx="68">
                  <c:v>#N/A</c:v>
                </c:pt>
                <c:pt idx="69">
                  <c:v>#N/A</c:v>
                </c:pt>
                <c:pt idx="70">
                  <c:v>#N/A</c:v>
                </c:pt>
                <c:pt idx="71">
                  <c:v>#N/A</c:v>
                </c:pt>
                <c:pt idx="72">
                  <c:v>119.937</c:v>
                </c:pt>
                <c:pt idx="73">
                  <c:v>#N/A</c:v>
                </c:pt>
                <c:pt idx="74">
                  <c:v>#N/A</c:v>
                </c:pt>
                <c:pt idx="75">
                  <c:v>#N/A</c:v>
                </c:pt>
                <c:pt idx="76">
                  <c:v>#N/A</c:v>
                </c:pt>
                <c:pt idx="77">
                  <c:v>#N/A</c:v>
                </c:pt>
                <c:pt idx="78">
                  <c:v>#N/A</c:v>
                </c:pt>
                <c:pt idx="79">
                  <c:v>132.65700000000001</c:v>
                </c:pt>
                <c:pt idx="80">
                  <c:v>#N/A</c:v>
                </c:pt>
                <c:pt idx="81">
                  <c:v>#N/A</c:v>
                </c:pt>
                <c:pt idx="82">
                  <c:v>#N/A</c:v>
                </c:pt>
                <c:pt idx="83">
                  <c:v>#N/A</c:v>
                </c:pt>
                <c:pt idx="84">
                  <c:v>#N/A</c:v>
                </c:pt>
                <c:pt idx="85">
                  <c:v>#N/A</c:v>
                </c:pt>
                <c:pt idx="86">
                  <c:v>111.48699999999999</c:v>
                </c:pt>
                <c:pt idx="87">
                  <c:v>#N/A</c:v>
                </c:pt>
                <c:pt idx="88">
                  <c:v>#N/A</c:v>
                </c:pt>
                <c:pt idx="89">
                  <c:v>#N/A</c:v>
                </c:pt>
                <c:pt idx="90">
                  <c:v>#N/A</c:v>
                </c:pt>
                <c:pt idx="91">
                  <c:v>#N/A</c:v>
                </c:pt>
                <c:pt idx="92">
                  <c:v>#N/A</c:v>
                </c:pt>
                <c:pt idx="93">
                  <c:v>120.182</c:v>
                </c:pt>
                <c:pt idx="94">
                  <c:v>#N/A</c:v>
                </c:pt>
                <c:pt idx="95">
                  <c:v>#N/A</c:v>
                </c:pt>
                <c:pt idx="96">
                  <c:v>#N/A</c:v>
                </c:pt>
                <c:pt idx="97">
                  <c:v>#N/A</c:v>
                </c:pt>
                <c:pt idx="98">
                  <c:v>#N/A</c:v>
                </c:pt>
                <c:pt idx="99">
                  <c:v>#N/A</c:v>
                </c:pt>
                <c:pt idx="100">
                  <c:v>118.63200000000001</c:v>
                </c:pt>
                <c:pt idx="101">
                  <c:v>#N/A</c:v>
                </c:pt>
                <c:pt idx="102">
                  <c:v>#N/A</c:v>
                </c:pt>
                <c:pt idx="103">
                  <c:v>#N/A</c:v>
                </c:pt>
                <c:pt idx="104">
                  <c:v>#N/A</c:v>
                </c:pt>
                <c:pt idx="105">
                  <c:v>#N/A</c:v>
                </c:pt>
                <c:pt idx="106">
                  <c:v>#N/A</c:v>
                </c:pt>
                <c:pt idx="107">
                  <c:v>115.252</c:v>
                </c:pt>
                <c:pt idx="108">
                  <c:v>#N/A</c:v>
                </c:pt>
                <c:pt idx="109">
                  <c:v>#N/A</c:v>
                </c:pt>
                <c:pt idx="110">
                  <c:v>#N/A</c:v>
                </c:pt>
                <c:pt idx="111">
                  <c:v>#N/A</c:v>
                </c:pt>
                <c:pt idx="112">
                  <c:v>#N/A</c:v>
                </c:pt>
                <c:pt idx="113">
                  <c:v>#N/A</c:v>
                </c:pt>
                <c:pt idx="114">
                  <c:v>134.53200000000001</c:v>
                </c:pt>
                <c:pt idx="115">
                  <c:v>#N/A</c:v>
                </c:pt>
                <c:pt idx="116">
                  <c:v>#N/A</c:v>
                </c:pt>
                <c:pt idx="117">
                  <c:v>#N/A</c:v>
                </c:pt>
                <c:pt idx="118">
                  <c:v>#N/A</c:v>
                </c:pt>
                <c:pt idx="119">
                  <c:v>#N/A</c:v>
                </c:pt>
                <c:pt idx="120">
                  <c:v>#N/A</c:v>
                </c:pt>
                <c:pt idx="121">
                  <c:v>111.59699999999999</c:v>
                </c:pt>
                <c:pt idx="122">
                  <c:v>#N/A</c:v>
                </c:pt>
                <c:pt idx="123">
                  <c:v>#N/A</c:v>
                </c:pt>
                <c:pt idx="124">
                  <c:v>#N/A</c:v>
                </c:pt>
                <c:pt idx="125">
                  <c:v>#N/A</c:v>
                </c:pt>
                <c:pt idx="126">
                  <c:v>#N/A</c:v>
                </c:pt>
                <c:pt idx="127">
                  <c:v>#N/A</c:v>
                </c:pt>
                <c:pt idx="128">
                  <c:v>109.012</c:v>
                </c:pt>
                <c:pt idx="129">
                  <c:v>#N/A</c:v>
                </c:pt>
                <c:pt idx="130">
                  <c:v>#N/A</c:v>
                </c:pt>
                <c:pt idx="131">
                  <c:v>#N/A</c:v>
                </c:pt>
                <c:pt idx="132">
                  <c:v>#N/A</c:v>
                </c:pt>
                <c:pt idx="133">
                  <c:v>#N/A</c:v>
                </c:pt>
                <c:pt idx="134">
                  <c:v>#N/A</c:v>
                </c:pt>
                <c:pt idx="135">
                  <c:v>119.95699999999999</c:v>
                </c:pt>
                <c:pt idx="136">
                  <c:v>#N/A</c:v>
                </c:pt>
                <c:pt idx="137">
                  <c:v>#N/A</c:v>
                </c:pt>
                <c:pt idx="138">
                  <c:v>#N/A</c:v>
                </c:pt>
                <c:pt idx="139">
                  <c:v>#N/A</c:v>
                </c:pt>
                <c:pt idx="140">
                  <c:v>#N/A</c:v>
                </c:pt>
                <c:pt idx="141">
                  <c:v>#N/A</c:v>
                </c:pt>
                <c:pt idx="142">
                  <c:v>136.489</c:v>
                </c:pt>
                <c:pt idx="143">
                  <c:v>#N/A</c:v>
                </c:pt>
                <c:pt idx="144">
                  <c:v>#N/A</c:v>
                </c:pt>
                <c:pt idx="145">
                  <c:v>#N/A</c:v>
                </c:pt>
                <c:pt idx="146">
                  <c:v>#N/A</c:v>
                </c:pt>
                <c:pt idx="147">
                  <c:v>#N/A</c:v>
                </c:pt>
                <c:pt idx="148">
                  <c:v>#N/A</c:v>
                </c:pt>
                <c:pt idx="149">
                  <c:v>120.2636</c:v>
                </c:pt>
                <c:pt idx="150">
                  <c:v>#N/A</c:v>
                </c:pt>
                <c:pt idx="151">
                  <c:v>#N/A</c:v>
                </c:pt>
                <c:pt idx="152">
                  <c:v>#N/A</c:v>
                </c:pt>
                <c:pt idx="153">
                  <c:v>#N/A</c:v>
                </c:pt>
                <c:pt idx="154">
                  <c:v>#N/A</c:v>
                </c:pt>
                <c:pt idx="155">
                  <c:v>#N/A</c:v>
                </c:pt>
                <c:pt idx="156">
                  <c:v>122.5236</c:v>
                </c:pt>
                <c:pt idx="157">
                  <c:v>#N/A</c:v>
                </c:pt>
                <c:pt idx="158">
                  <c:v>#N/A</c:v>
                </c:pt>
                <c:pt idx="159">
                  <c:v>#N/A</c:v>
                </c:pt>
                <c:pt idx="160">
                  <c:v>#N/A</c:v>
                </c:pt>
                <c:pt idx="161">
                  <c:v>#N/A</c:v>
                </c:pt>
                <c:pt idx="162">
                  <c:v>#N/A</c:v>
                </c:pt>
                <c:pt idx="163">
                  <c:v>141.70400000000001</c:v>
                </c:pt>
                <c:pt idx="164">
                  <c:v>#N/A</c:v>
                </c:pt>
                <c:pt idx="165">
                  <c:v>#N/A</c:v>
                </c:pt>
                <c:pt idx="166">
                  <c:v>#N/A</c:v>
                </c:pt>
                <c:pt idx="167">
                  <c:v>#N/A</c:v>
                </c:pt>
                <c:pt idx="168">
                  <c:v>#N/A</c:v>
                </c:pt>
                <c:pt idx="169">
                  <c:v>#N/A</c:v>
                </c:pt>
                <c:pt idx="170">
                  <c:v>134.45699999999999</c:v>
                </c:pt>
                <c:pt idx="171">
                  <c:v>#N/A</c:v>
                </c:pt>
                <c:pt idx="172">
                  <c:v>#N/A</c:v>
                </c:pt>
                <c:pt idx="173">
                  <c:v>#N/A</c:v>
                </c:pt>
                <c:pt idx="174">
                  <c:v>#N/A</c:v>
                </c:pt>
                <c:pt idx="175">
                  <c:v>#N/A</c:v>
                </c:pt>
                <c:pt idx="176">
                  <c:v>#N/A</c:v>
                </c:pt>
                <c:pt idx="177">
                  <c:v>115.392</c:v>
                </c:pt>
                <c:pt idx="178">
                  <c:v>#N/A</c:v>
                </c:pt>
                <c:pt idx="179">
                  <c:v>#N/A</c:v>
                </c:pt>
                <c:pt idx="180">
                  <c:v>#N/A</c:v>
                </c:pt>
                <c:pt idx="181">
                  <c:v>#N/A</c:v>
                </c:pt>
                <c:pt idx="182">
                  <c:v>#N/A</c:v>
                </c:pt>
                <c:pt idx="183">
                  <c:v>#N/A</c:v>
                </c:pt>
                <c:pt idx="184">
                  <c:v>112.827</c:v>
                </c:pt>
                <c:pt idx="185">
                  <c:v>#N/A</c:v>
                </c:pt>
                <c:pt idx="186">
                  <c:v>#N/A</c:v>
                </c:pt>
                <c:pt idx="187">
                  <c:v>#N/A</c:v>
                </c:pt>
                <c:pt idx="188">
                  <c:v>#N/A</c:v>
                </c:pt>
                <c:pt idx="189">
                  <c:v>#N/A</c:v>
                </c:pt>
                <c:pt idx="190">
                  <c:v>#N/A</c:v>
                </c:pt>
                <c:pt idx="191">
                  <c:v>112.307</c:v>
                </c:pt>
                <c:pt idx="192">
                  <c:v>#N/A</c:v>
                </c:pt>
                <c:pt idx="193">
                  <c:v>#N/A</c:v>
                </c:pt>
                <c:pt idx="194">
                  <c:v>#N/A</c:v>
                </c:pt>
                <c:pt idx="195">
                  <c:v>#N/A</c:v>
                </c:pt>
                <c:pt idx="196">
                  <c:v>#N/A</c:v>
                </c:pt>
                <c:pt idx="197">
                  <c:v>#N/A</c:v>
                </c:pt>
                <c:pt idx="198">
                  <c:v>116.437</c:v>
                </c:pt>
                <c:pt idx="199">
                  <c:v>#N/A</c:v>
                </c:pt>
                <c:pt idx="200">
                  <c:v>#N/A</c:v>
                </c:pt>
                <c:pt idx="201">
                  <c:v>#N/A</c:v>
                </c:pt>
                <c:pt idx="202">
                  <c:v>#N/A</c:v>
                </c:pt>
                <c:pt idx="203">
                  <c:v>#N/A</c:v>
                </c:pt>
                <c:pt idx="204">
                  <c:v>#N/A</c:v>
                </c:pt>
                <c:pt idx="205">
                  <c:v>116.182</c:v>
                </c:pt>
                <c:pt idx="206">
                  <c:v>#N/A</c:v>
                </c:pt>
                <c:pt idx="207">
                  <c:v>#N/A</c:v>
                </c:pt>
                <c:pt idx="208">
                  <c:v>#N/A</c:v>
                </c:pt>
                <c:pt idx="209">
                  <c:v>#N/A</c:v>
                </c:pt>
                <c:pt idx="210">
                  <c:v>#N/A</c:v>
                </c:pt>
                <c:pt idx="211">
                  <c:v>#N/A</c:v>
                </c:pt>
                <c:pt idx="212">
                  <c:v>97.762</c:v>
                </c:pt>
                <c:pt idx="213">
                  <c:v>#N/A</c:v>
                </c:pt>
                <c:pt idx="214">
                  <c:v>#N/A</c:v>
                </c:pt>
                <c:pt idx="215">
                  <c:v>#N/A</c:v>
                </c:pt>
                <c:pt idx="216">
                  <c:v>#N/A</c:v>
                </c:pt>
                <c:pt idx="217">
                  <c:v>#N/A</c:v>
                </c:pt>
                <c:pt idx="218">
                  <c:v>#N/A</c:v>
                </c:pt>
                <c:pt idx="219">
                  <c:v>93.566999999999993</c:v>
                </c:pt>
                <c:pt idx="220">
                  <c:v>#N/A</c:v>
                </c:pt>
                <c:pt idx="221">
                  <c:v>#N/A</c:v>
                </c:pt>
                <c:pt idx="222">
                  <c:v>#N/A</c:v>
                </c:pt>
                <c:pt idx="223">
                  <c:v>#N/A</c:v>
                </c:pt>
                <c:pt idx="224">
                  <c:v>#N/A</c:v>
                </c:pt>
                <c:pt idx="225">
                  <c:v>#N/A</c:v>
                </c:pt>
                <c:pt idx="226">
                  <c:v>103.491</c:v>
                </c:pt>
                <c:pt idx="227">
                  <c:v>#N/A</c:v>
                </c:pt>
                <c:pt idx="228">
                  <c:v>#N/A</c:v>
                </c:pt>
                <c:pt idx="229">
                  <c:v>#N/A</c:v>
                </c:pt>
                <c:pt idx="230">
                  <c:v>#N/A</c:v>
                </c:pt>
                <c:pt idx="231">
                  <c:v>#N/A</c:v>
                </c:pt>
                <c:pt idx="232">
                  <c:v>#N/A</c:v>
                </c:pt>
                <c:pt idx="233">
                  <c:v>109.142</c:v>
                </c:pt>
                <c:pt idx="234">
                  <c:v>#N/A</c:v>
                </c:pt>
                <c:pt idx="235">
                  <c:v>#N/A</c:v>
                </c:pt>
                <c:pt idx="236">
                  <c:v>#N/A</c:v>
                </c:pt>
                <c:pt idx="237">
                  <c:v>#N/A</c:v>
                </c:pt>
                <c:pt idx="238">
                  <c:v>#N/A</c:v>
                </c:pt>
                <c:pt idx="239">
                  <c:v>#N/A</c:v>
                </c:pt>
                <c:pt idx="240">
                  <c:v>115.58499999999999</c:v>
                </c:pt>
                <c:pt idx="241">
                  <c:v>#N/A</c:v>
                </c:pt>
                <c:pt idx="242">
                  <c:v>#N/A</c:v>
                </c:pt>
                <c:pt idx="243">
                  <c:v>#N/A</c:v>
                </c:pt>
                <c:pt idx="244">
                  <c:v>#N/A</c:v>
                </c:pt>
                <c:pt idx="245">
                  <c:v>#N/A</c:v>
                </c:pt>
                <c:pt idx="246">
                  <c:v>#N/A</c:v>
                </c:pt>
                <c:pt idx="247">
                  <c:v>135.691</c:v>
                </c:pt>
                <c:pt idx="248">
                  <c:v>#N/A</c:v>
                </c:pt>
                <c:pt idx="249">
                  <c:v>#N/A</c:v>
                </c:pt>
                <c:pt idx="250">
                  <c:v>#N/A</c:v>
                </c:pt>
                <c:pt idx="251">
                  <c:v>#N/A</c:v>
                </c:pt>
                <c:pt idx="252">
                  <c:v>#N/A</c:v>
                </c:pt>
                <c:pt idx="253">
                  <c:v>#N/A</c:v>
                </c:pt>
                <c:pt idx="254">
                  <c:v>153.511</c:v>
                </c:pt>
                <c:pt idx="255">
                  <c:v>#N/A</c:v>
                </c:pt>
                <c:pt idx="256">
                  <c:v>#N/A</c:v>
                </c:pt>
                <c:pt idx="257">
                  <c:v>#N/A</c:v>
                </c:pt>
                <c:pt idx="258">
                  <c:v>#N/A</c:v>
                </c:pt>
                <c:pt idx="259">
                  <c:v>#N/A</c:v>
                </c:pt>
                <c:pt idx="260">
                  <c:v>#N/A</c:v>
                </c:pt>
                <c:pt idx="261">
                  <c:v>130.02600000000001</c:v>
                </c:pt>
                <c:pt idx="262">
                  <c:v>#N/A</c:v>
                </c:pt>
                <c:pt idx="263">
                  <c:v>#N/A</c:v>
                </c:pt>
                <c:pt idx="264">
                  <c:v>#N/A</c:v>
                </c:pt>
                <c:pt idx="265">
                  <c:v>#N/A</c:v>
                </c:pt>
                <c:pt idx="266">
                  <c:v>#N/A</c:v>
                </c:pt>
                <c:pt idx="267">
                  <c:v>#N/A</c:v>
                </c:pt>
                <c:pt idx="268">
                  <c:v>122.001</c:v>
                </c:pt>
                <c:pt idx="269">
                  <c:v>#N/A</c:v>
                </c:pt>
                <c:pt idx="270">
                  <c:v>#N/A</c:v>
                </c:pt>
                <c:pt idx="271">
                  <c:v>#N/A</c:v>
                </c:pt>
                <c:pt idx="272">
                  <c:v>#N/A</c:v>
                </c:pt>
                <c:pt idx="273">
                  <c:v>#N/A</c:v>
                </c:pt>
                <c:pt idx="274">
                  <c:v>#N/A</c:v>
                </c:pt>
                <c:pt idx="275">
                  <c:v>134.39599999999999</c:v>
                </c:pt>
                <c:pt idx="276">
                  <c:v>#N/A</c:v>
                </c:pt>
                <c:pt idx="277">
                  <c:v>#N/A</c:v>
                </c:pt>
                <c:pt idx="278">
                  <c:v>#N/A</c:v>
                </c:pt>
                <c:pt idx="279">
                  <c:v>#N/A</c:v>
                </c:pt>
                <c:pt idx="280">
                  <c:v>#N/A</c:v>
                </c:pt>
                <c:pt idx="281">
                  <c:v>#N/A</c:v>
                </c:pt>
                <c:pt idx="282">
                  <c:v>129.22450000000001</c:v>
                </c:pt>
                <c:pt idx="283">
                  <c:v>#N/A</c:v>
                </c:pt>
                <c:pt idx="284">
                  <c:v>#N/A</c:v>
                </c:pt>
                <c:pt idx="285">
                  <c:v>#N/A</c:v>
                </c:pt>
                <c:pt idx="286">
                  <c:v>#N/A</c:v>
                </c:pt>
                <c:pt idx="287">
                  <c:v>#N/A</c:v>
                </c:pt>
                <c:pt idx="288">
                  <c:v>#N/A</c:v>
                </c:pt>
                <c:pt idx="289">
                  <c:v>141.4725</c:v>
                </c:pt>
                <c:pt idx="290">
                  <c:v>#N/A</c:v>
                </c:pt>
                <c:pt idx="291">
                  <c:v>#N/A</c:v>
                </c:pt>
                <c:pt idx="292">
                  <c:v>#N/A</c:v>
                </c:pt>
                <c:pt idx="293">
                  <c:v>#N/A</c:v>
                </c:pt>
                <c:pt idx="294">
                  <c:v>#N/A</c:v>
                </c:pt>
                <c:pt idx="295">
                  <c:v>#N/A</c:v>
                </c:pt>
                <c:pt idx="296">
                  <c:v>128.11600000000001</c:v>
                </c:pt>
                <c:pt idx="297">
                  <c:v>#N/A</c:v>
                </c:pt>
                <c:pt idx="298">
                  <c:v>#N/A</c:v>
                </c:pt>
                <c:pt idx="299">
                  <c:v>#N/A</c:v>
                </c:pt>
                <c:pt idx="300">
                  <c:v>#N/A</c:v>
                </c:pt>
                <c:pt idx="301">
                  <c:v>#N/A</c:v>
                </c:pt>
                <c:pt idx="302">
                  <c:v>#N/A</c:v>
                </c:pt>
                <c:pt idx="303">
                  <c:v>106.321</c:v>
                </c:pt>
                <c:pt idx="304">
                  <c:v>#N/A</c:v>
                </c:pt>
                <c:pt idx="305">
                  <c:v>#N/A</c:v>
                </c:pt>
                <c:pt idx="306">
                  <c:v>#N/A</c:v>
                </c:pt>
                <c:pt idx="307">
                  <c:v>#N/A</c:v>
                </c:pt>
                <c:pt idx="308">
                  <c:v>#N/A</c:v>
                </c:pt>
                <c:pt idx="309">
                  <c:v>#N/A</c:v>
                </c:pt>
                <c:pt idx="310">
                  <c:v>105.211</c:v>
                </c:pt>
                <c:pt idx="311">
                  <c:v>#N/A</c:v>
                </c:pt>
                <c:pt idx="312">
                  <c:v>#N/A</c:v>
                </c:pt>
                <c:pt idx="313">
                  <c:v>#N/A</c:v>
                </c:pt>
                <c:pt idx="314">
                  <c:v>#N/A</c:v>
                </c:pt>
                <c:pt idx="315">
                  <c:v>#N/A</c:v>
                </c:pt>
                <c:pt idx="316">
                  <c:v>#N/A</c:v>
                </c:pt>
                <c:pt idx="317">
                  <c:v>96.796000000000006</c:v>
                </c:pt>
                <c:pt idx="318">
                  <c:v>#N/A</c:v>
                </c:pt>
                <c:pt idx="319">
                  <c:v>#N/A</c:v>
                </c:pt>
                <c:pt idx="320">
                  <c:v>#N/A</c:v>
                </c:pt>
                <c:pt idx="321">
                  <c:v>#N/A</c:v>
                </c:pt>
                <c:pt idx="322">
                  <c:v>#N/A</c:v>
                </c:pt>
                <c:pt idx="323">
                  <c:v>#N/A</c:v>
                </c:pt>
                <c:pt idx="324">
                  <c:v>97.706000000000003</c:v>
                </c:pt>
                <c:pt idx="325">
                  <c:v>#N/A</c:v>
                </c:pt>
                <c:pt idx="326">
                  <c:v>#N/A</c:v>
                </c:pt>
                <c:pt idx="327">
                  <c:v>#N/A</c:v>
                </c:pt>
                <c:pt idx="328">
                  <c:v>#N/A</c:v>
                </c:pt>
                <c:pt idx="329">
                  <c:v>#N/A</c:v>
                </c:pt>
                <c:pt idx="330">
                  <c:v>#N/A</c:v>
                </c:pt>
                <c:pt idx="331">
                  <c:v>115.176</c:v>
                </c:pt>
                <c:pt idx="332">
                  <c:v>#N/A</c:v>
                </c:pt>
                <c:pt idx="333">
                  <c:v>#N/A</c:v>
                </c:pt>
                <c:pt idx="334">
                  <c:v>#N/A</c:v>
                </c:pt>
                <c:pt idx="335">
                  <c:v>#N/A</c:v>
                </c:pt>
                <c:pt idx="336">
                  <c:v>#N/A</c:v>
                </c:pt>
                <c:pt idx="337">
                  <c:v>#N/A</c:v>
                </c:pt>
                <c:pt idx="338">
                  <c:v>51.610999999999997</c:v>
                </c:pt>
                <c:pt idx="339">
                  <c:v>#N/A</c:v>
                </c:pt>
                <c:pt idx="340">
                  <c:v>#N/A</c:v>
                </c:pt>
                <c:pt idx="341">
                  <c:v>#N/A</c:v>
                </c:pt>
                <c:pt idx="342">
                  <c:v>#N/A</c:v>
                </c:pt>
                <c:pt idx="343">
                  <c:v>#N/A</c:v>
                </c:pt>
                <c:pt idx="344">
                  <c:v>#N/A</c:v>
                </c:pt>
                <c:pt idx="345">
                  <c:v>96.541000000000096</c:v>
                </c:pt>
                <c:pt idx="346">
                  <c:v>#N/A</c:v>
                </c:pt>
                <c:pt idx="347">
                  <c:v>#N/A</c:v>
                </c:pt>
                <c:pt idx="348">
                  <c:v>#N/A</c:v>
                </c:pt>
                <c:pt idx="349">
                  <c:v>#N/A</c:v>
                </c:pt>
                <c:pt idx="350">
                  <c:v>#N/A</c:v>
                </c:pt>
                <c:pt idx="351">
                  <c:v>#N/A</c:v>
                </c:pt>
                <c:pt idx="352">
                  <c:v>122.211</c:v>
                </c:pt>
                <c:pt idx="353">
                  <c:v>#N/A</c:v>
                </c:pt>
                <c:pt idx="354">
                  <c:v>#N/A</c:v>
                </c:pt>
                <c:pt idx="355">
                  <c:v>#N/A</c:v>
                </c:pt>
                <c:pt idx="356">
                  <c:v>#N/A</c:v>
                </c:pt>
                <c:pt idx="357">
                  <c:v>#N/A</c:v>
                </c:pt>
                <c:pt idx="358">
                  <c:v>#N/A</c:v>
                </c:pt>
                <c:pt idx="359">
                  <c:v>119.71599999999999</c:v>
                </c:pt>
                <c:pt idx="360">
                  <c:v>#N/A</c:v>
                </c:pt>
                <c:pt idx="361">
                  <c:v>#N/A</c:v>
                </c:pt>
                <c:pt idx="362">
                  <c:v>#N/A</c:v>
                </c:pt>
                <c:pt idx="363">
                  <c:v>#N/A</c:v>
                </c:pt>
                <c:pt idx="364">
                  <c:v>#N/A</c:v>
                </c:pt>
              </c:numCache>
            </c:numRef>
          </c:val>
          <c:smooth val="0"/>
          <c:extLst>
            <c:ext xmlns:c16="http://schemas.microsoft.com/office/drawing/2014/chart" uri="{C3380CC4-5D6E-409C-BE32-E72D297353CC}">
              <c16:uniqueId val="{00000003-CA11-4CB6-A919-6179CC3B0637}"/>
            </c:ext>
          </c:extLst>
        </c:ser>
        <c:ser>
          <c:idx val="5"/>
          <c:order val="5"/>
          <c:tx>
            <c:strRef>
              <c:f>玻璃月度周度图表!$CR$17</c:f>
              <c:strCache>
                <c:ptCount val="1"/>
                <c:pt idx="0">
                  <c:v>2024</c:v>
                </c:pt>
              </c:strCache>
            </c:strRef>
          </c:tx>
          <c:spPr>
            <a:ln w="28575" cap="rnd">
              <a:solidFill>
                <a:srgbClr val="FF0000"/>
              </a:solidFill>
              <a:round/>
            </a:ln>
            <a:effectLst/>
          </c:spPr>
          <c:marker>
            <c:symbol val="none"/>
          </c:marker>
          <c:cat>
            <c:numRef>
              <c:f>玻璃月度周度图表!$CQ$18:$CQ$382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玻璃月度周度图表!$CR$18:$CR$382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114.76949999999994</c:v>
                </c:pt>
                <c:pt idx="180">
                  <c:v>#N/A</c:v>
                </c:pt>
                <c:pt idx="181">
                  <c:v>#N/A</c:v>
                </c:pt>
                <c:pt idx="182">
                  <c:v>#N/A</c:v>
                </c:pt>
                <c:pt idx="183">
                  <c:v>#N/A</c:v>
                </c:pt>
                <c:pt idx="184">
                  <c:v>#N/A</c:v>
                </c:pt>
                <c:pt idx="185">
                  <c:v>#N/A</c:v>
                </c:pt>
                <c:pt idx="186">
                  <c:v>110.02449999999999</c:v>
                </c:pt>
                <c:pt idx="187">
                  <c:v>#N/A</c:v>
                </c:pt>
                <c:pt idx="188">
                  <c:v>#N/A</c:v>
                </c:pt>
                <c:pt idx="189">
                  <c:v>#N/A</c:v>
                </c:pt>
                <c:pt idx="190">
                  <c:v>#N/A</c:v>
                </c:pt>
                <c:pt idx="191">
                  <c:v>#N/A</c:v>
                </c:pt>
                <c:pt idx="192">
                  <c:v>#N/A</c:v>
                </c:pt>
                <c:pt idx="193">
                  <c:v>110.245</c:v>
                </c:pt>
                <c:pt idx="194">
                  <c:v>#N/A</c:v>
                </c:pt>
                <c:pt idx="195">
                  <c:v>#N/A</c:v>
                </c:pt>
                <c:pt idx="196">
                  <c:v>#N/A</c:v>
                </c:pt>
                <c:pt idx="197">
                  <c:v>#N/A</c:v>
                </c:pt>
                <c:pt idx="198">
                  <c:v>#N/A</c:v>
                </c:pt>
                <c:pt idx="199">
                  <c:v>#N/A</c:v>
                </c:pt>
                <c:pt idx="200">
                  <c:v>119.096</c:v>
                </c:pt>
                <c:pt idx="201">
                  <c:v>#N/A</c:v>
                </c:pt>
                <c:pt idx="202">
                  <c:v>#N/A</c:v>
                </c:pt>
                <c:pt idx="203">
                  <c:v>#N/A</c:v>
                </c:pt>
                <c:pt idx="204">
                  <c:v>#N/A</c:v>
                </c:pt>
                <c:pt idx="205">
                  <c:v>#N/A</c:v>
                </c:pt>
                <c:pt idx="206">
                  <c:v>#N/A</c:v>
                </c:pt>
                <c:pt idx="207">
                  <c:v>126.50549999999998</c:v>
                </c:pt>
                <c:pt idx="208">
                  <c:v>#N/A</c:v>
                </c:pt>
                <c:pt idx="209">
                  <c:v>#N/A</c:v>
                </c:pt>
                <c:pt idx="210">
                  <c:v>#N/A</c:v>
                </c:pt>
                <c:pt idx="211">
                  <c:v>#N/A</c:v>
                </c:pt>
                <c:pt idx="212">
                  <c:v>#N/A</c:v>
                </c:pt>
                <c:pt idx="213">
                  <c:v>#N/A</c:v>
                </c:pt>
                <c:pt idx="214">
                  <c:v>121.83650000000006</c:v>
                </c:pt>
                <c:pt idx="215">
                  <c:v>#N/A</c:v>
                </c:pt>
                <c:pt idx="216">
                  <c:v>#N/A</c:v>
                </c:pt>
                <c:pt idx="217">
                  <c:v>#N/A</c:v>
                </c:pt>
                <c:pt idx="218">
                  <c:v>#N/A</c:v>
                </c:pt>
                <c:pt idx="219">
                  <c:v>#N/A</c:v>
                </c:pt>
                <c:pt idx="220">
                  <c:v>#N/A</c:v>
                </c:pt>
                <c:pt idx="221">
                  <c:v>119.65349999999995</c:v>
                </c:pt>
                <c:pt idx="222">
                  <c:v>#N/A</c:v>
                </c:pt>
                <c:pt idx="223">
                  <c:v>#N/A</c:v>
                </c:pt>
                <c:pt idx="224">
                  <c:v>#N/A</c:v>
                </c:pt>
                <c:pt idx="225">
                  <c:v>#N/A</c:v>
                </c:pt>
                <c:pt idx="226">
                  <c:v>#N/A</c:v>
                </c:pt>
                <c:pt idx="227">
                  <c:v>#N/A</c:v>
                </c:pt>
                <c:pt idx="228">
                  <c:v>129.54350000000005</c:v>
                </c:pt>
                <c:pt idx="229">
                  <c:v>#N/A</c:v>
                </c:pt>
                <c:pt idx="230">
                  <c:v>#N/A</c:v>
                </c:pt>
                <c:pt idx="231">
                  <c:v>#N/A</c:v>
                </c:pt>
                <c:pt idx="232">
                  <c:v>#N/A</c:v>
                </c:pt>
                <c:pt idx="233">
                  <c:v>#N/A</c:v>
                </c:pt>
                <c:pt idx="234">
                  <c:v>#N/A</c:v>
                </c:pt>
                <c:pt idx="235">
                  <c:v>125.1035</c:v>
                </c:pt>
                <c:pt idx="236">
                  <c:v>#N/A</c:v>
                </c:pt>
                <c:pt idx="237">
                  <c:v>#N/A</c:v>
                </c:pt>
                <c:pt idx="238">
                  <c:v>#N/A</c:v>
                </c:pt>
                <c:pt idx="239">
                  <c:v>#N/A</c:v>
                </c:pt>
                <c:pt idx="240">
                  <c:v>#N/A</c:v>
                </c:pt>
                <c:pt idx="241">
                  <c:v>#N/A</c:v>
                </c:pt>
                <c:pt idx="242">
                  <c:v>112.71349999999995</c:v>
                </c:pt>
                <c:pt idx="243">
                  <c:v>#N/A</c:v>
                </c:pt>
                <c:pt idx="244">
                  <c:v>#N/A</c:v>
                </c:pt>
                <c:pt idx="245">
                  <c:v>#N/A</c:v>
                </c:pt>
                <c:pt idx="246">
                  <c:v>#N/A</c:v>
                </c:pt>
                <c:pt idx="247">
                  <c:v>#N/A</c:v>
                </c:pt>
                <c:pt idx="248">
                  <c:v>#N/A</c:v>
                </c:pt>
                <c:pt idx="249">
                  <c:v>118.27350000000007</c:v>
                </c:pt>
                <c:pt idx="250">
                  <c:v>#N/A</c:v>
                </c:pt>
                <c:pt idx="251">
                  <c:v>#N/A</c:v>
                </c:pt>
                <c:pt idx="252">
                  <c:v>#N/A</c:v>
                </c:pt>
                <c:pt idx="253">
                  <c:v>#N/A</c:v>
                </c:pt>
                <c:pt idx="254">
                  <c:v>#N/A</c:v>
                </c:pt>
                <c:pt idx="255">
                  <c:v>#N/A</c:v>
                </c:pt>
                <c:pt idx="256">
                  <c:v>127.76350000000002</c:v>
                </c:pt>
                <c:pt idx="257">
                  <c:v>#N/A</c:v>
                </c:pt>
                <c:pt idx="258">
                  <c:v>#N/A</c:v>
                </c:pt>
                <c:pt idx="259">
                  <c:v>#N/A</c:v>
                </c:pt>
                <c:pt idx="260">
                  <c:v>#N/A</c:v>
                </c:pt>
                <c:pt idx="261">
                  <c:v>#N/A</c:v>
                </c:pt>
                <c:pt idx="262">
                  <c:v>#N/A</c:v>
                </c:pt>
                <c:pt idx="263">
                  <c:v>146.29349999999999</c:v>
                </c:pt>
                <c:pt idx="264">
                  <c:v>#N/A</c:v>
                </c:pt>
                <c:pt idx="265">
                  <c:v>#N/A</c:v>
                </c:pt>
                <c:pt idx="266">
                  <c:v>#N/A</c:v>
                </c:pt>
                <c:pt idx="267">
                  <c:v>#N/A</c:v>
                </c:pt>
                <c:pt idx="268">
                  <c:v>#N/A</c:v>
                </c:pt>
                <c:pt idx="269">
                  <c:v>#N/A</c:v>
                </c:pt>
                <c:pt idx="270">
                  <c:v>131.82350000000002</c:v>
                </c:pt>
                <c:pt idx="271">
                  <c:v>#N/A</c:v>
                </c:pt>
                <c:pt idx="272">
                  <c:v>#N/A</c:v>
                </c:pt>
                <c:pt idx="273">
                  <c:v>#N/A</c:v>
                </c:pt>
                <c:pt idx="274">
                  <c:v>#N/A</c:v>
                </c:pt>
                <c:pt idx="275">
                  <c:v>#N/A</c:v>
                </c:pt>
                <c:pt idx="276">
                  <c:v>#N/A</c:v>
                </c:pt>
                <c:pt idx="277">
                  <c:v>106.73349999999999</c:v>
                </c:pt>
                <c:pt idx="278">
                  <c:v>#N/A</c:v>
                </c:pt>
                <c:pt idx="279">
                  <c:v>#N/A</c:v>
                </c:pt>
                <c:pt idx="280">
                  <c:v>#N/A</c:v>
                </c:pt>
                <c:pt idx="281">
                  <c:v>#N/A</c:v>
                </c:pt>
                <c:pt idx="282">
                  <c:v>#N/A</c:v>
                </c:pt>
                <c:pt idx="283">
                  <c:v>#N/A</c:v>
                </c:pt>
                <c:pt idx="284">
                  <c:v>118.69850000000002</c:v>
                </c:pt>
                <c:pt idx="285">
                  <c:v>#N/A</c:v>
                </c:pt>
                <c:pt idx="286">
                  <c:v>#N/A</c:v>
                </c:pt>
                <c:pt idx="287">
                  <c:v>#N/A</c:v>
                </c:pt>
                <c:pt idx="288">
                  <c:v>#N/A</c:v>
                </c:pt>
                <c:pt idx="289">
                  <c:v>#N/A</c:v>
                </c:pt>
                <c:pt idx="290">
                  <c:v>#N/A</c:v>
                </c:pt>
                <c:pt idx="291">
                  <c:v>104.18350000000004</c:v>
                </c:pt>
                <c:pt idx="292">
                  <c:v>#N/A</c:v>
                </c:pt>
                <c:pt idx="293">
                  <c:v>#N/A</c:v>
                </c:pt>
                <c:pt idx="294">
                  <c:v>#N/A</c:v>
                </c:pt>
                <c:pt idx="295">
                  <c:v>#N/A</c:v>
                </c:pt>
                <c:pt idx="296">
                  <c:v>#N/A</c:v>
                </c:pt>
                <c:pt idx="297">
                  <c:v>#N/A</c:v>
                </c:pt>
                <c:pt idx="298">
                  <c:v>103.37849999999997</c:v>
                </c:pt>
                <c:pt idx="299">
                  <c:v>#N/A</c:v>
                </c:pt>
                <c:pt idx="300">
                  <c:v>#N/A</c:v>
                </c:pt>
                <c:pt idx="301">
                  <c:v>#N/A</c:v>
                </c:pt>
                <c:pt idx="302">
                  <c:v>#N/A</c:v>
                </c:pt>
                <c:pt idx="303">
                  <c:v>#N/A</c:v>
                </c:pt>
                <c:pt idx="304">
                  <c:v>#N/A</c:v>
                </c:pt>
                <c:pt idx="305">
                  <c:v>113.11049999999994</c:v>
                </c:pt>
                <c:pt idx="306">
                  <c:v>#N/A</c:v>
                </c:pt>
                <c:pt idx="307">
                  <c:v>#N/A</c:v>
                </c:pt>
                <c:pt idx="308">
                  <c:v>#N/A</c:v>
                </c:pt>
                <c:pt idx="309">
                  <c:v>#N/A</c:v>
                </c:pt>
                <c:pt idx="310">
                  <c:v>#N/A</c:v>
                </c:pt>
                <c:pt idx="311">
                  <c:v>#N/A</c:v>
                </c:pt>
                <c:pt idx="312">
                  <c:v>109.87049999999999</c:v>
                </c:pt>
                <c:pt idx="313">
                  <c:v>#N/A</c:v>
                </c:pt>
                <c:pt idx="314">
                  <c:v>#N/A</c:v>
                </c:pt>
                <c:pt idx="315">
                  <c:v>#N/A</c:v>
                </c:pt>
                <c:pt idx="316">
                  <c:v>#N/A</c:v>
                </c:pt>
                <c:pt idx="317">
                  <c:v>#N/A</c:v>
                </c:pt>
                <c:pt idx="318">
                  <c:v>#N/A</c:v>
                </c:pt>
                <c:pt idx="319">
                  <c:v>47.320499999999981</c:v>
                </c:pt>
                <c:pt idx="320">
                  <c:v>#N/A</c:v>
                </c:pt>
                <c:pt idx="321">
                  <c:v>#N/A</c:v>
                </c:pt>
                <c:pt idx="322">
                  <c:v>#N/A</c:v>
                </c:pt>
                <c:pt idx="323">
                  <c:v>#N/A</c:v>
                </c:pt>
                <c:pt idx="324">
                  <c:v>#N/A</c:v>
                </c:pt>
                <c:pt idx="325">
                  <c:v>#N/A</c:v>
                </c:pt>
                <c:pt idx="326">
                  <c:v>94.4255</c:v>
                </c:pt>
                <c:pt idx="327">
                  <c:v>#N/A</c:v>
                </c:pt>
                <c:pt idx="328">
                  <c:v>#N/A</c:v>
                </c:pt>
                <c:pt idx="329">
                  <c:v>#N/A</c:v>
                </c:pt>
                <c:pt idx="330">
                  <c:v>#N/A</c:v>
                </c:pt>
                <c:pt idx="331">
                  <c:v>#N/A</c:v>
                </c:pt>
                <c:pt idx="332">
                  <c:v>#N/A</c:v>
                </c:pt>
                <c:pt idx="333">
                  <c:v>118.57550000000001</c:v>
                </c:pt>
                <c:pt idx="334">
                  <c:v>#N/A</c:v>
                </c:pt>
                <c:pt idx="335">
                  <c:v>#N/A</c:v>
                </c:pt>
                <c:pt idx="336">
                  <c:v>#N/A</c:v>
                </c:pt>
                <c:pt idx="337">
                  <c:v>#N/A</c:v>
                </c:pt>
                <c:pt idx="338">
                  <c:v>#N/A</c:v>
                </c:pt>
                <c:pt idx="339">
                  <c:v>#N/A</c:v>
                </c:pt>
                <c:pt idx="340">
                  <c:v>119.0505</c:v>
                </c:pt>
                <c:pt idx="341">
                  <c:v>#N/A</c:v>
                </c:pt>
                <c:pt idx="342">
                  <c:v>#N/A</c:v>
                </c:pt>
                <c:pt idx="343">
                  <c:v>#N/A</c:v>
                </c:pt>
                <c:pt idx="344">
                  <c:v>#N/A</c:v>
                </c:pt>
                <c:pt idx="345">
                  <c:v>#N/A</c:v>
                </c:pt>
                <c:pt idx="346">
                  <c:v>#N/A</c:v>
                </c:pt>
                <c:pt idx="347">
                  <c:v>116.09550000000002</c:v>
                </c:pt>
                <c:pt idx="348">
                  <c:v>#N/A</c:v>
                </c:pt>
                <c:pt idx="349">
                  <c:v>#N/A</c:v>
                </c:pt>
                <c:pt idx="350">
                  <c:v>#N/A</c:v>
                </c:pt>
                <c:pt idx="351">
                  <c:v>#N/A</c:v>
                </c:pt>
                <c:pt idx="352">
                  <c:v>#N/A</c:v>
                </c:pt>
                <c:pt idx="353">
                  <c:v>#N/A</c:v>
                </c:pt>
                <c:pt idx="354">
                  <c:v>129.38050000000001</c:v>
                </c:pt>
                <c:pt idx="355">
                  <c:v>#N/A</c:v>
                </c:pt>
                <c:pt idx="356">
                  <c:v>#N/A</c:v>
                </c:pt>
                <c:pt idx="357">
                  <c:v>#N/A</c:v>
                </c:pt>
                <c:pt idx="358">
                  <c:v>#N/A</c:v>
                </c:pt>
                <c:pt idx="359">
                  <c:v>#N/A</c:v>
                </c:pt>
                <c:pt idx="360">
                  <c:v>#N/A</c:v>
                </c:pt>
                <c:pt idx="361">
                  <c:v>120.52849999999998</c:v>
                </c:pt>
                <c:pt idx="362">
                  <c:v>#N/A</c:v>
                </c:pt>
                <c:pt idx="363">
                  <c:v>#N/A</c:v>
                </c:pt>
                <c:pt idx="364">
                  <c:v>#N/A</c:v>
                </c:pt>
              </c:numCache>
            </c:numRef>
          </c:val>
          <c:smooth val="0"/>
          <c:extLst>
            <c:ext xmlns:c16="http://schemas.microsoft.com/office/drawing/2014/chart" uri="{C3380CC4-5D6E-409C-BE32-E72D297353CC}">
              <c16:uniqueId val="{00000004-CA11-4CB6-A919-6179CC3B0637}"/>
            </c:ext>
          </c:extLst>
        </c:ser>
        <c:dLbls>
          <c:showLegendKey val="0"/>
          <c:showVal val="0"/>
          <c:showCatName val="0"/>
          <c:showSerName val="0"/>
          <c:showPercent val="0"/>
          <c:showBubbleSize val="0"/>
        </c:dLbls>
        <c:smooth val="0"/>
        <c:axId val="645265113"/>
        <c:axId val="639979095"/>
        <c:extLst>
          <c:ext xmlns:c15="http://schemas.microsoft.com/office/drawing/2012/chart" uri="{02D57815-91ED-43cb-92C2-25804820EDAC}">
            <c15:filteredLineSeries>
              <c15:ser>
                <c:idx val="4"/>
                <c:order val="0"/>
                <c:tx>
                  <c:strRef>
                    <c:extLst>
                      <c:ext uri="{02D57815-91ED-43cb-92C2-25804820EDAC}">
                        <c15:formulaRef>
                          <c15:sqref>玻璃月度周度图表!$CW$17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玻璃月度周度图表!$CQ$18:$CQ$382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玻璃月度周度图表!$CW$18:$CW$382</c15:sqref>
                        </c15:formulaRef>
                      </c:ext>
                    </c:extLst>
                    <c:numCache>
                      <c:formatCode>0.00_ </c:formatCode>
                      <c:ptCount val="365"/>
                      <c:pt idx="0">
                        <c:v>#N/A</c:v>
                      </c:pt>
                      <c:pt idx="1">
                        <c:v>#N/A</c:v>
                      </c:pt>
                      <c:pt idx="2">
                        <c:v>#N/A</c:v>
                      </c:pt>
                      <c:pt idx="3">
                        <c:v>#N/A</c:v>
                      </c:pt>
                      <c:pt idx="4">
                        <c:v>112.2015</c:v>
                      </c:pt>
                      <c:pt idx="5">
                        <c:v>#N/A</c:v>
                      </c:pt>
                      <c:pt idx="6">
                        <c:v>#N/A</c:v>
                      </c:pt>
                      <c:pt idx="7">
                        <c:v>#N/A</c:v>
                      </c:pt>
                      <c:pt idx="8">
                        <c:v>#N/A</c:v>
                      </c:pt>
                      <c:pt idx="9">
                        <c:v>#N/A</c:v>
                      </c:pt>
                      <c:pt idx="10">
                        <c:v>#N/A</c:v>
                      </c:pt>
                      <c:pt idx="11">
                        <c:v>117.36150000000001</c:v>
                      </c:pt>
                      <c:pt idx="12">
                        <c:v>#N/A</c:v>
                      </c:pt>
                      <c:pt idx="13">
                        <c:v>#N/A</c:v>
                      </c:pt>
                      <c:pt idx="14">
                        <c:v>#N/A</c:v>
                      </c:pt>
                      <c:pt idx="15">
                        <c:v>#N/A</c:v>
                      </c:pt>
                      <c:pt idx="16">
                        <c:v>#N/A</c:v>
                      </c:pt>
                      <c:pt idx="17">
                        <c:v>#N/A</c:v>
                      </c:pt>
                      <c:pt idx="18">
                        <c:v>110.17149999999999</c:v>
                      </c:pt>
                      <c:pt idx="19">
                        <c:v>#N/A</c:v>
                      </c:pt>
                      <c:pt idx="20">
                        <c:v>#N/A</c:v>
                      </c:pt>
                      <c:pt idx="21">
                        <c:v>#N/A</c:v>
                      </c:pt>
                      <c:pt idx="22">
                        <c:v>#N/A</c:v>
                      </c:pt>
                      <c:pt idx="23">
                        <c:v>#N/A</c:v>
                      </c:pt>
                      <c:pt idx="24">
                        <c:v>#N/A</c:v>
                      </c:pt>
                      <c:pt idx="25">
                        <c:v>106.8035</c:v>
                      </c:pt>
                      <c:pt idx="26">
                        <c:v>#N/A</c:v>
                      </c:pt>
                      <c:pt idx="27">
                        <c:v>#N/A</c:v>
                      </c:pt>
                      <c:pt idx="28">
                        <c:v>#N/A</c:v>
                      </c:pt>
                      <c:pt idx="29">
                        <c:v>#N/A</c:v>
                      </c:pt>
                      <c:pt idx="30">
                        <c:v>#N/A</c:v>
                      </c:pt>
                      <c:pt idx="31">
                        <c:v>#N/A</c:v>
                      </c:pt>
                      <c:pt idx="32">
                        <c:v>110.56950000000001</c:v>
                      </c:pt>
                      <c:pt idx="33">
                        <c:v>#N/A</c:v>
                      </c:pt>
                      <c:pt idx="34">
                        <c:v>#N/A</c:v>
                      </c:pt>
                      <c:pt idx="35">
                        <c:v>#N/A</c:v>
                      </c:pt>
                      <c:pt idx="36">
                        <c:v>#N/A</c:v>
                      </c:pt>
                      <c:pt idx="37">
                        <c:v>#N/A</c:v>
                      </c:pt>
                      <c:pt idx="38">
                        <c:v>#N/A</c:v>
                      </c:pt>
                      <c:pt idx="39">
                        <c:v>107.8365</c:v>
                      </c:pt>
                      <c:pt idx="40">
                        <c:v>#N/A</c:v>
                      </c:pt>
                      <c:pt idx="41">
                        <c:v>#N/A</c:v>
                      </c:pt>
                      <c:pt idx="42">
                        <c:v>#N/A</c:v>
                      </c:pt>
                      <c:pt idx="43">
                        <c:v>#N/A</c:v>
                      </c:pt>
                      <c:pt idx="44">
                        <c:v>#N/A</c:v>
                      </c:pt>
                      <c:pt idx="45">
                        <c:v>#N/A</c:v>
                      </c:pt>
                      <c:pt idx="46">
                        <c:v>113.0265</c:v>
                      </c:pt>
                      <c:pt idx="47">
                        <c:v>#N/A</c:v>
                      </c:pt>
                      <c:pt idx="48">
                        <c:v>#N/A</c:v>
                      </c:pt>
                      <c:pt idx="49">
                        <c:v>#N/A</c:v>
                      </c:pt>
                      <c:pt idx="50">
                        <c:v>#N/A</c:v>
                      </c:pt>
                      <c:pt idx="51">
                        <c:v>#N/A</c:v>
                      </c:pt>
                      <c:pt idx="52">
                        <c:v>#N/A</c:v>
                      </c:pt>
                      <c:pt idx="53">
                        <c:v>115.0065</c:v>
                      </c:pt>
                      <c:pt idx="54">
                        <c:v>#N/A</c:v>
                      </c:pt>
                      <c:pt idx="55">
                        <c:v>#N/A</c:v>
                      </c:pt>
                      <c:pt idx="56">
                        <c:v>#N/A</c:v>
                      </c:pt>
                      <c:pt idx="57">
                        <c:v>#N/A</c:v>
                      </c:pt>
                      <c:pt idx="58">
                        <c:v>#N/A</c:v>
                      </c:pt>
                      <c:pt idx="59">
                        <c:v>#N/A</c:v>
                      </c:pt>
                      <c:pt idx="60">
                        <c:v>119.3565</c:v>
                      </c:pt>
                      <c:pt idx="61">
                        <c:v>#N/A</c:v>
                      </c:pt>
                      <c:pt idx="62">
                        <c:v>#N/A</c:v>
                      </c:pt>
                      <c:pt idx="63">
                        <c:v>#N/A</c:v>
                      </c:pt>
                      <c:pt idx="64">
                        <c:v>#N/A</c:v>
                      </c:pt>
                      <c:pt idx="65">
                        <c:v>#N/A</c:v>
                      </c:pt>
                      <c:pt idx="66">
                        <c:v>#N/A</c:v>
                      </c:pt>
                      <c:pt idx="67">
                        <c:v>112.95650000000001</c:v>
                      </c:pt>
                      <c:pt idx="68">
                        <c:v>#N/A</c:v>
                      </c:pt>
                      <c:pt idx="69">
                        <c:v>#N/A</c:v>
                      </c:pt>
                      <c:pt idx="70">
                        <c:v>#N/A</c:v>
                      </c:pt>
                      <c:pt idx="71">
                        <c:v>#N/A</c:v>
                      </c:pt>
                      <c:pt idx="72">
                        <c:v>#N/A</c:v>
                      </c:pt>
                      <c:pt idx="73">
                        <c:v>#N/A</c:v>
                      </c:pt>
                      <c:pt idx="74">
                        <c:v>126.66849999999999</c:v>
                      </c:pt>
                      <c:pt idx="75">
                        <c:v>#N/A</c:v>
                      </c:pt>
                      <c:pt idx="76">
                        <c:v>#N/A</c:v>
                      </c:pt>
                      <c:pt idx="77">
                        <c:v>#N/A</c:v>
                      </c:pt>
                      <c:pt idx="78">
                        <c:v>#N/A</c:v>
                      </c:pt>
                      <c:pt idx="79">
                        <c:v>#N/A</c:v>
                      </c:pt>
                      <c:pt idx="80">
                        <c:v>#N/A</c:v>
                      </c:pt>
                      <c:pt idx="81">
                        <c:v>105.1335</c:v>
                      </c:pt>
                      <c:pt idx="82">
                        <c:v>#N/A</c:v>
                      </c:pt>
                      <c:pt idx="83">
                        <c:v>#N/A</c:v>
                      </c:pt>
                      <c:pt idx="84">
                        <c:v>#N/A</c:v>
                      </c:pt>
                      <c:pt idx="85">
                        <c:v>#N/A</c:v>
                      </c:pt>
                      <c:pt idx="86">
                        <c:v>#N/A</c:v>
                      </c:pt>
                      <c:pt idx="87">
                        <c:v>#N/A</c:v>
                      </c:pt>
                      <c:pt idx="88">
                        <c:v>112.34650000000001</c:v>
                      </c:pt>
                      <c:pt idx="89">
                        <c:v>#N/A</c:v>
                      </c:pt>
                      <c:pt idx="90">
                        <c:v>#N/A</c:v>
                      </c:pt>
                      <c:pt idx="91">
                        <c:v>#N/A</c:v>
                      </c:pt>
                      <c:pt idx="92">
                        <c:v>#N/A</c:v>
                      </c:pt>
                      <c:pt idx="93">
                        <c:v>#N/A</c:v>
                      </c:pt>
                      <c:pt idx="94">
                        <c:v>#N/A</c:v>
                      </c:pt>
                      <c:pt idx="95">
                        <c:v>121.1875</c:v>
                      </c:pt>
                      <c:pt idx="96">
                        <c:v>#N/A</c:v>
                      </c:pt>
                      <c:pt idx="97">
                        <c:v>#N/A</c:v>
                      </c:pt>
                      <c:pt idx="98">
                        <c:v>#N/A</c:v>
                      </c:pt>
                      <c:pt idx="99">
                        <c:v>#N/A</c:v>
                      </c:pt>
                      <c:pt idx="100">
                        <c:v>#N/A</c:v>
                      </c:pt>
                      <c:pt idx="101">
                        <c:v>#N/A</c:v>
                      </c:pt>
                      <c:pt idx="102">
                        <c:v>108.7105</c:v>
                      </c:pt>
                      <c:pt idx="103">
                        <c:v>#N/A</c:v>
                      </c:pt>
                      <c:pt idx="104">
                        <c:v>#N/A</c:v>
                      </c:pt>
                      <c:pt idx="105">
                        <c:v>#N/A</c:v>
                      </c:pt>
                      <c:pt idx="106">
                        <c:v>#N/A</c:v>
                      </c:pt>
                      <c:pt idx="107">
                        <c:v>#N/A</c:v>
                      </c:pt>
                      <c:pt idx="108">
                        <c:v>#N/A</c:v>
                      </c:pt>
                      <c:pt idx="109">
                        <c:v>116.4025</c:v>
                      </c:pt>
                      <c:pt idx="110">
                        <c:v>#N/A</c:v>
                      </c:pt>
                      <c:pt idx="111">
                        <c:v>#N/A</c:v>
                      </c:pt>
                      <c:pt idx="112">
                        <c:v>#N/A</c:v>
                      </c:pt>
                      <c:pt idx="113">
                        <c:v>#N/A</c:v>
                      </c:pt>
                      <c:pt idx="114">
                        <c:v>#N/A</c:v>
                      </c:pt>
                      <c:pt idx="115">
                        <c:v>#N/A</c:v>
                      </c:pt>
                      <c:pt idx="116">
                        <c:v>122.1665</c:v>
                      </c:pt>
                      <c:pt idx="117">
                        <c:v>#N/A</c:v>
                      </c:pt>
                      <c:pt idx="118">
                        <c:v>#N/A</c:v>
                      </c:pt>
                      <c:pt idx="119">
                        <c:v>#N/A</c:v>
                      </c:pt>
                      <c:pt idx="120">
                        <c:v>#N/A</c:v>
                      </c:pt>
                      <c:pt idx="121">
                        <c:v>#N/A</c:v>
                      </c:pt>
                      <c:pt idx="122">
                        <c:v>#N/A</c:v>
                      </c:pt>
                      <c:pt idx="123">
                        <c:v>116.6765</c:v>
                      </c:pt>
                      <c:pt idx="124">
                        <c:v>#N/A</c:v>
                      </c:pt>
                      <c:pt idx="125">
                        <c:v>#N/A</c:v>
                      </c:pt>
                      <c:pt idx="126">
                        <c:v>#N/A</c:v>
                      </c:pt>
                      <c:pt idx="127">
                        <c:v>#N/A</c:v>
                      </c:pt>
                      <c:pt idx="128">
                        <c:v>#N/A</c:v>
                      </c:pt>
                      <c:pt idx="129">
                        <c:v>#N/A</c:v>
                      </c:pt>
                      <c:pt idx="130">
                        <c:v>122.72150000000001</c:v>
                      </c:pt>
                      <c:pt idx="131">
                        <c:v>#N/A</c:v>
                      </c:pt>
                      <c:pt idx="132">
                        <c:v>#N/A</c:v>
                      </c:pt>
                      <c:pt idx="133">
                        <c:v>#N/A</c:v>
                      </c:pt>
                      <c:pt idx="134">
                        <c:v>#N/A</c:v>
                      </c:pt>
                      <c:pt idx="135">
                        <c:v>#N/A</c:v>
                      </c:pt>
                      <c:pt idx="136">
                        <c:v>#N/A</c:v>
                      </c:pt>
                      <c:pt idx="137">
                        <c:v>118.67449999999999</c:v>
                      </c:pt>
                      <c:pt idx="138">
                        <c:v>#N/A</c:v>
                      </c:pt>
                      <c:pt idx="139">
                        <c:v>#N/A</c:v>
                      </c:pt>
                      <c:pt idx="140">
                        <c:v>#N/A</c:v>
                      </c:pt>
                      <c:pt idx="141">
                        <c:v>#N/A</c:v>
                      </c:pt>
                      <c:pt idx="142">
                        <c:v>#N/A</c:v>
                      </c:pt>
                      <c:pt idx="143">
                        <c:v>#N/A</c:v>
                      </c:pt>
                      <c:pt idx="144">
                        <c:v>111.1979</c:v>
                      </c:pt>
                      <c:pt idx="145">
                        <c:v>#N/A</c:v>
                      </c:pt>
                      <c:pt idx="146">
                        <c:v>#N/A</c:v>
                      </c:pt>
                      <c:pt idx="147">
                        <c:v>#N/A</c:v>
                      </c:pt>
                      <c:pt idx="148">
                        <c:v>#N/A</c:v>
                      </c:pt>
                      <c:pt idx="149">
                        <c:v>#N/A</c:v>
                      </c:pt>
                      <c:pt idx="150">
                        <c:v>#N/A</c:v>
                      </c:pt>
                      <c:pt idx="151">
                        <c:v>110.0211</c:v>
                      </c:pt>
                      <c:pt idx="152">
                        <c:v>#N/A</c:v>
                      </c:pt>
                      <c:pt idx="153">
                        <c:v>#N/A</c:v>
                      </c:pt>
                      <c:pt idx="154">
                        <c:v>#N/A</c:v>
                      </c:pt>
                      <c:pt idx="155">
                        <c:v>#N/A</c:v>
                      </c:pt>
                      <c:pt idx="156">
                        <c:v>#N/A</c:v>
                      </c:pt>
                      <c:pt idx="157">
                        <c:v>#N/A</c:v>
                      </c:pt>
                      <c:pt idx="158">
                        <c:v>109.3442</c:v>
                      </c:pt>
                      <c:pt idx="159">
                        <c:v>#N/A</c:v>
                      </c:pt>
                      <c:pt idx="160">
                        <c:v>#N/A</c:v>
                      </c:pt>
                      <c:pt idx="161">
                        <c:v>#N/A</c:v>
                      </c:pt>
                      <c:pt idx="162">
                        <c:v>#N/A</c:v>
                      </c:pt>
                      <c:pt idx="163">
                        <c:v>#N/A</c:v>
                      </c:pt>
                      <c:pt idx="164">
                        <c:v>#N/A</c:v>
                      </c:pt>
                      <c:pt idx="165">
                        <c:v>110.7058</c:v>
                      </c:pt>
                      <c:pt idx="166">
                        <c:v>#N/A</c:v>
                      </c:pt>
                      <c:pt idx="167">
                        <c:v>#N/A</c:v>
                      </c:pt>
                      <c:pt idx="168">
                        <c:v>#N/A</c:v>
                      </c:pt>
                      <c:pt idx="169">
                        <c:v>#N/A</c:v>
                      </c:pt>
                      <c:pt idx="170">
                        <c:v>#N/A</c:v>
                      </c:pt>
                      <c:pt idx="171">
                        <c:v>#N/A</c:v>
                      </c:pt>
                      <c:pt idx="172">
                        <c:v>114.23350000000001</c:v>
                      </c:pt>
                      <c:pt idx="173">
                        <c:v>#N/A</c:v>
                      </c:pt>
                      <c:pt idx="174">
                        <c:v>#N/A</c:v>
                      </c:pt>
                      <c:pt idx="175">
                        <c:v>#N/A</c:v>
                      </c:pt>
                      <c:pt idx="176">
                        <c:v>#N/A</c:v>
                      </c:pt>
                      <c:pt idx="177">
                        <c:v>#N/A</c:v>
                      </c:pt>
                      <c:pt idx="178">
                        <c:v>#N/A</c:v>
                      </c:pt>
                      <c:pt idx="179">
                        <c:v>110.7675</c:v>
                      </c:pt>
                      <c:pt idx="180">
                        <c:v>#N/A</c:v>
                      </c:pt>
                      <c:pt idx="181">
                        <c:v>#N/A</c:v>
                      </c:pt>
                      <c:pt idx="182">
                        <c:v>#N/A</c:v>
                      </c:pt>
                      <c:pt idx="183">
                        <c:v>#N/A</c:v>
                      </c:pt>
                      <c:pt idx="184">
                        <c:v>#N/A</c:v>
                      </c:pt>
                      <c:pt idx="185">
                        <c:v>#N/A</c:v>
                      </c:pt>
                      <c:pt idx="186">
                        <c:v>117.63500000000001</c:v>
                      </c:pt>
                      <c:pt idx="187">
                        <c:v>#N/A</c:v>
                      </c:pt>
                      <c:pt idx="188">
                        <c:v>#N/A</c:v>
                      </c:pt>
                      <c:pt idx="189">
                        <c:v>#N/A</c:v>
                      </c:pt>
                      <c:pt idx="190">
                        <c:v>#N/A</c:v>
                      </c:pt>
                      <c:pt idx="191">
                        <c:v>#N/A</c:v>
                      </c:pt>
                      <c:pt idx="192">
                        <c:v>#N/A</c:v>
                      </c:pt>
                      <c:pt idx="193">
                        <c:v>122.6725</c:v>
                      </c:pt>
                      <c:pt idx="194">
                        <c:v>#N/A</c:v>
                      </c:pt>
                      <c:pt idx="195">
                        <c:v>#N/A</c:v>
                      </c:pt>
                      <c:pt idx="196">
                        <c:v>#N/A</c:v>
                      </c:pt>
                      <c:pt idx="197">
                        <c:v>#N/A</c:v>
                      </c:pt>
                      <c:pt idx="198">
                        <c:v>#N/A</c:v>
                      </c:pt>
                      <c:pt idx="199">
                        <c:v>#N/A</c:v>
                      </c:pt>
                      <c:pt idx="200">
                        <c:v>113.9635</c:v>
                      </c:pt>
                      <c:pt idx="201">
                        <c:v>#N/A</c:v>
                      </c:pt>
                      <c:pt idx="202">
                        <c:v>#N/A</c:v>
                      </c:pt>
                      <c:pt idx="203">
                        <c:v>#N/A</c:v>
                      </c:pt>
                      <c:pt idx="204">
                        <c:v>#N/A</c:v>
                      </c:pt>
                      <c:pt idx="205">
                        <c:v>#N/A</c:v>
                      </c:pt>
                      <c:pt idx="206">
                        <c:v>#N/A</c:v>
                      </c:pt>
                      <c:pt idx="207">
                        <c:v>113.59099999999999</c:v>
                      </c:pt>
                      <c:pt idx="208">
                        <c:v>#N/A</c:v>
                      </c:pt>
                      <c:pt idx="209">
                        <c:v>#N/A</c:v>
                      </c:pt>
                      <c:pt idx="210">
                        <c:v>#N/A</c:v>
                      </c:pt>
                      <c:pt idx="211">
                        <c:v>#N/A</c:v>
                      </c:pt>
                      <c:pt idx="212">
                        <c:v>#N/A</c:v>
                      </c:pt>
                      <c:pt idx="213">
                        <c:v>#N/A</c:v>
                      </c:pt>
                      <c:pt idx="214">
                        <c:v>115.4235</c:v>
                      </c:pt>
                      <c:pt idx="215">
                        <c:v>#N/A</c:v>
                      </c:pt>
                      <c:pt idx="216">
                        <c:v>#N/A</c:v>
                      </c:pt>
                      <c:pt idx="217">
                        <c:v>#N/A</c:v>
                      </c:pt>
                      <c:pt idx="218">
                        <c:v>#N/A</c:v>
                      </c:pt>
                      <c:pt idx="219">
                        <c:v>#N/A</c:v>
                      </c:pt>
                      <c:pt idx="220">
                        <c:v>#N/A</c:v>
                      </c:pt>
                      <c:pt idx="221">
                        <c:v>121.6088</c:v>
                      </c:pt>
                      <c:pt idx="222">
                        <c:v>#N/A</c:v>
                      </c:pt>
                      <c:pt idx="223">
                        <c:v>#N/A</c:v>
                      </c:pt>
                      <c:pt idx="224">
                        <c:v>#N/A</c:v>
                      </c:pt>
                      <c:pt idx="225">
                        <c:v>#N/A</c:v>
                      </c:pt>
                      <c:pt idx="226">
                        <c:v>#N/A</c:v>
                      </c:pt>
                      <c:pt idx="227">
                        <c:v>#N/A</c:v>
                      </c:pt>
                      <c:pt idx="228">
                        <c:v>126.3312</c:v>
                      </c:pt>
                      <c:pt idx="229">
                        <c:v>#N/A</c:v>
                      </c:pt>
                      <c:pt idx="230">
                        <c:v>#N/A</c:v>
                      </c:pt>
                      <c:pt idx="231">
                        <c:v>#N/A</c:v>
                      </c:pt>
                      <c:pt idx="232">
                        <c:v>#N/A</c:v>
                      </c:pt>
                      <c:pt idx="233">
                        <c:v>#N/A</c:v>
                      </c:pt>
                      <c:pt idx="234">
                        <c:v>#N/A</c:v>
                      </c:pt>
                      <c:pt idx="235">
                        <c:v>114.8355</c:v>
                      </c:pt>
                      <c:pt idx="236">
                        <c:v>#N/A</c:v>
                      </c:pt>
                      <c:pt idx="237">
                        <c:v>#N/A</c:v>
                      </c:pt>
                      <c:pt idx="238">
                        <c:v>#N/A</c:v>
                      </c:pt>
                      <c:pt idx="239">
                        <c:v>#N/A</c:v>
                      </c:pt>
                      <c:pt idx="240">
                        <c:v>#N/A</c:v>
                      </c:pt>
                      <c:pt idx="241">
                        <c:v>#N/A</c:v>
                      </c:pt>
                      <c:pt idx="242">
                        <c:v>114.1255</c:v>
                      </c:pt>
                      <c:pt idx="243">
                        <c:v>#N/A</c:v>
                      </c:pt>
                      <c:pt idx="244">
                        <c:v>#N/A</c:v>
                      </c:pt>
                      <c:pt idx="245">
                        <c:v>#N/A</c:v>
                      </c:pt>
                      <c:pt idx="246">
                        <c:v>#N/A</c:v>
                      </c:pt>
                      <c:pt idx="247">
                        <c:v>#N/A</c:v>
                      </c:pt>
                      <c:pt idx="248">
                        <c:v>#N/A</c:v>
                      </c:pt>
                      <c:pt idx="249">
                        <c:v>117.65309999999999</c:v>
                      </c:pt>
                      <c:pt idx="250">
                        <c:v>#N/A</c:v>
                      </c:pt>
                      <c:pt idx="251">
                        <c:v>#N/A</c:v>
                      </c:pt>
                      <c:pt idx="252">
                        <c:v>#N/A</c:v>
                      </c:pt>
                      <c:pt idx="253">
                        <c:v>#N/A</c:v>
                      </c:pt>
                      <c:pt idx="254">
                        <c:v>#N/A</c:v>
                      </c:pt>
                      <c:pt idx="255">
                        <c:v>#N/A</c:v>
                      </c:pt>
                      <c:pt idx="256">
                        <c:v>119.3526</c:v>
                      </c:pt>
                      <c:pt idx="257">
                        <c:v>#N/A</c:v>
                      </c:pt>
                      <c:pt idx="258">
                        <c:v>#N/A</c:v>
                      </c:pt>
                      <c:pt idx="259">
                        <c:v>#N/A</c:v>
                      </c:pt>
                      <c:pt idx="260">
                        <c:v>#N/A</c:v>
                      </c:pt>
                      <c:pt idx="261">
                        <c:v>#N/A</c:v>
                      </c:pt>
                      <c:pt idx="262">
                        <c:v>#N/A</c:v>
                      </c:pt>
                      <c:pt idx="263">
                        <c:v>106.4528</c:v>
                      </c:pt>
                      <c:pt idx="264">
                        <c:v>#N/A</c:v>
                      </c:pt>
                      <c:pt idx="265">
                        <c:v>#N/A</c:v>
                      </c:pt>
                      <c:pt idx="266">
                        <c:v>#N/A</c:v>
                      </c:pt>
                      <c:pt idx="267">
                        <c:v>#N/A</c:v>
                      </c:pt>
                      <c:pt idx="268">
                        <c:v>#N/A</c:v>
                      </c:pt>
                      <c:pt idx="269">
                        <c:v>#N/A</c:v>
                      </c:pt>
                      <c:pt idx="270">
                        <c:v>111.706</c:v>
                      </c:pt>
                      <c:pt idx="271">
                        <c:v>#N/A</c:v>
                      </c:pt>
                      <c:pt idx="272">
                        <c:v>#N/A</c:v>
                      </c:pt>
                      <c:pt idx="273">
                        <c:v>#N/A</c:v>
                      </c:pt>
                      <c:pt idx="274">
                        <c:v>#N/A</c:v>
                      </c:pt>
                      <c:pt idx="275">
                        <c:v>#N/A</c:v>
                      </c:pt>
                      <c:pt idx="276">
                        <c:v>#N/A</c:v>
                      </c:pt>
                      <c:pt idx="277">
                        <c:v>107.386</c:v>
                      </c:pt>
                      <c:pt idx="278">
                        <c:v>#N/A</c:v>
                      </c:pt>
                      <c:pt idx="279">
                        <c:v>#N/A</c:v>
                      </c:pt>
                      <c:pt idx="280">
                        <c:v>#N/A</c:v>
                      </c:pt>
                      <c:pt idx="281">
                        <c:v>#N/A</c:v>
                      </c:pt>
                      <c:pt idx="282">
                        <c:v>#N/A</c:v>
                      </c:pt>
                      <c:pt idx="283">
                        <c:v>#N/A</c:v>
                      </c:pt>
                      <c:pt idx="284">
                        <c:v>109.786</c:v>
                      </c:pt>
                      <c:pt idx="285">
                        <c:v>#N/A</c:v>
                      </c:pt>
                      <c:pt idx="286">
                        <c:v>#N/A</c:v>
                      </c:pt>
                      <c:pt idx="287">
                        <c:v>#N/A</c:v>
                      </c:pt>
                      <c:pt idx="288">
                        <c:v>#N/A</c:v>
                      </c:pt>
                      <c:pt idx="289">
                        <c:v>#N/A</c:v>
                      </c:pt>
                      <c:pt idx="290">
                        <c:v>#N/A</c:v>
                      </c:pt>
                      <c:pt idx="291">
                        <c:v>105.626</c:v>
                      </c:pt>
                      <c:pt idx="292">
                        <c:v>#N/A</c:v>
                      </c:pt>
                      <c:pt idx="293">
                        <c:v>#N/A</c:v>
                      </c:pt>
                      <c:pt idx="294">
                        <c:v>#N/A</c:v>
                      </c:pt>
                      <c:pt idx="295">
                        <c:v>#N/A</c:v>
                      </c:pt>
                      <c:pt idx="296">
                        <c:v>#N/A</c:v>
                      </c:pt>
                      <c:pt idx="297">
                        <c:v>#N/A</c:v>
                      </c:pt>
                      <c:pt idx="298">
                        <c:v>109.206</c:v>
                      </c:pt>
                      <c:pt idx="299">
                        <c:v>#N/A</c:v>
                      </c:pt>
                      <c:pt idx="300">
                        <c:v>#N/A</c:v>
                      </c:pt>
                      <c:pt idx="301">
                        <c:v>#N/A</c:v>
                      </c:pt>
                      <c:pt idx="302">
                        <c:v>#N/A</c:v>
                      </c:pt>
                      <c:pt idx="303">
                        <c:v>#N/A</c:v>
                      </c:pt>
                      <c:pt idx="304">
                        <c:v>#N/A</c:v>
                      </c:pt>
                      <c:pt idx="305">
                        <c:v>101.806</c:v>
                      </c:pt>
                      <c:pt idx="306">
                        <c:v>#N/A</c:v>
                      </c:pt>
                      <c:pt idx="307">
                        <c:v>#N/A</c:v>
                      </c:pt>
                      <c:pt idx="308">
                        <c:v>#N/A</c:v>
                      </c:pt>
                      <c:pt idx="309">
                        <c:v>#N/A</c:v>
                      </c:pt>
                      <c:pt idx="310">
                        <c:v>#N/A</c:v>
                      </c:pt>
                      <c:pt idx="311">
                        <c:v>#N/A</c:v>
                      </c:pt>
                      <c:pt idx="312">
                        <c:v>110.026</c:v>
                      </c:pt>
                      <c:pt idx="313">
                        <c:v>#N/A</c:v>
                      </c:pt>
                      <c:pt idx="314">
                        <c:v>#N/A</c:v>
                      </c:pt>
                      <c:pt idx="315">
                        <c:v>#N/A</c:v>
                      </c:pt>
                      <c:pt idx="316">
                        <c:v>#N/A</c:v>
                      </c:pt>
                      <c:pt idx="317">
                        <c:v>#N/A</c:v>
                      </c:pt>
                      <c:pt idx="318">
                        <c:v>#N/A</c:v>
                      </c:pt>
                      <c:pt idx="319">
                        <c:v>61.985999999999997</c:v>
                      </c:pt>
                      <c:pt idx="320">
                        <c:v>#N/A</c:v>
                      </c:pt>
                      <c:pt idx="321">
                        <c:v>#N/A</c:v>
                      </c:pt>
                      <c:pt idx="322">
                        <c:v>#N/A</c:v>
                      </c:pt>
                      <c:pt idx="323">
                        <c:v>#N/A</c:v>
                      </c:pt>
                      <c:pt idx="324">
                        <c:v>#N/A</c:v>
                      </c:pt>
                      <c:pt idx="325">
                        <c:v>#N/A</c:v>
                      </c:pt>
                      <c:pt idx="326">
                        <c:v>110.026</c:v>
                      </c:pt>
                      <c:pt idx="327">
                        <c:v>#N/A</c:v>
                      </c:pt>
                      <c:pt idx="328">
                        <c:v>#N/A</c:v>
                      </c:pt>
                      <c:pt idx="329">
                        <c:v>#N/A</c:v>
                      </c:pt>
                      <c:pt idx="330">
                        <c:v>#N/A</c:v>
                      </c:pt>
                      <c:pt idx="331">
                        <c:v>#N/A</c:v>
                      </c:pt>
                      <c:pt idx="332">
                        <c:v>#N/A</c:v>
                      </c:pt>
                      <c:pt idx="333">
                        <c:v>106.506</c:v>
                      </c:pt>
                      <c:pt idx="334">
                        <c:v>#N/A</c:v>
                      </c:pt>
                      <c:pt idx="335">
                        <c:v>#N/A</c:v>
                      </c:pt>
                      <c:pt idx="336">
                        <c:v>#N/A</c:v>
                      </c:pt>
                      <c:pt idx="337">
                        <c:v>#N/A</c:v>
                      </c:pt>
                      <c:pt idx="338">
                        <c:v>#N/A</c:v>
                      </c:pt>
                      <c:pt idx="339">
                        <c:v>#N/A</c:v>
                      </c:pt>
                      <c:pt idx="340">
                        <c:v>109.196</c:v>
                      </c:pt>
                      <c:pt idx="341">
                        <c:v>#N/A</c:v>
                      </c:pt>
                      <c:pt idx="342">
                        <c:v>#N/A</c:v>
                      </c:pt>
                      <c:pt idx="343">
                        <c:v>#N/A</c:v>
                      </c:pt>
                      <c:pt idx="344">
                        <c:v>#N/A</c:v>
                      </c:pt>
                      <c:pt idx="345">
                        <c:v>#N/A</c:v>
                      </c:pt>
                      <c:pt idx="346">
                        <c:v>#N/A</c:v>
                      </c:pt>
                      <c:pt idx="347">
                        <c:v>110.443</c:v>
                      </c:pt>
                      <c:pt idx="348">
                        <c:v>#N/A</c:v>
                      </c:pt>
                      <c:pt idx="349">
                        <c:v>#N/A</c:v>
                      </c:pt>
                      <c:pt idx="350">
                        <c:v>#N/A</c:v>
                      </c:pt>
                      <c:pt idx="351">
                        <c:v>#N/A</c:v>
                      </c:pt>
                      <c:pt idx="352">
                        <c:v>#N/A</c:v>
                      </c:pt>
                      <c:pt idx="353">
                        <c:v>#N/A</c:v>
                      </c:pt>
                      <c:pt idx="354">
                        <c:v>110.535</c:v>
                      </c:pt>
                      <c:pt idx="355">
                        <c:v>#N/A</c:v>
                      </c:pt>
                      <c:pt idx="356">
                        <c:v>#N/A</c:v>
                      </c:pt>
                      <c:pt idx="357">
                        <c:v>#N/A</c:v>
                      </c:pt>
                      <c:pt idx="358">
                        <c:v>#N/A</c:v>
                      </c:pt>
                      <c:pt idx="359">
                        <c:v>#N/A</c:v>
                      </c:pt>
                      <c:pt idx="360">
                        <c:v>#N/A</c:v>
                      </c:pt>
                      <c:pt idx="361">
                        <c:v>110.29</c:v>
                      </c:pt>
                      <c:pt idx="362">
                        <c:v>#N/A</c:v>
                      </c:pt>
                      <c:pt idx="363">
                        <c:v>#N/A</c:v>
                      </c:pt>
                      <c:pt idx="364">
                        <c:v>#N/A</c:v>
                      </c:pt>
                    </c:numCache>
                  </c:numRef>
                </c:val>
                <c:smooth val="0"/>
                <c:extLst>
                  <c:ext xmlns:c16="http://schemas.microsoft.com/office/drawing/2014/chart" uri="{C3380CC4-5D6E-409C-BE32-E72D297353CC}">
                    <c16:uniqueId val="{00000005-CA11-4CB6-A919-6179CC3B0637}"/>
                  </c:ext>
                </c:extLst>
              </c15:ser>
            </c15:filteredLineSeries>
          </c:ext>
        </c:extLst>
      </c:lineChart>
      <c:dateAx>
        <c:axId val="645265113"/>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39979095"/>
        <c:crosses val="autoZero"/>
        <c:auto val="1"/>
        <c:lblOffset val="100"/>
        <c:baseTimeUnit val="days"/>
      </c:dateAx>
      <c:valAx>
        <c:axId val="639979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45265113"/>
        <c:crosses val="autoZero"/>
        <c:crossBetween val="between"/>
      </c:valAx>
      <c:spPr>
        <a:noFill/>
        <a:ln>
          <a:noFill/>
        </a:ln>
        <a:effectLst/>
      </c:spPr>
    </c:plotArea>
    <c:legend>
      <c:legendPos val="b"/>
      <c:layout>
        <c:manualLayout>
          <c:xMode val="edge"/>
          <c:yMode val="edge"/>
          <c:x val="8.5950413223140495E-2"/>
          <c:y val="0.8943538998835860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深加工订单天数</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玻璃月度周度图表!$DD$17</c:f>
              <c:strCache>
                <c:ptCount val="1"/>
                <c:pt idx="0">
                  <c:v>2020</c:v>
                </c:pt>
              </c:strCache>
            </c:strRef>
          </c:tx>
          <c:spPr>
            <a:ln w="28575" cap="rnd">
              <a:solidFill>
                <a:srgbClr val="9BBB59">
                  <a:lumMod val="75000"/>
                </a:srgbClr>
              </a:solidFill>
              <a:round/>
            </a:ln>
            <a:effectLst/>
          </c:spPr>
          <c:marker>
            <c:symbol val="none"/>
          </c:marker>
          <c:cat>
            <c:numRef>
              <c:f>玻璃月度周度图表!$CY$18:$CY$382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玻璃月度周度图表!$DD$18:$DD$382</c:f>
              <c:numCache>
                <c:formatCode>0.00_ </c:formatCode>
                <c:ptCount val="365"/>
                <c:pt idx="0">
                  <c:v>#N/A</c:v>
                </c:pt>
                <c:pt idx="1">
                  <c:v>#N/A</c:v>
                </c:pt>
                <c:pt idx="2">
                  <c:v>#N/A</c:v>
                </c:pt>
                <c:pt idx="3">
                  <c:v>#N/A</c:v>
                </c:pt>
                <c:pt idx="4">
                  <c:v>#N/A</c:v>
                </c:pt>
                <c:pt idx="5">
                  <c:v>#N/A</c:v>
                </c:pt>
                <c:pt idx="6">
                  <c:v>#N/A</c:v>
                </c:pt>
                <c:pt idx="7">
                  <c:v>39.340000000000003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44.58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45.25</c:v>
                </c:pt>
                <c:pt idx="43">
                  <c:v>#N/A</c:v>
                </c:pt>
                <c:pt idx="44">
                  <c:v>#N/A</c:v>
                </c:pt>
                <c:pt idx="45">
                  <c:v>#N/A</c:v>
                </c:pt>
                <c:pt idx="46">
                  <c:v>#N/A</c:v>
                </c:pt>
                <c:pt idx="47">
                  <c:v>#N/A</c:v>
                </c:pt>
                <c:pt idx="48">
                  <c:v>#N/A</c:v>
                </c:pt>
                <c:pt idx="49">
                  <c:v>#N/A</c:v>
                </c:pt>
                <c:pt idx="50">
                  <c:v>#N/A</c:v>
                </c:pt>
                <c:pt idx="51">
                  <c:v>#N/A</c:v>
                </c:pt>
                <c:pt idx="52">
                  <c:v>#N/A</c:v>
                </c:pt>
                <c:pt idx="53">
                  <c:v>#N/A</c:v>
                </c:pt>
                <c:pt idx="54">
                  <c:v>#N/A</c:v>
                </c:pt>
                <c:pt idx="55">
                  <c:v>45.2</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44.6</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42.6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42.2</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41.5</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41.7</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42</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44.3</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44.4</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58.6</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55.8</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24</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16.2</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13.1</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18</c:v>
                </c:pt>
                <c:pt idx="363">
                  <c:v>#N/A</c:v>
                </c:pt>
                <c:pt idx="364">
                  <c:v>#N/A</c:v>
                </c:pt>
              </c:numCache>
            </c:numRef>
          </c:val>
          <c:smooth val="0"/>
          <c:extLst>
            <c:ext xmlns:c16="http://schemas.microsoft.com/office/drawing/2014/chart" uri="{C3380CC4-5D6E-409C-BE32-E72D297353CC}">
              <c16:uniqueId val="{00000000-A27C-4564-A6E1-D0F340D33A4F}"/>
            </c:ext>
          </c:extLst>
        </c:ser>
        <c:ser>
          <c:idx val="2"/>
          <c:order val="2"/>
          <c:tx>
            <c:strRef>
              <c:f>玻璃月度周度图表!$DC$17</c:f>
              <c:strCache>
                <c:ptCount val="1"/>
                <c:pt idx="0">
                  <c:v>2021</c:v>
                </c:pt>
              </c:strCache>
            </c:strRef>
          </c:tx>
          <c:spPr>
            <a:ln w="28575" cap="rnd">
              <a:solidFill>
                <a:srgbClr val="9BBB59">
                  <a:lumMod val="50000"/>
                </a:srgbClr>
              </a:solidFill>
              <a:round/>
            </a:ln>
            <a:effectLst/>
          </c:spPr>
          <c:marker>
            <c:symbol val="none"/>
          </c:marker>
          <c:cat>
            <c:numRef>
              <c:f>玻璃月度周度图表!$CY$18:$CY$382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玻璃月度周度图表!$DC$18:$DC$382</c:f>
              <c:numCache>
                <c:formatCode>0.00_ </c:formatCode>
                <c:ptCount val="365"/>
                <c:pt idx="0">
                  <c:v>#N/A</c:v>
                </c:pt>
                <c:pt idx="1">
                  <c:v>#N/A</c:v>
                </c:pt>
                <c:pt idx="2">
                  <c:v>#N/A</c:v>
                </c:pt>
                <c:pt idx="3">
                  <c:v>#N/A</c:v>
                </c:pt>
                <c:pt idx="4">
                  <c:v>#N/A</c:v>
                </c:pt>
                <c:pt idx="5">
                  <c:v>#N/A</c:v>
                </c:pt>
                <c:pt idx="6">
                  <c:v>#N/A</c:v>
                </c:pt>
                <c:pt idx="7">
                  <c:v>21.17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22.68</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21.13</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20.45</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21.9</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26</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28.55</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27.55</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27.22</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28.74</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27.39</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28.27</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28.37</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28.45</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26.26</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25.6</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24.45</c:v>
                </c:pt>
                <c:pt idx="267">
                  <c:v>#N/A</c:v>
                </c:pt>
                <c:pt idx="268">
                  <c:v>#N/A</c:v>
                </c:pt>
                <c:pt idx="269">
                  <c:v>#N/A</c:v>
                </c:pt>
                <c:pt idx="270">
                  <c:v>#N/A</c:v>
                </c:pt>
                <c:pt idx="271">
                  <c:v>#N/A</c:v>
                </c:pt>
                <c:pt idx="272">
                  <c:v>#N/A</c:v>
                </c:pt>
                <c:pt idx="273">
                  <c:v>#N/A</c:v>
                </c:pt>
                <c:pt idx="274">
                  <c:v>#N/A</c:v>
                </c:pt>
                <c:pt idx="275">
                  <c:v>24.45</c:v>
                </c:pt>
                <c:pt idx="276">
                  <c:v>#N/A</c:v>
                </c:pt>
                <c:pt idx="277">
                  <c:v>#N/A</c:v>
                </c:pt>
                <c:pt idx="278">
                  <c:v>#N/A</c:v>
                </c:pt>
                <c:pt idx="279">
                  <c:v>#N/A</c:v>
                </c:pt>
                <c:pt idx="280">
                  <c:v>21.68</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10.68</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9.07</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17.93</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29.15</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1-A27C-4564-A6E1-D0F340D33A4F}"/>
            </c:ext>
          </c:extLst>
        </c:ser>
        <c:ser>
          <c:idx val="3"/>
          <c:order val="3"/>
          <c:tx>
            <c:strRef>
              <c:f>玻璃月度周度图表!$DB$17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玻璃月度周度图表!$CY$18:$CY$382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玻璃月度周度图表!$DB$18:$DB$382</c:f>
              <c:numCache>
                <c:formatCode>0.00_ </c:formatCode>
                <c:ptCount val="365"/>
                <c:pt idx="0">
                  <c:v>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14.2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14.4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17.899999999999999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17.3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18.899999999999999</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16.7</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16.600000000000001</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18</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15.3</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12.7</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11.8</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13</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13.43</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9.6</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4.2300000000000004</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10.97</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14.17</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A27C-4564-A6E1-D0F340D33A4F}"/>
            </c:ext>
          </c:extLst>
        </c:ser>
        <c:ser>
          <c:idx val="4"/>
          <c:order val="4"/>
          <c:tx>
            <c:strRef>
              <c:f>玻璃月度周度图表!$DA$17</c:f>
              <c:strCache>
                <c:ptCount val="1"/>
                <c:pt idx="0">
                  <c:v>2023</c:v>
                </c:pt>
              </c:strCache>
            </c:strRef>
          </c:tx>
          <c:spPr>
            <a:ln w="28575" cap="rnd">
              <a:solidFill>
                <a:srgbClr val="0070C0"/>
              </a:solidFill>
              <a:round/>
            </a:ln>
            <a:effectLst/>
          </c:spPr>
          <c:marker>
            <c:symbol val="none"/>
          </c:marker>
          <c:cat>
            <c:numRef>
              <c:f>玻璃月度周度图表!$CY$18:$CY$382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玻璃月度周度图表!$DA$18:$DA$382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20.6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20.6</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21.7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21.5</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21.6</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20.3</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18.5</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18.899999999999999</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20.100000000000001</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17.3</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16.399999999999999</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15.1</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15.3</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15.7</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16.399999999999999</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16.5</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14.8</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12.8</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12.9</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12.2</c:v>
                </c:pt>
                <c:pt idx="305">
                  <c:v>#N/A</c:v>
                </c:pt>
                <c:pt idx="306">
                  <c:v>#N/A</c:v>
                </c:pt>
                <c:pt idx="307">
                  <c:v>#N/A</c:v>
                </c:pt>
                <c:pt idx="308">
                  <c:v>#N/A</c:v>
                </c:pt>
                <c:pt idx="309">
                  <c:v>#N/A</c:v>
                </c:pt>
                <c:pt idx="310">
                  <c:v>#N/A</c:v>
                </c:pt>
                <c:pt idx="311">
                  <c:v>11.4</c:v>
                </c:pt>
                <c:pt idx="312">
                  <c:v>#N/A</c:v>
                </c:pt>
                <c:pt idx="313">
                  <c:v>#N/A</c:v>
                </c:pt>
                <c:pt idx="314">
                  <c:v>#N/A</c:v>
                </c:pt>
                <c:pt idx="315">
                  <c:v>#N/A</c:v>
                </c:pt>
                <c:pt idx="316">
                  <c:v>#N/A</c:v>
                </c:pt>
                <c:pt idx="317">
                  <c:v>#N/A</c:v>
                </c:pt>
                <c:pt idx="318">
                  <c:v>#N/A</c:v>
                </c:pt>
                <c:pt idx="319">
                  <c:v>11.4</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10.7</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5.7</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3-A27C-4564-A6E1-D0F340D33A4F}"/>
            </c:ext>
          </c:extLst>
        </c:ser>
        <c:ser>
          <c:idx val="5"/>
          <c:order val="5"/>
          <c:tx>
            <c:strRef>
              <c:f>玻璃月度周度图表!$CZ$17</c:f>
              <c:strCache>
                <c:ptCount val="1"/>
                <c:pt idx="0">
                  <c:v>2024</c:v>
                </c:pt>
              </c:strCache>
            </c:strRef>
          </c:tx>
          <c:spPr>
            <a:ln w="28575" cap="rnd">
              <a:solidFill>
                <a:srgbClr val="FF0000"/>
              </a:solidFill>
              <a:round/>
            </a:ln>
            <a:effectLst/>
          </c:spPr>
          <c:marker>
            <c:symbol val="none"/>
          </c:marker>
          <c:cat>
            <c:numRef>
              <c:f>玻璃月度周度图表!$CY$18:$CY$382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玻璃月度周度图表!$CZ$18:$CZ$382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10</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10.4</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10.8</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11.2</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11.1</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11.3</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12.3</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12.4</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11.2</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1.6</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10.5</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4-A27C-4564-A6E1-D0F340D33A4F}"/>
            </c:ext>
          </c:extLst>
        </c:ser>
        <c:dLbls>
          <c:showLegendKey val="0"/>
          <c:showVal val="0"/>
          <c:showCatName val="0"/>
          <c:showSerName val="0"/>
          <c:showPercent val="0"/>
          <c:showBubbleSize val="0"/>
        </c:dLbls>
        <c:smooth val="0"/>
        <c:axId val="868731771"/>
        <c:axId val="559832337"/>
        <c:extLst>
          <c:ext xmlns:c15="http://schemas.microsoft.com/office/drawing/2012/chart" uri="{02D57815-91ED-43cb-92C2-25804820EDAC}">
            <c15:filteredLineSeries>
              <c15:ser>
                <c:idx val="0"/>
                <c:order val="0"/>
                <c:tx>
                  <c:strRef>
                    <c:extLst>
                      <c:ext uri="{02D57815-91ED-43cb-92C2-25804820EDAC}">
                        <c15:formulaRef>
                          <c15:sqref>玻璃月度周度图表!$DE$17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玻璃月度周度图表!$CY$18:$CY$382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玻璃月度周度图表!$DE$18:$DE$382</c15:sqref>
                        </c15:formulaRef>
                      </c:ext>
                    </c:extLst>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35.799999999999997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41.1</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39.6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29.15</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5-A27C-4564-A6E1-D0F340D33A4F}"/>
                  </c:ext>
                </c:extLst>
              </c15:ser>
            </c15:filteredLineSeries>
          </c:ext>
        </c:extLst>
      </c:lineChart>
      <c:dateAx>
        <c:axId val="868731771"/>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59832337"/>
        <c:crosses val="autoZero"/>
        <c:auto val="1"/>
        <c:lblOffset val="100"/>
        <c:baseTimeUnit val="days"/>
      </c:dateAx>
      <c:valAx>
        <c:axId val="55983233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天</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68731771"/>
        <c:crosses val="autoZero"/>
        <c:crossBetween val="between"/>
      </c:valAx>
      <c:spPr>
        <a:noFill/>
        <a:ln>
          <a:noFill/>
        </a:ln>
        <a:effectLst/>
      </c:spPr>
    </c:plotArea>
    <c:legend>
      <c:legendPos val="b"/>
      <c:layout>
        <c:manualLayout>
          <c:xMode val="edge"/>
          <c:yMode val="edge"/>
          <c:x val="0.15139425998285699"/>
          <c:y val="0.90210355987055002"/>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en-US" altLang="zh-CN" sz="1400"/>
              <a:t>30</a:t>
            </a:r>
            <a:r>
              <a:rPr lang="zh-CN" altLang="en-US" sz="1400"/>
              <a:t>大中城市</a:t>
            </a:r>
            <a:r>
              <a:rPr lang="en-US" altLang="zh-CN" sz="1400"/>
              <a:t>:</a:t>
            </a:r>
            <a:r>
              <a:rPr lang="zh-CN" altLang="en-US" sz="1400"/>
              <a:t>商品房成交面积</a:t>
            </a:r>
          </a:p>
        </c:rich>
      </c:tx>
      <c:layout>
        <c:manualLayout>
          <c:xMode val="edge"/>
          <c:yMode val="edge"/>
          <c:x val="0.22608233673939099"/>
          <c:y val="3.9502297215545899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玻璃月度周度图表!$DU$17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玻璃月度周度图表!$DP$18:$DP$382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玻璃月度周度图表!$DU$18:$DU$382</c:f>
              <c:numCache>
                <c:formatCode>0.00_ </c:formatCode>
                <c:ptCount val="365"/>
                <c:pt idx="0">
                  <c:v>#N/A</c:v>
                </c:pt>
                <c:pt idx="1">
                  <c:v>#N/A</c:v>
                </c:pt>
                <c:pt idx="2">
                  <c:v>#N/A</c:v>
                </c:pt>
                <c:pt idx="3">
                  <c:v>#N/A</c:v>
                </c:pt>
                <c:pt idx="4">
                  <c:v>594.78747999999996</c:v>
                </c:pt>
                <c:pt idx="5">
                  <c:v>#N/A</c:v>
                </c:pt>
                <c:pt idx="6">
                  <c:v>#N/A</c:v>
                </c:pt>
                <c:pt idx="7">
                  <c:v>#N/A</c:v>
                </c:pt>
                <c:pt idx="8">
                  <c:v>#N/A</c:v>
                </c:pt>
                <c:pt idx="9">
                  <c:v>#N/A</c:v>
                </c:pt>
                <c:pt idx="10">
                  <c:v>#N/A</c:v>
                </c:pt>
                <c:pt idx="11">
                  <c:v>488.83705500000002</c:v>
                </c:pt>
                <c:pt idx="12">
                  <c:v>#N/A</c:v>
                </c:pt>
                <c:pt idx="13">
                  <c:v>#N/A</c:v>
                </c:pt>
                <c:pt idx="14">
                  <c:v>#N/A</c:v>
                </c:pt>
                <c:pt idx="15">
                  <c:v>#N/A</c:v>
                </c:pt>
                <c:pt idx="16">
                  <c:v>#N/A</c:v>
                </c:pt>
                <c:pt idx="17">
                  <c:v>#N/A</c:v>
                </c:pt>
                <c:pt idx="18">
                  <c:v>465.013059</c:v>
                </c:pt>
                <c:pt idx="19">
                  <c:v>#N/A</c:v>
                </c:pt>
                <c:pt idx="20">
                  <c:v>#N/A</c:v>
                </c:pt>
                <c:pt idx="21">
                  <c:v>#N/A</c:v>
                </c:pt>
                <c:pt idx="22">
                  <c:v>#N/A</c:v>
                </c:pt>
                <c:pt idx="23">
                  <c:v>#N/A</c:v>
                </c:pt>
                <c:pt idx="24">
                  <c:v>#N/A</c:v>
                </c:pt>
                <c:pt idx="25">
                  <c:v>484.876599</c:v>
                </c:pt>
                <c:pt idx="26">
                  <c:v>#N/A</c:v>
                </c:pt>
                <c:pt idx="27">
                  <c:v>#N/A</c:v>
                </c:pt>
                <c:pt idx="28">
                  <c:v>#N/A</c:v>
                </c:pt>
                <c:pt idx="29">
                  <c:v>#N/A</c:v>
                </c:pt>
                <c:pt idx="30">
                  <c:v>#N/A</c:v>
                </c:pt>
                <c:pt idx="31">
                  <c:v>#N/A</c:v>
                </c:pt>
                <c:pt idx="32">
                  <c:v>443.4</c:v>
                </c:pt>
                <c:pt idx="33">
                  <c:v>#N/A</c:v>
                </c:pt>
                <c:pt idx="34">
                  <c:v>#N/A</c:v>
                </c:pt>
                <c:pt idx="35">
                  <c:v>#N/A</c:v>
                </c:pt>
                <c:pt idx="36">
                  <c:v>#N/A</c:v>
                </c:pt>
                <c:pt idx="37">
                  <c:v>#N/A</c:v>
                </c:pt>
                <c:pt idx="38">
                  <c:v>#N/A</c:v>
                </c:pt>
                <c:pt idx="39">
                  <c:v>387.17</c:v>
                </c:pt>
                <c:pt idx="40">
                  <c:v>#N/A</c:v>
                </c:pt>
                <c:pt idx="41">
                  <c:v>#N/A</c:v>
                </c:pt>
                <c:pt idx="42">
                  <c:v>#N/A</c:v>
                </c:pt>
                <c:pt idx="43">
                  <c:v>#N/A</c:v>
                </c:pt>
                <c:pt idx="44">
                  <c:v>#N/A</c:v>
                </c:pt>
                <c:pt idx="45">
                  <c:v>#N/A</c:v>
                </c:pt>
                <c:pt idx="46">
                  <c:v>421.56</c:v>
                </c:pt>
                <c:pt idx="47">
                  <c:v>#N/A</c:v>
                </c:pt>
                <c:pt idx="48">
                  <c:v>#N/A</c:v>
                </c:pt>
                <c:pt idx="49">
                  <c:v>#N/A</c:v>
                </c:pt>
                <c:pt idx="50">
                  <c:v>#N/A</c:v>
                </c:pt>
                <c:pt idx="51">
                  <c:v>#N/A</c:v>
                </c:pt>
                <c:pt idx="52">
                  <c:v>#N/A</c:v>
                </c:pt>
                <c:pt idx="53">
                  <c:v>418.69</c:v>
                </c:pt>
                <c:pt idx="54">
                  <c:v>#N/A</c:v>
                </c:pt>
                <c:pt idx="55">
                  <c:v>#N/A</c:v>
                </c:pt>
                <c:pt idx="56">
                  <c:v>#N/A</c:v>
                </c:pt>
                <c:pt idx="57">
                  <c:v>#N/A</c:v>
                </c:pt>
                <c:pt idx="58">
                  <c:v>#N/A</c:v>
                </c:pt>
                <c:pt idx="59">
                  <c:v>#N/A</c:v>
                </c:pt>
                <c:pt idx="60">
                  <c:v>463.49</c:v>
                </c:pt>
                <c:pt idx="61">
                  <c:v>#N/A</c:v>
                </c:pt>
                <c:pt idx="62">
                  <c:v>#N/A</c:v>
                </c:pt>
                <c:pt idx="63">
                  <c:v>#N/A</c:v>
                </c:pt>
                <c:pt idx="64">
                  <c:v>#N/A</c:v>
                </c:pt>
                <c:pt idx="65">
                  <c:v>#N/A</c:v>
                </c:pt>
                <c:pt idx="66">
                  <c:v>#N/A</c:v>
                </c:pt>
                <c:pt idx="67">
                  <c:v>433.35</c:v>
                </c:pt>
                <c:pt idx="68">
                  <c:v>#N/A</c:v>
                </c:pt>
                <c:pt idx="69">
                  <c:v>#N/A</c:v>
                </c:pt>
                <c:pt idx="70">
                  <c:v>#N/A</c:v>
                </c:pt>
                <c:pt idx="71">
                  <c:v>#N/A</c:v>
                </c:pt>
                <c:pt idx="72">
                  <c:v>#N/A</c:v>
                </c:pt>
                <c:pt idx="73">
                  <c:v>#N/A</c:v>
                </c:pt>
                <c:pt idx="74">
                  <c:v>386.36</c:v>
                </c:pt>
                <c:pt idx="75">
                  <c:v>#N/A</c:v>
                </c:pt>
                <c:pt idx="76">
                  <c:v>#N/A</c:v>
                </c:pt>
                <c:pt idx="77">
                  <c:v>#N/A</c:v>
                </c:pt>
                <c:pt idx="78">
                  <c:v>#N/A</c:v>
                </c:pt>
                <c:pt idx="79">
                  <c:v>#N/A</c:v>
                </c:pt>
                <c:pt idx="80">
                  <c:v>#N/A</c:v>
                </c:pt>
                <c:pt idx="81">
                  <c:v>192.92</c:v>
                </c:pt>
                <c:pt idx="82">
                  <c:v>#N/A</c:v>
                </c:pt>
                <c:pt idx="83">
                  <c:v>#N/A</c:v>
                </c:pt>
                <c:pt idx="84">
                  <c:v>#N/A</c:v>
                </c:pt>
                <c:pt idx="85">
                  <c:v>#N/A</c:v>
                </c:pt>
                <c:pt idx="86">
                  <c:v>#N/A</c:v>
                </c:pt>
                <c:pt idx="87">
                  <c:v>#N/A</c:v>
                </c:pt>
                <c:pt idx="88">
                  <c:v>377.72</c:v>
                </c:pt>
                <c:pt idx="89">
                  <c:v>#N/A</c:v>
                </c:pt>
                <c:pt idx="90">
                  <c:v>#N/A</c:v>
                </c:pt>
                <c:pt idx="91">
                  <c:v>#N/A</c:v>
                </c:pt>
                <c:pt idx="92">
                  <c:v>#N/A</c:v>
                </c:pt>
                <c:pt idx="93">
                  <c:v>#N/A</c:v>
                </c:pt>
                <c:pt idx="94">
                  <c:v>#N/A</c:v>
                </c:pt>
                <c:pt idx="95">
                  <c:v>486.47</c:v>
                </c:pt>
                <c:pt idx="96">
                  <c:v>#N/A</c:v>
                </c:pt>
                <c:pt idx="97">
                  <c:v>#N/A</c:v>
                </c:pt>
                <c:pt idx="98">
                  <c:v>#N/A</c:v>
                </c:pt>
                <c:pt idx="99">
                  <c:v>#N/A</c:v>
                </c:pt>
                <c:pt idx="100">
                  <c:v>#N/A</c:v>
                </c:pt>
                <c:pt idx="101">
                  <c:v>#N/A</c:v>
                </c:pt>
                <c:pt idx="102">
                  <c:v>446.01</c:v>
                </c:pt>
                <c:pt idx="103">
                  <c:v>#N/A</c:v>
                </c:pt>
                <c:pt idx="104">
                  <c:v>#N/A</c:v>
                </c:pt>
                <c:pt idx="105">
                  <c:v>#N/A</c:v>
                </c:pt>
                <c:pt idx="106">
                  <c:v>#N/A</c:v>
                </c:pt>
                <c:pt idx="107">
                  <c:v>#N/A</c:v>
                </c:pt>
                <c:pt idx="108">
                  <c:v>#N/A</c:v>
                </c:pt>
                <c:pt idx="109">
                  <c:v>375.56</c:v>
                </c:pt>
                <c:pt idx="110">
                  <c:v>#N/A</c:v>
                </c:pt>
                <c:pt idx="111">
                  <c:v>#N/A</c:v>
                </c:pt>
                <c:pt idx="112">
                  <c:v>#N/A</c:v>
                </c:pt>
                <c:pt idx="113">
                  <c:v>#N/A</c:v>
                </c:pt>
                <c:pt idx="114">
                  <c:v>#N/A</c:v>
                </c:pt>
                <c:pt idx="115">
                  <c:v>#N/A</c:v>
                </c:pt>
                <c:pt idx="116">
                  <c:v>381.53</c:v>
                </c:pt>
                <c:pt idx="117">
                  <c:v>#N/A</c:v>
                </c:pt>
                <c:pt idx="118">
                  <c:v>#N/A</c:v>
                </c:pt>
                <c:pt idx="119">
                  <c:v>#N/A</c:v>
                </c:pt>
                <c:pt idx="120">
                  <c:v>#N/A</c:v>
                </c:pt>
                <c:pt idx="121">
                  <c:v>#N/A</c:v>
                </c:pt>
                <c:pt idx="122">
                  <c:v>#N/A</c:v>
                </c:pt>
                <c:pt idx="123">
                  <c:v>404.45</c:v>
                </c:pt>
                <c:pt idx="124">
                  <c:v>#N/A</c:v>
                </c:pt>
                <c:pt idx="125">
                  <c:v>#N/A</c:v>
                </c:pt>
                <c:pt idx="126">
                  <c:v>#N/A</c:v>
                </c:pt>
                <c:pt idx="127">
                  <c:v>#N/A</c:v>
                </c:pt>
                <c:pt idx="128">
                  <c:v>#N/A</c:v>
                </c:pt>
                <c:pt idx="129">
                  <c:v>#N/A</c:v>
                </c:pt>
                <c:pt idx="130">
                  <c:v>410.73</c:v>
                </c:pt>
                <c:pt idx="131">
                  <c:v>#N/A</c:v>
                </c:pt>
                <c:pt idx="132">
                  <c:v>#N/A</c:v>
                </c:pt>
                <c:pt idx="133">
                  <c:v>#N/A</c:v>
                </c:pt>
                <c:pt idx="134">
                  <c:v>#N/A</c:v>
                </c:pt>
                <c:pt idx="135">
                  <c:v>#N/A</c:v>
                </c:pt>
                <c:pt idx="136">
                  <c:v>#N/A</c:v>
                </c:pt>
                <c:pt idx="137">
                  <c:v>396.89</c:v>
                </c:pt>
                <c:pt idx="138">
                  <c:v>#N/A</c:v>
                </c:pt>
                <c:pt idx="139">
                  <c:v>#N/A</c:v>
                </c:pt>
                <c:pt idx="140">
                  <c:v>#N/A</c:v>
                </c:pt>
                <c:pt idx="141">
                  <c:v>#N/A</c:v>
                </c:pt>
                <c:pt idx="142">
                  <c:v>#N/A</c:v>
                </c:pt>
                <c:pt idx="143">
                  <c:v>#N/A</c:v>
                </c:pt>
                <c:pt idx="144">
                  <c:v>428.12</c:v>
                </c:pt>
                <c:pt idx="145">
                  <c:v>#N/A</c:v>
                </c:pt>
                <c:pt idx="146">
                  <c:v>#N/A</c:v>
                </c:pt>
                <c:pt idx="147">
                  <c:v>#N/A</c:v>
                </c:pt>
                <c:pt idx="148">
                  <c:v>#N/A</c:v>
                </c:pt>
                <c:pt idx="149">
                  <c:v>#N/A</c:v>
                </c:pt>
                <c:pt idx="150">
                  <c:v>#N/A</c:v>
                </c:pt>
                <c:pt idx="151">
                  <c:v>393.74</c:v>
                </c:pt>
                <c:pt idx="152">
                  <c:v>#N/A</c:v>
                </c:pt>
                <c:pt idx="153">
                  <c:v>#N/A</c:v>
                </c:pt>
                <c:pt idx="154">
                  <c:v>#N/A</c:v>
                </c:pt>
                <c:pt idx="155">
                  <c:v>#N/A</c:v>
                </c:pt>
                <c:pt idx="156">
                  <c:v>#N/A</c:v>
                </c:pt>
                <c:pt idx="157">
                  <c:v>#N/A</c:v>
                </c:pt>
                <c:pt idx="158">
                  <c:v>418.62</c:v>
                </c:pt>
                <c:pt idx="159">
                  <c:v>#N/A</c:v>
                </c:pt>
                <c:pt idx="160">
                  <c:v>#N/A</c:v>
                </c:pt>
                <c:pt idx="161">
                  <c:v>#N/A</c:v>
                </c:pt>
                <c:pt idx="162">
                  <c:v>#N/A</c:v>
                </c:pt>
                <c:pt idx="163">
                  <c:v>#N/A</c:v>
                </c:pt>
                <c:pt idx="164">
                  <c:v>#N/A</c:v>
                </c:pt>
                <c:pt idx="165">
                  <c:v>424.56</c:v>
                </c:pt>
                <c:pt idx="166">
                  <c:v>#N/A</c:v>
                </c:pt>
                <c:pt idx="167">
                  <c:v>#N/A</c:v>
                </c:pt>
                <c:pt idx="168">
                  <c:v>#N/A</c:v>
                </c:pt>
                <c:pt idx="169">
                  <c:v>#N/A</c:v>
                </c:pt>
                <c:pt idx="170">
                  <c:v>#N/A</c:v>
                </c:pt>
                <c:pt idx="171">
                  <c:v>#N/A</c:v>
                </c:pt>
                <c:pt idx="172">
                  <c:v>424.69</c:v>
                </c:pt>
                <c:pt idx="173">
                  <c:v>#N/A</c:v>
                </c:pt>
                <c:pt idx="174">
                  <c:v>#N/A</c:v>
                </c:pt>
                <c:pt idx="175">
                  <c:v>#N/A</c:v>
                </c:pt>
                <c:pt idx="176">
                  <c:v>#N/A</c:v>
                </c:pt>
                <c:pt idx="177">
                  <c:v>#N/A</c:v>
                </c:pt>
                <c:pt idx="178">
                  <c:v>#N/A</c:v>
                </c:pt>
                <c:pt idx="179">
                  <c:v>530.34</c:v>
                </c:pt>
                <c:pt idx="180">
                  <c:v>#N/A</c:v>
                </c:pt>
                <c:pt idx="181">
                  <c:v>#N/A</c:v>
                </c:pt>
                <c:pt idx="182">
                  <c:v>#N/A</c:v>
                </c:pt>
                <c:pt idx="183">
                  <c:v>#N/A</c:v>
                </c:pt>
                <c:pt idx="184">
                  <c:v>#N/A</c:v>
                </c:pt>
                <c:pt idx="185">
                  <c:v>#N/A</c:v>
                </c:pt>
                <c:pt idx="186">
                  <c:v>453.5</c:v>
                </c:pt>
                <c:pt idx="187">
                  <c:v>#N/A</c:v>
                </c:pt>
                <c:pt idx="188">
                  <c:v>#N/A</c:v>
                </c:pt>
                <c:pt idx="189">
                  <c:v>#N/A</c:v>
                </c:pt>
                <c:pt idx="190">
                  <c:v>#N/A</c:v>
                </c:pt>
                <c:pt idx="191">
                  <c:v>#N/A</c:v>
                </c:pt>
                <c:pt idx="192">
                  <c:v>#N/A</c:v>
                </c:pt>
                <c:pt idx="193">
                  <c:v>405.88</c:v>
                </c:pt>
                <c:pt idx="194">
                  <c:v>#N/A</c:v>
                </c:pt>
                <c:pt idx="195">
                  <c:v>#N/A</c:v>
                </c:pt>
                <c:pt idx="196">
                  <c:v>#N/A</c:v>
                </c:pt>
                <c:pt idx="197">
                  <c:v>#N/A</c:v>
                </c:pt>
                <c:pt idx="198">
                  <c:v>#N/A</c:v>
                </c:pt>
                <c:pt idx="199">
                  <c:v>#N/A</c:v>
                </c:pt>
                <c:pt idx="200">
                  <c:v>388.24</c:v>
                </c:pt>
                <c:pt idx="201">
                  <c:v>#N/A</c:v>
                </c:pt>
                <c:pt idx="202">
                  <c:v>#N/A</c:v>
                </c:pt>
                <c:pt idx="203">
                  <c:v>#N/A</c:v>
                </c:pt>
                <c:pt idx="204">
                  <c:v>#N/A</c:v>
                </c:pt>
                <c:pt idx="205">
                  <c:v>#N/A</c:v>
                </c:pt>
                <c:pt idx="206">
                  <c:v>#N/A</c:v>
                </c:pt>
                <c:pt idx="207">
                  <c:v>381.58</c:v>
                </c:pt>
                <c:pt idx="208">
                  <c:v>#N/A</c:v>
                </c:pt>
                <c:pt idx="209">
                  <c:v>#N/A</c:v>
                </c:pt>
                <c:pt idx="210">
                  <c:v>#N/A</c:v>
                </c:pt>
                <c:pt idx="211">
                  <c:v>#N/A</c:v>
                </c:pt>
                <c:pt idx="212">
                  <c:v>#N/A</c:v>
                </c:pt>
                <c:pt idx="213">
                  <c:v>#N/A</c:v>
                </c:pt>
                <c:pt idx="214">
                  <c:v>425.34</c:v>
                </c:pt>
                <c:pt idx="215">
                  <c:v>#N/A</c:v>
                </c:pt>
                <c:pt idx="216">
                  <c:v>#N/A</c:v>
                </c:pt>
                <c:pt idx="217">
                  <c:v>#N/A</c:v>
                </c:pt>
                <c:pt idx="218">
                  <c:v>#N/A</c:v>
                </c:pt>
                <c:pt idx="219">
                  <c:v>#N/A</c:v>
                </c:pt>
                <c:pt idx="220">
                  <c:v>#N/A</c:v>
                </c:pt>
                <c:pt idx="221">
                  <c:v>448.47</c:v>
                </c:pt>
                <c:pt idx="222">
                  <c:v>#N/A</c:v>
                </c:pt>
                <c:pt idx="223">
                  <c:v>#N/A</c:v>
                </c:pt>
                <c:pt idx="224">
                  <c:v>#N/A</c:v>
                </c:pt>
                <c:pt idx="225">
                  <c:v>#N/A</c:v>
                </c:pt>
                <c:pt idx="226">
                  <c:v>#N/A</c:v>
                </c:pt>
                <c:pt idx="227">
                  <c:v>#N/A</c:v>
                </c:pt>
                <c:pt idx="228">
                  <c:v>383.23</c:v>
                </c:pt>
                <c:pt idx="229">
                  <c:v>#N/A</c:v>
                </c:pt>
                <c:pt idx="230">
                  <c:v>#N/A</c:v>
                </c:pt>
                <c:pt idx="231">
                  <c:v>#N/A</c:v>
                </c:pt>
                <c:pt idx="232">
                  <c:v>#N/A</c:v>
                </c:pt>
                <c:pt idx="233">
                  <c:v>#N/A</c:v>
                </c:pt>
                <c:pt idx="234">
                  <c:v>#N/A</c:v>
                </c:pt>
                <c:pt idx="235">
                  <c:v>317.02</c:v>
                </c:pt>
                <c:pt idx="236">
                  <c:v>#N/A</c:v>
                </c:pt>
                <c:pt idx="237">
                  <c:v>#N/A</c:v>
                </c:pt>
                <c:pt idx="238">
                  <c:v>#N/A</c:v>
                </c:pt>
                <c:pt idx="239">
                  <c:v>#N/A</c:v>
                </c:pt>
                <c:pt idx="240">
                  <c:v>#N/A</c:v>
                </c:pt>
                <c:pt idx="241">
                  <c:v>#N/A</c:v>
                </c:pt>
                <c:pt idx="242">
                  <c:v>312.49</c:v>
                </c:pt>
                <c:pt idx="243">
                  <c:v>#N/A</c:v>
                </c:pt>
                <c:pt idx="244">
                  <c:v>#N/A</c:v>
                </c:pt>
                <c:pt idx="245">
                  <c:v>#N/A</c:v>
                </c:pt>
                <c:pt idx="246">
                  <c:v>#N/A</c:v>
                </c:pt>
                <c:pt idx="247">
                  <c:v>#N/A</c:v>
                </c:pt>
                <c:pt idx="248">
                  <c:v>#N/A</c:v>
                </c:pt>
                <c:pt idx="249">
                  <c:v>365.45</c:v>
                </c:pt>
                <c:pt idx="250">
                  <c:v>#N/A</c:v>
                </c:pt>
                <c:pt idx="251">
                  <c:v>#N/A</c:v>
                </c:pt>
                <c:pt idx="252">
                  <c:v>#N/A</c:v>
                </c:pt>
                <c:pt idx="253">
                  <c:v>#N/A</c:v>
                </c:pt>
                <c:pt idx="254">
                  <c:v>#N/A</c:v>
                </c:pt>
                <c:pt idx="255">
                  <c:v>#N/A</c:v>
                </c:pt>
                <c:pt idx="256">
                  <c:v>327.33999999999997</c:v>
                </c:pt>
                <c:pt idx="257">
                  <c:v>#N/A</c:v>
                </c:pt>
                <c:pt idx="258">
                  <c:v>#N/A</c:v>
                </c:pt>
                <c:pt idx="259">
                  <c:v>#N/A</c:v>
                </c:pt>
                <c:pt idx="260">
                  <c:v>#N/A</c:v>
                </c:pt>
                <c:pt idx="261">
                  <c:v>#N/A</c:v>
                </c:pt>
                <c:pt idx="262">
                  <c:v>#N/A</c:v>
                </c:pt>
                <c:pt idx="263">
                  <c:v>254.29</c:v>
                </c:pt>
                <c:pt idx="264">
                  <c:v>#N/A</c:v>
                </c:pt>
                <c:pt idx="265">
                  <c:v>#N/A</c:v>
                </c:pt>
                <c:pt idx="266">
                  <c:v>#N/A</c:v>
                </c:pt>
                <c:pt idx="267">
                  <c:v>#N/A</c:v>
                </c:pt>
                <c:pt idx="268">
                  <c:v>#N/A</c:v>
                </c:pt>
                <c:pt idx="269">
                  <c:v>#N/A</c:v>
                </c:pt>
                <c:pt idx="270">
                  <c:v>285.93</c:v>
                </c:pt>
                <c:pt idx="271">
                  <c:v>#N/A</c:v>
                </c:pt>
                <c:pt idx="272">
                  <c:v>#N/A</c:v>
                </c:pt>
                <c:pt idx="273">
                  <c:v>#N/A</c:v>
                </c:pt>
                <c:pt idx="274">
                  <c:v>#N/A</c:v>
                </c:pt>
                <c:pt idx="275">
                  <c:v>#N/A</c:v>
                </c:pt>
                <c:pt idx="276">
                  <c:v>#N/A</c:v>
                </c:pt>
                <c:pt idx="277">
                  <c:v>278.51</c:v>
                </c:pt>
                <c:pt idx="278">
                  <c:v>#N/A</c:v>
                </c:pt>
                <c:pt idx="279">
                  <c:v>#N/A</c:v>
                </c:pt>
                <c:pt idx="280">
                  <c:v>#N/A</c:v>
                </c:pt>
                <c:pt idx="281">
                  <c:v>#N/A</c:v>
                </c:pt>
                <c:pt idx="282">
                  <c:v>#N/A</c:v>
                </c:pt>
                <c:pt idx="283">
                  <c:v>#N/A</c:v>
                </c:pt>
                <c:pt idx="284">
                  <c:v>222.72</c:v>
                </c:pt>
                <c:pt idx="285">
                  <c:v>#N/A</c:v>
                </c:pt>
                <c:pt idx="286">
                  <c:v>#N/A</c:v>
                </c:pt>
                <c:pt idx="287">
                  <c:v>#N/A</c:v>
                </c:pt>
                <c:pt idx="288">
                  <c:v>#N/A</c:v>
                </c:pt>
                <c:pt idx="289">
                  <c:v>#N/A</c:v>
                </c:pt>
                <c:pt idx="290">
                  <c:v>#N/A</c:v>
                </c:pt>
                <c:pt idx="291">
                  <c:v>217.66</c:v>
                </c:pt>
                <c:pt idx="292">
                  <c:v>#N/A</c:v>
                </c:pt>
                <c:pt idx="293">
                  <c:v>#N/A</c:v>
                </c:pt>
                <c:pt idx="294">
                  <c:v>#N/A</c:v>
                </c:pt>
                <c:pt idx="295">
                  <c:v>#N/A</c:v>
                </c:pt>
                <c:pt idx="296">
                  <c:v>#N/A</c:v>
                </c:pt>
                <c:pt idx="297">
                  <c:v>#N/A</c:v>
                </c:pt>
                <c:pt idx="298">
                  <c:v>182.5</c:v>
                </c:pt>
                <c:pt idx="299">
                  <c:v>#N/A</c:v>
                </c:pt>
                <c:pt idx="300">
                  <c:v>#N/A</c:v>
                </c:pt>
                <c:pt idx="301">
                  <c:v>#N/A</c:v>
                </c:pt>
                <c:pt idx="302">
                  <c:v>#N/A</c:v>
                </c:pt>
                <c:pt idx="303">
                  <c:v>#N/A</c:v>
                </c:pt>
                <c:pt idx="304">
                  <c:v>#N/A</c:v>
                </c:pt>
                <c:pt idx="305">
                  <c:v>164.75</c:v>
                </c:pt>
                <c:pt idx="306">
                  <c:v>#N/A</c:v>
                </c:pt>
                <c:pt idx="307">
                  <c:v>#N/A</c:v>
                </c:pt>
                <c:pt idx="308">
                  <c:v>#N/A</c:v>
                </c:pt>
                <c:pt idx="309">
                  <c:v>#N/A</c:v>
                </c:pt>
                <c:pt idx="310">
                  <c:v>#N/A</c:v>
                </c:pt>
                <c:pt idx="311">
                  <c:v>89</c:v>
                </c:pt>
                <c:pt idx="312">
                  <c:v>#N/A</c:v>
                </c:pt>
                <c:pt idx="313">
                  <c:v>#N/A</c:v>
                </c:pt>
                <c:pt idx="314">
                  <c:v>#N/A</c:v>
                </c:pt>
                <c:pt idx="315">
                  <c:v>#N/A</c:v>
                </c:pt>
                <c:pt idx="316">
                  <c:v>#N/A</c:v>
                </c:pt>
                <c:pt idx="317">
                  <c:v>#N/A</c:v>
                </c:pt>
                <c:pt idx="318">
                  <c:v>36.17</c:v>
                </c:pt>
                <c:pt idx="319">
                  <c:v>#N/A</c:v>
                </c:pt>
                <c:pt idx="320">
                  <c:v>#N/A</c:v>
                </c:pt>
                <c:pt idx="321">
                  <c:v>#N/A</c:v>
                </c:pt>
                <c:pt idx="322">
                  <c:v>#N/A</c:v>
                </c:pt>
                <c:pt idx="323">
                  <c:v>#N/A</c:v>
                </c:pt>
                <c:pt idx="324">
                  <c:v>#N/A</c:v>
                </c:pt>
                <c:pt idx="325">
                  <c:v>11.25</c:v>
                </c:pt>
                <c:pt idx="326">
                  <c:v>#N/A</c:v>
                </c:pt>
                <c:pt idx="327">
                  <c:v>#N/A</c:v>
                </c:pt>
                <c:pt idx="328">
                  <c:v>#N/A</c:v>
                </c:pt>
                <c:pt idx="329">
                  <c:v>#N/A</c:v>
                </c:pt>
                <c:pt idx="330">
                  <c:v>#N/A</c:v>
                </c:pt>
                <c:pt idx="331">
                  <c:v>#N/A</c:v>
                </c:pt>
                <c:pt idx="332">
                  <c:v>3.13</c:v>
                </c:pt>
                <c:pt idx="333">
                  <c:v>#N/A</c:v>
                </c:pt>
                <c:pt idx="334">
                  <c:v>#N/A</c:v>
                </c:pt>
                <c:pt idx="335">
                  <c:v>#N/A</c:v>
                </c:pt>
                <c:pt idx="336">
                  <c:v>#N/A</c:v>
                </c:pt>
                <c:pt idx="337">
                  <c:v>#N/A</c:v>
                </c:pt>
                <c:pt idx="338">
                  <c:v>#N/A</c:v>
                </c:pt>
                <c:pt idx="339">
                  <c:v>127</c:v>
                </c:pt>
                <c:pt idx="340">
                  <c:v>#N/A</c:v>
                </c:pt>
                <c:pt idx="341">
                  <c:v>#N/A</c:v>
                </c:pt>
                <c:pt idx="342">
                  <c:v>#N/A</c:v>
                </c:pt>
                <c:pt idx="343">
                  <c:v>#N/A</c:v>
                </c:pt>
                <c:pt idx="344">
                  <c:v>#N/A</c:v>
                </c:pt>
                <c:pt idx="345">
                  <c:v>#N/A</c:v>
                </c:pt>
                <c:pt idx="346">
                  <c:v>422.68</c:v>
                </c:pt>
                <c:pt idx="347">
                  <c:v>#N/A</c:v>
                </c:pt>
                <c:pt idx="348">
                  <c:v>#N/A</c:v>
                </c:pt>
                <c:pt idx="349">
                  <c:v>#N/A</c:v>
                </c:pt>
                <c:pt idx="350">
                  <c:v>#N/A</c:v>
                </c:pt>
                <c:pt idx="351">
                  <c:v>#N/A</c:v>
                </c:pt>
                <c:pt idx="352">
                  <c:v>#N/A</c:v>
                </c:pt>
                <c:pt idx="353">
                  <c:v>401.76</c:v>
                </c:pt>
                <c:pt idx="354">
                  <c:v>#N/A</c:v>
                </c:pt>
                <c:pt idx="355">
                  <c:v>#N/A</c:v>
                </c:pt>
                <c:pt idx="356">
                  <c:v>#N/A</c:v>
                </c:pt>
                <c:pt idx="357">
                  <c:v>#N/A</c:v>
                </c:pt>
                <c:pt idx="358">
                  <c:v>#N/A</c:v>
                </c:pt>
                <c:pt idx="359">
                  <c:v>#N/A</c:v>
                </c:pt>
                <c:pt idx="360">
                  <c:v>399.05</c:v>
                </c:pt>
                <c:pt idx="361">
                  <c:v>#N/A</c:v>
                </c:pt>
                <c:pt idx="362">
                  <c:v>#N/A</c:v>
                </c:pt>
                <c:pt idx="363">
                  <c:v>#N/A</c:v>
                </c:pt>
                <c:pt idx="364">
                  <c:v>#N/A</c:v>
                </c:pt>
              </c:numCache>
            </c:numRef>
          </c:val>
          <c:smooth val="0"/>
          <c:extLst>
            <c:ext xmlns:c16="http://schemas.microsoft.com/office/drawing/2014/chart" uri="{C3380CC4-5D6E-409C-BE32-E72D297353CC}">
              <c16:uniqueId val="{00000000-88B8-44DC-BEEB-79C635017874}"/>
            </c:ext>
          </c:extLst>
        </c:ser>
        <c:ser>
          <c:idx val="2"/>
          <c:order val="2"/>
          <c:tx>
            <c:strRef>
              <c:f>玻璃月度周度图表!$DT$17</c:f>
              <c:strCache>
                <c:ptCount val="1"/>
                <c:pt idx="0">
                  <c:v>2021</c:v>
                </c:pt>
              </c:strCache>
            </c:strRef>
          </c:tx>
          <c:spPr>
            <a:ln w="28575" cap="rnd">
              <a:solidFill>
                <a:srgbClr val="9BBB59">
                  <a:lumMod val="50000"/>
                </a:srgbClr>
              </a:solidFill>
              <a:round/>
            </a:ln>
            <a:effectLst/>
          </c:spPr>
          <c:marker>
            <c:symbol val="none"/>
          </c:marker>
          <c:cat>
            <c:numRef>
              <c:f>玻璃月度周度图表!$DP$18:$DP$382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玻璃月度周度图表!$DT$18:$DT$382</c:f>
              <c:numCache>
                <c:formatCode>0.00_ </c:formatCode>
                <c:ptCount val="365"/>
                <c:pt idx="0">
                  <c:v>#N/A</c:v>
                </c:pt>
                <c:pt idx="1">
                  <c:v>#N/A</c:v>
                </c:pt>
                <c:pt idx="2">
                  <c:v>#N/A</c:v>
                </c:pt>
                <c:pt idx="3">
                  <c:v>#N/A</c:v>
                </c:pt>
                <c:pt idx="4">
                  <c:v>#N/A</c:v>
                </c:pt>
                <c:pt idx="5">
                  <c:v>415.13</c:v>
                </c:pt>
                <c:pt idx="6">
                  <c:v>#N/A</c:v>
                </c:pt>
                <c:pt idx="7">
                  <c:v>#N/A</c:v>
                </c:pt>
                <c:pt idx="8">
                  <c:v>#N/A</c:v>
                </c:pt>
                <c:pt idx="9">
                  <c:v>#N/A</c:v>
                </c:pt>
                <c:pt idx="10">
                  <c:v>#N/A</c:v>
                </c:pt>
                <c:pt idx="11">
                  <c:v>#N/A</c:v>
                </c:pt>
                <c:pt idx="12">
                  <c:v>317.01</c:v>
                </c:pt>
                <c:pt idx="13">
                  <c:v>#N/A</c:v>
                </c:pt>
                <c:pt idx="14">
                  <c:v>#N/A</c:v>
                </c:pt>
                <c:pt idx="15">
                  <c:v>#N/A</c:v>
                </c:pt>
                <c:pt idx="16">
                  <c:v>#N/A</c:v>
                </c:pt>
                <c:pt idx="17">
                  <c:v>#N/A</c:v>
                </c:pt>
                <c:pt idx="18">
                  <c:v>#N/A</c:v>
                </c:pt>
                <c:pt idx="19">
                  <c:v>261.55</c:v>
                </c:pt>
                <c:pt idx="20">
                  <c:v>#N/A</c:v>
                </c:pt>
                <c:pt idx="21">
                  <c:v>#N/A</c:v>
                </c:pt>
                <c:pt idx="22">
                  <c:v>#N/A</c:v>
                </c:pt>
                <c:pt idx="23">
                  <c:v>#N/A</c:v>
                </c:pt>
                <c:pt idx="24">
                  <c:v>#N/A</c:v>
                </c:pt>
                <c:pt idx="25">
                  <c:v>#N/A</c:v>
                </c:pt>
                <c:pt idx="26">
                  <c:v>355.97</c:v>
                </c:pt>
                <c:pt idx="27">
                  <c:v>#N/A</c:v>
                </c:pt>
                <c:pt idx="28">
                  <c:v>#N/A</c:v>
                </c:pt>
                <c:pt idx="29">
                  <c:v>#N/A</c:v>
                </c:pt>
                <c:pt idx="30">
                  <c:v>#N/A</c:v>
                </c:pt>
                <c:pt idx="31">
                  <c:v>#N/A</c:v>
                </c:pt>
                <c:pt idx="32">
                  <c:v>#N/A</c:v>
                </c:pt>
                <c:pt idx="33">
                  <c:v>411.58</c:v>
                </c:pt>
                <c:pt idx="34">
                  <c:v>#N/A</c:v>
                </c:pt>
                <c:pt idx="35">
                  <c:v>#N/A</c:v>
                </c:pt>
                <c:pt idx="36">
                  <c:v>#N/A</c:v>
                </c:pt>
                <c:pt idx="37">
                  <c:v>#N/A</c:v>
                </c:pt>
                <c:pt idx="38">
                  <c:v>#N/A</c:v>
                </c:pt>
                <c:pt idx="39">
                  <c:v>#N/A</c:v>
                </c:pt>
                <c:pt idx="40">
                  <c:v>419.24</c:v>
                </c:pt>
                <c:pt idx="41">
                  <c:v>#N/A</c:v>
                </c:pt>
                <c:pt idx="42">
                  <c:v>#N/A</c:v>
                </c:pt>
                <c:pt idx="43">
                  <c:v>#N/A</c:v>
                </c:pt>
                <c:pt idx="44">
                  <c:v>#N/A</c:v>
                </c:pt>
                <c:pt idx="45">
                  <c:v>#N/A</c:v>
                </c:pt>
                <c:pt idx="46">
                  <c:v>#N/A</c:v>
                </c:pt>
                <c:pt idx="47">
                  <c:v>375.59</c:v>
                </c:pt>
                <c:pt idx="48">
                  <c:v>#N/A</c:v>
                </c:pt>
                <c:pt idx="49">
                  <c:v>#N/A</c:v>
                </c:pt>
                <c:pt idx="50">
                  <c:v>#N/A</c:v>
                </c:pt>
                <c:pt idx="51">
                  <c:v>#N/A</c:v>
                </c:pt>
                <c:pt idx="52">
                  <c:v>#N/A</c:v>
                </c:pt>
                <c:pt idx="53">
                  <c:v>#N/A</c:v>
                </c:pt>
                <c:pt idx="54">
                  <c:v>336.07</c:v>
                </c:pt>
                <c:pt idx="55">
                  <c:v>#N/A</c:v>
                </c:pt>
                <c:pt idx="56">
                  <c:v>#N/A</c:v>
                </c:pt>
                <c:pt idx="57">
                  <c:v>#N/A</c:v>
                </c:pt>
                <c:pt idx="58">
                  <c:v>#N/A</c:v>
                </c:pt>
                <c:pt idx="59">
                  <c:v>#N/A</c:v>
                </c:pt>
                <c:pt idx="60">
                  <c:v>#N/A</c:v>
                </c:pt>
                <c:pt idx="61">
                  <c:v>359.86</c:v>
                </c:pt>
                <c:pt idx="62">
                  <c:v>#N/A</c:v>
                </c:pt>
                <c:pt idx="63">
                  <c:v>#N/A</c:v>
                </c:pt>
                <c:pt idx="64">
                  <c:v>#N/A</c:v>
                </c:pt>
                <c:pt idx="65">
                  <c:v>#N/A</c:v>
                </c:pt>
                <c:pt idx="66">
                  <c:v>#N/A</c:v>
                </c:pt>
                <c:pt idx="67">
                  <c:v>#N/A</c:v>
                </c:pt>
                <c:pt idx="68">
                  <c:v>342.65</c:v>
                </c:pt>
                <c:pt idx="69">
                  <c:v>#N/A</c:v>
                </c:pt>
                <c:pt idx="70">
                  <c:v>#N/A</c:v>
                </c:pt>
                <c:pt idx="71">
                  <c:v>#N/A</c:v>
                </c:pt>
                <c:pt idx="72">
                  <c:v>#N/A</c:v>
                </c:pt>
                <c:pt idx="73">
                  <c:v>#N/A</c:v>
                </c:pt>
                <c:pt idx="74">
                  <c:v>#N/A</c:v>
                </c:pt>
                <c:pt idx="75">
                  <c:v>352.55</c:v>
                </c:pt>
                <c:pt idx="76">
                  <c:v>#N/A</c:v>
                </c:pt>
                <c:pt idx="77">
                  <c:v>#N/A</c:v>
                </c:pt>
                <c:pt idx="78">
                  <c:v>#N/A</c:v>
                </c:pt>
                <c:pt idx="79">
                  <c:v>#N/A</c:v>
                </c:pt>
                <c:pt idx="80">
                  <c:v>#N/A</c:v>
                </c:pt>
                <c:pt idx="81">
                  <c:v>#N/A</c:v>
                </c:pt>
                <c:pt idx="82">
                  <c:v>186.85</c:v>
                </c:pt>
                <c:pt idx="83">
                  <c:v>#N/A</c:v>
                </c:pt>
                <c:pt idx="84">
                  <c:v>#N/A</c:v>
                </c:pt>
                <c:pt idx="85">
                  <c:v>#N/A</c:v>
                </c:pt>
                <c:pt idx="86">
                  <c:v>#N/A</c:v>
                </c:pt>
                <c:pt idx="87">
                  <c:v>#N/A</c:v>
                </c:pt>
                <c:pt idx="88">
                  <c:v>#N/A</c:v>
                </c:pt>
                <c:pt idx="89">
                  <c:v>366.69</c:v>
                </c:pt>
                <c:pt idx="90">
                  <c:v>#N/A</c:v>
                </c:pt>
                <c:pt idx="91">
                  <c:v>#N/A</c:v>
                </c:pt>
                <c:pt idx="92">
                  <c:v>#N/A</c:v>
                </c:pt>
                <c:pt idx="93">
                  <c:v>#N/A</c:v>
                </c:pt>
                <c:pt idx="94">
                  <c:v>#N/A</c:v>
                </c:pt>
                <c:pt idx="95">
                  <c:v>#N/A</c:v>
                </c:pt>
                <c:pt idx="96">
                  <c:v>305.62</c:v>
                </c:pt>
                <c:pt idx="97">
                  <c:v>#N/A</c:v>
                </c:pt>
                <c:pt idx="98">
                  <c:v>#N/A</c:v>
                </c:pt>
                <c:pt idx="99">
                  <c:v>#N/A</c:v>
                </c:pt>
                <c:pt idx="100">
                  <c:v>#N/A</c:v>
                </c:pt>
                <c:pt idx="101">
                  <c:v>#N/A</c:v>
                </c:pt>
                <c:pt idx="102">
                  <c:v>#N/A</c:v>
                </c:pt>
                <c:pt idx="103">
                  <c:v>391.13</c:v>
                </c:pt>
                <c:pt idx="104">
                  <c:v>#N/A</c:v>
                </c:pt>
                <c:pt idx="105">
                  <c:v>#N/A</c:v>
                </c:pt>
                <c:pt idx="106">
                  <c:v>#N/A</c:v>
                </c:pt>
                <c:pt idx="107">
                  <c:v>#N/A</c:v>
                </c:pt>
                <c:pt idx="108">
                  <c:v>#N/A</c:v>
                </c:pt>
                <c:pt idx="109">
                  <c:v>#N/A</c:v>
                </c:pt>
                <c:pt idx="110">
                  <c:v>357.5</c:v>
                </c:pt>
                <c:pt idx="111">
                  <c:v>#N/A</c:v>
                </c:pt>
                <c:pt idx="112">
                  <c:v>#N/A</c:v>
                </c:pt>
                <c:pt idx="113">
                  <c:v>#N/A</c:v>
                </c:pt>
                <c:pt idx="114">
                  <c:v>#N/A</c:v>
                </c:pt>
                <c:pt idx="115">
                  <c:v>#N/A</c:v>
                </c:pt>
                <c:pt idx="116">
                  <c:v>#N/A</c:v>
                </c:pt>
                <c:pt idx="117">
                  <c:v>376.55</c:v>
                </c:pt>
                <c:pt idx="118">
                  <c:v>#N/A</c:v>
                </c:pt>
                <c:pt idx="119">
                  <c:v>#N/A</c:v>
                </c:pt>
                <c:pt idx="120">
                  <c:v>#N/A</c:v>
                </c:pt>
                <c:pt idx="121">
                  <c:v>#N/A</c:v>
                </c:pt>
                <c:pt idx="122">
                  <c:v>#N/A</c:v>
                </c:pt>
                <c:pt idx="123">
                  <c:v>#N/A</c:v>
                </c:pt>
                <c:pt idx="124">
                  <c:v>355.79</c:v>
                </c:pt>
                <c:pt idx="125">
                  <c:v>#N/A</c:v>
                </c:pt>
                <c:pt idx="126">
                  <c:v>#N/A</c:v>
                </c:pt>
                <c:pt idx="127">
                  <c:v>#N/A</c:v>
                </c:pt>
                <c:pt idx="128">
                  <c:v>#N/A</c:v>
                </c:pt>
                <c:pt idx="129">
                  <c:v>#N/A</c:v>
                </c:pt>
                <c:pt idx="130">
                  <c:v>#N/A</c:v>
                </c:pt>
                <c:pt idx="131">
                  <c:v>351.15</c:v>
                </c:pt>
                <c:pt idx="132">
                  <c:v>#N/A</c:v>
                </c:pt>
                <c:pt idx="133">
                  <c:v>#N/A</c:v>
                </c:pt>
                <c:pt idx="134">
                  <c:v>#N/A</c:v>
                </c:pt>
                <c:pt idx="135">
                  <c:v>#N/A</c:v>
                </c:pt>
                <c:pt idx="136">
                  <c:v>#N/A</c:v>
                </c:pt>
                <c:pt idx="137">
                  <c:v>#N/A</c:v>
                </c:pt>
                <c:pt idx="138">
                  <c:v>334.27</c:v>
                </c:pt>
                <c:pt idx="139">
                  <c:v>#N/A</c:v>
                </c:pt>
                <c:pt idx="140">
                  <c:v>#N/A</c:v>
                </c:pt>
                <c:pt idx="141">
                  <c:v>#N/A</c:v>
                </c:pt>
                <c:pt idx="142">
                  <c:v>#N/A</c:v>
                </c:pt>
                <c:pt idx="143">
                  <c:v>#N/A</c:v>
                </c:pt>
                <c:pt idx="144">
                  <c:v>#N/A</c:v>
                </c:pt>
                <c:pt idx="145">
                  <c:v>353.51</c:v>
                </c:pt>
                <c:pt idx="146">
                  <c:v>#N/A</c:v>
                </c:pt>
                <c:pt idx="147">
                  <c:v>#N/A</c:v>
                </c:pt>
                <c:pt idx="148">
                  <c:v>#N/A</c:v>
                </c:pt>
                <c:pt idx="149">
                  <c:v>#N/A</c:v>
                </c:pt>
                <c:pt idx="150">
                  <c:v>#N/A</c:v>
                </c:pt>
                <c:pt idx="151">
                  <c:v>#N/A</c:v>
                </c:pt>
                <c:pt idx="152">
                  <c:v>351.31</c:v>
                </c:pt>
                <c:pt idx="153">
                  <c:v>#N/A</c:v>
                </c:pt>
                <c:pt idx="154">
                  <c:v>#N/A</c:v>
                </c:pt>
                <c:pt idx="155">
                  <c:v>#N/A</c:v>
                </c:pt>
                <c:pt idx="156">
                  <c:v>#N/A</c:v>
                </c:pt>
                <c:pt idx="157">
                  <c:v>#N/A</c:v>
                </c:pt>
                <c:pt idx="158">
                  <c:v>#N/A</c:v>
                </c:pt>
                <c:pt idx="159">
                  <c:v>385.99</c:v>
                </c:pt>
                <c:pt idx="160">
                  <c:v>#N/A</c:v>
                </c:pt>
                <c:pt idx="161">
                  <c:v>#N/A</c:v>
                </c:pt>
                <c:pt idx="162">
                  <c:v>#N/A</c:v>
                </c:pt>
                <c:pt idx="163">
                  <c:v>#N/A</c:v>
                </c:pt>
                <c:pt idx="164">
                  <c:v>#N/A</c:v>
                </c:pt>
                <c:pt idx="165">
                  <c:v>#N/A</c:v>
                </c:pt>
                <c:pt idx="166">
                  <c:v>458.79</c:v>
                </c:pt>
                <c:pt idx="167">
                  <c:v>#N/A</c:v>
                </c:pt>
                <c:pt idx="168">
                  <c:v>#N/A</c:v>
                </c:pt>
                <c:pt idx="169">
                  <c:v>#N/A</c:v>
                </c:pt>
                <c:pt idx="170">
                  <c:v>#N/A</c:v>
                </c:pt>
                <c:pt idx="171">
                  <c:v>#N/A</c:v>
                </c:pt>
                <c:pt idx="172">
                  <c:v>#N/A</c:v>
                </c:pt>
                <c:pt idx="173">
                  <c:v>502.52</c:v>
                </c:pt>
                <c:pt idx="174">
                  <c:v>#N/A</c:v>
                </c:pt>
                <c:pt idx="175">
                  <c:v>#N/A</c:v>
                </c:pt>
                <c:pt idx="176">
                  <c:v>#N/A</c:v>
                </c:pt>
                <c:pt idx="177">
                  <c:v>#N/A</c:v>
                </c:pt>
                <c:pt idx="178">
                  <c:v>#N/A</c:v>
                </c:pt>
                <c:pt idx="179">
                  <c:v>#N/A</c:v>
                </c:pt>
                <c:pt idx="180">
                  <c:v>563.37</c:v>
                </c:pt>
                <c:pt idx="181">
                  <c:v>#N/A</c:v>
                </c:pt>
                <c:pt idx="182">
                  <c:v>#N/A</c:v>
                </c:pt>
                <c:pt idx="183">
                  <c:v>#N/A</c:v>
                </c:pt>
                <c:pt idx="184">
                  <c:v>#N/A</c:v>
                </c:pt>
                <c:pt idx="185">
                  <c:v>#N/A</c:v>
                </c:pt>
                <c:pt idx="186">
                  <c:v>#N/A</c:v>
                </c:pt>
                <c:pt idx="187">
                  <c:v>490.88</c:v>
                </c:pt>
                <c:pt idx="188">
                  <c:v>#N/A</c:v>
                </c:pt>
                <c:pt idx="189">
                  <c:v>#N/A</c:v>
                </c:pt>
                <c:pt idx="190">
                  <c:v>#N/A</c:v>
                </c:pt>
                <c:pt idx="191">
                  <c:v>#N/A</c:v>
                </c:pt>
                <c:pt idx="192">
                  <c:v>#N/A</c:v>
                </c:pt>
                <c:pt idx="193">
                  <c:v>#N/A</c:v>
                </c:pt>
                <c:pt idx="194">
                  <c:v>404.3</c:v>
                </c:pt>
                <c:pt idx="195">
                  <c:v>#N/A</c:v>
                </c:pt>
                <c:pt idx="196">
                  <c:v>#N/A</c:v>
                </c:pt>
                <c:pt idx="197">
                  <c:v>#N/A</c:v>
                </c:pt>
                <c:pt idx="198">
                  <c:v>#N/A</c:v>
                </c:pt>
                <c:pt idx="199">
                  <c:v>#N/A</c:v>
                </c:pt>
                <c:pt idx="200">
                  <c:v>#N/A</c:v>
                </c:pt>
                <c:pt idx="201">
                  <c:v>437.12</c:v>
                </c:pt>
                <c:pt idx="202">
                  <c:v>#N/A</c:v>
                </c:pt>
                <c:pt idx="203">
                  <c:v>#N/A</c:v>
                </c:pt>
                <c:pt idx="204">
                  <c:v>#N/A</c:v>
                </c:pt>
                <c:pt idx="205">
                  <c:v>#N/A</c:v>
                </c:pt>
                <c:pt idx="206">
                  <c:v>#N/A</c:v>
                </c:pt>
                <c:pt idx="207">
                  <c:v>#N/A</c:v>
                </c:pt>
                <c:pt idx="208">
                  <c:v>504.89</c:v>
                </c:pt>
                <c:pt idx="209">
                  <c:v>#N/A</c:v>
                </c:pt>
                <c:pt idx="210">
                  <c:v>#N/A</c:v>
                </c:pt>
                <c:pt idx="211">
                  <c:v>#N/A</c:v>
                </c:pt>
                <c:pt idx="212">
                  <c:v>#N/A</c:v>
                </c:pt>
                <c:pt idx="213">
                  <c:v>#N/A</c:v>
                </c:pt>
                <c:pt idx="214">
                  <c:v>#N/A</c:v>
                </c:pt>
                <c:pt idx="215">
                  <c:v>414.97</c:v>
                </c:pt>
                <c:pt idx="216">
                  <c:v>#N/A</c:v>
                </c:pt>
                <c:pt idx="217">
                  <c:v>#N/A</c:v>
                </c:pt>
                <c:pt idx="218">
                  <c:v>#N/A</c:v>
                </c:pt>
                <c:pt idx="219">
                  <c:v>#N/A</c:v>
                </c:pt>
                <c:pt idx="220">
                  <c:v>#N/A</c:v>
                </c:pt>
                <c:pt idx="221">
                  <c:v>#N/A</c:v>
                </c:pt>
                <c:pt idx="222">
                  <c:v>450.04</c:v>
                </c:pt>
                <c:pt idx="223">
                  <c:v>#N/A</c:v>
                </c:pt>
                <c:pt idx="224">
                  <c:v>#N/A</c:v>
                </c:pt>
                <c:pt idx="225">
                  <c:v>#N/A</c:v>
                </c:pt>
                <c:pt idx="226">
                  <c:v>#N/A</c:v>
                </c:pt>
                <c:pt idx="227">
                  <c:v>#N/A</c:v>
                </c:pt>
                <c:pt idx="228">
                  <c:v>#N/A</c:v>
                </c:pt>
                <c:pt idx="229">
                  <c:v>479.48</c:v>
                </c:pt>
                <c:pt idx="230">
                  <c:v>#N/A</c:v>
                </c:pt>
                <c:pt idx="231">
                  <c:v>#N/A</c:v>
                </c:pt>
                <c:pt idx="232">
                  <c:v>#N/A</c:v>
                </c:pt>
                <c:pt idx="233">
                  <c:v>#N/A</c:v>
                </c:pt>
                <c:pt idx="234">
                  <c:v>#N/A</c:v>
                </c:pt>
                <c:pt idx="235">
                  <c:v>#N/A</c:v>
                </c:pt>
                <c:pt idx="236">
                  <c:v>355.24</c:v>
                </c:pt>
                <c:pt idx="237">
                  <c:v>#N/A</c:v>
                </c:pt>
                <c:pt idx="238">
                  <c:v>#N/A</c:v>
                </c:pt>
                <c:pt idx="239">
                  <c:v>#N/A</c:v>
                </c:pt>
                <c:pt idx="240">
                  <c:v>#N/A</c:v>
                </c:pt>
                <c:pt idx="241">
                  <c:v>#N/A</c:v>
                </c:pt>
                <c:pt idx="242">
                  <c:v>#N/A</c:v>
                </c:pt>
                <c:pt idx="243">
                  <c:v>427.34</c:v>
                </c:pt>
                <c:pt idx="244">
                  <c:v>#N/A</c:v>
                </c:pt>
                <c:pt idx="245">
                  <c:v>#N/A</c:v>
                </c:pt>
                <c:pt idx="246">
                  <c:v>#N/A</c:v>
                </c:pt>
                <c:pt idx="247">
                  <c:v>#N/A</c:v>
                </c:pt>
                <c:pt idx="248">
                  <c:v>#N/A</c:v>
                </c:pt>
                <c:pt idx="249">
                  <c:v>#N/A</c:v>
                </c:pt>
                <c:pt idx="250">
                  <c:v>496.44863900000001</c:v>
                </c:pt>
                <c:pt idx="251">
                  <c:v>#N/A</c:v>
                </c:pt>
                <c:pt idx="252">
                  <c:v>#N/A</c:v>
                </c:pt>
                <c:pt idx="253">
                  <c:v>#N/A</c:v>
                </c:pt>
                <c:pt idx="254">
                  <c:v>#N/A</c:v>
                </c:pt>
                <c:pt idx="255">
                  <c:v>#N/A</c:v>
                </c:pt>
                <c:pt idx="256">
                  <c:v>#N/A</c:v>
                </c:pt>
                <c:pt idx="257">
                  <c:v>472.19520699999998</c:v>
                </c:pt>
                <c:pt idx="258">
                  <c:v>#N/A</c:v>
                </c:pt>
                <c:pt idx="259">
                  <c:v>#N/A</c:v>
                </c:pt>
                <c:pt idx="260">
                  <c:v>#N/A</c:v>
                </c:pt>
                <c:pt idx="261">
                  <c:v>#N/A</c:v>
                </c:pt>
                <c:pt idx="262">
                  <c:v>#N/A</c:v>
                </c:pt>
                <c:pt idx="263">
                  <c:v>#N/A</c:v>
                </c:pt>
                <c:pt idx="264">
                  <c:v>434.216365</c:v>
                </c:pt>
                <c:pt idx="265">
                  <c:v>#N/A</c:v>
                </c:pt>
                <c:pt idx="266">
                  <c:v>#N/A</c:v>
                </c:pt>
                <c:pt idx="267">
                  <c:v>#N/A</c:v>
                </c:pt>
                <c:pt idx="268">
                  <c:v>#N/A</c:v>
                </c:pt>
                <c:pt idx="269">
                  <c:v>#N/A</c:v>
                </c:pt>
                <c:pt idx="270">
                  <c:v>#N/A</c:v>
                </c:pt>
                <c:pt idx="271">
                  <c:v>489.79847799999999</c:v>
                </c:pt>
                <c:pt idx="272">
                  <c:v>#N/A</c:v>
                </c:pt>
                <c:pt idx="273">
                  <c:v>#N/A</c:v>
                </c:pt>
                <c:pt idx="274">
                  <c:v>#N/A</c:v>
                </c:pt>
                <c:pt idx="275">
                  <c:v>#N/A</c:v>
                </c:pt>
                <c:pt idx="276">
                  <c:v>#N/A</c:v>
                </c:pt>
                <c:pt idx="277">
                  <c:v>#N/A</c:v>
                </c:pt>
                <c:pt idx="278">
                  <c:v>488.501803</c:v>
                </c:pt>
                <c:pt idx="279">
                  <c:v>#N/A</c:v>
                </c:pt>
                <c:pt idx="280">
                  <c:v>#N/A</c:v>
                </c:pt>
                <c:pt idx="281">
                  <c:v>#N/A</c:v>
                </c:pt>
                <c:pt idx="282">
                  <c:v>#N/A</c:v>
                </c:pt>
                <c:pt idx="283">
                  <c:v>#N/A</c:v>
                </c:pt>
                <c:pt idx="284">
                  <c:v>#N/A</c:v>
                </c:pt>
                <c:pt idx="285">
                  <c:v>455.80601100000001</c:v>
                </c:pt>
                <c:pt idx="286">
                  <c:v>#N/A</c:v>
                </c:pt>
                <c:pt idx="287">
                  <c:v>#N/A</c:v>
                </c:pt>
                <c:pt idx="288">
                  <c:v>#N/A</c:v>
                </c:pt>
                <c:pt idx="289">
                  <c:v>#N/A</c:v>
                </c:pt>
                <c:pt idx="290">
                  <c:v>#N/A</c:v>
                </c:pt>
                <c:pt idx="291">
                  <c:v>#N/A</c:v>
                </c:pt>
                <c:pt idx="292">
                  <c:v>426.12118500000003</c:v>
                </c:pt>
                <c:pt idx="293">
                  <c:v>#N/A</c:v>
                </c:pt>
                <c:pt idx="294">
                  <c:v>#N/A</c:v>
                </c:pt>
                <c:pt idx="295">
                  <c:v>#N/A</c:v>
                </c:pt>
                <c:pt idx="296">
                  <c:v>#N/A</c:v>
                </c:pt>
                <c:pt idx="297">
                  <c:v>#N/A</c:v>
                </c:pt>
                <c:pt idx="298">
                  <c:v>#N/A</c:v>
                </c:pt>
                <c:pt idx="299">
                  <c:v>461.32014600000002</c:v>
                </c:pt>
                <c:pt idx="300">
                  <c:v>#N/A</c:v>
                </c:pt>
                <c:pt idx="301">
                  <c:v>#N/A</c:v>
                </c:pt>
                <c:pt idx="302">
                  <c:v>#N/A</c:v>
                </c:pt>
                <c:pt idx="303">
                  <c:v>#N/A</c:v>
                </c:pt>
                <c:pt idx="304">
                  <c:v>#N/A</c:v>
                </c:pt>
                <c:pt idx="305">
                  <c:v>#N/A</c:v>
                </c:pt>
                <c:pt idx="306">
                  <c:v>409.12864100000002</c:v>
                </c:pt>
                <c:pt idx="307">
                  <c:v>#N/A</c:v>
                </c:pt>
                <c:pt idx="308">
                  <c:v>#N/A</c:v>
                </c:pt>
                <c:pt idx="309">
                  <c:v>#N/A</c:v>
                </c:pt>
                <c:pt idx="310">
                  <c:v>#N/A</c:v>
                </c:pt>
                <c:pt idx="311">
                  <c:v>#N/A</c:v>
                </c:pt>
                <c:pt idx="312">
                  <c:v>#N/A</c:v>
                </c:pt>
                <c:pt idx="313">
                  <c:v>140.39989600000001</c:v>
                </c:pt>
                <c:pt idx="314">
                  <c:v>#N/A</c:v>
                </c:pt>
                <c:pt idx="315">
                  <c:v>#N/A</c:v>
                </c:pt>
                <c:pt idx="316">
                  <c:v>#N/A</c:v>
                </c:pt>
                <c:pt idx="317">
                  <c:v>#N/A</c:v>
                </c:pt>
                <c:pt idx="318">
                  <c:v>#N/A</c:v>
                </c:pt>
                <c:pt idx="319">
                  <c:v>#N/A</c:v>
                </c:pt>
                <c:pt idx="320">
                  <c:v>109.48424900000001</c:v>
                </c:pt>
                <c:pt idx="321">
                  <c:v>#N/A</c:v>
                </c:pt>
                <c:pt idx="322">
                  <c:v>#N/A</c:v>
                </c:pt>
                <c:pt idx="323">
                  <c:v>#N/A</c:v>
                </c:pt>
                <c:pt idx="324">
                  <c:v>#N/A</c:v>
                </c:pt>
                <c:pt idx="325">
                  <c:v>#N/A</c:v>
                </c:pt>
                <c:pt idx="326">
                  <c:v>#N/A</c:v>
                </c:pt>
                <c:pt idx="327">
                  <c:v>497.83311300000003</c:v>
                </c:pt>
                <c:pt idx="328">
                  <c:v>#N/A</c:v>
                </c:pt>
                <c:pt idx="329">
                  <c:v>#N/A</c:v>
                </c:pt>
                <c:pt idx="330">
                  <c:v>#N/A</c:v>
                </c:pt>
                <c:pt idx="331">
                  <c:v>#N/A</c:v>
                </c:pt>
                <c:pt idx="332">
                  <c:v>#N/A</c:v>
                </c:pt>
                <c:pt idx="333">
                  <c:v>#N/A</c:v>
                </c:pt>
                <c:pt idx="334">
                  <c:v>495.529021</c:v>
                </c:pt>
                <c:pt idx="335">
                  <c:v>#N/A</c:v>
                </c:pt>
                <c:pt idx="336">
                  <c:v>#N/A</c:v>
                </c:pt>
                <c:pt idx="337">
                  <c:v>#N/A</c:v>
                </c:pt>
                <c:pt idx="338">
                  <c:v>#N/A</c:v>
                </c:pt>
                <c:pt idx="339">
                  <c:v>#N/A</c:v>
                </c:pt>
                <c:pt idx="340">
                  <c:v>#N/A</c:v>
                </c:pt>
                <c:pt idx="341">
                  <c:v>394.58882499999999</c:v>
                </c:pt>
                <c:pt idx="342">
                  <c:v>#N/A</c:v>
                </c:pt>
                <c:pt idx="343">
                  <c:v>#N/A</c:v>
                </c:pt>
                <c:pt idx="344">
                  <c:v>#N/A</c:v>
                </c:pt>
                <c:pt idx="345">
                  <c:v>#N/A</c:v>
                </c:pt>
                <c:pt idx="346">
                  <c:v>#N/A</c:v>
                </c:pt>
                <c:pt idx="347">
                  <c:v>#N/A</c:v>
                </c:pt>
                <c:pt idx="348">
                  <c:v>425.987505</c:v>
                </c:pt>
                <c:pt idx="349">
                  <c:v>#N/A</c:v>
                </c:pt>
                <c:pt idx="350">
                  <c:v>#N/A</c:v>
                </c:pt>
                <c:pt idx="351">
                  <c:v>#N/A</c:v>
                </c:pt>
                <c:pt idx="352">
                  <c:v>#N/A</c:v>
                </c:pt>
                <c:pt idx="353">
                  <c:v>#N/A</c:v>
                </c:pt>
                <c:pt idx="354">
                  <c:v>#N/A</c:v>
                </c:pt>
                <c:pt idx="355">
                  <c:v>499.29469</c:v>
                </c:pt>
                <c:pt idx="356">
                  <c:v>#N/A</c:v>
                </c:pt>
                <c:pt idx="357">
                  <c:v>#N/A</c:v>
                </c:pt>
                <c:pt idx="358">
                  <c:v>#N/A</c:v>
                </c:pt>
                <c:pt idx="359">
                  <c:v>#N/A</c:v>
                </c:pt>
                <c:pt idx="360">
                  <c:v>#N/A</c:v>
                </c:pt>
                <c:pt idx="361">
                  <c:v>#N/A</c:v>
                </c:pt>
                <c:pt idx="362">
                  <c:v>521.84977700000002</c:v>
                </c:pt>
                <c:pt idx="363">
                  <c:v>#N/A</c:v>
                </c:pt>
                <c:pt idx="364">
                  <c:v>#N/A</c:v>
                </c:pt>
              </c:numCache>
            </c:numRef>
          </c:val>
          <c:smooth val="0"/>
          <c:extLst>
            <c:ext xmlns:c16="http://schemas.microsoft.com/office/drawing/2014/chart" uri="{C3380CC4-5D6E-409C-BE32-E72D297353CC}">
              <c16:uniqueId val="{00000001-88B8-44DC-BEEB-79C635017874}"/>
            </c:ext>
          </c:extLst>
        </c:ser>
        <c:ser>
          <c:idx val="3"/>
          <c:order val="3"/>
          <c:tx>
            <c:strRef>
              <c:f>玻璃月度周度图表!$DS$17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玻璃月度周度图表!$DP$18:$DP$382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玻璃月度周度图表!$DS$18:$DS$382</c:f>
              <c:numCache>
                <c:formatCode>0.00_ </c:formatCode>
                <c:ptCount val="365"/>
                <c:pt idx="0">
                  <c:v>#N/A</c:v>
                </c:pt>
                <c:pt idx="1">
                  <c:v>#N/A</c:v>
                </c:pt>
                <c:pt idx="2">
                  <c:v>#N/A</c:v>
                </c:pt>
                <c:pt idx="3">
                  <c:v>#N/A</c:v>
                </c:pt>
                <c:pt idx="4">
                  <c:v>#N/A</c:v>
                </c:pt>
                <c:pt idx="5">
                  <c:v>#N/A</c:v>
                </c:pt>
                <c:pt idx="6">
                  <c:v>251.94526429000001</c:v>
                </c:pt>
                <c:pt idx="7">
                  <c:v>#N/A</c:v>
                </c:pt>
                <c:pt idx="8">
                  <c:v>#N/A</c:v>
                </c:pt>
                <c:pt idx="9">
                  <c:v>#N/A</c:v>
                </c:pt>
                <c:pt idx="10">
                  <c:v>#N/A</c:v>
                </c:pt>
                <c:pt idx="11">
                  <c:v>#N/A</c:v>
                </c:pt>
                <c:pt idx="12">
                  <c:v>#N/A</c:v>
                </c:pt>
                <c:pt idx="13">
                  <c:v>279.96081385000002</c:v>
                </c:pt>
                <c:pt idx="14">
                  <c:v>#N/A</c:v>
                </c:pt>
                <c:pt idx="15">
                  <c:v>#N/A</c:v>
                </c:pt>
                <c:pt idx="16">
                  <c:v>#N/A</c:v>
                </c:pt>
                <c:pt idx="17">
                  <c:v>#N/A</c:v>
                </c:pt>
                <c:pt idx="18">
                  <c:v>#N/A</c:v>
                </c:pt>
                <c:pt idx="19">
                  <c:v>#N/A</c:v>
                </c:pt>
                <c:pt idx="20">
                  <c:v>298.48031637000003</c:v>
                </c:pt>
                <c:pt idx="21">
                  <c:v>#N/A</c:v>
                </c:pt>
                <c:pt idx="22">
                  <c:v>#N/A</c:v>
                </c:pt>
                <c:pt idx="23">
                  <c:v>#N/A</c:v>
                </c:pt>
                <c:pt idx="24">
                  <c:v>#N/A</c:v>
                </c:pt>
                <c:pt idx="25">
                  <c:v>#N/A</c:v>
                </c:pt>
                <c:pt idx="26">
                  <c:v>#N/A</c:v>
                </c:pt>
                <c:pt idx="27">
                  <c:v>293.01540499999999</c:v>
                </c:pt>
                <c:pt idx="28">
                  <c:v>#N/A</c:v>
                </c:pt>
                <c:pt idx="29">
                  <c:v>#N/A</c:v>
                </c:pt>
                <c:pt idx="30">
                  <c:v>#N/A</c:v>
                </c:pt>
                <c:pt idx="31">
                  <c:v>#N/A</c:v>
                </c:pt>
                <c:pt idx="32">
                  <c:v>#N/A</c:v>
                </c:pt>
                <c:pt idx="33">
                  <c:v>#N/A</c:v>
                </c:pt>
                <c:pt idx="34">
                  <c:v>261.16569651999998</c:v>
                </c:pt>
                <c:pt idx="35">
                  <c:v>#N/A</c:v>
                </c:pt>
                <c:pt idx="36">
                  <c:v>#N/A</c:v>
                </c:pt>
                <c:pt idx="37">
                  <c:v>#N/A</c:v>
                </c:pt>
                <c:pt idx="38">
                  <c:v>#N/A</c:v>
                </c:pt>
                <c:pt idx="39">
                  <c:v>#N/A</c:v>
                </c:pt>
                <c:pt idx="40">
                  <c:v>#N/A</c:v>
                </c:pt>
                <c:pt idx="41">
                  <c:v>271.26948729999998</c:v>
                </c:pt>
                <c:pt idx="42">
                  <c:v>#N/A</c:v>
                </c:pt>
                <c:pt idx="43">
                  <c:v>#N/A</c:v>
                </c:pt>
                <c:pt idx="44">
                  <c:v>#N/A</c:v>
                </c:pt>
                <c:pt idx="45">
                  <c:v>#N/A</c:v>
                </c:pt>
                <c:pt idx="46">
                  <c:v>#N/A</c:v>
                </c:pt>
                <c:pt idx="47">
                  <c:v>#N/A</c:v>
                </c:pt>
                <c:pt idx="48">
                  <c:v>207.27310378999999</c:v>
                </c:pt>
                <c:pt idx="49">
                  <c:v>#N/A</c:v>
                </c:pt>
                <c:pt idx="50">
                  <c:v>#N/A</c:v>
                </c:pt>
                <c:pt idx="51">
                  <c:v>#N/A</c:v>
                </c:pt>
                <c:pt idx="52">
                  <c:v>#N/A</c:v>
                </c:pt>
                <c:pt idx="53">
                  <c:v>#N/A</c:v>
                </c:pt>
                <c:pt idx="54">
                  <c:v>#N/A</c:v>
                </c:pt>
                <c:pt idx="55">
                  <c:v>277.14578404000002</c:v>
                </c:pt>
                <c:pt idx="56">
                  <c:v>#N/A</c:v>
                </c:pt>
                <c:pt idx="57">
                  <c:v>#N/A</c:v>
                </c:pt>
                <c:pt idx="58">
                  <c:v>#N/A</c:v>
                </c:pt>
                <c:pt idx="59">
                  <c:v>#N/A</c:v>
                </c:pt>
                <c:pt idx="60">
                  <c:v>#N/A</c:v>
                </c:pt>
                <c:pt idx="61">
                  <c:v>#N/A</c:v>
                </c:pt>
                <c:pt idx="62">
                  <c:v>308.91799681999998</c:v>
                </c:pt>
                <c:pt idx="63">
                  <c:v>#N/A</c:v>
                </c:pt>
                <c:pt idx="64">
                  <c:v>#N/A</c:v>
                </c:pt>
                <c:pt idx="65">
                  <c:v>#N/A</c:v>
                </c:pt>
                <c:pt idx="66">
                  <c:v>#N/A</c:v>
                </c:pt>
                <c:pt idx="67">
                  <c:v>#N/A</c:v>
                </c:pt>
                <c:pt idx="68">
                  <c:v>#N/A</c:v>
                </c:pt>
                <c:pt idx="69">
                  <c:v>289.16207205000001</c:v>
                </c:pt>
                <c:pt idx="70">
                  <c:v>#N/A</c:v>
                </c:pt>
                <c:pt idx="71">
                  <c:v>#N/A</c:v>
                </c:pt>
                <c:pt idx="72">
                  <c:v>#N/A</c:v>
                </c:pt>
                <c:pt idx="73">
                  <c:v>#N/A</c:v>
                </c:pt>
                <c:pt idx="74">
                  <c:v>#N/A</c:v>
                </c:pt>
                <c:pt idx="75">
                  <c:v>#N/A</c:v>
                </c:pt>
                <c:pt idx="76">
                  <c:v>273.37128252000002</c:v>
                </c:pt>
                <c:pt idx="77">
                  <c:v>#N/A</c:v>
                </c:pt>
                <c:pt idx="78">
                  <c:v>#N/A</c:v>
                </c:pt>
                <c:pt idx="79">
                  <c:v>#N/A</c:v>
                </c:pt>
                <c:pt idx="80">
                  <c:v>#N/A</c:v>
                </c:pt>
                <c:pt idx="81">
                  <c:v>#N/A</c:v>
                </c:pt>
                <c:pt idx="82">
                  <c:v>#N/A</c:v>
                </c:pt>
                <c:pt idx="83">
                  <c:v>100.525586</c:v>
                </c:pt>
                <c:pt idx="84">
                  <c:v>#N/A</c:v>
                </c:pt>
                <c:pt idx="85">
                  <c:v>#N/A</c:v>
                </c:pt>
                <c:pt idx="86">
                  <c:v>#N/A</c:v>
                </c:pt>
                <c:pt idx="87">
                  <c:v>#N/A</c:v>
                </c:pt>
                <c:pt idx="88">
                  <c:v>#N/A</c:v>
                </c:pt>
                <c:pt idx="89">
                  <c:v>#N/A</c:v>
                </c:pt>
                <c:pt idx="90">
                  <c:v>513.05217400000004</c:v>
                </c:pt>
                <c:pt idx="91">
                  <c:v>#N/A</c:v>
                </c:pt>
                <c:pt idx="92">
                  <c:v>#N/A</c:v>
                </c:pt>
                <c:pt idx="93">
                  <c:v>#N/A</c:v>
                </c:pt>
                <c:pt idx="94">
                  <c:v>#N/A</c:v>
                </c:pt>
                <c:pt idx="95">
                  <c:v>#N/A</c:v>
                </c:pt>
                <c:pt idx="96">
                  <c:v>#N/A</c:v>
                </c:pt>
                <c:pt idx="97">
                  <c:v>341.90339899999998</c:v>
                </c:pt>
                <c:pt idx="98">
                  <c:v>#N/A</c:v>
                </c:pt>
                <c:pt idx="99">
                  <c:v>#N/A</c:v>
                </c:pt>
                <c:pt idx="100">
                  <c:v>#N/A</c:v>
                </c:pt>
                <c:pt idx="101">
                  <c:v>#N/A</c:v>
                </c:pt>
                <c:pt idx="102">
                  <c:v>#N/A</c:v>
                </c:pt>
                <c:pt idx="103">
                  <c:v>#N/A</c:v>
                </c:pt>
                <c:pt idx="104">
                  <c:v>238.98010400000001</c:v>
                </c:pt>
                <c:pt idx="105">
                  <c:v>#N/A</c:v>
                </c:pt>
                <c:pt idx="106">
                  <c:v>#N/A</c:v>
                </c:pt>
                <c:pt idx="107">
                  <c:v>#N/A</c:v>
                </c:pt>
                <c:pt idx="108">
                  <c:v>#N/A</c:v>
                </c:pt>
                <c:pt idx="109">
                  <c:v>#N/A</c:v>
                </c:pt>
                <c:pt idx="110">
                  <c:v>#N/A</c:v>
                </c:pt>
                <c:pt idx="111">
                  <c:v>194.38933900000001</c:v>
                </c:pt>
                <c:pt idx="112">
                  <c:v>#N/A</c:v>
                </c:pt>
                <c:pt idx="113">
                  <c:v>#N/A</c:v>
                </c:pt>
                <c:pt idx="114">
                  <c:v>#N/A</c:v>
                </c:pt>
                <c:pt idx="115">
                  <c:v>#N/A</c:v>
                </c:pt>
                <c:pt idx="116">
                  <c:v>#N/A</c:v>
                </c:pt>
                <c:pt idx="117">
                  <c:v>#N/A</c:v>
                </c:pt>
                <c:pt idx="118">
                  <c:v>296.66613799999999</c:v>
                </c:pt>
                <c:pt idx="119">
                  <c:v>#N/A</c:v>
                </c:pt>
                <c:pt idx="120">
                  <c:v>#N/A</c:v>
                </c:pt>
                <c:pt idx="121">
                  <c:v>#N/A</c:v>
                </c:pt>
                <c:pt idx="122">
                  <c:v>#N/A</c:v>
                </c:pt>
                <c:pt idx="123">
                  <c:v>#N/A</c:v>
                </c:pt>
                <c:pt idx="124">
                  <c:v>#N/A</c:v>
                </c:pt>
                <c:pt idx="125">
                  <c:v>288.53816499999999</c:v>
                </c:pt>
                <c:pt idx="126">
                  <c:v>#N/A</c:v>
                </c:pt>
                <c:pt idx="127">
                  <c:v>#N/A</c:v>
                </c:pt>
                <c:pt idx="128">
                  <c:v>#N/A</c:v>
                </c:pt>
                <c:pt idx="129">
                  <c:v>#N/A</c:v>
                </c:pt>
                <c:pt idx="130">
                  <c:v>#N/A</c:v>
                </c:pt>
                <c:pt idx="131">
                  <c:v>#N/A</c:v>
                </c:pt>
                <c:pt idx="132">
                  <c:v>267.99632300000002</c:v>
                </c:pt>
                <c:pt idx="133">
                  <c:v>#N/A</c:v>
                </c:pt>
                <c:pt idx="134">
                  <c:v>#N/A</c:v>
                </c:pt>
                <c:pt idx="135">
                  <c:v>#N/A</c:v>
                </c:pt>
                <c:pt idx="136">
                  <c:v>#N/A</c:v>
                </c:pt>
                <c:pt idx="137">
                  <c:v>#N/A</c:v>
                </c:pt>
                <c:pt idx="138">
                  <c:v>#N/A</c:v>
                </c:pt>
                <c:pt idx="139">
                  <c:v>249.93472800000001</c:v>
                </c:pt>
                <c:pt idx="140">
                  <c:v>#N/A</c:v>
                </c:pt>
                <c:pt idx="141">
                  <c:v>#N/A</c:v>
                </c:pt>
                <c:pt idx="142">
                  <c:v>#N/A</c:v>
                </c:pt>
                <c:pt idx="143">
                  <c:v>#N/A</c:v>
                </c:pt>
                <c:pt idx="144">
                  <c:v>#N/A</c:v>
                </c:pt>
                <c:pt idx="145">
                  <c:v>#N/A</c:v>
                </c:pt>
                <c:pt idx="146">
                  <c:v>293.07092699999998</c:v>
                </c:pt>
                <c:pt idx="147">
                  <c:v>#N/A</c:v>
                </c:pt>
                <c:pt idx="148">
                  <c:v>#N/A</c:v>
                </c:pt>
                <c:pt idx="149">
                  <c:v>#N/A</c:v>
                </c:pt>
                <c:pt idx="150">
                  <c:v>#N/A</c:v>
                </c:pt>
                <c:pt idx="151">
                  <c:v>#N/A</c:v>
                </c:pt>
                <c:pt idx="152">
                  <c:v>#N/A</c:v>
                </c:pt>
                <c:pt idx="153">
                  <c:v>353.22237799999999</c:v>
                </c:pt>
                <c:pt idx="154">
                  <c:v>#N/A</c:v>
                </c:pt>
                <c:pt idx="155">
                  <c:v>#N/A</c:v>
                </c:pt>
                <c:pt idx="156">
                  <c:v>#N/A</c:v>
                </c:pt>
                <c:pt idx="157">
                  <c:v>#N/A</c:v>
                </c:pt>
                <c:pt idx="158">
                  <c:v>#N/A</c:v>
                </c:pt>
                <c:pt idx="159">
                  <c:v>#N/A</c:v>
                </c:pt>
                <c:pt idx="160">
                  <c:v>289.22089599999998</c:v>
                </c:pt>
                <c:pt idx="161">
                  <c:v>#N/A</c:v>
                </c:pt>
                <c:pt idx="162">
                  <c:v>#N/A</c:v>
                </c:pt>
                <c:pt idx="163">
                  <c:v>#N/A</c:v>
                </c:pt>
                <c:pt idx="164">
                  <c:v>#N/A</c:v>
                </c:pt>
                <c:pt idx="165">
                  <c:v>#N/A</c:v>
                </c:pt>
                <c:pt idx="166">
                  <c:v>#N/A</c:v>
                </c:pt>
                <c:pt idx="167">
                  <c:v>299.64665600000001</c:v>
                </c:pt>
                <c:pt idx="168">
                  <c:v>#N/A</c:v>
                </c:pt>
                <c:pt idx="169">
                  <c:v>#N/A</c:v>
                </c:pt>
                <c:pt idx="170">
                  <c:v>#N/A</c:v>
                </c:pt>
                <c:pt idx="171">
                  <c:v>#N/A</c:v>
                </c:pt>
                <c:pt idx="172">
                  <c:v>#N/A</c:v>
                </c:pt>
                <c:pt idx="173">
                  <c:v>#N/A</c:v>
                </c:pt>
                <c:pt idx="174">
                  <c:v>285.81907000000001</c:v>
                </c:pt>
                <c:pt idx="175">
                  <c:v>#N/A</c:v>
                </c:pt>
                <c:pt idx="176">
                  <c:v>#N/A</c:v>
                </c:pt>
                <c:pt idx="177">
                  <c:v>#N/A</c:v>
                </c:pt>
                <c:pt idx="178">
                  <c:v>#N/A</c:v>
                </c:pt>
                <c:pt idx="179">
                  <c:v>#N/A</c:v>
                </c:pt>
                <c:pt idx="180">
                  <c:v>#N/A</c:v>
                </c:pt>
                <c:pt idx="181">
                  <c:v>504.82</c:v>
                </c:pt>
                <c:pt idx="182">
                  <c:v>#N/A</c:v>
                </c:pt>
                <c:pt idx="183">
                  <c:v>#N/A</c:v>
                </c:pt>
                <c:pt idx="184">
                  <c:v>#N/A</c:v>
                </c:pt>
                <c:pt idx="185">
                  <c:v>#N/A</c:v>
                </c:pt>
                <c:pt idx="186">
                  <c:v>#N/A</c:v>
                </c:pt>
                <c:pt idx="187">
                  <c:v>#N/A</c:v>
                </c:pt>
                <c:pt idx="188">
                  <c:v>348.074726</c:v>
                </c:pt>
                <c:pt idx="189">
                  <c:v>#N/A</c:v>
                </c:pt>
                <c:pt idx="190">
                  <c:v>#N/A</c:v>
                </c:pt>
                <c:pt idx="191">
                  <c:v>#N/A</c:v>
                </c:pt>
                <c:pt idx="192">
                  <c:v>#N/A</c:v>
                </c:pt>
                <c:pt idx="193">
                  <c:v>#N/A</c:v>
                </c:pt>
                <c:pt idx="194">
                  <c:v>#N/A</c:v>
                </c:pt>
                <c:pt idx="195">
                  <c:v>451.32081099999999</c:v>
                </c:pt>
                <c:pt idx="196">
                  <c:v>#N/A</c:v>
                </c:pt>
                <c:pt idx="197">
                  <c:v>#N/A</c:v>
                </c:pt>
                <c:pt idx="198">
                  <c:v>#N/A</c:v>
                </c:pt>
                <c:pt idx="199">
                  <c:v>#N/A</c:v>
                </c:pt>
                <c:pt idx="200">
                  <c:v>#N/A</c:v>
                </c:pt>
                <c:pt idx="201">
                  <c:v>#N/A</c:v>
                </c:pt>
                <c:pt idx="202">
                  <c:v>235.14050900000001</c:v>
                </c:pt>
                <c:pt idx="203">
                  <c:v>#N/A</c:v>
                </c:pt>
                <c:pt idx="204">
                  <c:v>#N/A</c:v>
                </c:pt>
                <c:pt idx="205">
                  <c:v>#N/A</c:v>
                </c:pt>
                <c:pt idx="206">
                  <c:v>#N/A</c:v>
                </c:pt>
                <c:pt idx="207">
                  <c:v>#N/A</c:v>
                </c:pt>
                <c:pt idx="208">
                  <c:v>#N/A</c:v>
                </c:pt>
                <c:pt idx="209">
                  <c:v>228.55250699999999</c:v>
                </c:pt>
                <c:pt idx="210">
                  <c:v>#N/A</c:v>
                </c:pt>
                <c:pt idx="211">
                  <c:v>#N/A</c:v>
                </c:pt>
                <c:pt idx="212">
                  <c:v>#N/A</c:v>
                </c:pt>
                <c:pt idx="213">
                  <c:v>#N/A</c:v>
                </c:pt>
                <c:pt idx="214">
                  <c:v>#N/A</c:v>
                </c:pt>
                <c:pt idx="215">
                  <c:v>#N/A</c:v>
                </c:pt>
                <c:pt idx="216">
                  <c:v>223.223322</c:v>
                </c:pt>
                <c:pt idx="217">
                  <c:v>#N/A</c:v>
                </c:pt>
                <c:pt idx="218">
                  <c:v>#N/A</c:v>
                </c:pt>
                <c:pt idx="219">
                  <c:v>#N/A</c:v>
                </c:pt>
                <c:pt idx="220">
                  <c:v>#N/A</c:v>
                </c:pt>
                <c:pt idx="221">
                  <c:v>#N/A</c:v>
                </c:pt>
                <c:pt idx="222">
                  <c:v>#N/A</c:v>
                </c:pt>
                <c:pt idx="223">
                  <c:v>208.492051</c:v>
                </c:pt>
                <c:pt idx="224">
                  <c:v>#N/A</c:v>
                </c:pt>
                <c:pt idx="225">
                  <c:v>#N/A</c:v>
                </c:pt>
                <c:pt idx="226">
                  <c:v>#N/A</c:v>
                </c:pt>
                <c:pt idx="227">
                  <c:v>#N/A</c:v>
                </c:pt>
                <c:pt idx="228">
                  <c:v>#N/A</c:v>
                </c:pt>
                <c:pt idx="229">
                  <c:v>#N/A</c:v>
                </c:pt>
                <c:pt idx="230">
                  <c:v>204.48004</c:v>
                </c:pt>
                <c:pt idx="231">
                  <c:v>#N/A</c:v>
                </c:pt>
                <c:pt idx="232">
                  <c:v>#N/A</c:v>
                </c:pt>
                <c:pt idx="233">
                  <c:v>#N/A</c:v>
                </c:pt>
                <c:pt idx="234">
                  <c:v>#N/A</c:v>
                </c:pt>
                <c:pt idx="235">
                  <c:v>#N/A</c:v>
                </c:pt>
                <c:pt idx="236">
                  <c:v>#N/A</c:v>
                </c:pt>
                <c:pt idx="237">
                  <c:v>157.974715</c:v>
                </c:pt>
                <c:pt idx="238">
                  <c:v>#N/A</c:v>
                </c:pt>
                <c:pt idx="239">
                  <c:v>#N/A</c:v>
                </c:pt>
                <c:pt idx="240">
                  <c:v>#N/A</c:v>
                </c:pt>
                <c:pt idx="241">
                  <c:v>#N/A</c:v>
                </c:pt>
                <c:pt idx="242">
                  <c:v>#N/A</c:v>
                </c:pt>
                <c:pt idx="243">
                  <c:v>#N/A</c:v>
                </c:pt>
                <c:pt idx="244">
                  <c:v>204.16618600000001</c:v>
                </c:pt>
                <c:pt idx="245">
                  <c:v>#N/A</c:v>
                </c:pt>
                <c:pt idx="246">
                  <c:v>#N/A</c:v>
                </c:pt>
                <c:pt idx="247">
                  <c:v>#N/A</c:v>
                </c:pt>
                <c:pt idx="248">
                  <c:v>#N/A</c:v>
                </c:pt>
                <c:pt idx="249">
                  <c:v>#N/A</c:v>
                </c:pt>
                <c:pt idx="250">
                  <c:v>#N/A</c:v>
                </c:pt>
                <c:pt idx="251">
                  <c:v>207.339687</c:v>
                </c:pt>
                <c:pt idx="252">
                  <c:v>#N/A</c:v>
                </c:pt>
                <c:pt idx="253">
                  <c:v>#N/A</c:v>
                </c:pt>
                <c:pt idx="254">
                  <c:v>#N/A</c:v>
                </c:pt>
                <c:pt idx="255">
                  <c:v>#N/A</c:v>
                </c:pt>
                <c:pt idx="256">
                  <c:v>#N/A</c:v>
                </c:pt>
                <c:pt idx="257">
                  <c:v>#N/A</c:v>
                </c:pt>
                <c:pt idx="258">
                  <c:v>173.04051899999999</c:v>
                </c:pt>
                <c:pt idx="259">
                  <c:v>#N/A</c:v>
                </c:pt>
                <c:pt idx="260">
                  <c:v>#N/A</c:v>
                </c:pt>
                <c:pt idx="261">
                  <c:v>#N/A</c:v>
                </c:pt>
                <c:pt idx="262">
                  <c:v>#N/A</c:v>
                </c:pt>
                <c:pt idx="263">
                  <c:v>#N/A</c:v>
                </c:pt>
                <c:pt idx="264">
                  <c:v>#N/A</c:v>
                </c:pt>
                <c:pt idx="265">
                  <c:v>135.055601</c:v>
                </c:pt>
                <c:pt idx="266">
                  <c:v>#N/A</c:v>
                </c:pt>
                <c:pt idx="267">
                  <c:v>#N/A</c:v>
                </c:pt>
                <c:pt idx="268">
                  <c:v>#N/A</c:v>
                </c:pt>
                <c:pt idx="269">
                  <c:v>#N/A</c:v>
                </c:pt>
                <c:pt idx="270">
                  <c:v>#N/A</c:v>
                </c:pt>
                <c:pt idx="271">
                  <c:v>#N/A</c:v>
                </c:pt>
                <c:pt idx="272">
                  <c:v>268.76241599999997</c:v>
                </c:pt>
                <c:pt idx="273">
                  <c:v>#N/A</c:v>
                </c:pt>
                <c:pt idx="274">
                  <c:v>#N/A</c:v>
                </c:pt>
                <c:pt idx="275">
                  <c:v>#N/A</c:v>
                </c:pt>
                <c:pt idx="276">
                  <c:v>#N/A</c:v>
                </c:pt>
                <c:pt idx="277">
                  <c:v>#N/A</c:v>
                </c:pt>
                <c:pt idx="278">
                  <c:v>#N/A</c:v>
                </c:pt>
                <c:pt idx="279">
                  <c:v>246.5</c:v>
                </c:pt>
                <c:pt idx="280">
                  <c:v>#N/A</c:v>
                </c:pt>
                <c:pt idx="281">
                  <c:v>#N/A</c:v>
                </c:pt>
                <c:pt idx="282">
                  <c:v>#N/A</c:v>
                </c:pt>
                <c:pt idx="283">
                  <c:v>#N/A</c:v>
                </c:pt>
                <c:pt idx="284">
                  <c:v>#N/A</c:v>
                </c:pt>
                <c:pt idx="285">
                  <c:v>#N/A</c:v>
                </c:pt>
                <c:pt idx="286">
                  <c:v>184.59</c:v>
                </c:pt>
                <c:pt idx="287">
                  <c:v>#N/A</c:v>
                </c:pt>
                <c:pt idx="288">
                  <c:v>#N/A</c:v>
                </c:pt>
                <c:pt idx="289">
                  <c:v>#N/A</c:v>
                </c:pt>
                <c:pt idx="290">
                  <c:v>#N/A</c:v>
                </c:pt>
                <c:pt idx="291">
                  <c:v>#N/A</c:v>
                </c:pt>
                <c:pt idx="292">
                  <c:v>#N/A</c:v>
                </c:pt>
                <c:pt idx="293">
                  <c:v>192.4</c:v>
                </c:pt>
                <c:pt idx="294">
                  <c:v>#N/A</c:v>
                </c:pt>
                <c:pt idx="295">
                  <c:v>#N/A</c:v>
                </c:pt>
                <c:pt idx="296">
                  <c:v>#N/A</c:v>
                </c:pt>
                <c:pt idx="297">
                  <c:v>#N/A</c:v>
                </c:pt>
                <c:pt idx="298">
                  <c:v>#N/A</c:v>
                </c:pt>
                <c:pt idx="299">
                  <c:v>#N/A</c:v>
                </c:pt>
                <c:pt idx="300">
                  <c:v>168.05</c:v>
                </c:pt>
                <c:pt idx="301">
                  <c:v>#N/A</c:v>
                </c:pt>
                <c:pt idx="302">
                  <c:v>#N/A</c:v>
                </c:pt>
                <c:pt idx="303">
                  <c:v>#N/A</c:v>
                </c:pt>
                <c:pt idx="304">
                  <c:v>#N/A</c:v>
                </c:pt>
                <c:pt idx="305">
                  <c:v>#N/A</c:v>
                </c:pt>
                <c:pt idx="306">
                  <c:v>#N/A</c:v>
                </c:pt>
                <c:pt idx="307">
                  <c:v>259.64</c:v>
                </c:pt>
                <c:pt idx="308">
                  <c:v>#N/A</c:v>
                </c:pt>
                <c:pt idx="309">
                  <c:v>#N/A</c:v>
                </c:pt>
                <c:pt idx="310">
                  <c:v>#N/A</c:v>
                </c:pt>
                <c:pt idx="311">
                  <c:v>#N/A</c:v>
                </c:pt>
                <c:pt idx="312">
                  <c:v>#N/A</c:v>
                </c:pt>
                <c:pt idx="313">
                  <c:v>#N/A</c:v>
                </c:pt>
                <c:pt idx="314">
                  <c:v>233.25</c:v>
                </c:pt>
                <c:pt idx="315">
                  <c:v>#N/A</c:v>
                </c:pt>
                <c:pt idx="316">
                  <c:v>#N/A</c:v>
                </c:pt>
                <c:pt idx="317">
                  <c:v>#N/A</c:v>
                </c:pt>
                <c:pt idx="318">
                  <c:v>#N/A</c:v>
                </c:pt>
                <c:pt idx="319">
                  <c:v>#N/A</c:v>
                </c:pt>
                <c:pt idx="320">
                  <c:v>#N/A</c:v>
                </c:pt>
                <c:pt idx="321">
                  <c:v>148.19</c:v>
                </c:pt>
                <c:pt idx="322">
                  <c:v>#N/A</c:v>
                </c:pt>
                <c:pt idx="323">
                  <c:v>#N/A</c:v>
                </c:pt>
                <c:pt idx="324">
                  <c:v>#N/A</c:v>
                </c:pt>
                <c:pt idx="325">
                  <c:v>#N/A</c:v>
                </c:pt>
                <c:pt idx="326">
                  <c:v>#N/A</c:v>
                </c:pt>
                <c:pt idx="327">
                  <c:v>#N/A</c:v>
                </c:pt>
                <c:pt idx="328">
                  <c:v>22.74</c:v>
                </c:pt>
                <c:pt idx="329">
                  <c:v>#N/A</c:v>
                </c:pt>
                <c:pt idx="330">
                  <c:v>#N/A</c:v>
                </c:pt>
                <c:pt idx="331">
                  <c:v>#N/A</c:v>
                </c:pt>
                <c:pt idx="332">
                  <c:v>#N/A</c:v>
                </c:pt>
                <c:pt idx="333">
                  <c:v>#N/A</c:v>
                </c:pt>
                <c:pt idx="334">
                  <c:v>#N/A</c:v>
                </c:pt>
                <c:pt idx="335">
                  <c:v>278.13</c:v>
                </c:pt>
                <c:pt idx="336">
                  <c:v>#N/A</c:v>
                </c:pt>
                <c:pt idx="337">
                  <c:v>#N/A</c:v>
                </c:pt>
                <c:pt idx="338">
                  <c:v>#N/A</c:v>
                </c:pt>
                <c:pt idx="339">
                  <c:v>#N/A</c:v>
                </c:pt>
                <c:pt idx="340">
                  <c:v>#N/A</c:v>
                </c:pt>
                <c:pt idx="341">
                  <c:v>#N/A</c:v>
                </c:pt>
                <c:pt idx="342">
                  <c:v>268.93</c:v>
                </c:pt>
                <c:pt idx="343">
                  <c:v>#N/A</c:v>
                </c:pt>
                <c:pt idx="344">
                  <c:v>#N/A</c:v>
                </c:pt>
                <c:pt idx="345">
                  <c:v>#N/A</c:v>
                </c:pt>
                <c:pt idx="346">
                  <c:v>#N/A</c:v>
                </c:pt>
                <c:pt idx="347">
                  <c:v>#N/A</c:v>
                </c:pt>
                <c:pt idx="348">
                  <c:v>#N/A</c:v>
                </c:pt>
                <c:pt idx="349">
                  <c:v>308.52</c:v>
                </c:pt>
                <c:pt idx="350">
                  <c:v>#N/A</c:v>
                </c:pt>
                <c:pt idx="351">
                  <c:v>#N/A</c:v>
                </c:pt>
                <c:pt idx="352">
                  <c:v>#N/A</c:v>
                </c:pt>
                <c:pt idx="353">
                  <c:v>#N/A</c:v>
                </c:pt>
                <c:pt idx="354">
                  <c:v>#N/A</c:v>
                </c:pt>
                <c:pt idx="355">
                  <c:v>#N/A</c:v>
                </c:pt>
                <c:pt idx="356">
                  <c:v>247.66</c:v>
                </c:pt>
                <c:pt idx="357">
                  <c:v>#N/A</c:v>
                </c:pt>
                <c:pt idx="358">
                  <c:v>#N/A</c:v>
                </c:pt>
                <c:pt idx="359">
                  <c:v>#N/A</c:v>
                </c:pt>
                <c:pt idx="360">
                  <c:v>#N/A</c:v>
                </c:pt>
                <c:pt idx="361">
                  <c:v>#N/A</c:v>
                </c:pt>
                <c:pt idx="362">
                  <c:v>#N/A</c:v>
                </c:pt>
                <c:pt idx="363">
                  <c:v>411.4</c:v>
                </c:pt>
                <c:pt idx="364">
                  <c:v>#N/A</c:v>
                </c:pt>
              </c:numCache>
            </c:numRef>
          </c:val>
          <c:smooth val="0"/>
          <c:extLst>
            <c:ext xmlns:c16="http://schemas.microsoft.com/office/drawing/2014/chart" uri="{C3380CC4-5D6E-409C-BE32-E72D297353CC}">
              <c16:uniqueId val="{00000002-88B8-44DC-BEEB-79C635017874}"/>
            </c:ext>
          </c:extLst>
        </c:ser>
        <c:ser>
          <c:idx val="4"/>
          <c:order val="4"/>
          <c:tx>
            <c:strRef>
              <c:f>玻璃月度周度图表!$DR$17</c:f>
              <c:strCache>
                <c:ptCount val="1"/>
                <c:pt idx="0">
                  <c:v>2023</c:v>
                </c:pt>
              </c:strCache>
            </c:strRef>
          </c:tx>
          <c:spPr>
            <a:ln w="28575" cap="rnd">
              <a:solidFill>
                <a:srgbClr val="0070C0"/>
              </a:solidFill>
              <a:round/>
            </a:ln>
            <a:effectLst/>
          </c:spPr>
          <c:marker>
            <c:symbol val="none"/>
          </c:marker>
          <c:cat>
            <c:numRef>
              <c:f>玻璃月度周度图表!$DP$18:$DP$382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玻璃月度周度图表!$DR$18:$DR$382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316.24146662999999</c:v>
                </c:pt>
                <c:pt idx="29">
                  <c:v>#N/A</c:v>
                </c:pt>
                <c:pt idx="30">
                  <c:v>#N/A</c:v>
                </c:pt>
                <c:pt idx="31">
                  <c:v>#N/A</c:v>
                </c:pt>
                <c:pt idx="32">
                  <c:v>#N/A</c:v>
                </c:pt>
                <c:pt idx="33">
                  <c:v>#N/A</c:v>
                </c:pt>
                <c:pt idx="34">
                  <c:v>#N/A</c:v>
                </c:pt>
                <c:pt idx="35">
                  <c:v>245.22274709999999</c:v>
                </c:pt>
                <c:pt idx="36">
                  <c:v>#N/A</c:v>
                </c:pt>
                <c:pt idx="37">
                  <c:v>#N/A</c:v>
                </c:pt>
                <c:pt idx="38">
                  <c:v>#N/A</c:v>
                </c:pt>
                <c:pt idx="39">
                  <c:v>#N/A</c:v>
                </c:pt>
                <c:pt idx="40">
                  <c:v>#N/A</c:v>
                </c:pt>
                <c:pt idx="41">
                  <c:v>#N/A</c:v>
                </c:pt>
                <c:pt idx="42">
                  <c:v>221.92592064999999</c:v>
                </c:pt>
                <c:pt idx="43">
                  <c:v>#N/A</c:v>
                </c:pt>
                <c:pt idx="44">
                  <c:v>#N/A</c:v>
                </c:pt>
                <c:pt idx="45">
                  <c:v>#N/A</c:v>
                </c:pt>
                <c:pt idx="46">
                  <c:v>#N/A</c:v>
                </c:pt>
                <c:pt idx="47">
                  <c:v>#N/A</c:v>
                </c:pt>
                <c:pt idx="48">
                  <c:v>#N/A</c:v>
                </c:pt>
                <c:pt idx="49">
                  <c:v>222.33016837</c:v>
                </c:pt>
                <c:pt idx="50">
                  <c:v>#N/A</c:v>
                </c:pt>
                <c:pt idx="51">
                  <c:v>#N/A</c:v>
                </c:pt>
                <c:pt idx="52">
                  <c:v>#N/A</c:v>
                </c:pt>
                <c:pt idx="53">
                  <c:v>#N/A</c:v>
                </c:pt>
                <c:pt idx="54">
                  <c:v>#N/A</c:v>
                </c:pt>
                <c:pt idx="55">
                  <c:v>#N/A</c:v>
                </c:pt>
                <c:pt idx="56">
                  <c:v>272.62815556999999</c:v>
                </c:pt>
                <c:pt idx="57">
                  <c:v>#N/A</c:v>
                </c:pt>
                <c:pt idx="58">
                  <c:v>#N/A</c:v>
                </c:pt>
                <c:pt idx="59">
                  <c:v>#N/A</c:v>
                </c:pt>
                <c:pt idx="60">
                  <c:v>#N/A</c:v>
                </c:pt>
                <c:pt idx="61">
                  <c:v>#N/A</c:v>
                </c:pt>
                <c:pt idx="62">
                  <c:v>#N/A</c:v>
                </c:pt>
                <c:pt idx="63">
                  <c:v>326.19176858999998</c:v>
                </c:pt>
                <c:pt idx="64">
                  <c:v>#N/A</c:v>
                </c:pt>
                <c:pt idx="65">
                  <c:v>#N/A</c:v>
                </c:pt>
                <c:pt idx="66">
                  <c:v>#N/A</c:v>
                </c:pt>
                <c:pt idx="67">
                  <c:v>#N/A</c:v>
                </c:pt>
                <c:pt idx="68">
                  <c:v>#N/A</c:v>
                </c:pt>
                <c:pt idx="69">
                  <c:v>#N/A</c:v>
                </c:pt>
                <c:pt idx="70">
                  <c:v>269.21075618999998</c:v>
                </c:pt>
                <c:pt idx="71">
                  <c:v>#N/A</c:v>
                </c:pt>
                <c:pt idx="72">
                  <c:v>#N/A</c:v>
                </c:pt>
                <c:pt idx="73">
                  <c:v>#N/A</c:v>
                </c:pt>
                <c:pt idx="74">
                  <c:v>#N/A</c:v>
                </c:pt>
                <c:pt idx="75">
                  <c:v>#N/A</c:v>
                </c:pt>
                <c:pt idx="76">
                  <c:v>#N/A</c:v>
                </c:pt>
                <c:pt idx="77">
                  <c:v>223.09656455999999</c:v>
                </c:pt>
                <c:pt idx="78">
                  <c:v>#N/A</c:v>
                </c:pt>
                <c:pt idx="79">
                  <c:v>#N/A</c:v>
                </c:pt>
                <c:pt idx="80">
                  <c:v>#N/A</c:v>
                </c:pt>
                <c:pt idx="81">
                  <c:v>#N/A</c:v>
                </c:pt>
                <c:pt idx="82">
                  <c:v>#N/A</c:v>
                </c:pt>
                <c:pt idx="83">
                  <c:v>#N/A</c:v>
                </c:pt>
                <c:pt idx="84">
                  <c:v>91.213876110000001</c:v>
                </c:pt>
                <c:pt idx="85">
                  <c:v>#N/A</c:v>
                </c:pt>
                <c:pt idx="86">
                  <c:v>#N/A</c:v>
                </c:pt>
                <c:pt idx="87">
                  <c:v>#N/A</c:v>
                </c:pt>
                <c:pt idx="88">
                  <c:v>#N/A</c:v>
                </c:pt>
                <c:pt idx="89">
                  <c:v>#N/A</c:v>
                </c:pt>
                <c:pt idx="90">
                  <c:v>#N/A</c:v>
                </c:pt>
                <c:pt idx="91">
                  <c:v>313.83157776000002</c:v>
                </c:pt>
                <c:pt idx="92">
                  <c:v>#N/A</c:v>
                </c:pt>
                <c:pt idx="93">
                  <c:v>#N/A</c:v>
                </c:pt>
                <c:pt idx="94">
                  <c:v>#N/A</c:v>
                </c:pt>
                <c:pt idx="95">
                  <c:v>#N/A</c:v>
                </c:pt>
                <c:pt idx="96">
                  <c:v>#N/A</c:v>
                </c:pt>
                <c:pt idx="97">
                  <c:v>#N/A</c:v>
                </c:pt>
                <c:pt idx="98">
                  <c:v>278.06586057999999</c:v>
                </c:pt>
                <c:pt idx="99">
                  <c:v>#N/A</c:v>
                </c:pt>
                <c:pt idx="100">
                  <c:v>#N/A</c:v>
                </c:pt>
                <c:pt idx="101">
                  <c:v>#N/A</c:v>
                </c:pt>
                <c:pt idx="102">
                  <c:v>#N/A</c:v>
                </c:pt>
                <c:pt idx="103">
                  <c:v>#N/A</c:v>
                </c:pt>
                <c:pt idx="104">
                  <c:v>#N/A</c:v>
                </c:pt>
                <c:pt idx="105">
                  <c:v>195.55348330999999</c:v>
                </c:pt>
                <c:pt idx="106">
                  <c:v>#N/A</c:v>
                </c:pt>
                <c:pt idx="107">
                  <c:v>#N/A</c:v>
                </c:pt>
                <c:pt idx="108">
                  <c:v>#N/A</c:v>
                </c:pt>
                <c:pt idx="109">
                  <c:v>#N/A</c:v>
                </c:pt>
                <c:pt idx="110">
                  <c:v>#N/A</c:v>
                </c:pt>
                <c:pt idx="111">
                  <c:v>#N/A</c:v>
                </c:pt>
                <c:pt idx="112">
                  <c:v>179.86078092</c:v>
                </c:pt>
                <c:pt idx="113">
                  <c:v>#N/A</c:v>
                </c:pt>
                <c:pt idx="114">
                  <c:v>#N/A</c:v>
                </c:pt>
                <c:pt idx="115">
                  <c:v>#N/A</c:v>
                </c:pt>
                <c:pt idx="116">
                  <c:v>#N/A</c:v>
                </c:pt>
                <c:pt idx="117">
                  <c:v>#N/A</c:v>
                </c:pt>
                <c:pt idx="118">
                  <c:v>#N/A</c:v>
                </c:pt>
                <c:pt idx="119">
                  <c:v>256.32895262</c:v>
                </c:pt>
                <c:pt idx="120">
                  <c:v>#N/A</c:v>
                </c:pt>
                <c:pt idx="121">
                  <c:v>#N/A</c:v>
                </c:pt>
                <c:pt idx="122">
                  <c:v>#N/A</c:v>
                </c:pt>
                <c:pt idx="123">
                  <c:v>#N/A</c:v>
                </c:pt>
                <c:pt idx="124">
                  <c:v>#N/A</c:v>
                </c:pt>
                <c:pt idx="125">
                  <c:v>#N/A</c:v>
                </c:pt>
                <c:pt idx="126">
                  <c:v>231.36192893</c:v>
                </c:pt>
                <c:pt idx="127">
                  <c:v>#N/A</c:v>
                </c:pt>
                <c:pt idx="128">
                  <c:v>#N/A</c:v>
                </c:pt>
                <c:pt idx="129">
                  <c:v>#N/A</c:v>
                </c:pt>
                <c:pt idx="130">
                  <c:v>#N/A</c:v>
                </c:pt>
                <c:pt idx="131">
                  <c:v>#N/A</c:v>
                </c:pt>
                <c:pt idx="132">
                  <c:v>#N/A</c:v>
                </c:pt>
                <c:pt idx="133">
                  <c:v>220.27316503</c:v>
                </c:pt>
                <c:pt idx="134">
                  <c:v>#N/A</c:v>
                </c:pt>
                <c:pt idx="135">
                  <c:v>#N/A</c:v>
                </c:pt>
                <c:pt idx="136">
                  <c:v>#N/A</c:v>
                </c:pt>
                <c:pt idx="137">
                  <c:v>#N/A</c:v>
                </c:pt>
                <c:pt idx="138">
                  <c:v>#N/A</c:v>
                </c:pt>
                <c:pt idx="139">
                  <c:v>#N/A</c:v>
                </c:pt>
                <c:pt idx="140">
                  <c:v>169.22112571</c:v>
                </c:pt>
                <c:pt idx="141">
                  <c:v>#N/A</c:v>
                </c:pt>
                <c:pt idx="142">
                  <c:v>#N/A</c:v>
                </c:pt>
                <c:pt idx="143">
                  <c:v>#N/A</c:v>
                </c:pt>
                <c:pt idx="144">
                  <c:v>#N/A</c:v>
                </c:pt>
                <c:pt idx="145">
                  <c:v>#N/A</c:v>
                </c:pt>
                <c:pt idx="146">
                  <c:v>#N/A</c:v>
                </c:pt>
                <c:pt idx="147">
                  <c:v>190.85992335</c:v>
                </c:pt>
                <c:pt idx="148">
                  <c:v>#N/A</c:v>
                </c:pt>
                <c:pt idx="149">
                  <c:v>#N/A</c:v>
                </c:pt>
                <c:pt idx="150">
                  <c:v>#N/A</c:v>
                </c:pt>
                <c:pt idx="151">
                  <c:v>#N/A</c:v>
                </c:pt>
                <c:pt idx="152">
                  <c:v>#N/A</c:v>
                </c:pt>
                <c:pt idx="153">
                  <c:v>#N/A</c:v>
                </c:pt>
                <c:pt idx="154">
                  <c:v>279.34450167</c:v>
                </c:pt>
                <c:pt idx="155">
                  <c:v>#N/A</c:v>
                </c:pt>
                <c:pt idx="156">
                  <c:v>#N/A</c:v>
                </c:pt>
                <c:pt idx="157">
                  <c:v>#N/A</c:v>
                </c:pt>
                <c:pt idx="158">
                  <c:v>#N/A</c:v>
                </c:pt>
                <c:pt idx="159">
                  <c:v>#N/A</c:v>
                </c:pt>
                <c:pt idx="160">
                  <c:v>#N/A</c:v>
                </c:pt>
                <c:pt idx="161">
                  <c:v>216.03624289999999</c:v>
                </c:pt>
                <c:pt idx="162">
                  <c:v>#N/A</c:v>
                </c:pt>
                <c:pt idx="163">
                  <c:v>#N/A</c:v>
                </c:pt>
                <c:pt idx="164">
                  <c:v>#N/A</c:v>
                </c:pt>
                <c:pt idx="165">
                  <c:v>#N/A</c:v>
                </c:pt>
                <c:pt idx="166">
                  <c:v>#N/A</c:v>
                </c:pt>
                <c:pt idx="167">
                  <c:v>#N/A</c:v>
                </c:pt>
                <c:pt idx="168">
                  <c:v>203.16105633999999</c:v>
                </c:pt>
                <c:pt idx="169">
                  <c:v>#N/A</c:v>
                </c:pt>
                <c:pt idx="170">
                  <c:v>#N/A</c:v>
                </c:pt>
                <c:pt idx="171">
                  <c:v>#N/A</c:v>
                </c:pt>
                <c:pt idx="172">
                  <c:v>#N/A</c:v>
                </c:pt>
                <c:pt idx="173">
                  <c:v>#N/A</c:v>
                </c:pt>
                <c:pt idx="174">
                  <c:v>#N/A</c:v>
                </c:pt>
                <c:pt idx="175">
                  <c:v>220.26362286</c:v>
                </c:pt>
                <c:pt idx="176">
                  <c:v>#N/A</c:v>
                </c:pt>
                <c:pt idx="177">
                  <c:v>#N/A</c:v>
                </c:pt>
                <c:pt idx="178">
                  <c:v>#N/A</c:v>
                </c:pt>
                <c:pt idx="179">
                  <c:v>#N/A</c:v>
                </c:pt>
                <c:pt idx="180">
                  <c:v>#N/A</c:v>
                </c:pt>
                <c:pt idx="181">
                  <c:v>#N/A</c:v>
                </c:pt>
                <c:pt idx="182">
                  <c:v>435.88257622999998</c:v>
                </c:pt>
                <c:pt idx="183">
                  <c:v>#N/A</c:v>
                </c:pt>
                <c:pt idx="184">
                  <c:v>#N/A</c:v>
                </c:pt>
                <c:pt idx="185">
                  <c:v>#N/A</c:v>
                </c:pt>
                <c:pt idx="186">
                  <c:v>#N/A</c:v>
                </c:pt>
                <c:pt idx="187">
                  <c:v>#N/A</c:v>
                </c:pt>
                <c:pt idx="188">
                  <c:v>#N/A</c:v>
                </c:pt>
                <c:pt idx="189">
                  <c:v>309.92039768000001</c:v>
                </c:pt>
                <c:pt idx="190">
                  <c:v>#N/A</c:v>
                </c:pt>
                <c:pt idx="191">
                  <c:v>#N/A</c:v>
                </c:pt>
                <c:pt idx="192">
                  <c:v>#N/A</c:v>
                </c:pt>
                <c:pt idx="193">
                  <c:v>#N/A</c:v>
                </c:pt>
                <c:pt idx="194">
                  <c:v>#N/A</c:v>
                </c:pt>
                <c:pt idx="195">
                  <c:v>#N/A</c:v>
                </c:pt>
                <c:pt idx="196">
                  <c:v>288.4607997</c:v>
                </c:pt>
                <c:pt idx="197">
                  <c:v>#N/A</c:v>
                </c:pt>
                <c:pt idx="198">
                  <c:v>#N/A</c:v>
                </c:pt>
                <c:pt idx="199">
                  <c:v>#N/A</c:v>
                </c:pt>
                <c:pt idx="200">
                  <c:v>#N/A</c:v>
                </c:pt>
                <c:pt idx="201">
                  <c:v>#N/A</c:v>
                </c:pt>
                <c:pt idx="202">
                  <c:v>#N/A</c:v>
                </c:pt>
                <c:pt idx="203">
                  <c:v>271.73440527000002</c:v>
                </c:pt>
                <c:pt idx="204">
                  <c:v>#N/A</c:v>
                </c:pt>
                <c:pt idx="205">
                  <c:v>#N/A</c:v>
                </c:pt>
                <c:pt idx="206">
                  <c:v>#N/A</c:v>
                </c:pt>
                <c:pt idx="207">
                  <c:v>#N/A</c:v>
                </c:pt>
                <c:pt idx="208">
                  <c:v>#N/A</c:v>
                </c:pt>
                <c:pt idx="209">
                  <c:v>#N/A</c:v>
                </c:pt>
                <c:pt idx="210">
                  <c:v>326.11014372</c:v>
                </c:pt>
                <c:pt idx="211">
                  <c:v>#N/A</c:v>
                </c:pt>
                <c:pt idx="212">
                  <c:v>#N/A</c:v>
                </c:pt>
                <c:pt idx="213">
                  <c:v>#N/A</c:v>
                </c:pt>
                <c:pt idx="214">
                  <c:v>#N/A</c:v>
                </c:pt>
                <c:pt idx="215">
                  <c:v>#N/A</c:v>
                </c:pt>
                <c:pt idx="216">
                  <c:v>#N/A</c:v>
                </c:pt>
                <c:pt idx="217">
                  <c:v>326.73197898000001</c:v>
                </c:pt>
                <c:pt idx="218">
                  <c:v>#N/A</c:v>
                </c:pt>
                <c:pt idx="219">
                  <c:v>#N/A</c:v>
                </c:pt>
                <c:pt idx="220">
                  <c:v>#N/A</c:v>
                </c:pt>
                <c:pt idx="221">
                  <c:v>#N/A</c:v>
                </c:pt>
                <c:pt idx="222">
                  <c:v>#N/A</c:v>
                </c:pt>
                <c:pt idx="223">
                  <c:v>#N/A</c:v>
                </c:pt>
                <c:pt idx="224">
                  <c:v>316.26559142999997</c:v>
                </c:pt>
                <c:pt idx="225">
                  <c:v>#N/A</c:v>
                </c:pt>
                <c:pt idx="226">
                  <c:v>#N/A</c:v>
                </c:pt>
                <c:pt idx="227">
                  <c:v>#N/A</c:v>
                </c:pt>
                <c:pt idx="228">
                  <c:v>#N/A</c:v>
                </c:pt>
                <c:pt idx="229">
                  <c:v>#N/A</c:v>
                </c:pt>
                <c:pt idx="230">
                  <c:v>#N/A</c:v>
                </c:pt>
                <c:pt idx="231">
                  <c:v>292.55673969999998</c:v>
                </c:pt>
                <c:pt idx="232">
                  <c:v>#N/A</c:v>
                </c:pt>
                <c:pt idx="233">
                  <c:v>#N/A</c:v>
                </c:pt>
                <c:pt idx="234">
                  <c:v>#N/A</c:v>
                </c:pt>
                <c:pt idx="235">
                  <c:v>#N/A</c:v>
                </c:pt>
                <c:pt idx="236">
                  <c:v>#N/A</c:v>
                </c:pt>
                <c:pt idx="237">
                  <c:v>#N/A</c:v>
                </c:pt>
                <c:pt idx="238">
                  <c:v>206.32152855999999</c:v>
                </c:pt>
                <c:pt idx="239">
                  <c:v>#N/A</c:v>
                </c:pt>
                <c:pt idx="240">
                  <c:v>#N/A</c:v>
                </c:pt>
                <c:pt idx="241">
                  <c:v>#N/A</c:v>
                </c:pt>
                <c:pt idx="242">
                  <c:v>#N/A</c:v>
                </c:pt>
                <c:pt idx="243">
                  <c:v>#N/A</c:v>
                </c:pt>
                <c:pt idx="244">
                  <c:v>#N/A</c:v>
                </c:pt>
                <c:pt idx="245">
                  <c:v>349.93785621000001</c:v>
                </c:pt>
                <c:pt idx="246">
                  <c:v>#N/A</c:v>
                </c:pt>
                <c:pt idx="247">
                  <c:v>#N/A</c:v>
                </c:pt>
                <c:pt idx="248">
                  <c:v>#N/A</c:v>
                </c:pt>
                <c:pt idx="249">
                  <c:v>#N/A</c:v>
                </c:pt>
                <c:pt idx="250">
                  <c:v>#N/A</c:v>
                </c:pt>
                <c:pt idx="251">
                  <c:v>#N/A</c:v>
                </c:pt>
                <c:pt idx="252">
                  <c:v>311.0601082</c:v>
                </c:pt>
                <c:pt idx="253">
                  <c:v>#N/A</c:v>
                </c:pt>
                <c:pt idx="254">
                  <c:v>#N/A</c:v>
                </c:pt>
                <c:pt idx="255">
                  <c:v>#N/A</c:v>
                </c:pt>
                <c:pt idx="256">
                  <c:v>#N/A</c:v>
                </c:pt>
                <c:pt idx="257">
                  <c:v>#N/A</c:v>
                </c:pt>
                <c:pt idx="258">
                  <c:v>#N/A</c:v>
                </c:pt>
                <c:pt idx="259">
                  <c:v>318.80019725</c:v>
                </c:pt>
                <c:pt idx="260">
                  <c:v>#N/A</c:v>
                </c:pt>
                <c:pt idx="261">
                  <c:v>#N/A</c:v>
                </c:pt>
                <c:pt idx="262">
                  <c:v>#N/A</c:v>
                </c:pt>
                <c:pt idx="263">
                  <c:v>#N/A</c:v>
                </c:pt>
                <c:pt idx="264">
                  <c:v>#N/A</c:v>
                </c:pt>
                <c:pt idx="265">
                  <c:v>#N/A</c:v>
                </c:pt>
                <c:pt idx="266">
                  <c:v>279.13673211000003</c:v>
                </c:pt>
                <c:pt idx="267">
                  <c:v>#N/A</c:v>
                </c:pt>
                <c:pt idx="268">
                  <c:v>#N/A</c:v>
                </c:pt>
                <c:pt idx="269">
                  <c:v>#N/A</c:v>
                </c:pt>
                <c:pt idx="270">
                  <c:v>#N/A</c:v>
                </c:pt>
                <c:pt idx="271">
                  <c:v>#N/A</c:v>
                </c:pt>
                <c:pt idx="272">
                  <c:v>#N/A</c:v>
                </c:pt>
                <c:pt idx="273">
                  <c:v>513.72456110999997</c:v>
                </c:pt>
                <c:pt idx="274">
                  <c:v>#N/A</c:v>
                </c:pt>
                <c:pt idx="275">
                  <c:v>#N/A</c:v>
                </c:pt>
                <c:pt idx="276">
                  <c:v>#N/A</c:v>
                </c:pt>
                <c:pt idx="277">
                  <c:v>#N/A</c:v>
                </c:pt>
                <c:pt idx="278">
                  <c:v>#N/A</c:v>
                </c:pt>
                <c:pt idx="279">
                  <c:v>#N/A</c:v>
                </c:pt>
                <c:pt idx="280">
                  <c:v>415.95891734999998</c:v>
                </c:pt>
                <c:pt idx="281">
                  <c:v>#N/A</c:v>
                </c:pt>
                <c:pt idx="282">
                  <c:v>#N/A</c:v>
                </c:pt>
                <c:pt idx="283">
                  <c:v>#N/A</c:v>
                </c:pt>
                <c:pt idx="284">
                  <c:v>#N/A</c:v>
                </c:pt>
                <c:pt idx="285">
                  <c:v>#N/A</c:v>
                </c:pt>
                <c:pt idx="286">
                  <c:v>#N/A</c:v>
                </c:pt>
                <c:pt idx="287">
                  <c:v>383.87804216000001</c:v>
                </c:pt>
                <c:pt idx="288">
                  <c:v>#N/A</c:v>
                </c:pt>
                <c:pt idx="289">
                  <c:v>#N/A</c:v>
                </c:pt>
                <c:pt idx="290">
                  <c:v>#N/A</c:v>
                </c:pt>
                <c:pt idx="291">
                  <c:v>#N/A</c:v>
                </c:pt>
                <c:pt idx="292">
                  <c:v>#N/A</c:v>
                </c:pt>
                <c:pt idx="293">
                  <c:v>#N/A</c:v>
                </c:pt>
                <c:pt idx="294">
                  <c:v>322.18105968999998</c:v>
                </c:pt>
                <c:pt idx="295">
                  <c:v>#N/A</c:v>
                </c:pt>
                <c:pt idx="296">
                  <c:v>#N/A</c:v>
                </c:pt>
                <c:pt idx="297">
                  <c:v>#N/A</c:v>
                </c:pt>
                <c:pt idx="298">
                  <c:v>#N/A</c:v>
                </c:pt>
                <c:pt idx="299">
                  <c:v>#N/A</c:v>
                </c:pt>
                <c:pt idx="300">
                  <c:v>#N/A</c:v>
                </c:pt>
                <c:pt idx="301">
                  <c:v>334.18678205999998</c:v>
                </c:pt>
                <c:pt idx="302">
                  <c:v>#N/A</c:v>
                </c:pt>
                <c:pt idx="303">
                  <c:v>#N/A</c:v>
                </c:pt>
                <c:pt idx="304">
                  <c:v>#N/A</c:v>
                </c:pt>
                <c:pt idx="305">
                  <c:v>#N/A</c:v>
                </c:pt>
                <c:pt idx="306">
                  <c:v>#N/A</c:v>
                </c:pt>
                <c:pt idx="307">
                  <c:v>#N/A</c:v>
                </c:pt>
                <c:pt idx="308">
                  <c:v>365.79448523999997</c:v>
                </c:pt>
                <c:pt idx="309">
                  <c:v>#N/A</c:v>
                </c:pt>
                <c:pt idx="310">
                  <c:v>#N/A</c:v>
                </c:pt>
                <c:pt idx="311">
                  <c:v>#N/A</c:v>
                </c:pt>
                <c:pt idx="312">
                  <c:v>#N/A</c:v>
                </c:pt>
                <c:pt idx="313">
                  <c:v>#N/A</c:v>
                </c:pt>
                <c:pt idx="314">
                  <c:v>#N/A</c:v>
                </c:pt>
                <c:pt idx="315">
                  <c:v>273.99390499999998</c:v>
                </c:pt>
                <c:pt idx="316">
                  <c:v>#N/A</c:v>
                </c:pt>
                <c:pt idx="317">
                  <c:v>#N/A</c:v>
                </c:pt>
                <c:pt idx="318">
                  <c:v>#N/A</c:v>
                </c:pt>
                <c:pt idx="319">
                  <c:v>#N/A</c:v>
                </c:pt>
                <c:pt idx="320">
                  <c:v>#N/A</c:v>
                </c:pt>
                <c:pt idx="321">
                  <c:v>#N/A</c:v>
                </c:pt>
                <c:pt idx="322">
                  <c:v>247.66645431000001</c:v>
                </c:pt>
                <c:pt idx="323">
                  <c:v>#N/A</c:v>
                </c:pt>
                <c:pt idx="324">
                  <c:v>#N/A</c:v>
                </c:pt>
                <c:pt idx="325">
                  <c:v>#N/A</c:v>
                </c:pt>
                <c:pt idx="326">
                  <c:v>#N/A</c:v>
                </c:pt>
                <c:pt idx="327">
                  <c:v>#N/A</c:v>
                </c:pt>
                <c:pt idx="328">
                  <c:v>#N/A</c:v>
                </c:pt>
                <c:pt idx="329">
                  <c:v>194.11529537999999</c:v>
                </c:pt>
                <c:pt idx="330">
                  <c:v>#N/A</c:v>
                </c:pt>
                <c:pt idx="331">
                  <c:v>#N/A</c:v>
                </c:pt>
                <c:pt idx="332">
                  <c:v>#N/A</c:v>
                </c:pt>
                <c:pt idx="333">
                  <c:v>#N/A</c:v>
                </c:pt>
                <c:pt idx="334">
                  <c:v>#N/A</c:v>
                </c:pt>
                <c:pt idx="335">
                  <c:v>#N/A</c:v>
                </c:pt>
                <c:pt idx="336">
                  <c:v>37.910136710000003</c:v>
                </c:pt>
                <c:pt idx="337">
                  <c:v>#N/A</c:v>
                </c:pt>
                <c:pt idx="338">
                  <c:v>#N/A</c:v>
                </c:pt>
                <c:pt idx="339">
                  <c:v>#N/A</c:v>
                </c:pt>
                <c:pt idx="340">
                  <c:v>#N/A</c:v>
                </c:pt>
                <c:pt idx="341">
                  <c:v>#N/A</c:v>
                </c:pt>
                <c:pt idx="342">
                  <c:v>#N/A</c:v>
                </c:pt>
                <c:pt idx="343">
                  <c:v>196.06336673999999</c:v>
                </c:pt>
                <c:pt idx="344">
                  <c:v>#N/A</c:v>
                </c:pt>
                <c:pt idx="345">
                  <c:v>#N/A</c:v>
                </c:pt>
                <c:pt idx="346">
                  <c:v>#N/A</c:v>
                </c:pt>
                <c:pt idx="347">
                  <c:v>#N/A</c:v>
                </c:pt>
                <c:pt idx="348">
                  <c:v>#N/A</c:v>
                </c:pt>
                <c:pt idx="349">
                  <c:v>#N/A</c:v>
                </c:pt>
                <c:pt idx="350">
                  <c:v>366.76662572999999</c:v>
                </c:pt>
                <c:pt idx="351">
                  <c:v>#N/A</c:v>
                </c:pt>
                <c:pt idx="352">
                  <c:v>#N/A</c:v>
                </c:pt>
                <c:pt idx="353">
                  <c:v>#N/A</c:v>
                </c:pt>
                <c:pt idx="354">
                  <c:v>#N/A</c:v>
                </c:pt>
                <c:pt idx="355">
                  <c:v>#N/A</c:v>
                </c:pt>
                <c:pt idx="356">
                  <c:v>#N/A</c:v>
                </c:pt>
                <c:pt idx="357">
                  <c:v>283.77585941000001</c:v>
                </c:pt>
                <c:pt idx="358">
                  <c:v>#N/A</c:v>
                </c:pt>
                <c:pt idx="359">
                  <c:v>#N/A</c:v>
                </c:pt>
                <c:pt idx="360">
                  <c:v>#N/A</c:v>
                </c:pt>
                <c:pt idx="361">
                  <c:v>#N/A</c:v>
                </c:pt>
                <c:pt idx="362">
                  <c:v>#N/A</c:v>
                </c:pt>
                <c:pt idx="363">
                  <c:v>#N/A</c:v>
                </c:pt>
                <c:pt idx="364">
                  <c:v>468.00641179000002</c:v>
                </c:pt>
              </c:numCache>
            </c:numRef>
          </c:val>
          <c:smooth val="0"/>
          <c:extLst>
            <c:ext xmlns:c16="http://schemas.microsoft.com/office/drawing/2014/chart" uri="{C3380CC4-5D6E-409C-BE32-E72D297353CC}">
              <c16:uniqueId val="{00000003-88B8-44DC-BEEB-79C635017874}"/>
            </c:ext>
          </c:extLst>
        </c:ser>
        <c:ser>
          <c:idx val="5"/>
          <c:order val="5"/>
          <c:tx>
            <c:strRef>
              <c:f>玻璃月度周度图表!$DQ$17</c:f>
              <c:strCache>
                <c:ptCount val="1"/>
                <c:pt idx="0">
                  <c:v>2024</c:v>
                </c:pt>
              </c:strCache>
            </c:strRef>
          </c:tx>
          <c:spPr>
            <a:ln w="28575" cap="rnd">
              <a:solidFill>
                <a:srgbClr val="FF0000"/>
              </a:solidFill>
              <a:round/>
            </a:ln>
            <a:effectLst/>
          </c:spPr>
          <c:marker>
            <c:symbol val="none"/>
          </c:marker>
          <c:cat>
            <c:numRef>
              <c:f>玻璃月度周度图表!$DP$18:$DP$382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玻璃月度周度图表!$DQ$18:$DQ$382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436.84297529000003</c:v>
                </c:pt>
                <c:pt idx="185">
                  <c:v>#N/A</c:v>
                </c:pt>
                <c:pt idx="186">
                  <c:v>#N/A</c:v>
                </c:pt>
                <c:pt idx="187">
                  <c:v>#N/A</c:v>
                </c:pt>
                <c:pt idx="188">
                  <c:v>#N/A</c:v>
                </c:pt>
                <c:pt idx="189">
                  <c:v>#N/A</c:v>
                </c:pt>
                <c:pt idx="190">
                  <c:v>#N/A</c:v>
                </c:pt>
                <c:pt idx="191">
                  <c:v>232.0886405</c:v>
                </c:pt>
                <c:pt idx="192">
                  <c:v>#N/A</c:v>
                </c:pt>
                <c:pt idx="193">
                  <c:v>#N/A</c:v>
                </c:pt>
                <c:pt idx="194">
                  <c:v>#N/A</c:v>
                </c:pt>
                <c:pt idx="195">
                  <c:v>#N/A</c:v>
                </c:pt>
                <c:pt idx="196">
                  <c:v>#N/A</c:v>
                </c:pt>
                <c:pt idx="197">
                  <c:v>#N/A</c:v>
                </c:pt>
                <c:pt idx="198">
                  <c:v>177.04060429</c:v>
                </c:pt>
                <c:pt idx="199">
                  <c:v>#N/A</c:v>
                </c:pt>
                <c:pt idx="200">
                  <c:v>#N/A</c:v>
                </c:pt>
                <c:pt idx="201">
                  <c:v>#N/A</c:v>
                </c:pt>
                <c:pt idx="202">
                  <c:v>#N/A</c:v>
                </c:pt>
                <c:pt idx="203">
                  <c:v>#N/A</c:v>
                </c:pt>
                <c:pt idx="204">
                  <c:v>#N/A</c:v>
                </c:pt>
                <c:pt idx="205">
                  <c:v>173.60421360000001</c:v>
                </c:pt>
                <c:pt idx="206">
                  <c:v>#N/A</c:v>
                </c:pt>
                <c:pt idx="207">
                  <c:v>#N/A</c:v>
                </c:pt>
                <c:pt idx="208">
                  <c:v>#N/A</c:v>
                </c:pt>
                <c:pt idx="209">
                  <c:v>#N/A</c:v>
                </c:pt>
                <c:pt idx="210">
                  <c:v>#N/A</c:v>
                </c:pt>
                <c:pt idx="211">
                  <c:v>#N/A</c:v>
                </c:pt>
                <c:pt idx="212">
                  <c:v>242.87072433</c:v>
                </c:pt>
                <c:pt idx="213">
                  <c:v>#N/A</c:v>
                </c:pt>
                <c:pt idx="214">
                  <c:v>#N/A</c:v>
                </c:pt>
                <c:pt idx="215">
                  <c:v>#N/A</c:v>
                </c:pt>
                <c:pt idx="216">
                  <c:v>#N/A</c:v>
                </c:pt>
                <c:pt idx="217">
                  <c:v>#N/A</c:v>
                </c:pt>
                <c:pt idx="218">
                  <c:v>#N/A</c:v>
                </c:pt>
                <c:pt idx="219">
                  <c:v>211.88971856000001</c:v>
                </c:pt>
                <c:pt idx="220">
                  <c:v>#N/A</c:v>
                </c:pt>
                <c:pt idx="221">
                  <c:v>#N/A</c:v>
                </c:pt>
                <c:pt idx="222">
                  <c:v>#N/A</c:v>
                </c:pt>
                <c:pt idx="223">
                  <c:v>#N/A</c:v>
                </c:pt>
                <c:pt idx="224">
                  <c:v>#N/A</c:v>
                </c:pt>
                <c:pt idx="225">
                  <c:v>#N/A</c:v>
                </c:pt>
                <c:pt idx="226">
                  <c:v>208.92373993000001</c:v>
                </c:pt>
                <c:pt idx="227">
                  <c:v>#N/A</c:v>
                </c:pt>
                <c:pt idx="228">
                  <c:v>#N/A</c:v>
                </c:pt>
                <c:pt idx="229">
                  <c:v>#N/A</c:v>
                </c:pt>
                <c:pt idx="230">
                  <c:v>#N/A</c:v>
                </c:pt>
                <c:pt idx="231">
                  <c:v>#N/A</c:v>
                </c:pt>
                <c:pt idx="232">
                  <c:v>#N/A</c:v>
                </c:pt>
                <c:pt idx="233">
                  <c:v>199.28418986</c:v>
                </c:pt>
                <c:pt idx="234">
                  <c:v>#N/A</c:v>
                </c:pt>
                <c:pt idx="235">
                  <c:v>#N/A</c:v>
                </c:pt>
                <c:pt idx="236">
                  <c:v>#N/A</c:v>
                </c:pt>
                <c:pt idx="237">
                  <c:v>#N/A</c:v>
                </c:pt>
                <c:pt idx="238">
                  <c:v>#N/A</c:v>
                </c:pt>
                <c:pt idx="239">
                  <c:v>#N/A</c:v>
                </c:pt>
                <c:pt idx="240">
                  <c:v>104.93641061</c:v>
                </c:pt>
                <c:pt idx="241">
                  <c:v>#N/A</c:v>
                </c:pt>
                <c:pt idx="242">
                  <c:v>#N/A</c:v>
                </c:pt>
                <c:pt idx="243">
                  <c:v>#N/A</c:v>
                </c:pt>
                <c:pt idx="244">
                  <c:v>#N/A</c:v>
                </c:pt>
                <c:pt idx="245">
                  <c:v>#N/A</c:v>
                </c:pt>
                <c:pt idx="246">
                  <c:v>#N/A</c:v>
                </c:pt>
                <c:pt idx="247">
                  <c:v>256.69361931999998</c:v>
                </c:pt>
                <c:pt idx="248">
                  <c:v>#N/A</c:v>
                </c:pt>
                <c:pt idx="249">
                  <c:v>#N/A</c:v>
                </c:pt>
                <c:pt idx="250">
                  <c:v>#N/A</c:v>
                </c:pt>
                <c:pt idx="251">
                  <c:v>#N/A</c:v>
                </c:pt>
                <c:pt idx="252">
                  <c:v>#N/A</c:v>
                </c:pt>
                <c:pt idx="253">
                  <c:v>#N/A</c:v>
                </c:pt>
                <c:pt idx="254">
                  <c:v>182.71697497</c:v>
                </c:pt>
                <c:pt idx="255">
                  <c:v>#N/A</c:v>
                </c:pt>
                <c:pt idx="256">
                  <c:v>#N/A</c:v>
                </c:pt>
                <c:pt idx="257">
                  <c:v>#N/A</c:v>
                </c:pt>
                <c:pt idx="258">
                  <c:v>#N/A</c:v>
                </c:pt>
                <c:pt idx="259">
                  <c:v>#N/A</c:v>
                </c:pt>
                <c:pt idx="260">
                  <c:v>#N/A</c:v>
                </c:pt>
                <c:pt idx="261">
                  <c:v>184.24438534000001</c:v>
                </c:pt>
                <c:pt idx="262">
                  <c:v>#N/A</c:v>
                </c:pt>
                <c:pt idx="263">
                  <c:v>#N/A</c:v>
                </c:pt>
                <c:pt idx="264">
                  <c:v>#N/A</c:v>
                </c:pt>
                <c:pt idx="265">
                  <c:v>#N/A</c:v>
                </c:pt>
                <c:pt idx="266">
                  <c:v>#N/A</c:v>
                </c:pt>
                <c:pt idx="267">
                  <c:v>#N/A</c:v>
                </c:pt>
                <c:pt idx="268">
                  <c:v>129.72444733</c:v>
                </c:pt>
                <c:pt idx="269">
                  <c:v>#N/A</c:v>
                </c:pt>
                <c:pt idx="270">
                  <c:v>#N/A</c:v>
                </c:pt>
                <c:pt idx="271">
                  <c:v>#N/A</c:v>
                </c:pt>
                <c:pt idx="272">
                  <c:v>#N/A</c:v>
                </c:pt>
                <c:pt idx="273">
                  <c:v>#N/A</c:v>
                </c:pt>
                <c:pt idx="274">
                  <c:v>#N/A</c:v>
                </c:pt>
                <c:pt idx="275">
                  <c:v>383.22888086</c:v>
                </c:pt>
                <c:pt idx="276">
                  <c:v>#N/A</c:v>
                </c:pt>
                <c:pt idx="277">
                  <c:v>#N/A</c:v>
                </c:pt>
                <c:pt idx="278">
                  <c:v>#N/A</c:v>
                </c:pt>
                <c:pt idx="279">
                  <c:v>#N/A</c:v>
                </c:pt>
                <c:pt idx="280">
                  <c:v>#N/A</c:v>
                </c:pt>
                <c:pt idx="281">
                  <c:v>#N/A</c:v>
                </c:pt>
                <c:pt idx="282">
                  <c:v>239.16448172</c:v>
                </c:pt>
                <c:pt idx="283">
                  <c:v>#N/A</c:v>
                </c:pt>
                <c:pt idx="284">
                  <c:v>#N/A</c:v>
                </c:pt>
                <c:pt idx="285">
                  <c:v>#N/A</c:v>
                </c:pt>
                <c:pt idx="286">
                  <c:v>#N/A</c:v>
                </c:pt>
                <c:pt idx="287">
                  <c:v>#N/A</c:v>
                </c:pt>
                <c:pt idx="288">
                  <c:v>#N/A</c:v>
                </c:pt>
                <c:pt idx="289">
                  <c:v>163.48804607</c:v>
                </c:pt>
                <c:pt idx="290">
                  <c:v>#N/A</c:v>
                </c:pt>
                <c:pt idx="291">
                  <c:v>#N/A</c:v>
                </c:pt>
                <c:pt idx="292">
                  <c:v>#N/A</c:v>
                </c:pt>
                <c:pt idx="293">
                  <c:v>#N/A</c:v>
                </c:pt>
                <c:pt idx="294">
                  <c:v>#N/A</c:v>
                </c:pt>
                <c:pt idx="295">
                  <c:v>#N/A</c:v>
                </c:pt>
                <c:pt idx="296">
                  <c:v>128.32617694999999</c:v>
                </c:pt>
                <c:pt idx="297">
                  <c:v>#N/A</c:v>
                </c:pt>
                <c:pt idx="298">
                  <c:v>#N/A</c:v>
                </c:pt>
                <c:pt idx="299">
                  <c:v>#N/A</c:v>
                </c:pt>
                <c:pt idx="300">
                  <c:v>#N/A</c:v>
                </c:pt>
                <c:pt idx="301">
                  <c:v>#N/A</c:v>
                </c:pt>
                <c:pt idx="302">
                  <c:v>#N/A</c:v>
                </c:pt>
                <c:pt idx="303">
                  <c:v>208.88015662999999</c:v>
                </c:pt>
                <c:pt idx="304">
                  <c:v>#N/A</c:v>
                </c:pt>
                <c:pt idx="305">
                  <c:v>#N/A</c:v>
                </c:pt>
                <c:pt idx="306">
                  <c:v>#N/A</c:v>
                </c:pt>
                <c:pt idx="307">
                  <c:v>#N/A</c:v>
                </c:pt>
                <c:pt idx="308">
                  <c:v>#N/A</c:v>
                </c:pt>
                <c:pt idx="309">
                  <c:v>#N/A</c:v>
                </c:pt>
                <c:pt idx="310">
                  <c:v>123.67840279000001</c:v>
                </c:pt>
                <c:pt idx="311">
                  <c:v>#N/A</c:v>
                </c:pt>
                <c:pt idx="312">
                  <c:v>#N/A</c:v>
                </c:pt>
                <c:pt idx="313">
                  <c:v>#N/A</c:v>
                </c:pt>
                <c:pt idx="314">
                  <c:v>#N/A</c:v>
                </c:pt>
                <c:pt idx="315">
                  <c:v>#N/A</c:v>
                </c:pt>
                <c:pt idx="316">
                  <c:v>#N/A</c:v>
                </c:pt>
                <c:pt idx="317">
                  <c:v>19.510289480000001</c:v>
                </c:pt>
                <c:pt idx="318">
                  <c:v>#N/A</c:v>
                </c:pt>
                <c:pt idx="319">
                  <c:v>#N/A</c:v>
                </c:pt>
                <c:pt idx="320">
                  <c:v>#N/A</c:v>
                </c:pt>
                <c:pt idx="321">
                  <c:v>#N/A</c:v>
                </c:pt>
                <c:pt idx="322">
                  <c:v>#N/A</c:v>
                </c:pt>
                <c:pt idx="323">
                  <c:v>#N/A</c:v>
                </c:pt>
                <c:pt idx="324">
                  <c:v>86.192059389999997</c:v>
                </c:pt>
                <c:pt idx="325">
                  <c:v>#N/A</c:v>
                </c:pt>
                <c:pt idx="326">
                  <c:v>#N/A</c:v>
                </c:pt>
                <c:pt idx="327">
                  <c:v>#N/A</c:v>
                </c:pt>
                <c:pt idx="328">
                  <c:v>#N/A</c:v>
                </c:pt>
                <c:pt idx="329">
                  <c:v>#N/A</c:v>
                </c:pt>
                <c:pt idx="330">
                  <c:v>#N/A</c:v>
                </c:pt>
                <c:pt idx="331">
                  <c:v>204.38873054000001</c:v>
                </c:pt>
                <c:pt idx="332">
                  <c:v>#N/A</c:v>
                </c:pt>
                <c:pt idx="333">
                  <c:v>#N/A</c:v>
                </c:pt>
                <c:pt idx="334">
                  <c:v>#N/A</c:v>
                </c:pt>
                <c:pt idx="335">
                  <c:v>#N/A</c:v>
                </c:pt>
                <c:pt idx="336">
                  <c:v>#N/A</c:v>
                </c:pt>
                <c:pt idx="337">
                  <c:v>#N/A</c:v>
                </c:pt>
                <c:pt idx="338">
                  <c:v>201.5892407</c:v>
                </c:pt>
                <c:pt idx="339">
                  <c:v>#N/A</c:v>
                </c:pt>
                <c:pt idx="340">
                  <c:v>#N/A</c:v>
                </c:pt>
                <c:pt idx="341">
                  <c:v>#N/A</c:v>
                </c:pt>
                <c:pt idx="342">
                  <c:v>#N/A</c:v>
                </c:pt>
                <c:pt idx="343">
                  <c:v>#N/A</c:v>
                </c:pt>
                <c:pt idx="344">
                  <c:v>#N/A</c:v>
                </c:pt>
                <c:pt idx="345">
                  <c:v>216.53301891000001</c:v>
                </c:pt>
                <c:pt idx="346">
                  <c:v>#N/A</c:v>
                </c:pt>
                <c:pt idx="347">
                  <c:v>#N/A</c:v>
                </c:pt>
                <c:pt idx="348">
                  <c:v>#N/A</c:v>
                </c:pt>
                <c:pt idx="349">
                  <c:v>#N/A</c:v>
                </c:pt>
                <c:pt idx="350">
                  <c:v>#N/A</c:v>
                </c:pt>
                <c:pt idx="351">
                  <c:v>#N/A</c:v>
                </c:pt>
                <c:pt idx="352">
                  <c:v>191.01646646</c:v>
                </c:pt>
                <c:pt idx="353">
                  <c:v>#N/A</c:v>
                </c:pt>
                <c:pt idx="354">
                  <c:v>#N/A</c:v>
                </c:pt>
                <c:pt idx="355">
                  <c:v>#N/A</c:v>
                </c:pt>
                <c:pt idx="356">
                  <c:v>#N/A</c:v>
                </c:pt>
                <c:pt idx="357">
                  <c:v>#N/A</c:v>
                </c:pt>
                <c:pt idx="358">
                  <c:v>#N/A</c:v>
                </c:pt>
                <c:pt idx="359">
                  <c:v>185.35396969999999</c:v>
                </c:pt>
                <c:pt idx="360">
                  <c:v>#N/A</c:v>
                </c:pt>
                <c:pt idx="361">
                  <c:v>#N/A</c:v>
                </c:pt>
                <c:pt idx="362">
                  <c:v>#N/A</c:v>
                </c:pt>
                <c:pt idx="363">
                  <c:v>#N/A</c:v>
                </c:pt>
                <c:pt idx="364">
                  <c:v>185.35</c:v>
                </c:pt>
              </c:numCache>
            </c:numRef>
          </c:val>
          <c:smooth val="0"/>
          <c:extLst>
            <c:ext xmlns:c16="http://schemas.microsoft.com/office/drawing/2014/chart" uri="{C3380CC4-5D6E-409C-BE32-E72D297353CC}">
              <c16:uniqueId val="{00000004-88B8-44DC-BEEB-79C635017874}"/>
            </c:ext>
          </c:extLst>
        </c:ser>
        <c:dLbls>
          <c:showLegendKey val="0"/>
          <c:showVal val="0"/>
          <c:showCatName val="0"/>
          <c:showSerName val="0"/>
          <c:showPercent val="0"/>
          <c:showBubbleSize val="0"/>
        </c:dLbls>
        <c:smooth val="0"/>
        <c:axId val="981436009"/>
        <c:axId val="93163070"/>
        <c:extLst>
          <c:ext xmlns:c15="http://schemas.microsoft.com/office/drawing/2012/chart" uri="{02D57815-91ED-43cb-92C2-25804820EDAC}">
            <c15:filteredLineSeries>
              <c15:ser>
                <c:idx val="0"/>
                <c:order val="0"/>
                <c:tx>
                  <c:strRef>
                    <c:extLst>
                      <c:ext uri="{02D57815-91ED-43cb-92C2-25804820EDAC}">
                        <c15:formulaRef>
                          <c15:sqref>玻璃月度周度图表!$DV$17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玻璃月度周度图表!$DP$18:$DP$382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玻璃月度周度图表!$DV$18:$DV$382</c15:sqref>
                        </c15:formulaRef>
                      </c:ext>
                    </c:extLst>
                    <c:numCache>
                      <c:formatCode>0.00_ </c:formatCode>
                      <c:ptCount val="365"/>
                      <c:pt idx="0">
                        <c:v>#N/A</c:v>
                      </c:pt>
                      <c:pt idx="1">
                        <c:v>#N/A</c:v>
                      </c:pt>
                      <c:pt idx="2">
                        <c:v>515.62</c:v>
                      </c:pt>
                      <c:pt idx="3">
                        <c:v>#N/A</c:v>
                      </c:pt>
                      <c:pt idx="4">
                        <c:v>#N/A</c:v>
                      </c:pt>
                      <c:pt idx="5">
                        <c:v>#N/A</c:v>
                      </c:pt>
                      <c:pt idx="6">
                        <c:v>#N/A</c:v>
                      </c:pt>
                      <c:pt idx="7">
                        <c:v>#N/A</c:v>
                      </c:pt>
                      <c:pt idx="8">
                        <c:v>#N/A</c:v>
                      </c:pt>
                      <c:pt idx="9">
                        <c:v>471.17</c:v>
                      </c:pt>
                      <c:pt idx="10">
                        <c:v>#N/A</c:v>
                      </c:pt>
                      <c:pt idx="11">
                        <c:v>#N/A</c:v>
                      </c:pt>
                      <c:pt idx="12">
                        <c:v>#N/A</c:v>
                      </c:pt>
                      <c:pt idx="13">
                        <c:v>#N/A</c:v>
                      </c:pt>
                      <c:pt idx="14">
                        <c:v>#N/A</c:v>
                      </c:pt>
                      <c:pt idx="15">
                        <c:v>#N/A</c:v>
                      </c:pt>
                      <c:pt idx="16">
                        <c:v>435.47</c:v>
                      </c:pt>
                      <c:pt idx="17">
                        <c:v>#N/A</c:v>
                      </c:pt>
                      <c:pt idx="18">
                        <c:v>#N/A</c:v>
                      </c:pt>
                      <c:pt idx="19">
                        <c:v>#N/A</c:v>
                      </c:pt>
                      <c:pt idx="20">
                        <c:v>#N/A</c:v>
                      </c:pt>
                      <c:pt idx="21">
                        <c:v>#N/A</c:v>
                      </c:pt>
                      <c:pt idx="22">
                        <c:v>#N/A</c:v>
                      </c:pt>
                      <c:pt idx="23">
                        <c:v>423.51</c:v>
                      </c:pt>
                      <c:pt idx="24">
                        <c:v>#N/A</c:v>
                      </c:pt>
                      <c:pt idx="25">
                        <c:v>#N/A</c:v>
                      </c:pt>
                      <c:pt idx="26">
                        <c:v>#N/A</c:v>
                      </c:pt>
                      <c:pt idx="27">
                        <c:v>#N/A</c:v>
                      </c:pt>
                      <c:pt idx="28">
                        <c:v>#N/A</c:v>
                      </c:pt>
                      <c:pt idx="29">
                        <c:v>#N/A</c:v>
                      </c:pt>
                      <c:pt idx="30">
                        <c:v>499.85</c:v>
                      </c:pt>
                      <c:pt idx="31">
                        <c:v>#N/A</c:v>
                      </c:pt>
                      <c:pt idx="32">
                        <c:v>#N/A</c:v>
                      </c:pt>
                      <c:pt idx="33">
                        <c:v>#N/A</c:v>
                      </c:pt>
                      <c:pt idx="34">
                        <c:v>#N/A</c:v>
                      </c:pt>
                      <c:pt idx="35">
                        <c:v>#N/A</c:v>
                      </c:pt>
                      <c:pt idx="36">
                        <c:v>#N/A</c:v>
                      </c:pt>
                      <c:pt idx="37">
                        <c:v>390.3</c:v>
                      </c:pt>
                      <c:pt idx="38">
                        <c:v>#N/A</c:v>
                      </c:pt>
                      <c:pt idx="39">
                        <c:v>#N/A</c:v>
                      </c:pt>
                      <c:pt idx="40">
                        <c:v>#N/A</c:v>
                      </c:pt>
                      <c:pt idx="41">
                        <c:v>#N/A</c:v>
                      </c:pt>
                      <c:pt idx="42">
                        <c:v>#N/A</c:v>
                      </c:pt>
                      <c:pt idx="43">
                        <c:v>#N/A</c:v>
                      </c:pt>
                      <c:pt idx="44">
                        <c:v>431.97</c:v>
                      </c:pt>
                      <c:pt idx="45">
                        <c:v>#N/A</c:v>
                      </c:pt>
                      <c:pt idx="46">
                        <c:v>#N/A</c:v>
                      </c:pt>
                      <c:pt idx="47">
                        <c:v>#N/A</c:v>
                      </c:pt>
                      <c:pt idx="48">
                        <c:v>#N/A</c:v>
                      </c:pt>
                      <c:pt idx="49">
                        <c:v>#N/A</c:v>
                      </c:pt>
                      <c:pt idx="50">
                        <c:v>#N/A</c:v>
                      </c:pt>
                      <c:pt idx="51">
                        <c:v>385.33</c:v>
                      </c:pt>
                      <c:pt idx="52">
                        <c:v>#N/A</c:v>
                      </c:pt>
                      <c:pt idx="53">
                        <c:v>#N/A</c:v>
                      </c:pt>
                      <c:pt idx="54">
                        <c:v>#N/A</c:v>
                      </c:pt>
                      <c:pt idx="55">
                        <c:v>#N/A</c:v>
                      </c:pt>
                      <c:pt idx="56">
                        <c:v>#N/A</c:v>
                      </c:pt>
                      <c:pt idx="57">
                        <c:v>#N/A</c:v>
                      </c:pt>
                      <c:pt idx="58">
                        <c:v>347.55</c:v>
                      </c:pt>
                      <c:pt idx="59">
                        <c:v>#N/A</c:v>
                      </c:pt>
                      <c:pt idx="60">
                        <c:v>#N/A</c:v>
                      </c:pt>
                      <c:pt idx="61">
                        <c:v>#N/A</c:v>
                      </c:pt>
                      <c:pt idx="62">
                        <c:v>#N/A</c:v>
                      </c:pt>
                      <c:pt idx="63">
                        <c:v>#N/A</c:v>
                      </c:pt>
                      <c:pt idx="64">
                        <c:v>#N/A</c:v>
                      </c:pt>
                      <c:pt idx="65">
                        <c:v>399.96</c:v>
                      </c:pt>
                      <c:pt idx="66">
                        <c:v>#N/A</c:v>
                      </c:pt>
                      <c:pt idx="67">
                        <c:v>#N/A</c:v>
                      </c:pt>
                      <c:pt idx="68">
                        <c:v>#N/A</c:v>
                      </c:pt>
                      <c:pt idx="69">
                        <c:v>#N/A</c:v>
                      </c:pt>
                      <c:pt idx="70">
                        <c:v>#N/A</c:v>
                      </c:pt>
                      <c:pt idx="71">
                        <c:v>#N/A</c:v>
                      </c:pt>
                      <c:pt idx="72">
                        <c:v>345.99</c:v>
                      </c:pt>
                      <c:pt idx="73">
                        <c:v>#N/A</c:v>
                      </c:pt>
                      <c:pt idx="74">
                        <c:v>#N/A</c:v>
                      </c:pt>
                      <c:pt idx="75">
                        <c:v>#N/A</c:v>
                      </c:pt>
                      <c:pt idx="76">
                        <c:v>#N/A</c:v>
                      </c:pt>
                      <c:pt idx="77">
                        <c:v>#N/A</c:v>
                      </c:pt>
                      <c:pt idx="78">
                        <c:v>#N/A</c:v>
                      </c:pt>
                      <c:pt idx="79">
                        <c:v>409.31</c:v>
                      </c:pt>
                      <c:pt idx="80">
                        <c:v>#N/A</c:v>
                      </c:pt>
                      <c:pt idx="81">
                        <c:v>#N/A</c:v>
                      </c:pt>
                      <c:pt idx="82">
                        <c:v>#N/A</c:v>
                      </c:pt>
                      <c:pt idx="83">
                        <c:v>#N/A</c:v>
                      </c:pt>
                      <c:pt idx="84">
                        <c:v>#N/A</c:v>
                      </c:pt>
                      <c:pt idx="85">
                        <c:v>#N/A</c:v>
                      </c:pt>
                      <c:pt idx="86">
                        <c:v>163.44999999999999</c:v>
                      </c:pt>
                      <c:pt idx="87">
                        <c:v>#N/A</c:v>
                      </c:pt>
                      <c:pt idx="88">
                        <c:v>#N/A</c:v>
                      </c:pt>
                      <c:pt idx="89">
                        <c:v>#N/A</c:v>
                      </c:pt>
                      <c:pt idx="90">
                        <c:v>#N/A</c:v>
                      </c:pt>
                      <c:pt idx="91">
                        <c:v>#N/A</c:v>
                      </c:pt>
                      <c:pt idx="92">
                        <c:v>#N/A</c:v>
                      </c:pt>
                      <c:pt idx="93">
                        <c:v>435.65</c:v>
                      </c:pt>
                      <c:pt idx="94">
                        <c:v>#N/A</c:v>
                      </c:pt>
                      <c:pt idx="95">
                        <c:v>#N/A</c:v>
                      </c:pt>
                      <c:pt idx="96">
                        <c:v>#N/A</c:v>
                      </c:pt>
                      <c:pt idx="97">
                        <c:v>#N/A</c:v>
                      </c:pt>
                      <c:pt idx="98">
                        <c:v>#N/A</c:v>
                      </c:pt>
                      <c:pt idx="99">
                        <c:v>#N/A</c:v>
                      </c:pt>
                      <c:pt idx="100">
                        <c:v>426.93</c:v>
                      </c:pt>
                      <c:pt idx="101">
                        <c:v>#N/A</c:v>
                      </c:pt>
                      <c:pt idx="102">
                        <c:v>#N/A</c:v>
                      </c:pt>
                      <c:pt idx="103">
                        <c:v>#N/A</c:v>
                      </c:pt>
                      <c:pt idx="104">
                        <c:v>#N/A</c:v>
                      </c:pt>
                      <c:pt idx="105">
                        <c:v>#N/A</c:v>
                      </c:pt>
                      <c:pt idx="106">
                        <c:v>#N/A</c:v>
                      </c:pt>
                      <c:pt idx="107">
                        <c:v>332.38</c:v>
                      </c:pt>
                      <c:pt idx="108">
                        <c:v>#N/A</c:v>
                      </c:pt>
                      <c:pt idx="109">
                        <c:v>#N/A</c:v>
                      </c:pt>
                      <c:pt idx="110">
                        <c:v>#N/A</c:v>
                      </c:pt>
                      <c:pt idx="111">
                        <c:v>#N/A</c:v>
                      </c:pt>
                      <c:pt idx="112">
                        <c:v>#N/A</c:v>
                      </c:pt>
                      <c:pt idx="113">
                        <c:v>#N/A</c:v>
                      </c:pt>
                      <c:pt idx="114">
                        <c:v>364.49</c:v>
                      </c:pt>
                      <c:pt idx="115">
                        <c:v>#N/A</c:v>
                      </c:pt>
                      <c:pt idx="116">
                        <c:v>#N/A</c:v>
                      </c:pt>
                      <c:pt idx="117">
                        <c:v>#N/A</c:v>
                      </c:pt>
                      <c:pt idx="118">
                        <c:v>#N/A</c:v>
                      </c:pt>
                      <c:pt idx="119">
                        <c:v>#N/A</c:v>
                      </c:pt>
                      <c:pt idx="120">
                        <c:v>#N/A</c:v>
                      </c:pt>
                      <c:pt idx="121">
                        <c:v>308.92</c:v>
                      </c:pt>
                      <c:pt idx="122">
                        <c:v>#N/A</c:v>
                      </c:pt>
                      <c:pt idx="123">
                        <c:v>#N/A</c:v>
                      </c:pt>
                      <c:pt idx="124">
                        <c:v>#N/A</c:v>
                      </c:pt>
                      <c:pt idx="125">
                        <c:v>#N/A</c:v>
                      </c:pt>
                      <c:pt idx="126">
                        <c:v>#N/A</c:v>
                      </c:pt>
                      <c:pt idx="127">
                        <c:v>#N/A</c:v>
                      </c:pt>
                      <c:pt idx="128">
                        <c:v>339.66</c:v>
                      </c:pt>
                      <c:pt idx="129">
                        <c:v>#N/A</c:v>
                      </c:pt>
                      <c:pt idx="130">
                        <c:v>#N/A</c:v>
                      </c:pt>
                      <c:pt idx="131">
                        <c:v>#N/A</c:v>
                      </c:pt>
                      <c:pt idx="132">
                        <c:v>#N/A</c:v>
                      </c:pt>
                      <c:pt idx="133">
                        <c:v>#N/A</c:v>
                      </c:pt>
                      <c:pt idx="134">
                        <c:v>#N/A</c:v>
                      </c:pt>
                      <c:pt idx="135">
                        <c:v>291.43</c:v>
                      </c:pt>
                      <c:pt idx="136">
                        <c:v>#N/A</c:v>
                      </c:pt>
                      <c:pt idx="137">
                        <c:v>#N/A</c:v>
                      </c:pt>
                      <c:pt idx="138">
                        <c:v>#N/A</c:v>
                      </c:pt>
                      <c:pt idx="139">
                        <c:v>#N/A</c:v>
                      </c:pt>
                      <c:pt idx="140">
                        <c:v>#N/A</c:v>
                      </c:pt>
                      <c:pt idx="141">
                        <c:v>#N/A</c:v>
                      </c:pt>
                      <c:pt idx="142">
                        <c:v>343.6</c:v>
                      </c:pt>
                      <c:pt idx="143">
                        <c:v>#N/A</c:v>
                      </c:pt>
                      <c:pt idx="144">
                        <c:v>#N/A</c:v>
                      </c:pt>
                      <c:pt idx="145">
                        <c:v>#N/A</c:v>
                      </c:pt>
                      <c:pt idx="146">
                        <c:v>#N/A</c:v>
                      </c:pt>
                      <c:pt idx="147">
                        <c:v>#N/A</c:v>
                      </c:pt>
                      <c:pt idx="148">
                        <c:v>#N/A</c:v>
                      </c:pt>
                      <c:pt idx="149">
                        <c:v>388.88</c:v>
                      </c:pt>
                      <c:pt idx="150">
                        <c:v>#N/A</c:v>
                      </c:pt>
                      <c:pt idx="151">
                        <c:v>#N/A</c:v>
                      </c:pt>
                      <c:pt idx="152">
                        <c:v>#N/A</c:v>
                      </c:pt>
                      <c:pt idx="153">
                        <c:v>#N/A</c:v>
                      </c:pt>
                      <c:pt idx="154">
                        <c:v>#N/A</c:v>
                      </c:pt>
                      <c:pt idx="155">
                        <c:v>#N/A</c:v>
                      </c:pt>
                      <c:pt idx="156">
                        <c:v>374.46</c:v>
                      </c:pt>
                      <c:pt idx="157">
                        <c:v>#N/A</c:v>
                      </c:pt>
                      <c:pt idx="158">
                        <c:v>#N/A</c:v>
                      </c:pt>
                      <c:pt idx="159">
                        <c:v>#N/A</c:v>
                      </c:pt>
                      <c:pt idx="160">
                        <c:v>#N/A</c:v>
                      </c:pt>
                      <c:pt idx="161">
                        <c:v>#N/A</c:v>
                      </c:pt>
                      <c:pt idx="162">
                        <c:v>#N/A</c:v>
                      </c:pt>
                      <c:pt idx="163">
                        <c:v>378.06</c:v>
                      </c:pt>
                      <c:pt idx="164">
                        <c:v>#N/A</c:v>
                      </c:pt>
                      <c:pt idx="165">
                        <c:v>#N/A</c:v>
                      </c:pt>
                      <c:pt idx="166">
                        <c:v>#N/A</c:v>
                      </c:pt>
                      <c:pt idx="167">
                        <c:v>#N/A</c:v>
                      </c:pt>
                      <c:pt idx="168">
                        <c:v>#N/A</c:v>
                      </c:pt>
                      <c:pt idx="169">
                        <c:v>#N/A</c:v>
                      </c:pt>
                      <c:pt idx="170">
                        <c:v>408.76</c:v>
                      </c:pt>
                      <c:pt idx="171">
                        <c:v>#N/A</c:v>
                      </c:pt>
                      <c:pt idx="172">
                        <c:v>#N/A</c:v>
                      </c:pt>
                      <c:pt idx="173">
                        <c:v>#N/A</c:v>
                      </c:pt>
                      <c:pt idx="174">
                        <c:v>#N/A</c:v>
                      </c:pt>
                      <c:pt idx="175">
                        <c:v>#N/A</c:v>
                      </c:pt>
                      <c:pt idx="176">
                        <c:v>#N/A</c:v>
                      </c:pt>
                      <c:pt idx="177">
                        <c:v>396.07</c:v>
                      </c:pt>
                      <c:pt idx="178">
                        <c:v>#N/A</c:v>
                      </c:pt>
                      <c:pt idx="179">
                        <c:v>#N/A</c:v>
                      </c:pt>
                      <c:pt idx="180">
                        <c:v>#N/A</c:v>
                      </c:pt>
                      <c:pt idx="181">
                        <c:v>#N/A</c:v>
                      </c:pt>
                      <c:pt idx="182">
                        <c:v>#N/A</c:v>
                      </c:pt>
                      <c:pt idx="183">
                        <c:v>#N/A</c:v>
                      </c:pt>
                      <c:pt idx="184">
                        <c:v>511.94</c:v>
                      </c:pt>
                      <c:pt idx="185">
                        <c:v>#N/A</c:v>
                      </c:pt>
                      <c:pt idx="186">
                        <c:v>#N/A</c:v>
                      </c:pt>
                      <c:pt idx="187">
                        <c:v>#N/A</c:v>
                      </c:pt>
                      <c:pt idx="188">
                        <c:v>#N/A</c:v>
                      </c:pt>
                      <c:pt idx="189">
                        <c:v>#N/A</c:v>
                      </c:pt>
                      <c:pt idx="190">
                        <c:v>#N/A</c:v>
                      </c:pt>
                      <c:pt idx="191">
                        <c:v>413.99</c:v>
                      </c:pt>
                      <c:pt idx="192">
                        <c:v>#N/A</c:v>
                      </c:pt>
                      <c:pt idx="193">
                        <c:v>#N/A</c:v>
                      </c:pt>
                      <c:pt idx="194">
                        <c:v>#N/A</c:v>
                      </c:pt>
                      <c:pt idx="195">
                        <c:v>#N/A</c:v>
                      </c:pt>
                      <c:pt idx="196">
                        <c:v>#N/A</c:v>
                      </c:pt>
                      <c:pt idx="197">
                        <c:v>#N/A</c:v>
                      </c:pt>
                      <c:pt idx="198">
                        <c:v>363.3</c:v>
                      </c:pt>
                      <c:pt idx="199">
                        <c:v>#N/A</c:v>
                      </c:pt>
                      <c:pt idx="200">
                        <c:v>#N/A</c:v>
                      </c:pt>
                      <c:pt idx="201">
                        <c:v>#N/A</c:v>
                      </c:pt>
                      <c:pt idx="202">
                        <c:v>#N/A</c:v>
                      </c:pt>
                      <c:pt idx="203">
                        <c:v>#N/A</c:v>
                      </c:pt>
                      <c:pt idx="204">
                        <c:v>#N/A</c:v>
                      </c:pt>
                      <c:pt idx="205">
                        <c:v>292.52999999999997</c:v>
                      </c:pt>
                      <c:pt idx="206">
                        <c:v>#N/A</c:v>
                      </c:pt>
                      <c:pt idx="207">
                        <c:v>#N/A</c:v>
                      </c:pt>
                      <c:pt idx="208">
                        <c:v>#N/A</c:v>
                      </c:pt>
                      <c:pt idx="209">
                        <c:v>#N/A</c:v>
                      </c:pt>
                      <c:pt idx="210">
                        <c:v>#N/A</c:v>
                      </c:pt>
                      <c:pt idx="211">
                        <c:v>#N/A</c:v>
                      </c:pt>
                      <c:pt idx="212">
                        <c:v>332.65</c:v>
                      </c:pt>
                      <c:pt idx="213">
                        <c:v>#N/A</c:v>
                      </c:pt>
                      <c:pt idx="214">
                        <c:v>#N/A</c:v>
                      </c:pt>
                      <c:pt idx="215">
                        <c:v>#N/A</c:v>
                      </c:pt>
                      <c:pt idx="216">
                        <c:v>#N/A</c:v>
                      </c:pt>
                      <c:pt idx="217">
                        <c:v>#N/A</c:v>
                      </c:pt>
                      <c:pt idx="218">
                        <c:v>#N/A</c:v>
                      </c:pt>
                      <c:pt idx="219">
                        <c:v>318.87</c:v>
                      </c:pt>
                      <c:pt idx="220">
                        <c:v>#N/A</c:v>
                      </c:pt>
                      <c:pt idx="221">
                        <c:v>#N/A</c:v>
                      </c:pt>
                      <c:pt idx="222">
                        <c:v>#N/A</c:v>
                      </c:pt>
                      <c:pt idx="223">
                        <c:v>#N/A</c:v>
                      </c:pt>
                      <c:pt idx="224">
                        <c:v>#N/A</c:v>
                      </c:pt>
                      <c:pt idx="225">
                        <c:v>#N/A</c:v>
                      </c:pt>
                      <c:pt idx="226">
                        <c:v>366.41</c:v>
                      </c:pt>
                      <c:pt idx="227">
                        <c:v>#N/A</c:v>
                      </c:pt>
                      <c:pt idx="228">
                        <c:v>#N/A</c:v>
                      </c:pt>
                      <c:pt idx="229">
                        <c:v>#N/A</c:v>
                      </c:pt>
                      <c:pt idx="230">
                        <c:v>#N/A</c:v>
                      </c:pt>
                      <c:pt idx="231">
                        <c:v>#N/A</c:v>
                      </c:pt>
                      <c:pt idx="232">
                        <c:v>#N/A</c:v>
                      </c:pt>
                      <c:pt idx="233">
                        <c:v>321.23</c:v>
                      </c:pt>
                      <c:pt idx="234">
                        <c:v>#N/A</c:v>
                      </c:pt>
                      <c:pt idx="235">
                        <c:v>#N/A</c:v>
                      </c:pt>
                      <c:pt idx="236">
                        <c:v>#N/A</c:v>
                      </c:pt>
                      <c:pt idx="237">
                        <c:v>#N/A</c:v>
                      </c:pt>
                      <c:pt idx="238">
                        <c:v>#N/A</c:v>
                      </c:pt>
                      <c:pt idx="239">
                        <c:v>#N/A</c:v>
                      </c:pt>
                      <c:pt idx="240">
                        <c:v>195.8</c:v>
                      </c:pt>
                      <c:pt idx="241">
                        <c:v>#N/A</c:v>
                      </c:pt>
                      <c:pt idx="242">
                        <c:v>#N/A</c:v>
                      </c:pt>
                      <c:pt idx="243">
                        <c:v>#N/A</c:v>
                      </c:pt>
                      <c:pt idx="244">
                        <c:v>#N/A</c:v>
                      </c:pt>
                      <c:pt idx="245">
                        <c:v>#N/A</c:v>
                      </c:pt>
                      <c:pt idx="246">
                        <c:v>#N/A</c:v>
                      </c:pt>
                      <c:pt idx="247">
                        <c:v>297.63</c:v>
                      </c:pt>
                      <c:pt idx="248">
                        <c:v>#N/A</c:v>
                      </c:pt>
                      <c:pt idx="249">
                        <c:v>#N/A</c:v>
                      </c:pt>
                      <c:pt idx="250">
                        <c:v>#N/A</c:v>
                      </c:pt>
                      <c:pt idx="251">
                        <c:v>#N/A</c:v>
                      </c:pt>
                      <c:pt idx="252">
                        <c:v>#N/A</c:v>
                      </c:pt>
                      <c:pt idx="253">
                        <c:v>#N/A</c:v>
                      </c:pt>
                      <c:pt idx="254">
                        <c:v>263.08</c:v>
                      </c:pt>
                      <c:pt idx="255">
                        <c:v>#N/A</c:v>
                      </c:pt>
                      <c:pt idx="256">
                        <c:v>#N/A</c:v>
                      </c:pt>
                      <c:pt idx="257">
                        <c:v>#N/A</c:v>
                      </c:pt>
                      <c:pt idx="258">
                        <c:v>#N/A</c:v>
                      </c:pt>
                      <c:pt idx="259">
                        <c:v>#N/A</c:v>
                      </c:pt>
                      <c:pt idx="260">
                        <c:v>#N/A</c:v>
                      </c:pt>
                      <c:pt idx="261">
                        <c:v>302.12</c:v>
                      </c:pt>
                      <c:pt idx="262">
                        <c:v>#N/A</c:v>
                      </c:pt>
                      <c:pt idx="263">
                        <c:v>#N/A</c:v>
                      </c:pt>
                      <c:pt idx="264">
                        <c:v>#N/A</c:v>
                      </c:pt>
                      <c:pt idx="265">
                        <c:v>#N/A</c:v>
                      </c:pt>
                      <c:pt idx="266">
                        <c:v>#N/A</c:v>
                      </c:pt>
                      <c:pt idx="267">
                        <c:v>#N/A</c:v>
                      </c:pt>
                      <c:pt idx="268">
                        <c:v>193.28</c:v>
                      </c:pt>
                      <c:pt idx="269">
                        <c:v>#N/A</c:v>
                      </c:pt>
                      <c:pt idx="270">
                        <c:v>#N/A</c:v>
                      </c:pt>
                      <c:pt idx="271">
                        <c:v>#N/A</c:v>
                      </c:pt>
                      <c:pt idx="272">
                        <c:v>#N/A</c:v>
                      </c:pt>
                      <c:pt idx="273">
                        <c:v>#N/A</c:v>
                      </c:pt>
                      <c:pt idx="274">
                        <c:v>#N/A</c:v>
                      </c:pt>
                      <c:pt idx="275">
                        <c:v>370.34</c:v>
                      </c:pt>
                      <c:pt idx="276">
                        <c:v>#N/A</c:v>
                      </c:pt>
                      <c:pt idx="277">
                        <c:v>#N/A</c:v>
                      </c:pt>
                      <c:pt idx="278">
                        <c:v>#N/A</c:v>
                      </c:pt>
                      <c:pt idx="279">
                        <c:v>#N/A</c:v>
                      </c:pt>
                      <c:pt idx="280">
                        <c:v>#N/A</c:v>
                      </c:pt>
                      <c:pt idx="281">
                        <c:v>#N/A</c:v>
                      </c:pt>
                      <c:pt idx="282">
                        <c:v>315.83</c:v>
                      </c:pt>
                      <c:pt idx="283">
                        <c:v>#N/A</c:v>
                      </c:pt>
                      <c:pt idx="284">
                        <c:v>#N/A</c:v>
                      </c:pt>
                      <c:pt idx="285">
                        <c:v>#N/A</c:v>
                      </c:pt>
                      <c:pt idx="286">
                        <c:v>#N/A</c:v>
                      </c:pt>
                      <c:pt idx="287">
                        <c:v>#N/A</c:v>
                      </c:pt>
                      <c:pt idx="288">
                        <c:v>#N/A</c:v>
                      </c:pt>
                      <c:pt idx="289">
                        <c:v>225.34</c:v>
                      </c:pt>
                      <c:pt idx="290">
                        <c:v>#N/A</c:v>
                      </c:pt>
                      <c:pt idx="291">
                        <c:v>#N/A</c:v>
                      </c:pt>
                      <c:pt idx="292">
                        <c:v>#N/A</c:v>
                      </c:pt>
                      <c:pt idx="293">
                        <c:v>#N/A</c:v>
                      </c:pt>
                      <c:pt idx="294">
                        <c:v>#N/A</c:v>
                      </c:pt>
                      <c:pt idx="295">
                        <c:v>#N/A</c:v>
                      </c:pt>
                      <c:pt idx="296">
                        <c:v>229.81</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258.52999999999997</c:v>
                      </c:pt>
                      <c:pt idx="311">
                        <c:v>#N/A</c:v>
                      </c:pt>
                      <c:pt idx="312">
                        <c:v>#N/A</c:v>
                      </c:pt>
                      <c:pt idx="313">
                        <c:v>#N/A</c:v>
                      </c:pt>
                      <c:pt idx="314">
                        <c:v>#N/A</c:v>
                      </c:pt>
                      <c:pt idx="315">
                        <c:v>#N/A</c:v>
                      </c:pt>
                      <c:pt idx="316">
                        <c:v>#N/A</c:v>
                      </c:pt>
                      <c:pt idx="317">
                        <c:v>190.58</c:v>
                      </c:pt>
                      <c:pt idx="318">
                        <c:v>#N/A</c:v>
                      </c:pt>
                      <c:pt idx="319">
                        <c:v>#N/A</c:v>
                      </c:pt>
                      <c:pt idx="320">
                        <c:v>#N/A</c:v>
                      </c:pt>
                      <c:pt idx="321">
                        <c:v>#N/A</c:v>
                      </c:pt>
                      <c:pt idx="322">
                        <c:v>#N/A</c:v>
                      </c:pt>
                      <c:pt idx="323">
                        <c:v>#N/A</c:v>
                      </c:pt>
                      <c:pt idx="324">
                        <c:v>21.91</c:v>
                      </c:pt>
                      <c:pt idx="325">
                        <c:v>#N/A</c:v>
                      </c:pt>
                      <c:pt idx="326">
                        <c:v>#N/A</c:v>
                      </c:pt>
                      <c:pt idx="327">
                        <c:v>#N/A</c:v>
                      </c:pt>
                      <c:pt idx="328">
                        <c:v>#N/A</c:v>
                      </c:pt>
                      <c:pt idx="329">
                        <c:v>#N/A</c:v>
                      </c:pt>
                      <c:pt idx="330">
                        <c:v>#N/A</c:v>
                      </c:pt>
                      <c:pt idx="331">
                        <c:v>312.69</c:v>
                      </c:pt>
                      <c:pt idx="332">
                        <c:v>#N/A</c:v>
                      </c:pt>
                      <c:pt idx="333">
                        <c:v>#N/A</c:v>
                      </c:pt>
                      <c:pt idx="334">
                        <c:v>#N/A</c:v>
                      </c:pt>
                      <c:pt idx="335">
                        <c:v>#N/A</c:v>
                      </c:pt>
                      <c:pt idx="336">
                        <c:v>#N/A</c:v>
                      </c:pt>
                      <c:pt idx="337">
                        <c:v>#N/A</c:v>
                      </c:pt>
                      <c:pt idx="338">
                        <c:v>317.83999999999997</c:v>
                      </c:pt>
                      <c:pt idx="339">
                        <c:v>#N/A</c:v>
                      </c:pt>
                      <c:pt idx="340">
                        <c:v>#N/A</c:v>
                      </c:pt>
                      <c:pt idx="341">
                        <c:v>#N/A</c:v>
                      </c:pt>
                      <c:pt idx="342">
                        <c:v>#N/A</c:v>
                      </c:pt>
                      <c:pt idx="343">
                        <c:v>#N/A</c:v>
                      </c:pt>
                      <c:pt idx="344">
                        <c:v>#N/A</c:v>
                      </c:pt>
                      <c:pt idx="345">
                        <c:v>353.4</c:v>
                      </c:pt>
                      <c:pt idx="346">
                        <c:v>#N/A</c:v>
                      </c:pt>
                      <c:pt idx="347">
                        <c:v>#N/A</c:v>
                      </c:pt>
                      <c:pt idx="348">
                        <c:v>#N/A</c:v>
                      </c:pt>
                      <c:pt idx="349">
                        <c:v>#N/A</c:v>
                      </c:pt>
                      <c:pt idx="350">
                        <c:v>#N/A</c:v>
                      </c:pt>
                      <c:pt idx="351">
                        <c:v>#N/A</c:v>
                      </c:pt>
                      <c:pt idx="352">
                        <c:v>328.2</c:v>
                      </c:pt>
                      <c:pt idx="353">
                        <c:v>#N/A</c:v>
                      </c:pt>
                      <c:pt idx="354">
                        <c:v>#N/A</c:v>
                      </c:pt>
                      <c:pt idx="355">
                        <c:v>#N/A</c:v>
                      </c:pt>
                      <c:pt idx="356">
                        <c:v>#N/A</c:v>
                      </c:pt>
                      <c:pt idx="357">
                        <c:v>#N/A</c:v>
                      </c:pt>
                      <c:pt idx="358">
                        <c:v>#N/A</c:v>
                      </c:pt>
                      <c:pt idx="359">
                        <c:v>270.94290000000001</c:v>
                      </c:pt>
                      <c:pt idx="360">
                        <c:v>#N/A</c:v>
                      </c:pt>
                      <c:pt idx="361">
                        <c:v>#N/A</c:v>
                      </c:pt>
                      <c:pt idx="362">
                        <c:v>#N/A</c:v>
                      </c:pt>
                      <c:pt idx="363">
                        <c:v>#N/A</c:v>
                      </c:pt>
                      <c:pt idx="364">
                        <c:v>#N/A</c:v>
                      </c:pt>
                    </c:numCache>
                  </c:numRef>
                </c:val>
                <c:smooth val="0"/>
                <c:extLst>
                  <c:ext xmlns:c16="http://schemas.microsoft.com/office/drawing/2014/chart" uri="{C3380CC4-5D6E-409C-BE32-E72D297353CC}">
                    <c16:uniqueId val="{00000005-88B8-44DC-BEEB-79C635017874}"/>
                  </c:ext>
                </c:extLst>
              </c15:ser>
            </c15:filteredLineSeries>
          </c:ext>
        </c:extLst>
      </c:lineChart>
      <c:dateAx>
        <c:axId val="98143600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3163070"/>
        <c:crosses val="autoZero"/>
        <c:auto val="1"/>
        <c:lblOffset val="100"/>
        <c:baseTimeUnit val="days"/>
      </c:dateAx>
      <c:valAx>
        <c:axId val="9316307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万平方米</a:t>
                </a:r>
              </a:p>
            </c:rich>
          </c:tx>
          <c:layout>
            <c:manualLayout>
              <c:xMode val="edge"/>
              <c:yMode val="edge"/>
              <c:x val="1.0875351332684901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81436009"/>
        <c:crosses val="autoZero"/>
        <c:crossBetween val="between"/>
      </c:valAx>
      <c:spPr>
        <a:noFill/>
        <a:ln>
          <a:noFill/>
        </a:ln>
        <a:effectLst/>
      </c:spPr>
    </c:plotArea>
    <c:legend>
      <c:legendPos val="b"/>
      <c:layout>
        <c:manualLayout>
          <c:xMode val="edge"/>
          <c:yMode val="edge"/>
          <c:x val="0.195237456803106"/>
          <c:y val="0.90680359435173297"/>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spc="0" baseline="0">
                <a:solidFill>
                  <a:schemeClr val="tx1">
                    <a:lumMod val="65000"/>
                    <a:lumOff val="35000"/>
                  </a:schemeClr>
                </a:solidFill>
                <a:latin typeface="+mn-lt"/>
                <a:ea typeface="+mn-ea"/>
                <a:cs typeface="+mn-cs"/>
              </a:defRPr>
            </a:pPr>
            <a:r>
              <a:rPr lang="zh-CN" altLang="en-US" sz="1200">
                <a:latin typeface="楷体" panose="02010609060101010101" pitchFamily="49" charset="-122"/>
                <a:ea typeface="楷体" panose="02010609060101010101" pitchFamily="49" charset="-122"/>
              </a:rPr>
              <a:t>中国乘用车产量</a:t>
            </a:r>
          </a:p>
        </c:rich>
      </c:tx>
      <c:overlay val="0"/>
      <c:spPr>
        <a:noFill/>
        <a:ln>
          <a:noFill/>
        </a:ln>
        <a:effectLst/>
      </c:spPr>
      <c:txPr>
        <a:bodyPr rot="0" spcFirstLastPara="0" vertOverflow="ellipsis" vert="horz" wrap="square" anchor="ctr" anchorCtr="1"/>
        <a:lstStyle/>
        <a:p>
          <a:pPr defTabSz="914400">
            <a:defRPr lang="zh-CN" sz="12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01381074168798"/>
          <c:y val="0.23781561949500901"/>
          <c:w val="0.86110826939471397"/>
          <c:h val="0.56529653552554304"/>
        </c:manualLayout>
      </c:layout>
      <c:barChart>
        <c:barDir val="col"/>
        <c:grouping val="clustered"/>
        <c:varyColors val="0"/>
        <c:ser>
          <c:idx val="4"/>
          <c:order val="0"/>
          <c:tx>
            <c:strRef>
              <c:f>玻璃月度周度图表!$FH$17</c:f>
              <c:strCache>
                <c:ptCount val="1"/>
                <c:pt idx="0">
                  <c:v>2020</c:v>
                </c:pt>
              </c:strCache>
            </c:strRef>
          </c:tx>
          <c:spPr>
            <a:solidFill>
              <a:schemeClr val="accent3">
                <a:lumMod val="60000"/>
                <a:lumOff val="40000"/>
              </a:schemeClr>
            </a:solidFill>
            <a:ln>
              <a:noFill/>
            </a:ln>
            <a:effectLst/>
          </c:spPr>
          <c:invertIfNegative val="0"/>
          <c:cat>
            <c:strRef>
              <c:f>玻璃月度周度图表!$FC$18:$FC$29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玻璃月度周度图表!$FH$18:$FH$29</c:f>
              <c:numCache>
                <c:formatCode>0.00_ </c:formatCode>
                <c:ptCount val="12"/>
                <c:pt idx="0">
                  <c:v>144.4</c:v>
                </c:pt>
                <c:pt idx="1">
                  <c:v>19.5</c:v>
                </c:pt>
                <c:pt idx="2">
                  <c:v>104.9</c:v>
                </c:pt>
                <c:pt idx="3">
                  <c:v>158.69999999999999</c:v>
                </c:pt>
                <c:pt idx="4">
                  <c:v>166</c:v>
                </c:pt>
                <c:pt idx="5">
                  <c:v>179.8</c:v>
                </c:pt>
                <c:pt idx="6">
                  <c:v>172.9</c:v>
                </c:pt>
                <c:pt idx="7">
                  <c:v>169.4</c:v>
                </c:pt>
                <c:pt idx="8">
                  <c:v>204.5</c:v>
                </c:pt>
                <c:pt idx="9">
                  <c:v>208.4</c:v>
                </c:pt>
                <c:pt idx="10">
                  <c:v>232.9</c:v>
                </c:pt>
                <c:pt idx="11">
                  <c:v>233.1</c:v>
                </c:pt>
              </c:numCache>
            </c:numRef>
          </c:val>
          <c:extLst>
            <c:ext xmlns:c16="http://schemas.microsoft.com/office/drawing/2014/chart" uri="{C3380CC4-5D6E-409C-BE32-E72D297353CC}">
              <c16:uniqueId val="{00000000-82B2-4D59-978F-E817B2BBA284}"/>
            </c:ext>
          </c:extLst>
        </c:ser>
        <c:ser>
          <c:idx val="3"/>
          <c:order val="1"/>
          <c:tx>
            <c:strRef>
              <c:f>玻璃月度周度图表!$FG$17</c:f>
              <c:strCache>
                <c:ptCount val="1"/>
                <c:pt idx="0">
                  <c:v>2021</c:v>
                </c:pt>
              </c:strCache>
            </c:strRef>
          </c:tx>
          <c:spPr>
            <a:solidFill>
              <a:schemeClr val="accent3">
                <a:lumMod val="50000"/>
              </a:schemeClr>
            </a:solidFill>
            <a:ln>
              <a:noFill/>
            </a:ln>
            <a:effectLst/>
          </c:spPr>
          <c:invertIfNegative val="0"/>
          <c:cat>
            <c:strRef>
              <c:f>玻璃月度周度图表!$FC$18:$FC$29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玻璃月度周度图表!$FG$18:$FG$29</c:f>
              <c:numCache>
                <c:formatCode>0.00_ </c:formatCode>
                <c:ptCount val="12"/>
                <c:pt idx="0">
                  <c:v>191</c:v>
                </c:pt>
                <c:pt idx="1">
                  <c:v>116.2</c:v>
                </c:pt>
                <c:pt idx="2">
                  <c:v>188.3</c:v>
                </c:pt>
                <c:pt idx="3">
                  <c:v>171.4</c:v>
                </c:pt>
                <c:pt idx="4">
                  <c:v>161.69999999999999</c:v>
                </c:pt>
                <c:pt idx="5">
                  <c:v>155.5</c:v>
                </c:pt>
                <c:pt idx="6">
                  <c:v>154.80000000000001</c:v>
                </c:pt>
                <c:pt idx="7">
                  <c:v>149.69999999999999</c:v>
                </c:pt>
                <c:pt idx="8">
                  <c:v>176.7</c:v>
                </c:pt>
                <c:pt idx="9">
                  <c:v>198.8</c:v>
                </c:pt>
                <c:pt idx="10">
                  <c:v>223.1</c:v>
                </c:pt>
                <c:pt idx="11">
                  <c:v>252.7</c:v>
                </c:pt>
              </c:numCache>
            </c:numRef>
          </c:val>
          <c:extLst>
            <c:ext xmlns:c16="http://schemas.microsoft.com/office/drawing/2014/chart" uri="{C3380CC4-5D6E-409C-BE32-E72D297353CC}">
              <c16:uniqueId val="{00000001-82B2-4D59-978F-E817B2BBA284}"/>
            </c:ext>
          </c:extLst>
        </c:ser>
        <c:ser>
          <c:idx val="2"/>
          <c:order val="2"/>
          <c:tx>
            <c:strRef>
              <c:f>玻璃月度周度图表!$FF$17</c:f>
              <c:strCache>
                <c:ptCount val="1"/>
                <c:pt idx="0">
                  <c:v>2022</c:v>
                </c:pt>
              </c:strCache>
            </c:strRef>
          </c:tx>
          <c:spPr>
            <a:solidFill>
              <a:schemeClr val="accent5">
                <a:lumMod val="40000"/>
                <a:lumOff val="60000"/>
              </a:schemeClr>
            </a:solidFill>
            <a:ln>
              <a:noFill/>
            </a:ln>
            <a:effectLst/>
          </c:spPr>
          <c:invertIfNegative val="0"/>
          <c:cat>
            <c:strRef>
              <c:f>玻璃月度周度图表!$FC$18:$FC$29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玻璃月度周度图表!$FF$18:$FF$29</c:f>
              <c:numCache>
                <c:formatCode>0.00_ </c:formatCode>
                <c:ptCount val="12"/>
                <c:pt idx="0">
                  <c:v>207.7</c:v>
                </c:pt>
                <c:pt idx="1">
                  <c:v>153.4</c:v>
                </c:pt>
                <c:pt idx="2">
                  <c:v>188.1</c:v>
                </c:pt>
                <c:pt idx="3">
                  <c:v>99.6</c:v>
                </c:pt>
                <c:pt idx="4">
                  <c:v>170.1</c:v>
                </c:pt>
                <c:pt idx="5">
                  <c:v>223.9</c:v>
                </c:pt>
                <c:pt idx="6">
                  <c:v>221</c:v>
                </c:pt>
                <c:pt idx="7">
                  <c:v>215.7</c:v>
                </c:pt>
                <c:pt idx="8">
                  <c:v>240.9</c:v>
                </c:pt>
                <c:pt idx="9">
                  <c:v>233.4</c:v>
                </c:pt>
                <c:pt idx="10">
                  <c:v>215.1</c:v>
                </c:pt>
                <c:pt idx="11">
                  <c:v>212.5</c:v>
                </c:pt>
              </c:numCache>
            </c:numRef>
          </c:val>
          <c:extLst>
            <c:ext xmlns:c16="http://schemas.microsoft.com/office/drawing/2014/chart" uri="{C3380CC4-5D6E-409C-BE32-E72D297353CC}">
              <c16:uniqueId val="{00000002-82B2-4D59-978F-E817B2BBA284}"/>
            </c:ext>
          </c:extLst>
        </c:ser>
        <c:ser>
          <c:idx val="1"/>
          <c:order val="3"/>
          <c:tx>
            <c:strRef>
              <c:f>玻璃月度周度图表!$FE$17</c:f>
              <c:strCache>
                <c:ptCount val="1"/>
                <c:pt idx="0">
                  <c:v>2023</c:v>
                </c:pt>
              </c:strCache>
            </c:strRef>
          </c:tx>
          <c:spPr>
            <a:solidFill>
              <a:srgbClr val="0070C0"/>
            </a:solidFill>
            <a:ln>
              <a:noFill/>
            </a:ln>
            <a:effectLst/>
          </c:spPr>
          <c:invertIfNegative val="0"/>
          <c:cat>
            <c:strRef>
              <c:f>玻璃月度周度图表!$FC$18:$FC$29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玻璃月度周度图表!$FE$18:$FE$29</c:f>
              <c:numCache>
                <c:formatCode>0.00_ </c:formatCode>
                <c:ptCount val="12"/>
                <c:pt idx="0">
                  <c:v>146.9</c:v>
                </c:pt>
                <c:pt idx="1">
                  <c:v>165.3</c:v>
                </c:pt>
                <c:pt idx="2">
                  <c:v>201.7</c:v>
                </c:pt>
                <c:pt idx="3">
                  <c:v>181.1</c:v>
                </c:pt>
                <c:pt idx="4">
                  <c:v>205.1</c:v>
                </c:pt>
                <c:pt idx="5">
                  <c:v>226.8</c:v>
                </c:pt>
                <c:pt idx="6">
                  <c:v>210</c:v>
                </c:pt>
                <c:pt idx="7">
                  <c:v>227.3</c:v>
                </c:pt>
                <c:pt idx="8">
                  <c:v>248.7</c:v>
                </c:pt>
                <c:pt idx="9">
                  <c:v>248.8</c:v>
                </c:pt>
                <c:pt idx="10">
                  <c:v>260.39999999999998</c:v>
                </c:pt>
                <c:pt idx="11">
                  <c:v>279.2</c:v>
                </c:pt>
              </c:numCache>
            </c:numRef>
          </c:val>
          <c:extLst>
            <c:ext xmlns:c16="http://schemas.microsoft.com/office/drawing/2014/chart" uri="{C3380CC4-5D6E-409C-BE32-E72D297353CC}">
              <c16:uniqueId val="{00000003-82B2-4D59-978F-E817B2BBA284}"/>
            </c:ext>
          </c:extLst>
        </c:ser>
        <c:ser>
          <c:idx val="0"/>
          <c:order val="4"/>
          <c:tx>
            <c:strRef>
              <c:f>玻璃月度周度图表!$FD$17</c:f>
              <c:strCache>
                <c:ptCount val="1"/>
                <c:pt idx="0">
                  <c:v>2024</c:v>
                </c:pt>
              </c:strCache>
            </c:strRef>
          </c:tx>
          <c:spPr>
            <a:solidFill>
              <a:srgbClr val="FF0000"/>
            </a:solidFill>
            <a:ln>
              <a:noFill/>
            </a:ln>
            <a:effectLst/>
          </c:spPr>
          <c:invertIfNegative val="0"/>
          <c:cat>
            <c:strRef>
              <c:f>玻璃月度周度图表!$FC$18:$FC$29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玻璃月度周度图表!$FD$18:$FD$29</c:f>
              <c:numCache>
                <c:formatCode>0.00_ </c:formatCode>
                <c:ptCount val="12"/>
                <c:pt idx="0">
                  <c:v>211.5</c:v>
                </c:pt>
                <c:pt idx="1">
                  <c:v>133.30000000000001</c:v>
                </c:pt>
                <c:pt idx="2">
                  <c:v>223.6</c:v>
                </c:pt>
                <c:pt idx="3">
                  <c:v>200.1</c:v>
                </c:pt>
                <c:pt idx="4">
                  <c:v>207.5</c:v>
                </c:pt>
                <c:pt idx="5">
                  <c:v>#N/A</c:v>
                </c:pt>
                <c:pt idx="6">
                  <c:v>#N/A</c:v>
                </c:pt>
                <c:pt idx="7">
                  <c:v>#N/A</c:v>
                </c:pt>
                <c:pt idx="8">
                  <c:v>#N/A</c:v>
                </c:pt>
                <c:pt idx="9">
                  <c:v>#N/A</c:v>
                </c:pt>
                <c:pt idx="10">
                  <c:v>#N/A</c:v>
                </c:pt>
                <c:pt idx="11">
                  <c:v>#N/A</c:v>
                </c:pt>
              </c:numCache>
            </c:numRef>
          </c:val>
          <c:extLst>
            <c:ext xmlns:c16="http://schemas.microsoft.com/office/drawing/2014/chart" uri="{C3380CC4-5D6E-409C-BE32-E72D297353CC}">
              <c16:uniqueId val="{00000004-82B2-4D59-978F-E817B2BBA284}"/>
            </c:ext>
          </c:extLst>
        </c:ser>
        <c:dLbls>
          <c:showLegendKey val="0"/>
          <c:showVal val="0"/>
          <c:showCatName val="0"/>
          <c:showSerName val="0"/>
          <c:showPercent val="0"/>
          <c:showBubbleSize val="0"/>
        </c:dLbls>
        <c:gapWidth val="219"/>
        <c:overlap val="-27"/>
        <c:axId val="156264843"/>
        <c:axId val="564066877"/>
      </c:barChart>
      <c:catAx>
        <c:axId val="15626484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564066877"/>
        <c:crosses val="autoZero"/>
        <c:auto val="1"/>
        <c:lblAlgn val="ctr"/>
        <c:lblOffset val="100"/>
        <c:noMultiLvlLbl val="0"/>
      </c:catAx>
      <c:valAx>
        <c:axId val="56406687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万辆</a:t>
                </a:r>
              </a:p>
            </c:rich>
          </c:tx>
          <c:layout>
            <c:manualLayout>
              <c:xMode val="edge"/>
              <c:yMode val="edge"/>
              <c:x val="1.5711198531784799E-2"/>
              <c:y val="7.1256461040529406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56264843"/>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4"/>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ayout>
        <c:manualLayout>
          <c:xMode val="edge"/>
          <c:yMode val="edge"/>
          <c:x val="0.24602716634100899"/>
          <c:y val="0.90416405004589095"/>
          <c:w val="0.60211476758809601"/>
          <c:h val="9.1472392638036804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lgn="ctr" defTabSz="914400" rtl="0">
              <a:defRPr lang="zh-CN" altLang="en-US" sz="1400" b="0"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楷体" panose="02010609060101010101" pitchFamily="49" charset="-122"/>
              </a:defRPr>
            </a:pPr>
            <a:r>
              <a:rPr lang="zh-CN" altLang="en-US" sz="1400" b="0"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楷体" panose="02010609060101010101" pitchFamily="49" charset="-122"/>
              </a:rPr>
              <a:t>房地产施工面积:当月</a:t>
            </a:r>
          </a:p>
        </c:rich>
      </c:tx>
      <c:overlay val="0"/>
      <c:spPr>
        <a:noFill/>
        <a:ln>
          <a:noFill/>
        </a:ln>
        <a:effectLst/>
      </c:spPr>
      <c:txPr>
        <a:bodyPr rot="0" spcFirstLastPara="0" vertOverflow="ellipsis" vert="horz" wrap="square" anchor="ctr" anchorCtr="1" forceAA="0"/>
        <a:lstStyle/>
        <a:p>
          <a:pPr algn="ctr" defTabSz="914400" rtl="0">
            <a:defRPr lang="zh-CN" altLang="en-US" sz="1400" b="0"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楷体" panose="02010609060101010101" pitchFamily="49" charset="-122"/>
            </a:defRPr>
          </a:pPr>
          <a:endParaRPr lang="zh-CN"/>
        </a:p>
      </c:txPr>
    </c:title>
    <c:autoTitleDeleted val="0"/>
    <c:plotArea>
      <c:layout>
        <c:manualLayout>
          <c:layoutTarget val="inner"/>
          <c:xMode val="edge"/>
          <c:yMode val="edge"/>
          <c:x val="0.10272222222222201"/>
          <c:y val="0.17638888888888901"/>
          <c:w val="0.86672222222222195"/>
          <c:h val="0.60611111111111104"/>
        </c:manualLayout>
      </c:layout>
      <c:lineChart>
        <c:grouping val="standard"/>
        <c:varyColors val="0"/>
        <c:ser>
          <c:idx val="0"/>
          <c:order val="0"/>
          <c:tx>
            <c:strRef>
              <c:f>'房地产数据 '!$EK$18</c:f>
              <c:strCache>
                <c:ptCount val="1"/>
                <c:pt idx="0">
                  <c:v>2020</c:v>
                </c:pt>
              </c:strCache>
            </c:strRef>
          </c:tx>
          <c:spPr>
            <a:ln w="28575" cap="rnd">
              <a:solidFill>
                <a:srgbClr val="9BBB59">
                  <a:lumMod val="60000"/>
                  <a:lumOff val="40000"/>
                </a:srgbClr>
              </a:solidFill>
              <a:round/>
            </a:ln>
            <a:effectLst/>
          </c:spPr>
          <c:marker>
            <c:symbol val="none"/>
          </c:marker>
          <c:cat>
            <c:strRef>
              <c:f>'房地产数据 '!$EF$19:$EF$29</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'!$EK$19:$EK$29</c:f>
              <c:numCache>
                <c:formatCode>General</c:formatCode>
                <c:ptCount val="11"/>
                <c:pt idx="0">
                  <c:v>#N/A</c:v>
                </c:pt>
                <c:pt idx="1">
                  <c:v>23645.206600000001</c:v>
                </c:pt>
                <c:pt idx="2">
                  <c:v>22681.319999999901</c:v>
                </c:pt>
                <c:pt idx="3">
                  <c:v>22060.02</c:v>
                </c:pt>
                <c:pt idx="4">
                  <c:v>30093.430000000099</c:v>
                </c:pt>
                <c:pt idx="5">
                  <c:v>25558.529999999901</c:v>
                </c:pt>
                <c:pt idx="6">
                  <c:v>21453.89</c:v>
                </c:pt>
                <c:pt idx="7">
                  <c:v>20086.669999999998</c:v>
                </c:pt>
                <c:pt idx="8">
                  <c:v>20297.1899999999</c:v>
                </c:pt>
                <c:pt idx="9">
                  <c:v>22307.340000000098</c:v>
                </c:pt>
                <c:pt idx="10">
                  <c:v>24334.389999999901</c:v>
                </c:pt>
              </c:numCache>
            </c:numRef>
          </c:val>
          <c:smooth val="0"/>
          <c:extLst>
            <c:ext xmlns:c16="http://schemas.microsoft.com/office/drawing/2014/chart" uri="{C3380CC4-5D6E-409C-BE32-E72D297353CC}">
              <c16:uniqueId val="{00000000-2161-42F1-AE7F-CE3D65691352}"/>
            </c:ext>
          </c:extLst>
        </c:ser>
        <c:ser>
          <c:idx val="1"/>
          <c:order val="1"/>
          <c:tx>
            <c:strRef>
              <c:f>'房地产数据 '!$EJ$18</c:f>
              <c:strCache>
                <c:ptCount val="1"/>
                <c:pt idx="0">
                  <c:v>2021</c:v>
                </c:pt>
              </c:strCache>
            </c:strRef>
          </c:tx>
          <c:spPr>
            <a:ln w="28575" cap="rnd">
              <a:solidFill>
                <a:srgbClr val="9BBB59">
                  <a:lumMod val="50000"/>
                </a:srgbClr>
              </a:solidFill>
              <a:round/>
            </a:ln>
            <a:effectLst/>
          </c:spPr>
          <c:marker>
            <c:symbol val="none"/>
          </c:marker>
          <c:cat>
            <c:strRef>
              <c:f>'房地产数据 '!$EF$19:$EF$29</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'!$EJ$19:$EJ$29</c:f>
              <c:numCache>
                <c:formatCode>General</c:formatCode>
                <c:ptCount val="11"/>
                <c:pt idx="0">
                  <c:v>#N/A</c:v>
                </c:pt>
                <c:pt idx="1">
                  <c:v>27764.9199999999</c:v>
                </c:pt>
                <c:pt idx="2">
                  <c:v>20119.070000000102</c:v>
                </c:pt>
                <c:pt idx="3">
                  <c:v>21448.71</c:v>
                </c:pt>
                <c:pt idx="4">
                  <c:v>33288.980000000003</c:v>
                </c:pt>
                <c:pt idx="5">
                  <c:v>18629.680000000099</c:v>
                </c:pt>
                <c:pt idx="6">
                  <c:v>18111.73</c:v>
                </c:pt>
                <c:pt idx="7">
                  <c:v>18072.7</c:v>
                </c:pt>
                <c:pt idx="8">
                  <c:v>14793.91</c:v>
                </c:pt>
                <c:pt idx="9">
                  <c:v>16795.1899999999</c:v>
                </c:pt>
                <c:pt idx="10">
                  <c:v>15732.690000000101</c:v>
                </c:pt>
              </c:numCache>
            </c:numRef>
          </c:val>
          <c:smooth val="0"/>
          <c:extLst>
            <c:ext xmlns:c16="http://schemas.microsoft.com/office/drawing/2014/chart" uri="{C3380CC4-5D6E-409C-BE32-E72D297353CC}">
              <c16:uniqueId val="{00000001-2161-42F1-AE7F-CE3D65691352}"/>
            </c:ext>
          </c:extLst>
        </c:ser>
        <c:ser>
          <c:idx val="2"/>
          <c:order val="2"/>
          <c:tx>
            <c:strRef>
              <c:f>'房地产数据 '!$EI$18</c:f>
              <c:strCache>
                <c:ptCount val="1"/>
                <c:pt idx="0">
                  <c:v>2022</c:v>
                </c:pt>
              </c:strCache>
            </c:strRef>
          </c:tx>
          <c:spPr>
            <a:ln w="28575" cap="rnd">
              <a:solidFill>
                <a:srgbClr val="4BACC6">
                  <a:lumMod val="40000"/>
                  <a:lumOff val="60000"/>
                </a:srgbClr>
              </a:solidFill>
              <a:round/>
            </a:ln>
            <a:effectLst/>
          </c:spPr>
          <c:marker>
            <c:symbol val="none"/>
          </c:marker>
          <c:cat>
            <c:strRef>
              <c:f>'房地产数据 '!$EF$19:$EF$29</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'!$EI$19:$EI$29</c:f>
              <c:numCache>
                <c:formatCode>General</c:formatCode>
                <c:ptCount val="11"/>
                <c:pt idx="0">
                  <c:v>#N/A</c:v>
                </c:pt>
                <c:pt idx="1">
                  <c:v>21800.22</c:v>
                </c:pt>
                <c:pt idx="2">
                  <c:v>12328.28</c:v>
                </c:pt>
                <c:pt idx="3">
                  <c:v>12937.3200000001</c:v>
                </c:pt>
                <c:pt idx="4">
                  <c:v>17286.929999999898</c:v>
                </c:pt>
                <c:pt idx="5">
                  <c:v>10382.17</c:v>
                </c:pt>
                <c:pt idx="6">
                  <c:v>9454.3599999999897</c:v>
                </c:pt>
                <c:pt idx="7">
                  <c:v>10270.89</c:v>
                </c:pt>
                <c:pt idx="8">
                  <c:v>9974.3900000000103</c:v>
                </c:pt>
                <c:pt idx="9">
                  <c:v>7962.7600000000102</c:v>
                </c:pt>
                <c:pt idx="10">
                  <c:v>8142.6999999999498</c:v>
                </c:pt>
              </c:numCache>
            </c:numRef>
          </c:val>
          <c:smooth val="0"/>
          <c:extLst>
            <c:ext xmlns:c16="http://schemas.microsoft.com/office/drawing/2014/chart" uri="{C3380CC4-5D6E-409C-BE32-E72D297353CC}">
              <c16:uniqueId val="{00000002-2161-42F1-AE7F-CE3D65691352}"/>
            </c:ext>
          </c:extLst>
        </c:ser>
        <c:ser>
          <c:idx val="3"/>
          <c:order val="3"/>
          <c:tx>
            <c:strRef>
              <c:f>'房地产数据 '!$EH$18</c:f>
              <c:strCache>
                <c:ptCount val="1"/>
                <c:pt idx="0">
                  <c:v>2023</c:v>
                </c:pt>
              </c:strCache>
            </c:strRef>
          </c:tx>
          <c:spPr>
            <a:ln w="28575" cap="rnd">
              <a:solidFill>
                <a:srgbClr val="0070C0"/>
              </a:solidFill>
              <a:round/>
            </a:ln>
            <a:effectLst/>
          </c:spPr>
          <c:marker>
            <c:symbol val="none"/>
          </c:marker>
          <c:cat>
            <c:strRef>
              <c:f>'房地产数据 '!$EF$19:$EF$29</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'!$EH$19:$EH$29</c:f>
              <c:numCache>
                <c:formatCode>General</c:formatCode>
                <c:ptCount val="11"/>
                <c:pt idx="0">
                  <c:v>#N/A</c:v>
                </c:pt>
                <c:pt idx="1">
                  <c:v>14337.608</c:v>
                </c:pt>
                <c:pt idx="2">
                  <c:v>6693.9119999998902</c:v>
                </c:pt>
                <c:pt idx="3">
                  <c:v>8235.3400000000802</c:v>
                </c:pt>
                <c:pt idx="4">
                  <c:v>12041.8363999999</c:v>
                </c:pt>
                <c:pt idx="5">
                  <c:v>8134.0236000000696</c:v>
                </c:pt>
                <c:pt idx="6">
                  <c:v>6732.9832000000197</c:v>
                </c:pt>
                <c:pt idx="7">
                  <c:v>9273.0967999999393</c:v>
                </c:pt>
                <c:pt idx="8">
                  <c:v>7206.5899999999701</c:v>
                </c:pt>
                <c:pt idx="9">
                  <c:v>8449.9600000000792</c:v>
                </c:pt>
                <c:pt idx="10">
                  <c:v>7019.5599999999404</c:v>
                </c:pt>
              </c:numCache>
            </c:numRef>
          </c:val>
          <c:smooth val="0"/>
          <c:extLst>
            <c:ext xmlns:c16="http://schemas.microsoft.com/office/drawing/2014/chart" uri="{C3380CC4-5D6E-409C-BE32-E72D297353CC}">
              <c16:uniqueId val="{00000003-2161-42F1-AE7F-CE3D65691352}"/>
            </c:ext>
          </c:extLst>
        </c:ser>
        <c:ser>
          <c:idx val="4"/>
          <c:order val="4"/>
          <c:tx>
            <c:strRef>
              <c:f>'房地产数据 '!$EG$18</c:f>
              <c:strCache>
                <c:ptCount val="1"/>
                <c:pt idx="0">
                  <c:v>2024</c:v>
                </c:pt>
              </c:strCache>
            </c:strRef>
          </c:tx>
          <c:spPr>
            <a:ln w="28575" cap="rnd">
              <a:solidFill>
                <a:srgbClr val="FF0000"/>
              </a:solidFill>
              <a:round/>
            </a:ln>
            <a:effectLst/>
          </c:spPr>
          <c:marker>
            <c:symbol val="none"/>
          </c:marker>
          <c:cat>
            <c:strRef>
              <c:f>'房地产数据 '!$EF$19:$EF$29</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'!$EG$19:$EG$29</c:f>
              <c:numCache>
                <c:formatCode>General</c:formatCode>
                <c:ptCount val="11"/>
                <c:pt idx="0">
                  <c:v>#N/A</c:v>
                </c:pt>
                <c:pt idx="1">
                  <c:v>11599.380000000005</c:v>
                </c:pt>
                <c:pt idx="2">
                  <c:v>9043.4799999999814</c:v>
                </c:pt>
                <c:pt idx="3">
                  <c:v>1351.2000000000698</c:v>
                </c:pt>
                <c:pt idx="4">
                  <c:v>#N/A</c:v>
                </c:pt>
                <c:pt idx="5">
                  <c:v>#N/A</c:v>
                </c:pt>
                <c:pt idx="6">
                  <c:v>#N/A</c:v>
                </c:pt>
                <c:pt idx="7">
                  <c:v>#N/A</c:v>
                </c:pt>
                <c:pt idx="8">
                  <c:v>#N/A</c:v>
                </c:pt>
                <c:pt idx="9">
                  <c:v>#N/A</c:v>
                </c:pt>
                <c:pt idx="10">
                  <c:v>#N/A</c:v>
                </c:pt>
              </c:numCache>
            </c:numRef>
          </c:val>
          <c:smooth val="0"/>
          <c:extLst>
            <c:ext xmlns:c16="http://schemas.microsoft.com/office/drawing/2014/chart" uri="{C3380CC4-5D6E-409C-BE32-E72D297353CC}">
              <c16:uniqueId val="{00000004-2161-42F1-AE7F-CE3D65691352}"/>
            </c:ext>
          </c:extLst>
        </c:ser>
        <c:dLbls>
          <c:showLegendKey val="0"/>
          <c:showVal val="0"/>
          <c:showCatName val="0"/>
          <c:showSerName val="0"/>
          <c:showPercent val="0"/>
          <c:showBubbleSize val="0"/>
        </c:dLbls>
        <c:smooth val="0"/>
        <c:axId val="251936054"/>
        <c:axId val="177705432"/>
      </c:lineChart>
      <c:catAx>
        <c:axId val="251936054"/>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77705432"/>
        <c:crosses val="autoZero"/>
        <c:auto val="1"/>
        <c:lblAlgn val="ctr"/>
        <c:lblOffset val="100"/>
        <c:noMultiLvlLbl val="1"/>
      </c:catAx>
      <c:valAx>
        <c:axId val="177705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j-ea"/>
                    <a:ea typeface="+mj-ea"/>
                    <a:cs typeface="+mj-ea"/>
                    <a:sym typeface="+mj-ea"/>
                  </a:defRPr>
                </a:pPr>
                <a:r>
                  <a:rPr lang="zh-CN" altLang="en-US"/>
                  <a:t>万平方米</a:t>
                </a:r>
              </a:p>
            </c:rich>
          </c:tx>
          <c:layout>
            <c:manualLayout>
              <c:xMode val="edge"/>
              <c:yMode val="edge"/>
              <c:x val="9.6646145733021594E-3"/>
              <c:y val="5.93084845542124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j-ea"/>
                  <a:ea typeface="+mj-ea"/>
                  <a:cs typeface="+mj-ea"/>
                  <a:sym typeface="+mj-ea"/>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51936054"/>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lgn="ctr" defTabSz="914400" rtl="0">
              <a:defRPr lang="zh-CN" altLang="en-US" sz="1400" b="0"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楷体" panose="02010609060101010101" pitchFamily="49" charset="-122"/>
              </a:defRPr>
            </a:pPr>
            <a:r>
              <a:rPr lang="zh-CN" altLang="en-US" sz="1400" b="0"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楷体" panose="02010609060101010101" pitchFamily="49" charset="-122"/>
              </a:rPr>
              <a:t>房地产竣工面积:当月</a:t>
            </a:r>
          </a:p>
        </c:rich>
      </c:tx>
      <c:overlay val="0"/>
      <c:spPr>
        <a:noFill/>
        <a:ln>
          <a:noFill/>
        </a:ln>
        <a:effectLst/>
      </c:spPr>
      <c:txPr>
        <a:bodyPr rot="0" spcFirstLastPara="0" vertOverflow="ellipsis" vert="horz" wrap="square" anchor="ctr" anchorCtr="1" forceAA="0"/>
        <a:lstStyle/>
        <a:p>
          <a:pPr algn="ctr" defTabSz="914400" rtl="0">
            <a:defRPr lang="zh-CN" altLang="en-US" sz="1400" b="0"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楷体" panose="02010609060101010101" pitchFamily="49" charset="-122"/>
            </a:defRPr>
          </a:pPr>
          <a:endParaRPr lang="zh-CN"/>
        </a:p>
      </c:txPr>
    </c:title>
    <c:autoTitleDeleted val="0"/>
    <c:plotArea>
      <c:layout>
        <c:manualLayout>
          <c:layoutTarget val="inner"/>
          <c:xMode val="edge"/>
          <c:yMode val="edge"/>
          <c:x val="0.10272222222222201"/>
          <c:y val="0.17638888888888901"/>
          <c:w val="0.86672222222222195"/>
          <c:h val="0.60611111111111104"/>
        </c:manualLayout>
      </c:layout>
      <c:lineChart>
        <c:grouping val="standard"/>
        <c:varyColors val="0"/>
        <c:ser>
          <c:idx val="0"/>
          <c:order val="0"/>
          <c:tx>
            <c:strRef>
              <c:f>'房地产数据 '!$DW$47</c:f>
              <c:strCache>
                <c:ptCount val="1"/>
                <c:pt idx="0">
                  <c:v>2020</c:v>
                </c:pt>
              </c:strCache>
            </c:strRef>
          </c:tx>
          <c:spPr>
            <a:ln w="28575" cap="rnd">
              <a:solidFill>
                <a:srgbClr val="9BBB59">
                  <a:lumMod val="60000"/>
                  <a:lumOff val="40000"/>
                </a:srgbClr>
              </a:solidFill>
              <a:round/>
            </a:ln>
            <a:effectLst/>
          </c:spPr>
          <c:marker>
            <c:symbol val="none"/>
          </c:marker>
          <c:cat>
            <c:strRef>
              <c:f>'房地产数据 '!$DR$48:$DR$58</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'!$DW$48:$DW$58</c:f>
              <c:numCache>
                <c:formatCode>General</c:formatCode>
                <c:ptCount val="11"/>
                <c:pt idx="0">
                  <c:v>9635.5364000000009</c:v>
                </c:pt>
                <c:pt idx="1">
                  <c:v>5921.6736000000001</c:v>
                </c:pt>
                <c:pt idx="2">
                  <c:v>3728.84</c:v>
                </c:pt>
                <c:pt idx="3">
                  <c:v>4401.07</c:v>
                </c:pt>
                <c:pt idx="4">
                  <c:v>5342.69</c:v>
                </c:pt>
                <c:pt idx="5">
                  <c:v>4218.6000000000004</c:v>
                </c:pt>
                <c:pt idx="6">
                  <c:v>3859.07</c:v>
                </c:pt>
                <c:pt idx="7">
                  <c:v>4230.7199999999903</c:v>
                </c:pt>
                <c:pt idx="8">
                  <c:v>7901.5300000000097</c:v>
                </c:pt>
                <c:pt idx="9">
                  <c:v>9932.91</c:v>
                </c:pt>
                <c:pt idx="10">
                  <c:v>32045.59</c:v>
                </c:pt>
              </c:numCache>
            </c:numRef>
          </c:val>
          <c:smooth val="0"/>
          <c:extLst>
            <c:ext xmlns:c16="http://schemas.microsoft.com/office/drawing/2014/chart" uri="{C3380CC4-5D6E-409C-BE32-E72D297353CC}">
              <c16:uniqueId val="{00000000-0BB9-463B-89AA-7499BF567632}"/>
            </c:ext>
          </c:extLst>
        </c:ser>
        <c:ser>
          <c:idx val="1"/>
          <c:order val="1"/>
          <c:tx>
            <c:strRef>
              <c:f>'房地产数据 '!$DV$47</c:f>
              <c:strCache>
                <c:ptCount val="1"/>
                <c:pt idx="0">
                  <c:v>2021</c:v>
                </c:pt>
              </c:strCache>
            </c:strRef>
          </c:tx>
          <c:spPr>
            <a:ln w="28575" cap="rnd">
              <a:solidFill>
                <a:srgbClr val="9BBB59">
                  <a:lumMod val="50000"/>
                </a:srgbClr>
              </a:solidFill>
              <a:round/>
            </a:ln>
            <a:effectLst/>
          </c:spPr>
          <c:marker>
            <c:symbol val="none"/>
          </c:marker>
          <c:cat>
            <c:strRef>
              <c:f>'房地产数据 '!$DR$48:$DR$58</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'!$DV$48:$DV$58</c:f>
              <c:numCache>
                <c:formatCode>General</c:formatCode>
                <c:ptCount val="11"/>
                <c:pt idx="0">
                  <c:v>13524.97</c:v>
                </c:pt>
                <c:pt idx="1">
                  <c:v>5596.99</c:v>
                </c:pt>
                <c:pt idx="2">
                  <c:v>3613.56</c:v>
                </c:pt>
                <c:pt idx="3">
                  <c:v>4847.17</c:v>
                </c:pt>
                <c:pt idx="4">
                  <c:v>8898.35</c:v>
                </c:pt>
                <c:pt idx="5">
                  <c:v>5301.21</c:v>
                </c:pt>
                <c:pt idx="6">
                  <c:v>4956.7</c:v>
                </c:pt>
                <c:pt idx="7">
                  <c:v>4273.7</c:v>
                </c:pt>
                <c:pt idx="8">
                  <c:v>6277.63</c:v>
                </c:pt>
                <c:pt idx="9">
                  <c:v>11463.54</c:v>
                </c:pt>
                <c:pt idx="10">
                  <c:v>32658.12</c:v>
                </c:pt>
              </c:numCache>
            </c:numRef>
          </c:val>
          <c:smooth val="0"/>
          <c:extLst>
            <c:ext xmlns:c16="http://schemas.microsoft.com/office/drawing/2014/chart" uri="{C3380CC4-5D6E-409C-BE32-E72D297353CC}">
              <c16:uniqueId val="{00000001-0BB9-463B-89AA-7499BF567632}"/>
            </c:ext>
          </c:extLst>
        </c:ser>
        <c:ser>
          <c:idx val="2"/>
          <c:order val="2"/>
          <c:tx>
            <c:strRef>
              <c:f>'房地产数据 '!$DU$47</c:f>
              <c:strCache>
                <c:ptCount val="1"/>
                <c:pt idx="0">
                  <c:v>2022</c:v>
                </c:pt>
              </c:strCache>
            </c:strRef>
          </c:tx>
          <c:spPr>
            <a:ln w="28575" cap="rnd">
              <a:solidFill>
                <a:srgbClr val="4BACC6">
                  <a:lumMod val="40000"/>
                  <a:lumOff val="60000"/>
                </a:srgbClr>
              </a:solidFill>
              <a:round/>
            </a:ln>
            <a:effectLst/>
          </c:spPr>
          <c:marker>
            <c:symbol val="none"/>
          </c:marker>
          <c:cat>
            <c:strRef>
              <c:f>'房地产数据 '!$DR$48:$DR$58</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'!$DU$48:$DU$58</c:f>
              <c:numCache>
                <c:formatCode>General</c:formatCode>
                <c:ptCount val="11"/>
                <c:pt idx="0">
                  <c:v>12199.53</c:v>
                </c:pt>
                <c:pt idx="1">
                  <c:v>4729.72</c:v>
                </c:pt>
                <c:pt idx="2">
                  <c:v>3100.81</c:v>
                </c:pt>
                <c:pt idx="3">
                  <c:v>3331.54</c:v>
                </c:pt>
                <c:pt idx="4">
                  <c:v>5274.19</c:v>
                </c:pt>
                <c:pt idx="5">
                  <c:v>3391.83</c:v>
                </c:pt>
                <c:pt idx="6">
                  <c:v>4833.5200000000004</c:v>
                </c:pt>
                <c:pt idx="7">
                  <c:v>4017.83</c:v>
                </c:pt>
                <c:pt idx="8">
                  <c:v>5685.61</c:v>
                </c:pt>
                <c:pt idx="9">
                  <c:v>9144.24</c:v>
                </c:pt>
                <c:pt idx="10">
                  <c:v>30513.4</c:v>
                </c:pt>
              </c:numCache>
            </c:numRef>
          </c:val>
          <c:smooth val="0"/>
          <c:extLst>
            <c:ext xmlns:c16="http://schemas.microsoft.com/office/drawing/2014/chart" uri="{C3380CC4-5D6E-409C-BE32-E72D297353CC}">
              <c16:uniqueId val="{00000002-0BB9-463B-89AA-7499BF567632}"/>
            </c:ext>
          </c:extLst>
        </c:ser>
        <c:ser>
          <c:idx val="3"/>
          <c:order val="3"/>
          <c:tx>
            <c:strRef>
              <c:f>'房地产数据 '!$DT$47</c:f>
              <c:strCache>
                <c:ptCount val="1"/>
                <c:pt idx="0">
                  <c:v>2023</c:v>
                </c:pt>
              </c:strCache>
            </c:strRef>
          </c:tx>
          <c:spPr>
            <a:ln w="28575" cap="rnd">
              <a:solidFill>
                <a:srgbClr val="0070C0"/>
              </a:solidFill>
              <a:round/>
            </a:ln>
            <a:effectLst/>
          </c:spPr>
          <c:marker>
            <c:symbol val="none"/>
          </c:marker>
          <c:cat>
            <c:strRef>
              <c:f>'房地产数据 '!$DR$48:$DR$58</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'!$DT$48:$DT$58</c:f>
              <c:numCache>
                <c:formatCode>General</c:formatCode>
                <c:ptCount val="11"/>
                <c:pt idx="0">
                  <c:v>13177.78</c:v>
                </c:pt>
                <c:pt idx="1">
                  <c:v>6244.3446000000004</c:v>
                </c:pt>
                <c:pt idx="2">
                  <c:v>4255.6054000000004</c:v>
                </c:pt>
                <c:pt idx="3">
                  <c:v>4148.2299999999996</c:v>
                </c:pt>
                <c:pt idx="4">
                  <c:v>6077.8549000000003</c:v>
                </c:pt>
                <c:pt idx="5">
                  <c:v>4501.3150999999998</c:v>
                </c:pt>
                <c:pt idx="6">
                  <c:v>5321.0029999999997</c:v>
                </c:pt>
                <c:pt idx="7">
                  <c:v>4978.4970000000003</c:v>
                </c:pt>
                <c:pt idx="8">
                  <c:v>6446.09</c:v>
                </c:pt>
                <c:pt idx="9">
                  <c:v>10086.299999999999</c:v>
                </c:pt>
                <c:pt idx="10">
                  <c:v>34594.07</c:v>
                </c:pt>
              </c:numCache>
            </c:numRef>
          </c:val>
          <c:smooth val="0"/>
          <c:extLst>
            <c:ext xmlns:c16="http://schemas.microsoft.com/office/drawing/2014/chart" uri="{C3380CC4-5D6E-409C-BE32-E72D297353CC}">
              <c16:uniqueId val="{00000003-0BB9-463B-89AA-7499BF567632}"/>
            </c:ext>
          </c:extLst>
        </c:ser>
        <c:ser>
          <c:idx val="4"/>
          <c:order val="4"/>
          <c:tx>
            <c:strRef>
              <c:f>'房地产数据 '!$DS$47</c:f>
              <c:strCache>
                <c:ptCount val="1"/>
                <c:pt idx="0">
                  <c:v>2024</c:v>
                </c:pt>
              </c:strCache>
            </c:strRef>
          </c:tx>
          <c:spPr>
            <a:ln w="28575" cap="rnd">
              <a:solidFill>
                <a:srgbClr val="FF0000"/>
              </a:solidFill>
              <a:round/>
            </a:ln>
            <a:effectLst/>
          </c:spPr>
          <c:marker>
            <c:symbol val="none"/>
          </c:marker>
          <c:cat>
            <c:strRef>
              <c:f>'房地产数据 '!$DR$48:$DR$58</c:f>
              <c:strCache>
                <c:ptCount val="11"/>
                <c:pt idx="0">
                  <c:v>1-2月</c:v>
                </c:pt>
                <c:pt idx="1">
                  <c:v>3月</c:v>
                </c:pt>
                <c:pt idx="2">
                  <c:v>4月</c:v>
                </c:pt>
                <c:pt idx="3">
                  <c:v>5月</c:v>
                </c:pt>
                <c:pt idx="4">
                  <c:v>6月</c:v>
                </c:pt>
                <c:pt idx="5">
                  <c:v>7月</c:v>
                </c:pt>
                <c:pt idx="6">
                  <c:v>8月</c:v>
                </c:pt>
                <c:pt idx="7">
                  <c:v>9月</c:v>
                </c:pt>
                <c:pt idx="8">
                  <c:v>10月</c:v>
                </c:pt>
                <c:pt idx="9">
                  <c:v>11月</c:v>
                </c:pt>
                <c:pt idx="10">
                  <c:v>12月</c:v>
                </c:pt>
              </c:strCache>
            </c:strRef>
          </c:cat>
          <c:val>
            <c:numRef>
              <c:f>'房地产数据 '!$DS$48:$DS$58</c:f>
              <c:numCache>
                <c:formatCode>General</c:formatCode>
                <c:ptCount val="11"/>
                <c:pt idx="0">
                  <c:v>10394.66</c:v>
                </c:pt>
                <c:pt idx="1">
                  <c:v>4863.99</c:v>
                </c:pt>
                <c:pt idx="2">
                  <c:v>3601.69</c:v>
                </c:pt>
                <c:pt idx="3">
                  <c:v>3384.69</c:v>
                </c:pt>
                <c:pt idx="4">
                  <c:v>#N/A</c:v>
                </c:pt>
                <c:pt idx="5">
                  <c:v>#N/A</c:v>
                </c:pt>
                <c:pt idx="6">
                  <c:v>#N/A</c:v>
                </c:pt>
                <c:pt idx="7">
                  <c:v>#N/A</c:v>
                </c:pt>
                <c:pt idx="8">
                  <c:v>#N/A</c:v>
                </c:pt>
                <c:pt idx="9">
                  <c:v>#N/A</c:v>
                </c:pt>
                <c:pt idx="10">
                  <c:v>#N/A</c:v>
                </c:pt>
              </c:numCache>
            </c:numRef>
          </c:val>
          <c:smooth val="0"/>
          <c:extLst>
            <c:ext xmlns:c16="http://schemas.microsoft.com/office/drawing/2014/chart" uri="{C3380CC4-5D6E-409C-BE32-E72D297353CC}">
              <c16:uniqueId val="{00000004-0BB9-463B-89AA-7499BF567632}"/>
            </c:ext>
          </c:extLst>
        </c:ser>
        <c:dLbls>
          <c:showLegendKey val="0"/>
          <c:showVal val="0"/>
          <c:showCatName val="0"/>
          <c:showSerName val="0"/>
          <c:showPercent val="0"/>
          <c:showBubbleSize val="0"/>
        </c:dLbls>
        <c:smooth val="0"/>
        <c:axId val="495665691"/>
        <c:axId val="939193252"/>
      </c:lineChart>
      <c:catAx>
        <c:axId val="495665691"/>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39193252"/>
        <c:crosses val="autoZero"/>
        <c:auto val="1"/>
        <c:lblAlgn val="ctr"/>
        <c:lblOffset val="100"/>
        <c:noMultiLvlLbl val="1"/>
      </c:catAx>
      <c:valAx>
        <c:axId val="939193252"/>
        <c:scaling>
          <c:orientation val="minMax"/>
          <c:min val="30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j-ea"/>
                    <a:ea typeface="+mj-ea"/>
                    <a:cs typeface="+mj-ea"/>
                    <a:sym typeface="+mj-ea"/>
                  </a:defRPr>
                </a:pPr>
                <a:r>
                  <a:rPr lang="zh-CN" altLang="en-US"/>
                  <a:t>万平方米</a:t>
                </a:r>
              </a:p>
            </c:rich>
          </c:tx>
          <c:layout>
            <c:manualLayout>
              <c:xMode val="edge"/>
              <c:yMode val="edge"/>
              <c:x val="2.55376248638924E-2"/>
              <c:y val="6.2857333042441996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j-ea"/>
                  <a:ea typeface="+mj-ea"/>
                  <a:cs typeface="+mj-ea"/>
                  <a:sym typeface="+mj-ea"/>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495665691"/>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纯碱期现价差</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0959339263024"/>
          <c:y val="0.13606770833333301"/>
          <c:w val="0.76648665819567996"/>
          <c:h val="0.53350694444444402"/>
        </c:manualLayout>
      </c:layout>
      <c:barChart>
        <c:barDir val="col"/>
        <c:grouping val="clustered"/>
        <c:varyColors val="0"/>
        <c:ser>
          <c:idx val="1"/>
          <c:order val="1"/>
          <c:tx>
            <c:strRef>
              <c:f>纯碱日度图表!$AC$17</c:f>
              <c:strCache>
                <c:ptCount val="1"/>
                <c:pt idx="0">
                  <c:v>主连基差</c:v>
                </c:pt>
              </c:strCache>
            </c:strRef>
          </c:tx>
          <c:spPr>
            <a:solidFill>
              <a:schemeClr val="accent5">
                <a:lumMod val="40000"/>
                <a:lumOff val="60000"/>
              </a:schemeClr>
            </a:solidFill>
            <a:ln>
              <a:noFill/>
            </a:ln>
            <a:effectLst/>
          </c:spPr>
          <c:invertIfNegative val="0"/>
          <c:cat>
            <c:numRef>
              <c:f>纯碱日度图表!$AA$18:$AA$790</c:f>
              <c:numCache>
                <c:formatCode>yyyy\-mm\-dd</c:formatCode>
                <c:ptCount val="773"/>
                <c:pt idx="0">
                  <c:v>45478</c:v>
                </c:pt>
                <c:pt idx="1">
                  <c:v>45477</c:v>
                </c:pt>
                <c:pt idx="2">
                  <c:v>45476</c:v>
                </c:pt>
                <c:pt idx="3">
                  <c:v>45475</c:v>
                </c:pt>
                <c:pt idx="4">
                  <c:v>45474</c:v>
                </c:pt>
                <c:pt idx="5">
                  <c:v>45471</c:v>
                </c:pt>
                <c:pt idx="6">
                  <c:v>45470</c:v>
                </c:pt>
                <c:pt idx="7">
                  <c:v>45469</c:v>
                </c:pt>
                <c:pt idx="8">
                  <c:v>45468</c:v>
                </c:pt>
                <c:pt idx="9">
                  <c:v>45467</c:v>
                </c:pt>
                <c:pt idx="10">
                  <c:v>45464</c:v>
                </c:pt>
                <c:pt idx="11">
                  <c:v>45463</c:v>
                </c:pt>
                <c:pt idx="12">
                  <c:v>45462</c:v>
                </c:pt>
                <c:pt idx="13">
                  <c:v>45461</c:v>
                </c:pt>
                <c:pt idx="14">
                  <c:v>45460</c:v>
                </c:pt>
                <c:pt idx="15">
                  <c:v>45457</c:v>
                </c:pt>
                <c:pt idx="16">
                  <c:v>45456</c:v>
                </c:pt>
                <c:pt idx="17">
                  <c:v>45455</c:v>
                </c:pt>
                <c:pt idx="18">
                  <c:v>45454</c:v>
                </c:pt>
                <c:pt idx="19">
                  <c:v>45450</c:v>
                </c:pt>
                <c:pt idx="20">
                  <c:v>45449</c:v>
                </c:pt>
                <c:pt idx="21">
                  <c:v>45448</c:v>
                </c:pt>
                <c:pt idx="22">
                  <c:v>45447</c:v>
                </c:pt>
                <c:pt idx="23">
                  <c:v>45446</c:v>
                </c:pt>
                <c:pt idx="24">
                  <c:v>45443</c:v>
                </c:pt>
                <c:pt idx="25">
                  <c:v>45442</c:v>
                </c:pt>
                <c:pt idx="26">
                  <c:v>45441</c:v>
                </c:pt>
                <c:pt idx="27">
                  <c:v>45440</c:v>
                </c:pt>
                <c:pt idx="28">
                  <c:v>45439</c:v>
                </c:pt>
                <c:pt idx="29">
                  <c:v>45436</c:v>
                </c:pt>
                <c:pt idx="30">
                  <c:v>45435</c:v>
                </c:pt>
                <c:pt idx="31">
                  <c:v>45434</c:v>
                </c:pt>
                <c:pt idx="32">
                  <c:v>45433</c:v>
                </c:pt>
                <c:pt idx="33">
                  <c:v>45432</c:v>
                </c:pt>
                <c:pt idx="34">
                  <c:v>45429</c:v>
                </c:pt>
                <c:pt idx="35">
                  <c:v>45428</c:v>
                </c:pt>
                <c:pt idx="36">
                  <c:v>45427</c:v>
                </c:pt>
                <c:pt idx="37">
                  <c:v>45426</c:v>
                </c:pt>
                <c:pt idx="38">
                  <c:v>45425</c:v>
                </c:pt>
                <c:pt idx="39">
                  <c:v>45423</c:v>
                </c:pt>
                <c:pt idx="40">
                  <c:v>45422</c:v>
                </c:pt>
                <c:pt idx="41">
                  <c:v>45421</c:v>
                </c:pt>
                <c:pt idx="42">
                  <c:v>45420</c:v>
                </c:pt>
                <c:pt idx="43">
                  <c:v>45419</c:v>
                </c:pt>
                <c:pt idx="44">
                  <c:v>45418</c:v>
                </c:pt>
                <c:pt idx="45">
                  <c:v>45412</c:v>
                </c:pt>
                <c:pt idx="46">
                  <c:v>45411</c:v>
                </c:pt>
                <c:pt idx="47">
                  <c:v>45410</c:v>
                </c:pt>
                <c:pt idx="48">
                  <c:v>45408</c:v>
                </c:pt>
                <c:pt idx="49">
                  <c:v>45407</c:v>
                </c:pt>
                <c:pt idx="50">
                  <c:v>45406</c:v>
                </c:pt>
                <c:pt idx="51">
                  <c:v>45405</c:v>
                </c:pt>
                <c:pt idx="52">
                  <c:v>45404</c:v>
                </c:pt>
                <c:pt idx="53">
                  <c:v>45401</c:v>
                </c:pt>
                <c:pt idx="54">
                  <c:v>45400</c:v>
                </c:pt>
                <c:pt idx="55">
                  <c:v>45399</c:v>
                </c:pt>
                <c:pt idx="56">
                  <c:v>45398</c:v>
                </c:pt>
                <c:pt idx="57">
                  <c:v>45397</c:v>
                </c:pt>
                <c:pt idx="58">
                  <c:v>45394</c:v>
                </c:pt>
                <c:pt idx="59">
                  <c:v>45393</c:v>
                </c:pt>
                <c:pt idx="60">
                  <c:v>45392</c:v>
                </c:pt>
                <c:pt idx="61">
                  <c:v>45391</c:v>
                </c:pt>
                <c:pt idx="62">
                  <c:v>45390</c:v>
                </c:pt>
                <c:pt idx="63">
                  <c:v>45389</c:v>
                </c:pt>
                <c:pt idx="64">
                  <c:v>45385</c:v>
                </c:pt>
                <c:pt idx="65">
                  <c:v>45384</c:v>
                </c:pt>
                <c:pt idx="66">
                  <c:v>45383</c:v>
                </c:pt>
                <c:pt idx="67">
                  <c:v>45380</c:v>
                </c:pt>
                <c:pt idx="68">
                  <c:v>45379</c:v>
                </c:pt>
                <c:pt idx="69">
                  <c:v>45378</c:v>
                </c:pt>
                <c:pt idx="70">
                  <c:v>45377</c:v>
                </c:pt>
                <c:pt idx="71">
                  <c:v>45376</c:v>
                </c:pt>
                <c:pt idx="72">
                  <c:v>45373</c:v>
                </c:pt>
                <c:pt idx="73">
                  <c:v>45372</c:v>
                </c:pt>
                <c:pt idx="74">
                  <c:v>45371</c:v>
                </c:pt>
                <c:pt idx="75">
                  <c:v>45370</c:v>
                </c:pt>
                <c:pt idx="76">
                  <c:v>45369</c:v>
                </c:pt>
                <c:pt idx="77">
                  <c:v>45366</c:v>
                </c:pt>
                <c:pt idx="78">
                  <c:v>45365</c:v>
                </c:pt>
                <c:pt idx="79">
                  <c:v>45364</c:v>
                </c:pt>
                <c:pt idx="80">
                  <c:v>45363</c:v>
                </c:pt>
                <c:pt idx="81">
                  <c:v>45362</c:v>
                </c:pt>
                <c:pt idx="82">
                  <c:v>45359</c:v>
                </c:pt>
                <c:pt idx="83">
                  <c:v>45358</c:v>
                </c:pt>
                <c:pt idx="84">
                  <c:v>45357</c:v>
                </c:pt>
                <c:pt idx="85">
                  <c:v>45356</c:v>
                </c:pt>
                <c:pt idx="86">
                  <c:v>45355</c:v>
                </c:pt>
                <c:pt idx="87">
                  <c:v>45352</c:v>
                </c:pt>
                <c:pt idx="88">
                  <c:v>45351</c:v>
                </c:pt>
                <c:pt idx="89">
                  <c:v>45350</c:v>
                </c:pt>
                <c:pt idx="90">
                  <c:v>45349</c:v>
                </c:pt>
                <c:pt idx="91">
                  <c:v>45348</c:v>
                </c:pt>
                <c:pt idx="92">
                  <c:v>45345</c:v>
                </c:pt>
                <c:pt idx="93">
                  <c:v>45344</c:v>
                </c:pt>
                <c:pt idx="94">
                  <c:v>45343</c:v>
                </c:pt>
                <c:pt idx="95">
                  <c:v>45342</c:v>
                </c:pt>
                <c:pt idx="96">
                  <c:v>45341</c:v>
                </c:pt>
                <c:pt idx="97">
                  <c:v>45340</c:v>
                </c:pt>
                <c:pt idx="98">
                  <c:v>45330</c:v>
                </c:pt>
                <c:pt idx="99">
                  <c:v>45329</c:v>
                </c:pt>
                <c:pt idx="100">
                  <c:v>45328</c:v>
                </c:pt>
                <c:pt idx="101">
                  <c:v>45327</c:v>
                </c:pt>
                <c:pt idx="102">
                  <c:v>45326</c:v>
                </c:pt>
                <c:pt idx="103">
                  <c:v>45324</c:v>
                </c:pt>
                <c:pt idx="104">
                  <c:v>45323</c:v>
                </c:pt>
                <c:pt idx="105">
                  <c:v>45322</c:v>
                </c:pt>
                <c:pt idx="106">
                  <c:v>45321</c:v>
                </c:pt>
                <c:pt idx="107">
                  <c:v>45320</c:v>
                </c:pt>
                <c:pt idx="108">
                  <c:v>45317</c:v>
                </c:pt>
                <c:pt idx="109">
                  <c:v>45316</c:v>
                </c:pt>
                <c:pt idx="110">
                  <c:v>45315</c:v>
                </c:pt>
                <c:pt idx="111">
                  <c:v>45314</c:v>
                </c:pt>
                <c:pt idx="112">
                  <c:v>45313</c:v>
                </c:pt>
                <c:pt idx="113">
                  <c:v>45310</c:v>
                </c:pt>
                <c:pt idx="114">
                  <c:v>45309</c:v>
                </c:pt>
                <c:pt idx="115">
                  <c:v>45308</c:v>
                </c:pt>
                <c:pt idx="116">
                  <c:v>45307</c:v>
                </c:pt>
                <c:pt idx="117">
                  <c:v>45306</c:v>
                </c:pt>
                <c:pt idx="118">
                  <c:v>45303</c:v>
                </c:pt>
                <c:pt idx="119">
                  <c:v>45302</c:v>
                </c:pt>
                <c:pt idx="120">
                  <c:v>45301</c:v>
                </c:pt>
                <c:pt idx="121">
                  <c:v>45300</c:v>
                </c:pt>
                <c:pt idx="122">
                  <c:v>45299</c:v>
                </c:pt>
                <c:pt idx="123">
                  <c:v>45296</c:v>
                </c:pt>
                <c:pt idx="124">
                  <c:v>45295</c:v>
                </c:pt>
                <c:pt idx="125">
                  <c:v>45294</c:v>
                </c:pt>
                <c:pt idx="126">
                  <c:v>45293</c:v>
                </c:pt>
                <c:pt idx="127">
                  <c:v>45289</c:v>
                </c:pt>
                <c:pt idx="128">
                  <c:v>45288</c:v>
                </c:pt>
                <c:pt idx="129">
                  <c:v>45287</c:v>
                </c:pt>
                <c:pt idx="130">
                  <c:v>45286</c:v>
                </c:pt>
                <c:pt idx="131">
                  <c:v>45285</c:v>
                </c:pt>
                <c:pt idx="132">
                  <c:v>45282</c:v>
                </c:pt>
                <c:pt idx="133">
                  <c:v>45281</c:v>
                </c:pt>
                <c:pt idx="134">
                  <c:v>45280</c:v>
                </c:pt>
                <c:pt idx="135">
                  <c:v>45279</c:v>
                </c:pt>
                <c:pt idx="136">
                  <c:v>45278</c:v>
                </c:pt>
                <c:pt idx="137">
                  <c:v>45275</c:v>
                </c:pt>
                <c:pt idx="138">
                  <c:v>45274</c:v>
                </c:pt>
                <c:pt idx="139">
                  <c:v>45273</c:v>
                </c:pt>
                <c:pt idx="140">
                  <c:v>45272</c:v>
                </c:pt>
                <c:pt idx="141">
                  <c:v>45271</c:v>
                </c:pt>
                <c:pt idx="142">
                  <c:v>45268</c:v>
                </c:pt>
                <c:pt idx="143">
                  <c:v>45267</c:v>
                </c:pt>
                <c:pt idx="144">
                  <c:v>45266</c:v>
                </c:pt>
                <c:pt idx="145">
                  <c:v>45265</c:v>
                </c:pt>
                <c:pt idx="146">
                  <c:v>45264</c:v>
                </c:pt>
                <c:pt idx="147">
                  <c:v>45261</c:v>
                </c:pt>
                <c:pt idx="148">
                  <c:v>45260</c:v>
                </c:pt>
                <c:pt idx="149">
                  <c:v>45259</c:v>
                </c:pt>
                <c:pt idx="150">
                  <c:v>45258</c:v>
                </c:pt>
                <c:pt idx="151">
                  <c:v>45257</c:v>
                </c:pt>
                <c:pt idx="152">
                  <c:v>45254</c:v>
                </c:pt>
                <c:pt idx="153">
                  <c:v>45253</c:v>
                </c:pt>
                <c:pt idx="154">
                  <c:v>45252</c:v>
                </c:pt>
                <c:pt idx="155">
                  <c:v>45251</c:v>
                </c:pt>
                <c:pt idx="156">
                  <c:v>45250</c:v>
                </c:pt>
                <c:pt idx="157">
                  <c:v>45247</c:v>
                </c:pt>
                <c:pt idx="158">
                  <c:v>45246</c:v>
                </c:pt>
                <c:pt idx="159">
                  <c:v>45245</c:v>
                </c:pt>
                <c:pt idx="160">
                  <c:v>45244</c:v>
                </c:pt>
                <c:pt idx="161">
                  <c:v>45243</c:v>
                </c:pt>
                <c:pt idx="162">
                  <c:v>45240</c:v>
                </c:pt>
                <c:pt idx="163">
                  <c:v>45239</c:v>
                </c:pt>
                <c:pt idx="164">
                  <c:v>45238</c:v>
                </c:pt>
                <c:pt idx="165">
                  <c:v>45237</c:v>
                </c:pt>
                <c:pt idx="166">
                  <c:v>45236</c:v>
                </c:pt>
                <c:pt idx="167">
                  <c:v>45233</c:v>
                </c:pt>
                <c:pt idx="168">
                  <c:v>45232</c:v>
                </c:pt>
                <c:pt idx="169">
                  <c:v>45231</c:v>
                </c:pt>
                <c:pt idx="170">
                  <c:v>45230</c:v>
                </c:pt>
                <c:pt idx="171">
                  <c:v>45229</c:v>
                </c:pt>
                <c:pt idx="172">
                  <c:v>45226</c:v>
                </c:pt>
                <c:pt idx="173">
                  <c:v>45225</c:v>
                </c:pt>
                <c:pt idx="174">
                  <c:v>45224</c:v>
                </c:pt>
                <c:pt idx="175">
                  <c:v>45223</c:v>
                </c:pt>
                <c:pt idx="176">
                  <c:v>45222</c:v>
                </c:pt>
                <c:pt idx="177">
                  <c:v>45219</c:v>
                </c:pt>
                <c:pt idx="178">
                  <c:v>45218</c:v>
                </c:pt>
                <c:pt idx="179">
                  <c:v>45217</c:v>
                </c:pt>
                <c:pt idx="180">
                  <c:v>45216</c:v>
                </c:pt>
                <c:pt idx="181">
                  <c:v>45215</c:v>
                </c:pt>
                <c:pt idx="182">
                  <c:v>45212</c:v>
                </c:pt>
                <c:pt idx="183">
                  <c:v>45211</c:v>
                </c:pt>
                <c:pt idx="184">
                  <c:v>45210</c:v>
                </c:pt>
                <c:pt idx="185">
                  <c:v>45209</c:v>
                </c:pt>
                <c:pt idx="186">
                  <c:v>45208</c:v>
                </c:pt>
                <c:pt idx="187">
                  <c:v>45207</c:v>
                </c:pt>
                <c:pt idx="188">
                  <c:v>45206</c:v>
                </c:pt>
                <c:pt idx="189">
                  <c:v>45197</c:v>
                </c:pt>
                <c:pt idx="190">
                  <c:v>45196</c:v>
                </c:pt>
                <c:pt idx="191">
                  <c:v>45195</c:v>
                </c:pt>
                <c:pt idx="192">
                  <c:v>45194</c:v>
                </c:pt>
                <c:pt idx="193">
                  <c:v>45191</c:v>
                </c:pt>
                <c:pt idx="194">
                  <c:v>45190</c:v>
                </c:pt>
                <c:pt idx="195">
                  <c:v>45189</c:v>
                </c:pt>
                <c:pt idx="196">
                  <c:v>45188</c:v>
                </c:pt>
                <c:pt idx="197">
                  <c:v>45187</c:v>
                </c:pt>
                <c:pt idx="198">
                  <c:v>45184</c:v>
                </c:pt>
                <c:pt idx="199">
                  <c:v>45183</c:v>
                </c:pt>
                <c:pt idx="200">
                  <c:v>45182</c:v>
                </c:pt>
                <c:pt idx="201">
                  <c:v>45181</c:v>
                </c:pt>
                <c:pt idx="202">
                  <c:v>45180</c:v>
                </c:pt>
                <c:pt idx="203">
                  <c:v>45177</c:v>
                </c:pt>
                <c:pt idx="204">
                  <c:v>45176</c:v>
                </c:pt>
                <c:pt idx="205">
                  <c:v>45175</c:v>
                </c:pt>
                <c:pt idx="206">
                  <c:v>45174</c:v>
                </c:pt>
                <c:pt idx="207">
                  <c:v>45173</c:v>
                </c:pt>
                <c:pt idx="208">
                  <c:v>45170</c:v>
                </c:pt>
                <c:pt idx="209">
                  <c:v>45169</c:v>
                </c:pt>
                <c:pt idx="210">
                  <c:v>45168</c:v>
                </c:pt>
                <c:pt idx="211">
                  <c:v>45167</c:v>
                </c:pt>
                <c:pt idx="212">
                  <c:v>45166</c:v>
                </c:pt>
                <c:pt idx="213">
                  <c:v>45163</c:v>
                </c:pt>
                <c:pt idx="214">
                  <c:v>45162</c:v>
                </c:pt>
                <c:pt idx="215">
                  <c:v>45161</c:v>
                </c:pt>
                <c:pt idx="216">
                  <c:v>45160</c:v>
                </c:pt>
                <c:pt idx="217">
                  <c:v>45159</c:v>
                </c:pt>
                <c:pt idx="218">
                  <c:v>45156</c:v>
                </c:pt>
                <c:pt idx="219">
                  <c:v>45155</c:v>
                </c:pt>
                <c:pt idx="220">
                  <c:v>45154</c:v>
                </c:pt>
                <c:pt idx="221">
                  <c:v>45153</c:v>
                </c:pt>
                <c:pt idx="222">
                  <c:v>45152</c:v>
                </c:pt>
                <c:pt idx="223">
                  <c:v>45149</c:v>
                </c:pt>
                <c:pt idx="224">
                  <c:v>45148</c:v>
                </c:pt>
                <c:pt idx="225">
                  <c:v>45147</c:v>
                </c:pt>
                <c:pt idx="226">
                  <c:v>45146</c:v>
                </c:pt>
                <c:pt idx="227">
                  <c:v>45145</c:v>
                </c:pt>
                <c:pt idx="228">
                  <c:v>45142</c:v>
                </c:pt>
                <c:pt idx="229">
                  <c:v>45141</c:v>
                </c:pt>
                <c:pt idx="230">
                  <c:v>45140</c:v>
                </c:pt>
                <c:pt idx="231">
                  <c:v>45139</c:v>
                </c:pt>
                <c:pt idx="232">
                  <c:v>45138</c:v>
                </c:pt>
                <c:pt idx="233">
                  <c:v>45135</c:v>
                </c:pt>
                <c:pt idx="234">
                  <c:v>45134</c:v>
                </c:pt>
                <c:pt idx="235">
                  <c:v>45133</c:v>
                </c:pt>
                <c:pt idx="236">
                  <c:v>45132</c:v>
                </c:pt>
                <c:pt idx="237">
                  <c:v>45131</c:v>
                </c:pt>
                <c:pt idx="238">
                  <c:v>45128</c:v>
                </c:pt>
                <c:pt idx="239">
                  <c:v>45127</c:v>
                </c:pt>
                <c:pt idx="240">
                  <c:v>45126</c:v>
                </c:pt>
                <c:pt idx="241">
                  <c:v>45125</c:v>
                </c:pt>
                <c:pt idx="242">
                  <c:v>45124</c:v>
                </c:pt>
                <c:pt idx="243">
                  <c:v>45121</c:v>
                </c:pt>
                <c:pt idx="244">
                  <c:v>45120</c:v>
                </c:pt>
                <c:pt idx="245">
                  <c:v>45119</c:v>
                </c:pt>
                <c:pt idx="246">
                  <c:v>45118</c:v>
                </c:pt>
                <c:pt idx="247">
                  <c:v>45117</c:v>
                </c:pt>
                <c:pt idx="248">
                  <c:v>45114</c:v>
                </c:pt>
                <c:pt idx="249">
                  <c:v>45113</c:v>
                </c:pt>
                <c:pt idx="250">
                  <c:v>45112</c:v>
                </c:pt>
                <c:pt idx="251">
                  <c:v>45111</c:v>
                </c:pt>
                <c:pt idx="252">
                  <c:v>45110</c:v>
                </c:pt>
                <c:pt idx="253">
                  <c:v>45107</c:v>
                </c:pt>
                <c:pt idx="254">
                  <c:v>45106</c:v>
                </c:pt>
                <c:pt idx="255">
                  <c:v>45105</c:v>
                </c:pt>
                <c:pt idx="256">
                  <c:v>45104</c:v>
                </c:pt>
                <c:pt idx="257">
                  <c:v>45103</c:v>
                </c:pt>
                <c:pt idx="258">
                  <c:v>45102</c:v>
                </c:pt>
                <c:pt idx="259">
                  <c:v>45098</c:v>
                </c:pt>
                <c:pt idx="260">
                  <c:v>45097</c:v>
                </c:pt>
                <c:pt idx="261">
                  <c:v>45096</c:v>
                </c:pt>
                <c:pt idx="262">
                  <c:v>45093</c:v>
                </c:pt>
                <c:pt idx="263">
                  <c:v>45092</c:v>
                </c:pt>
                <c:pt idx="264">
                  <c:v>45091</c:v>
                </c:pt>
                <c:pt idx="265">
                  <c:v>45090</c:v>
                </c:pt>
                <c:pt idx="266">
                  <c:v>45089</c:v>
                </c:pt>
                <c:pt idx="267">
                  <c:v>45086</c:v>
                </c:pt>
                <c:pt idx="268">
                  <c:v>45085</c:v>
                </c:pt>
                <c:pt idx="269">
                  <c:v>45084</c:v>
                </c:pt>
                <c:pt idx="270">
                  <c:v>45083</c:v>
                </c:pt>
                <c:pt idx="271">
                  <c:v>45082</c:v>
                </c:pt>
                <c:pt idx="272">
                  <c:v>45079</c:v>
                </c:pt>
                <c:pt idx="273">
                  <c:v>45078</c:v>
                </c:pt>
                <c:pt idx="274">
                  <c:v>45077</c:v>
                </c:pt>
                <c:pt idx="275">
                  <c:v>45076</c:v>
                </c:pt>
                <c:pt idx="276">
                  <c:v>45075</c:v>
                </c:pt>
                <c:pt idx="277">
                  <c:v>45072</c:v>
                </c:pt>
                <c:pt idx="278">
                  <c:v>45071</c:v>
                </c:pt>
                <c:pt idx="279">
                  <c:v>45070</c:v>
                </c:pt>
                <c:pt idx="280">
                  <c:v>45069</c:v>
                </c:pt>
                <c:pt idx="281">
                  <c:v>45068</c:v>
                </c:pt>
                <c:pt idx="282">
                  <c:v>45065</c:v>
                </c:pt>
                <c:pt idx="283">
                  <c:v>45064</c:v>
                </c:pt>
                <c:pt idx="284">
                  <c:v>45063</c:v>
                </c:pt>
                <c:pt idx="285">
                  <c:v>45062</c:v>
                </c:pt>
                <c:pt idx="286">
                  <c:v>45061</c:v>
                </c:pt>
                <c:pt idx="287">
                  <c:v>45058</c:v>
                </c:pt>
                <c:pt idx="288">
                  <c:v>45057</c:v>
                </c:pt>
                <c:pt idx="289">
                  <c:v>45056</c:v>
                </c:pt>
                <c:pt idx="290">
                  <c:v>45055</c:v>
                </c:pt>
                <c:pt idx="291">
                  <c:v>45054</c:v>
                </c:pt>
                <c:pt idx="292">
                  <c:v>45052</c:v>
                </c:pt>
                <c:pt idx="293">
                  <c:v>45051</c:v>
                </c:pt>
                <c:pt idx="294">
                  <c:v>45050</c:v>
                </c:pt>
                <c:pt idx="295">
                  <c:v>45044</c:v>
                </c:pt>
                <c:pt idx="296">
                  <c:v>45043</c:v>
                </c:pt>
                <c:pt idx="297">
                  <c:v>45042</c:v>
                </c:pt>
                <c:pt idx="298">
                  <c:v>45041</c:v>
                </c:pt>
                <c:pt idx="299">
                  <c:v>45040</c:v>
                </c:pt>
                <c:pt idx="300">
                  <c:v>45039</c:v>
                </c:pt>
                <c:pt idx="301">
                  <c:v>45037</c:v>
                </c:pt>
                <c:pt idx="302">
                  <c:v>45036</c:v>
                </c:pt>
                <c:pt idx="303">
                  <c:v>45035</c:v>
                </c:pt>
                <c:pt idx="304">
                  <c:v>45034</c:v>
                </c:pt>
                <c:pt idx="305">
                  <c:v>45033</c:v>
                </c:pt>
                <c:pt idx="306">
                  <c:v>45030</c:v>
                </c:pt>
                <c:pt idx="307">
                  <c:v>45029</c:v>
                </c:pt>
                <c:pt idx="308">
                  <c:v>45028</c:v>
                </c:pt>
                <c:pt idx="309">
                  <c:v>45027</c:v>
                </c:pt>
                <c:pt idx="310">
                  <c:v>45026</c:v>
                </c:pt>
                <c:pt idx="311">
                  <c:v>45023</c:v>
                </c:pt>
                <c:pt idx="312">
                  <c:v>45022</c:v>
                </c:pt>
                <c:pt idx="313">
                  <c:v>45020</c:v>
                </c:pt>
                <c:pt idx="314">
                  <c:v>45019</c:v>
                </c:pt>
                <c:pt idx="315">
                  <c:v>45016</c:v>
                </c:pt>
                <c:pt idx="316">
                  <c:v>45015</c:v>
                </c:pt>
                <c:pt idx="317">
                  <c:v>45014</c:v>
                </c:pt>
                <c:pt idx="318">
                  <c:v>45013</c:v>
                </c:pt>
                <c:pt idx="319">
                  <c:v>45012</c:v>
                </c:pt>
                <c:pt idx="320">
                  <c:v>45009</c:v>
                </c:pt>
                <c:pt idx="321">
                  <c:v>45008</c:v>
                </c:pt>
                <c:pt idx="322">
                  <c:v>45007</c:v>
                </c:pt>
                <c:pt idx="323">
                  <c:v>45006</c:v>
                </c:pt>
                <c:pt idx="324">
                  <c:v>45005</c:v>
                </c:pt>
                <c:pt idx="325">
                  <c:v>45002</c:v>
                </c:pt>
                <c:pt idx="326">
                  <c:v>45001</c:v>
                </c:pt>
                <c:pt idx="327">
                  <c:v>45000</c:v>
                </c:pt>
                <c:pt idx="328">
                  <c:v>44999</c:v>
                </c:pt>
                <c:pt idx="329">
                  <c:v>44998</c:v>
                </c:pt>
                <c:pt idx="330">
                  <c:v>44995</c:v>
                </c:pt>
                <c:pt idx="331">
                  <c:v>44994</c:v>
                </c:pt>
                <c:pt idx="332">
                  <c:v>44993</c:v>
                </c:pt>
                <c:pt idx="333">
                  <c:v>44992</c:v>
                </c:pt>
                <c:pt idx="334">
                  <c:v>44991</c:v>
                </c:pt>
                <c:pt idx="335">
                  <c:v>44988</c:v>
                </c:pt>
                <c:pt idx="336">
                  <c:v>44987</c:v>
                </c:pt>
                <c:pt idx="337">
                  <c:v>44986</c:v>
                </c:pt>
                <c:pt idx="338">
                  <c:v>44985</c:v>
                </c:pt>
                <c:pt idx="339">
                  <c:v>44984</c:v>
                </c:pt>
                <c:pt idx="340">
                  <c:v>44981</c:v>
                </c:pt>
                <c:pt idx="341">
                  <c:v>44980</c:v>
                </c:pt>
                <c:pt idx="342">
                  <c:v>44979</c:v>
                </c:pt>
                <c:pt idx="343">
                  <c:v>44978</c:v>
                </c:pt>
                <c:pt idx="344">
                  <c:v>44977</c:v>
                </c:pt>
                <c:pt idx="345">
                  <c:v>44974</c:v>
                </c:pt>
                <c:pt idx="346">
                  <c:v>44973</c:v>
                </c:pt>
                <c:pt idx="347">
                  <c:v>44972</c:v>
                </c:pt>
                <c:pt idx="348">
                  <c:v>44971</c:v>
                </c:pt>
                <c:pt idx="349">
                  <c:v>44970</c:v>
                </c:pt>
                <c:pt idx="350">
                  <c:v>44967</c:v>
                </c:pt>
                <c:pt idx="351">
                  <c:v>44966</c:v>
                </c:pt>
                <c:pt idx="352">
                  <c:v>44965</c:v>
                </c:pt>
                <c:pt idx="353">
                  <c:v>44964</c:v>
                </c:pt>
                <c:pt idx="354">
                  <c:v>44963</c:v>
                </c:pt>
                <c:pt idx="355">
                  <c:v>44960</c:v>
                </c:pt>
                <c:pt idx="356">
                  <c:v>44959</c:v>
                </c:pt>
                <c:pt idx="357">
                  <c:v>44958</c:v>
                </c:pt>
                <c:pt idx="358">
                  <c:v>44957</c:v>
                </c:pt>
                <c:pt idx="359">
                  <c:v>44956</c:v>
                </c:pt>
                <c:pt idx="360">
                  <c:v>44955</c:v>
                </c:pt>
                <c:pt idx="361">
                  <c:v>44954</c:v>
                </c:pt>
                <c:pt idx="362">
                  <c:v>44946</c:v>
                </c:pt>
                <c:pt idx="363">
                  <c:v>44945</c:v>
                </c:pt>
                <c:pt idx="364">
                  <c:v>44944</c:v>
                </c:pt>
                <c:pt idx="365">
                  <c:v>44943</c:v>
                </c:pt>
                <c:pt idx="366">
                  <c:v>44942</c:v>
                </c:pt>
                <c:pt idx="367">
                  <c:v>44939</c:v>
                </c:pt>
                <c:pt idx="368">
                  <c:v>44938</c:v>
                </c:pt>
                <c:pt idx="369">
                  <c:v>44937</c:v>
                </c:pt>
                <c:pt idx="370">
                  <c:v>44936</c:v>
                </c:pt>
                <c:pt idx="371">
                  <c:v>44935</c:v>
                </c:pt>
                <c:pt idx="372">
                  <c:v>44932</c:v>
                </c:pt>
                <c:pt idx="373">
                  <c:v>44931</c:v>
                </c:pt>
                <c:pt idx="374">
                  <c:v>44930</c:v>
                </c:pt>
                <c:pt idx="375">
                  <c:v>44929</c:v>
                </c:pt>
                <c:pt idx="376">
                  <c:v>44925</c:v>
                </c:pt>
                <c:pt idx="377">
                  <c:v>44924</c:v>
                </c:pt>
                <c:pt idx="378">
                  <c:v>44923</c:v>
                </c:pt>
                <c:pt idx="379">
                  <c:v>44922</c:v>
                </c:pt>
                <c:pt idx="380">
                  <c:v>44921</c:v>
                </c:pt>
                <c:pt idx="381">
                  <c:v>44918</c:v>
                </c:pt>
                <c:pt idx="382">
                  <c:v>44917</c:v>
                </c:pt>
                <c:pt idx="383">
                  <c:v>44916</c:v>
                </c:pt>
                <c:pt idx="384">
                  <c:v>44915</c:v>
                </c:pt>
                <c:pt idx="385">
                  <c:v>44914</c:v>
                </c:pt>
                <c:pt idx="386">
                  <c:v>44911</c:v>
                </c:pt>
                <c:pt idx="387">
                  <c:v>44910</c:v>
                </c:pt>
                <c:pt idx="388">
                  <c:v>44909</c:v>
                </c:pt>
                <c:pt idx="389">
                  <c:v>44908</c:v>
                </c:pt>
                <c:pt idx="390">
                  <c:v>44907</c:v>
                </c:pt>
                <c:pt idx="391">
                  <c:v>44904</c:v>
                </c:pt>
                <c:pt idx="392">
                  <c:v>44903</c:v>
                </c:pt>
                <c:pt idx="393">
                  <c:v>44902</c:v>
                </c:pt>
                <c:pt idx="394">
                  <c:v>44901</c:v>
                </c:pt>
                <c:pt idx="395">
                  <c:v>44900</c:v>
                </c:pt>
                <c:pt idx="396">
                  <c:v>44897</c:v>
                </c:pt>
                <c:pt idx="397">
                  <c:v>44896</c:v>
                </c:pt>
                <c:pt idx="398">
                  <c:v>44895</c:v>
                </c:pt>
                <c:pt idx="399">
                  <c:v>44894</c:v>
                </c:pt>
                <c:pt idx="400">
                  <c:v>44893</c:v>
                </c:pt>
                <c:pt idx="401">
                  <c:v>44890</c:v>
                </c:pt>
                <c:pt idx="402">
                  <c:v>44889</c:v>
                </c:pt>
                <c:pt idx="403">
                  <c:v>44888</c:v>
                </c:pt>
                <c:pt idx="404">
                  <c:v>44887</c:v>
                </c:pt>
                <c:pt idx="405">
                  <c:v>44886</c:v>
                </c:pt>
                <c:pt idx="406">
                  <c:v>44883</c:v>
                </c:pt>
                <c:pt idx="407">
                  <c:v>44882</c:v>
                </c:pt>
                <c:pt idx="408">
                  <c:v>44881</c:v>
                </c:pt>
                <c:pt idx="409">
                  <c:v>44880</c:v>
                </c:pt>
                <c:pt idx="410">
                  <c:v>44879</c:v>
                </c:pt>
                <c:pt idx="411">
                  <c:v>44876</c:v>
                </c:pt>
                <c:pt idx="412">
                  <c:v>44875</c:v>
                </c:pt>
                <c:pt idx="413">
                  <c:v>44874</c:v>
                </c:pt>
                <c:pt idx="414">
                  <c:v>44873</c:v>
                </c:pt>
                <c:pt idx="415">
                  <c:v>44872</c:v>
                </c:pt>
                <c:pt idx="416">
                  <c:v>44869</c:v>
                </c:pt>
                <c:pt idx="417">
                  <c:v>44868</c:v>
                </c:pt>
                <c:pt idx="418">
                  <c:v>44867</c:v>
                </c:pt>
                <c:pt idx="419">
                  <c:v>44866</c:v>
                </c:pt>
                <c:pt idx="420">
                  <c:v>44865</c:v>
                </c:pt>
                <c:pt idx="421">
                  <c:v>44862</c:v>
                </c:pt>
                <c:pt idx="422">
                  <c:v>44861</c:v>
                </c:pt>
                <c:pt idx="423">
                  <c:v>44860</c:v>
                </c:pt>
                <c:pt idx="424">
                  <c:v>44859</c:v>
                </c:pt>
                <c:pt idx="425">
                  <c:v>44858</c:v>
                </c:pt>
                <c:pt idx="426">
                  <c:v>44855</c:v>
                </c:pt>
                <c:pt idx="427">
                  <c:v>44854</c:v>
                </c:pt>
                <c:pt idx="428">
                  <c:v>44853</c:v>
                </c:pt>
                <c:pt idx="429">
                  <c:v>44852</c:v>
                </c:pt>
                <c:pt idx="430">
                  <c:v>44851</c:v>
                </c:pt>
                <c:pt idx="431">
                  <c:v>44848</c:v>
                </c:pt>
                <c:pt idx="432">
                  <c:v>44847</c:v>
                </c:pt>
                <c:pt idx="433">
                  <c:v>44846</c:v>
                </c:pt>
                <c:pt idx="434">
                  <c:v>44845</c:v>
                </c:pt>
                <c:pt idx="435">
                  <c:v>44844</c:v>
                </c:pt>
                <c:pt idx="436">
                  <c:v>44843</c:v>
                </c:pt>
                <c:pt idx="437">
                  <c:v>44842</c:v>
                </c:pt>
                <c:pt idx="438">
                  <c:v>44834</c:v>
                </c:pt>
                <c:pt idx="439">
                  <c:v>44833</c:v>
                </c:pt>
                <c:pt idx="440">
                  <c:v>44832</c:v>
                </c:pt>
                <c:pt idx="441">
                  <c:v>44831</c:v>
                </c:pt>
                <c:pt idx="442">
                  <c:v>44830</c:v>
                </c:pt>
                <c:pt idx="443">
                  <c:v>44827</c:v>
                </c:pt>
                <c:pt idx="444">
                  <c:v>44826</c:v>
                </c:pt>
                <c:pt idx="445">
                  <c:v>44825</c:v>
                </c:pt>
                <c:pt idx="446">
                  <c:v>44824</c:v>
                </c:pt>
                <c:pt idx="447">
                  <c:v>44823</c:v>
                </c:pt>
                <c:pt idx="448">
                  <c:v>44820</c:v>
                </c:pt>
                <c:pt idx="449">
                  <c:v>44819</c:v>
                </c:pt>
                <c:pt idx="450">
                  <c:v>44818</c:v>
                </c:pt>
                <c:pt idx="451">
                  <c:v>44817</c:v>
                </c:pt>
                <c:pt idx="452">
                  <c:v>44813</c:v>
                </c:pt>
                <c:pt idx="453">
                  <c:v>44812</c:v>
                </c:pt>
                <c:pt idx="454">
                  <c:v>44811</c:v>
                </c:pt>
                <c:pt idx="455">
                  <c:v>44810</c:v>
                </c:pt>
                <c:pt idx="456">
                  <c:v>44809</c:v>
                </c:pt>
                <c:pt idx="457">
                  <c:v>44806</c:v>
                </c:pt>
                <c:pt idx="458">
                  <c:v>44805</c:v>
                </c:pt>
                <c:pt idx="459">
                  <c:v>44804</c:v>
                </c:pt>
                <c:pt idx="460">
                  <c:v>44803</c:v>
                </c:pt>
                <c:pt idx="461">
                  <c:v>44802</c:v>
                </c:pt>
                <c:pt idx="462">
                  <c:v>44799</c:v>
                </c:pt>
                <c:pt idx="463">
                  <c:v>44798</c:v>
                </c:pt>
                <c:pt idx="464">
                  <c:v>44797</c:v>
                </c:pt>
                <c:pt idx="465">
                  <c:v>44796</c:v>
                </c:pt>
                <c:pt idx="466">
                  <c:v>44795</c:v>
                </c:pt>
                <c:pt idx="467">
                  <c:v>44792</c:v>
                </c:pt>
                <c:pt idx="468">
                  <c:v>44791</c:v>
                </c:pt>
                <c:pt idx="469">
                  <c:v>44790</c:v>
                </c:pt>
                <c:pt idx="470">
                  <c:v>44789</c:v>
                </c:pt>
                <c:pt idx="471">
                  <c:v>44788</c:v>
                </c:pt>
                <c:pt idx="472">
                  <c:v>44785</c:v>
                </c:pt>
                <c:pt idx="473">
                  <c:v>44784</c:v>
                </c:pt>
                <c:pt idx="474">
                  <c:v>44783</c:v>
                </c:pt>
                <c:pt idx="475">
                  <c:v>44782</c:v>
                </c:pt>
                <c:pt idx="476">
                  <c:v>44781</c:v>
                </c:pt>
                <c:pt idx="477">
                  <c:v>44778</c:v>
                </c:pt>
                <c:pt idx="478">
                  <c:v>44777</c:v>
                </c:pt>
                <c:pt idx="479">
                  <c:v>44776</c:v>
                </c:pt>
                <c:pt idx="480">
                  <c:v>44775</c:v>
                </c:pt>
                <c:pt idx="481">
                  <c:v>44774</c:v>
                </c:pt>
                <c:pt idx="482">
                  <c:v>44771</c:v>
                </c:pt>
                <c:pt idx="483">
                  <c:v>44770</c:v>
                </c:pt>
                <c:pt idx="484">
                  <c:v>44769</c:v>
                </c:pt>
                <c:pt idx="485">
                  <c:v>44768</c:v>
                </c:pt>
                <c:pt idx="486">
                  <c:v>44767</c:v>
                </c:pt>
                <c:pt idx="487">
                  <c:v>44764</c:v>
                </c:pt>
                <c:pt idx="488">
                  <c:v>44763</c:v>
                </c:pt>
                <c:pt idx="489">
                  <c:v>44762</c:v>
                </c:pt>
                <c:pt idx="490">
                  <c:v>44761</c:v>
                </c:pt>
                <c:pt idx="491">
                  <c:v>44760</c:v>
                </c:pt>
                <c:pt idx="492">
                  <c:v>44757</c:v>
                </c:pt>
                <c:pt idx="493">
                  <c:v>44756</c:v>
                </c:pt>
                <c:pt idx="494">
                  <c:v>44755</c:v>
                </c:pt>
                <c:pt idx="495">
                  <c:v>44754</c:v>
                </c:pt>
                <c:pt idx="496">
                  <c:v>44753</c:v>
                </c:pt>
                <c:pt idx="497">
                  <c:v>44750</c:v>
                </c:pt>
                <c:pt idx="498">
                  <c:v>44749</c:v>
                </c:pt>
                <c:pt idx="499">
                  <c:v>44748</c:v>
                </c:pt>
                <c:pt idx="500">
                  <c:v>44747</c:v>
                </c:pt>
                <c:pt idx="501">
                  <c:v>44746</c:v>
                </c:pt>
                <c:pt idx="502">
                  <c:v>44743</c:v>
                </c:pt>
                <c:pt idx="503">
                  <c:v>44742</c:v>
                </c:pt>
                <c:pt idx="504">
                  <c:v>44741</c:v>
                </c:pt>
                <c:pt idx="505">
                  <c:v>44740</c:v>
                </c:pt>
                <c:pt idx="506">
                  <c:v>44739</c:v>
                </c:pt>
                <c:pt idx="507">
                  <c:v>44736</c:v>
                </c:pt>
                <c:pt idx="508">
                  <c:v>44735</c:v>
                </c:pt>
                <c:pt idx="509">
                  <c:v>44734</c:v>
                </c:pt>
                <c:pt idx="510">
                  <c:v>44733</c:v>
                </c:pt>
                <c:pt idx="511">
                  <c:v>44732</c:v>
                </c:pt>
                <c:pt idx="512">
                  <c:v>44729</c:v>
                </c:pt>
                <c:pt idx="513">
                  <c:v>44728</c:v>
                </c:pt>
                <c:pt idx="514">
                  <c:v>44727</c:v>
                </c:pt>
                <c:pt idx="515">
                  <c:v>44726</c:v>
                </c:pt>
                <c:pt idx="516">
                  <c:v>44725</c:v>
                </c:pt>
                <c:pt idx="517">
                  <c:v>44722</c:v>
                </c:pt>
                <c:pt idx="518">
                  <c:v>44721</c:v>
                </c:pt>
                <c:pt idx="519">
                  <c:v>44720</c:v>
                </c:pt>
                <c:pt idx="520">
                  <c:v>44719</c:v>
                </c:pt>
                <c:pt idx="521">
                  <c:v>44718</c:v>
                </c:pt>
                <c:pt idx="522">
                  <c:v>44714</c:v>
                </c:pt>
                <c:pt idx="523">
                  <c:v>44713</c:v>
                </c:pt>
                <c:pt idx="524">
                  <c:v>44712</c:v>
                </c:pt>
                <c:pt idx="525">
                  <c:v>44711</c:v>
                </c:pt>
                <c:pt idx="526">
                  <c:v>44708</c:v>
                </c:pt>
                <c:pt idx="527">
                  <c:v>44707</c:v>
                </c:pt>
                <c:pt idx="528">
                  <c:v>44706</c:v>
                </c:pt>
                <c:pt idx="529">
                  <c:v>44705</c:v>
                </c:pt>
                <c:pt idx="530">
                  <c:v>44704</c:v>
                </c:pt>
                <c:pt idx="531">
                  <c:v>44701</c:v>
                </c:pt>
                <c:pt idx="532">
                  <c:v>44700</c:v>
                </c:pt>
                <c:pt idx="533">
                  <c:v>44699</c:v>
                </c:pt>
                <c:pt idx="534">
                  <c:v>44698</c:v>
                </c:pt>
                <c:pt idx="535">
                  <c:v>44697</c:v>
                </c:pt>
                <c:pt idx="536">
                  <c:v>44694</c:v>
                </c:pt>
                <c:pt idx="537">
                  <c:v>44693</c:v>
                </c:pt>
                <c:pt idx="538">
                  <c:v>44692</c:v>
                </c:pt>
                <c:pt idx="539">
                  <c:v>44691</c:v>
                </c:pt>
                <c:pt idx="540">
                  <c:v>44690</c:v>
                </c:pt>
                <c:pt idx="541">
                  <c:v>44688</c:v>
                </c:pt>
                <c:pt idx="542">
                  <c:v>44687</c:v>
                </c:pt>
                <c:pt idx="543">
                  <c:v>44686</c:v>
                </c:pt>
                <c:pt idx="544">
                  <c:v>44680</c:v>
                </c:pt>
                <c:pt idx="545">
                  <c:v>44679</c:v>
                </c:pt>
                <c:pt idx="546">
                  <c:v>44678</c:v>
                </c:pt>
                <c:pt idx="547">
                  <c:v>44677</c:v>
                </c:pt>
                <c:pt idx="548">
                  <c:v>44676</c:v>
                </c:pt>
                <c:pt idx="549">
                  <c:v>44675</c:v>
                </c:pt>
                <c:pt idx="550">
                  <c:v>44673</c:v>
                </c:pt>
                <c:pt idx="551">
                  <c:v>44672</c:v>
                </c:pt>
                <c:pt idx="552">
                  <c:v>44671</c:v>
                </c:pt>
                <c:pt idx="553">
                  <c:v>44670</c:v>
                </c:pt>
                <c:pt idx="554">
                  <c:v>44669</c:v>
                </c:pt>
                <c:pt idx="555">
                  <c:v>44666</c:v>
                </c:pt>
                <c:pt idx="556">
                  <c:v>44665</c:v>
                </c:pt>
                <c:pt idx="557">
                  <c:v>44664</c:v>
                </c:pt>
                <c:pt idx="558">
                  <c:v>44663</c:v>
                </c:pt>
                <c:pt idx="559">
                  <c:v>44662</c:v>
                </c:pt>
                <c:pt idx="560">
                  <c:v>44659</c:v>
                </c:pt>
                <c:pt idx="561">
                  <c:v>44658</c:v>
                </c:pt>
                <c:pt idx="562">
                  <c:v>44657</c:v>
                </c:pt>
                <c:pt idx="563">
                  <c:v>44653</c:v>
                </c:pt>
                <c:pt idx="564">
                  <c:v>44652</c:v>
                </c:pt>
                <c:pt idx="565">
                  <c:v>44651</c:v>
                </c:pt>
                <c:pt idx="566">
                  <c:v>44650</c:v>
                </c:pt>
                <c:pt idx="567">
                  <c:v>44649</c:v>
                </c:pt>
                <c:pt idx="568">
                  <c:v>44648</c:v>
                </c:pt>
                <c:pt idx="569">
                  <c:v>44645</c:v>
                </c:pt>
                <c:pt idx="570">
                  <c:v>44644</c:v>
                </c:pt>
                <c:pt idx="571">
                  <c:v>44643</c:v>
                </c:pt>
                <c:pt idx="572">
                  <c:v>44642</c:v>
                </c:pt>
                <c:pt idx="573">
                  <c:v>44641</c:v>
                </c:pt>
                <c:pt idx="574">
                  <c:v>44638</c:v>
                </c:pt>
                <c:pt idx="575">
                  <c:v>44637</c:v>
                </c:pt>
                <c:pt idx="576">
                  <c:v>44636</c:v>
                </c:pt>
                <c:pt idx="577">
                  <c:v>44635</c:v>
                </c:pt>
                <c:pt idx="578">
                  <c:v>44634</c:v>
                </c:pt>
                <c:pt idx="579">
                  <c:v>44631</c:v>
                </c:pt>
                <c:pt idx="580">
                  <c:v>44630</c:v>
                </c:pt>
                <c:pt idx="581">
                  <c:v>44629</c:v>
                </c:pt>
                <c:pt idx="582">
                  <c:v>44628</c:v>
                </c:pt>
                <c:pt idx="583">
                  <c:v>44627</c:v>
                </c:pt>
                <c:pt idx="584">
                  <c:v>44624</c:v>
                </c:pt>
                <c:pt idx="585">
                  <c:v>44623</c:v>
                </c:pt>
                <c:pt idx="586">
                  <c:v>44622</c:v>
                </c:pt>
                <c:pt idx="587">
                  <c:v>44621</c:v>
                </c:pt>
                <c:pt idx="588">
                  <c:v>44620</c:v>
                </c:pt>
                <c:pt idx="589">
                  <c:v>44617</c:v>
                </c:pt>
                <c:pt idx="590">
                  <c:v>44616</c:v>
                </c:pt>
                <c:pt idx="591">
                  <c:v>44615</c:v>
                </c:pt>
                <c:pt idx="592">
                  <c:v>44614</c:v>
                </c:pt>
                <c:pt idx="593">
                  <c:v>44613</c:v>
                </c:pt>
                <c:pt idx="594">
                  <c:v>44610</c:v>
                </c:pt>
                <c:pt idx="595">
                  <c:v>44609</c:v>
                </c:pt>
                <c:pt idx="596">
                  <c:v>44608</c:v>
                </c:pt>
                <c:pt idx="597">
                  <c:v>44607</c:v>
                </c:pt>
                <c:pt idx="598">
                  <c:v>44606</c:v>
                </c:pt>
                <c:pt idx="599">
                  <c:v>44603</c:v>
                </c:pt>
                <c:pt idx="600">
                  <c:v>44602</c:v>
                </c:pt>
                <c:pt idx="601">
                  <c:v>44601</c:v>
                </c:pt>
                <c:pt idx="602">
                  <c:v>44600</c:v>
                </c:pt>
                <c:pt idx="603">
                  <c:v>44599</c:v>
                </c:pt>
                <c:pt idx="604">
                  <c:v>44591</c:v>
                </c:pt>
                <c:pt idx="605">
                  <c:v>44590</c:v>
                </c:pt>
                <c:pt idx="606">
                  <c:v>44589</c:v>
                </c:pt>
                <c:pt idx="607">
                  <c:v>44588</c:v>
                </c:pt>
                <c:pt idx="608">
                  <c:v>44587</c:v>
                </c:pt>
                <c:pt idx="609">
                  <c:v>44586</c:v>
                </c:pt>
                <c:pt idx="610">
                  <c:v>44585</c:v>
                </c:pt>
                <c:pt idx="611">
                  <c:v>44582</c:v>
                </c:pt>
                <c:pt idx="612">
                  <c:v>44581</c:v>
                </c:pt>
                <c:pt idx="613">
                  <c:v>44580</c:v>
                </c:pt>
                <c:pt idx="614">
                  <c:v>44579</c:v>
                </c:pt>
                <c:pt idx="615">
                  <c:v>44578</c:v>
                </c:pt>
                <c:pt idx="616">
                  <c:v>44575</c:v>
                </c:pt>
                <c:pt idx="617">
                  <c:v>44574</c:v>
                </c:pt>
                <c:pt idx="618">
                  <c:v>44573</c:v>
                </c:pt>
                <c:pt idx="619">
                  <c:v>44572</c:v>
                </c:pt>
                <c:pt idx="620">
                  <c:v>44571</c:v>
                </c:pt>
                <c:pt idx="621">
                  <c:v>44568</c:v>
                </c:pt>
                <c:pt idx="622">
                  <c:v>44567</c:v>
                </c:pt>
                <c:pt idx="623">
                  <c:v>44566</c:v>
                </c:pt>
                <c:pt idx="624">
                  <c:v>44565</c:v>
                </c:pt>
                <c:pt idx="625">
                  <c:v>44561</c:v>
                </c:pt>
                <c:pt idx="626">
                  <c:v>44560</c:v>
                </c:pt>
                <c:pt idx="627">
                  <c:v>44559</c:v>
                </c:pt>
                <c:pt idx="628">
                  <c:v>44558</c:v>
                </c:pt>
                <c:pt idx="629">
                  <c:v>44557</c:v>
                </c:pt>
                <c:pt idx="630">
                  <c:v>44554</c:v>
                </c:pt>
                <c:pt idx="631">
                  <c:v>44553</c:v>
                </c:pt>
                <c:pt idx="632">
                  <c:v>44552</c:v>
                </c:pt>
                <c:pt idx="633">
                  <c:v>44551</c:v>
                </c:pt>
                <c:pt idx="634">
                  <c:v>44550</c:v>
                </c:pt>
                <c:pt idx="635">
                  <c:v>44547</c:v>
                </c:pt>
                <c:pt idx="636">
                  <c:v>44546</c:v>
                </c:pt>
                <c:pt idx="637">
                  <c:v>44545</c:v>
                </c:pt>
                <c:pt idx="638">
                  <c:v>44544</c:v>
                </c:pt>
                <c:pt idx="639">
                  <c:v>44543</c:v>
                </c:pt>
                <c:pt idx="640">
                  <c:v>44540</c:v>
                </c:pt>
                <c:pt idx="641">
                  <c:v>44539</c:v>
                </c:pt>
                <c:pt idx="642">
                  <c:v>44538</c:v>
                </c:pt>
                <c:pt idx="643">
                  <c:v>44537</c:v>
                </c:pt>
                <c:pt idx="644">
                  <c:v>44536</c:v>
                </c:pt>
                <c:pt idx="645">
                  <c:v>44533</c:v>
                </c:pt>
                <c:pt idx="646">
                  <c:v>44532</c:v>
                </c:pt>
                <c:pt idx="647">
                  <c:v>44531</c:v>
                </c:pt>
                <c:pt idx="648">
                  <c:v>44530</c:v>
                </c:pt>
                <c:pt idx="649">
                  <c:v>44529</c:v>
                </c:pt>
                <c:pt idx="650">
                  <c:v>44526</c:v>
                </c:pt>
                <c:pt idx="651">
                  <c:v>44525</c:v>
                </c:pt>
                <c:pt idx="652">
                  <c:v>44524</c:v>
                </c:pt>
                <c:pt idx="653">
                  <c:v>44523</c:v>
                </c:pt>
                <c:pt idx="654">
                  <c:v>44522</c:v>
                </c:pt>
                <c:pt idx="655">
                  <c:v>44519</c:v>
                </c:pt>
                <c:pt idx="656">
                  <c:v>44518</c:v>
                </c:pt>
                <c:pt idx="657">
                  <c:v>44517</c:v>
                </c:pt>
                <c:pt idx="658">
                  <c:v>44516</c:v>
                </c:pt>
                <c:pt idx="659">
                  <c:v>44515</c:v>
                </c:pt>
                <c:pt idx="660">
                  <c:v>44512</c:v>
                </c:pt>
                <c:pt idx="661">
                  <c:v>44511</c:v>
                </c:pt>
                <c:pt idx="662">
                  <c:v>44510</c:v>
                </c:pt>
                <c:pt idx="663">
                  <c:v>44509</c:v>
                </c:pt>
                <c:pt idx="664">
                  <c:v>44508</c:v>
                </c:pt>
                <c:pt idx="665">
                  <c:v>44505</c:v>
                </c:pt>
                <c:pt idx="666">
                  <c:v>44504</c:v>
                </c:pt>
                <c:pt idx="667">
                  <c:v>44503</c:v>
                </c:pt>
                <c:pt idx="668">
                  <c:v>44502</c:v>
                </c:pt>
                <c:pt idx="669">
                  <c:v>44501</c:v>
                </c:pt>
                <c:pt idx="670">
                  <c:v>44498</c:v>
                </c:pt>
                <c:pt idx="671">
                  <c:v>44497</c:v>
                </c:pt>
                <c:pt idx="672">
                  <c:v>44496</c:v>
                </c:pt>
                <c:pt idx="673">
                  <c:v>44495</c:v>
                </c:pt>
                <c:pt idx="674">
                  <c:v>44494</c:v>
                </c:pt>
                <c:pt idx="675">
                  <c:v>44491</c:v>
                </c:pt>
                <c:pt idx="676">
                  <c:v>44490</c:v>
                </c:pt>
                <c:pt idx="677">
                  <c:v>44489</c:v>
                </c:pt>
                <c:pt idx="678">
                  <c:v>44488</c:v>
                </c:pt>
                <c:pt idx="679">
                  <c:v>44487</c:v>
                </c:pt>
                <c:pt idx="680">
                  <c:v>44484</c:v>
                </c:pt>
                <c:pt idx="681">
                  <c:v>44483</c:v>
                </c:pt>
                <c:pt idx="682">
                  <c:v>44482</c:v>
                </c:pt>
                <c:pt idx="683">
                  <c:v>44481</c:v>
                </c:pt>
                <c:pt idx="684">
                  <c:v>44480</c:v>
                </c:pt>
                <c:pt idx="685">
                  <c:v>44478</c:v>
                </c:pt>
                <c:pt idx="686">
                  <c:v>44477</c:v>
                </c:pt>
                <c:pt idx="687">
                  <c:v>44469</c:v>
                </c:pt>
                <c:pt idx="688">
                  <c:v>44468</c:v>
                </c:pt>
                <c:pt idx="689">
                  <c:v>44467</c:v>
                </c:pt>
                <c:pt idx="690">
                  <c:v>44466</c:v>
                </c:pt>
                <c:pt idx="691">
                  <c:v>44465</c:v>
                </c:pt>
                <c:pt idx="692">
                  <c:v>44463</c:v>
                </c:pt>
                <c:pt idx="693">
                  <c:v>44462</c:v>
                </c:pt>
                <c:pt idx="694">
                  <c:v>44461</c:v>
                </c:pt>
                <c:pt idx="695">
                  <c:v>44457</c:v>
                </c:pt>
                <c:pt idx="696">
                  <c:v>44456</c:v>
                </c:pt>
                <c:pt idx="697">
                  <c:v>44455</c:v>
                </c:pt>
                <c:pt idx="698">
                  <c:v>44454</c:v>
                </c:pt>
                <c:pt idx="699">
                  <c:v>44453</c:v>
                </c:pt>
                <c:pt idx="700">
                  <c:v>44452</c:v>
                </c:pt>
                <c:pt idx="701">
                  <c:v>44449</c:v>
                </c:pt>
                <c:pt idx="702">
                  <c:v>44448</c:v>
                </c:pt>
                <c:pt idx="703">
                  <c:v>44447</c:v>
                </c:pt>
                <c:pt idx="704">
                  <c:v>44446</c:v>
                </c:pt>
                <c:pt idx="705">
                  <c:v>44445</c:v>
                </c:pt>
                <c:pt idx="706">
                  <c:v>44442</c:v>
                </c:pt>
                <c:pt idx="707">
                  <c:v>44441</c:v>
                </c:pt>
                <c:pt idx="708">
                  <c:v>44440</c:v>
                </c:pt>
                <c:pt idx="709">
                  <c:v>44439</c:v>
                </c:pt>
                <c:pt idx="710">
                  <c:v>44438</c:v>
                </c:pt>
                <c:pt idx="711">
                  <c:v>44435</c:v>
                </c:pt>
                <c:pt idx="712">
                  <c:v>44434</c:v>
                </c:pt>
                <c:pt idx="713">
                  <c:v>44433</c:v>
                </c:pt>
                <c:pt idx="714">
                  <c:v>44432</c:v>
                </c:pt>
                <c:pt idx="715">
                  <c:v>44431</c:v>
                </c:pt>
                <c:pt idx="716">
                  <c:v>44428</c:v>
                </c:pt>
                <c:pt idx="717">
                  <c:v>44427</c:v>
                </c:pt>
                <c:pt idx="718">
                  <c:v>44426</c:v>
                </c:pt>
                <c:pt idx="719">
                  <c:v>44425</c:v>
                </c:pt>
                <c:pt idx="720">
                  <c:v>44424</c:v>
                </c:pt>
                <c:pt idx="721">
                  <c:v>44421</c:v>
                </c:pt>
                <c:pt idx="722">
                  <c:v>44420</c:v>
                </c:pt>
                <c:pt idx="723">
                  <c:v>44419</c:v>
                </c:pt>
                <c:pt idx="724">
                  <c:v>44418</c:v>
                </c:pt>
                <c:pt idx="725">
                  <c:v>44417</c:v>
                </c:pt>
                <c:pt idx="726">
                  <c:v>44414</c:v>
                </c:pt>
                <c:pt idx="727">
                  <c:v>44413</c:v>
                </c:pt>
                <c:pt idx="728">
                  <c:v>44412</c:v>
                </c:pt>
                <c:pt idx="729">
                  <c:v>44411</c:v>
                </c:pt>
                <c:pt idx="730">
                  <c:v>44410</c:v>
                </c:pt>
                <c:pt idx="731">
                  <c:v>44407</c:v>
                </c:pt>
                <c:pt idx="732">
                  <c:v>44406</c:v>
                </c:pt>
                <c:pt idx="733">
                  <c:v>44405</c:v>
                </c:pt>
                <c:pt idx="734">
                  <c:v>44404</c:v>
                </c:pt>
                <c:pt idx="735">
                  <c:v>44403</c:v>
                </c:pt>
                <c:pt idx="736">
                  <c:v>44400</c:v>
                </c:pt>
                <c:pt idx="737">
                  <c:v>44399</c:v>
                </c:pt>
                <c:pt idx="738">
                  <c:v>44398</c:v>
                </c:pt>
                <c:pt idx="739">
                  <c:v>44397</c:v>
                </c:pt>
                <c:pt idx="740">
                  <c:v>44396</c:v>
                </c:pt>
                <c:pt idx="741">
                  <c:v>44393</c:v>
                </c:pt>
                <c:pt idx="742">
                  <c:v>44392</c:v>
                </c:pt>
                <c:pt idx="743">
                  <c:v>44391</c:v>
                </c:pt>
                <c:pt idx="744">
                  <c:v>44390</c:v>
                </c:pt>
                <c:pt idx="745">
                  <c:v>44389</c:v>
                </c:pt>
                <c:pt idx="746">
                  <c:v>44386</c:v>
                </c:pt>
                <c:pt idx="747">
                  <c:v>44385</c:v>
                </c:pt>
                <c:pt idx="748">
                  <c:v>44384</c:v>
                </c:pt>
                <c:pt idx="749">
                  <c:v>44383</c:v>
                </c:pt>
                <c:pt idx="750">
                  <c:v>44382</c:v>
                </c:pt>
                <c:pt idx="751">
                  <c:v>44379</c:v>
                </c:pt>
                <c:pt idx="752">
                  <c:v>44378</c:v>
                </c:pt>
                <c:pt idx="753">
                  <c:v>44377</c:v>
                </c:pt>
                <c:pt idx="754">
                  <c:v>44376</c:v>
                </c:pt>
                <c:pt idx="755">
                  <c:v>44375</c:v>
                </c:pt>
                <c:pt idx="756">
                  <c:v>44372</c:v>
                </c:pt>
                <c:pt idx="757">
                  <c:v>44371</c:v>
                </c:pt>
                <c:pt idx="758">
                  <c:v>44370</c:v>
                </c:pt>
                <c:pt idx="759">
                  <c:v>44369</c:v>
                </c:pt>
                <c:pt idx="760">
                  <c:v>44368</c:v>
                </c:pt>
                <c:pt idx="761">
                  <c:v>44365</c:v>
                </c:pt>
                <c:pt idx="762">
                  <c:v>44364</c:v>
                </c:pt>
                <c:pt idx="763">
                  <c:v>44363</c:v>
                </c:pt>
                <c:pt idx="764">
                  <c:v>44362</c:v>
                </c:pt>
                <c:pt idx="765">
                  <c:v>44358</c:v>
                </c:pt>
                <c:pt idx="766">
                  <c:v>44357</c:v>
                </c:pt>
                <c:pt idx="767">
                  <c:v>44356</c:v>
                </c:pt>
                <c:pt idx="768">
                  <c:v>44355</c:v>
                </c:pt>
                <c:pt idx="769">
                  <c:v>44354</c:v>
                </c:pt>
                <c:pt idx="770">
                  <c:v>44351</c:v>
                </c:pt>
                <c:pt idx="771">
                  <c:v>44350</c:v>
                </c:pt>
                <c:pt idx="772">
                  <c:v>44349</c:v>
                </c:pt>
              </c:numCache>
            </c:numRef>
          </c:cat>
          <c:val>
            <c:numRef>
              <c:f>纯碱日度图表!$AC$18:$AC$790</c:f>
              <c:numCache>
                <c:formatCode>General</c:formatCode>
                <c:ptCount val="773"/>
                <c:pt idx="0">
                  <c:v>#N/A</c:v>
                </c:pt>
                <c:pt idx="1">
                  <c:v>-152</c:v>
                </c:pt>
                <c:pt idx="2">
                  <c:v>-174</c:v>
                </c:pt>
                <c:pt idx="3">
                  <c:v>-138</c:v>
                </c:pt>
                <c:pt idx="4">
                  <c:v>-76</c:v>
                </c:pt>
                <c:pt idx="5">
                  <c:v>-43</c:v>
                </c:pt>
                <c:pt idx="6">
                  <c:v>28</c:v>
                </c:pt>
                <c:pt idx="7">
                  <c:v>-19</c:v>
                </c:pt>
                <c:pt idx="8">
                  <c:v>22</c:v>
                </c:pt>
                <c:pt idx="9">
                  <c:v>107</c:v>
                </c:pt>
                <c:pt idx="10">
                  <c:v>21</c:v>
                </c:pt>
                <c:pt idx="11">
                  <c:v>10</c:v>
                </c:pt>
                <c:pt idx="12">
                  <c:v>55</c:v>
                </c:pt>
                <c:pt idx="13">
                  <c:v>74</c:v>
                </c:pt>
                <c:pt idx="14">
                  <c:v>30</c:v>
                </c:pt>
                <c:pt idx="15">
                  <c:v>-6</c:v>
                </c:pt>
                <c:pt idx="16">
                  <c:v>3</c:v>
                </c:pt>
                <c:pt idx="17">
                  <c:v>-25</c:v>
                </c:pt>
                <c:pt idx="18">
                  <c:v>30</c:v>
                </c:pt>
                <c:pt idx="19">
                  <c:v>-23</c:v>
                </c:pt>
                <c:pt idx="20">
                  <c:v>-32</c:v>
                </c:pt>
                <c:pt idx="21">
                  <c:v>5</c:v>
                </c:pt>
                <c:pt idx="22">
                  <c:v>-33</c:v>
                </c:pt>
                <c:pt idx="23">
                  <c:v>0</c:v>
                </c:pt>
                <c:pt idx="24">
                  <c:v>-105</c:v>
                </c:pt>
                <c:pt idx="25">
                  <c:v>-144</c:v>
                </c:pt>
                <c:pt idx="26">
                  <c:v>-233</c:v>
                </c:pt>
                <c:pt idx="27">
                  <c:v>-161</c:v>
                </c:pt>
                <c:pt idx="28">
                  <c:v>-242</c:v>
                </c:pt>
                <c:pt idx="29">
                  <c:v>-202</c:v>
                </c:pt>
                <c:pt idx="30">
                  <c:v>-176</c:v>
                </c:pt>
                <c:pt idx="31">
                  <c:v>-225</c:v>
                </c:pt>
                <c:pt idx="32">
                  <c:v>-163</c:v>
                </c:pt>
                <c:pt idx="33">
                  <c:v>-282</c:v>
                </c:pt>
                <c:pt idx="34">
                  <c:v>-201</c:v>
                </c:pt>
                <c:pt idx="35">
                  <c:v>-60</c:v>
                </c:pt>
                <c:pt idx="36">
                  <c:v>-34</c:v>
                </c:pt>
                <c:pt idx="37">
                  <c:v>-31</c:v>
                </c:pt>
                <c:pt idx="38">
                  <c:v>-66</c:v>
                </c:pt>
                <c:pt idx="39">
                  <c:v>#N/A</c:v>
                </c:pt>
                <c:pt idx="40">
                  <c:v>-22</c:v>
                </c:pt>
                <c:pt idx="41">
                  <c:v>-62</c:v>
                </c:pt>
                <c:pt idx="42">
                  <c:v>-37</c:v>
                </c:pt>
                <c:pt idx="43">
                  <c:v>-77</c:v>
                </c:pt>
                <c:pt idx="44">
                  <c:v>-112</c:v>
                </c:pt>
                <c:pt idx="45">
                  <c:v>-26</c:v>
                </c:pt>
                <c:pt idx="46">
                  <c:v>-97</c:v>
                </c:pt>
                <c:pt idx="47">
                  <c:v>#N/A</c:v>
                </c:pt>
                <c:pt idx="48">
                  <c:v>-292</c:v>
                </c:pt>
                <c:pt idx="49">
                  <c:v>-271</c:v>
                </c:pt>
                <c:pt idx="50">
                  <c:v>-148</c:v>
                </c:pt>
                <c:pt idx="51">
                  <c:v>-111</c:v>
                </c:pt>
                <c:pt idx="52">
                  <c:v>-150</c:v>
                </c:pt>
                <c:pt idx="53">
                  <c:v>-151</c:v>
                </c:pt>
                <c:pt idx="54">
                  <c:v>-120</c:v>
                </c:pt>
                <c:pt idx="55">
                  <c:v>17</c:v>
                </c:pt>
                <c:pt idx="56">
                  <c:v>51</c:v>
                </c:pt>
                <c:pt idx="57">
                  <c:v>18</c:v>
                </c:pt>
                <c:pt idx="58">
                  <c:v>35</c:v>
                </c:pt>
                <c:pt idx="59">
                  <c:v>44</c:v>
                </c:pt>
                <c:pt idx="60">
                  <c:v>5</c:v>
                </c:pt>
                <c:pt idx="61">
                  <c:v>31</c:v>
                </c:pt>
                <c:pt idx="62">
                  <c:v>60</c:v>
                </c:pt>
                <c:pt idx="63">
                  <c:v>#N/A</c:v>
                </c:pt>
                <c:pt idx="64">
                  <c:v>124</c:v>
                </c:pt>
                <c:pt idx="65">
                  <c:v>147</c:v>
                </c:pt>
                <c:pt idx="66">
                  <c:v>167</c:v>
                </c:pt>
                <c:pt idx="67">
                  <c:v>161</c:v>
                </c:pt>
                <c:pt idx="68">
                  <c:v>206</c:v>
                </c:pt>
                <c:pt idx="69">
                  <c:v>214</c:v>
                </c:pt>
                <c:pt idx="70">
                  <c:v>171</c:v>
                </c:pt>
                <c:pt idx="71">
                  <c:v>175</c:v>
                </c:pt>
                <c:pt idx="72">
                  <c:v>118</c:v>
                </c:pt>
                <c:pt idx="73">
                  <c:v>91</c:v>
                </c:pt>
                <c:pt idx="74">
                  <c:v>142</c:v>
                </c:pt>
                <c:pt idx="75">
                  <c:v>82</c:v>
                </c:pt>
                <c:pt idx="76">
                  <c:v>126</c:v>
                </c:pt>
                <c:pt idx="77">
                  <c:v>141</c:v>
                </c:pt>
                <c:pt idx="78">
                  <c:v>138</c:v>
                </c:pt>
                <c:pt idx="79">
                  <c:v>71</c:v>
                </c:pt>
                <c:pt idx="80">
                  <c:v>85</c:v>
                </c:pt>
                <c:pt idx="81">
                  <c:v>62</c:v>
                </c:pt>
                <c:pt idx="82">
                  <c:v>10</c:v>
                </c:pt>
                <c:pt idx="83">
                  <c:v>16</c:v>
                </c:pt>
                <c:pt idx="84">
                  <c:v>54</c:v>
                </c:pt>
                <c:pt idx="85">
                  <c:v>65</c:v>
                </c:pt>
                <c:pt idx="86">
                  <c:v>248</c:v>
                </c:pt>
                <c:pt idx="87">
                  <c:v>284</c:v>
                </c:pt>
                <c:pt idx="88">
                  <c:v>300</c:v>
                </c:pt>
                <c:pt idx="89">
                  <c:v>321</c:v>
                </c:pt>
                <c:pt idx="90">
                  <c:v>291</c:v>
                </c:pt>
                <c:pt idx="91">
                  <c:v>324</c:v>
                </c:pt>
                <c:pt idx="92">
                  <c:v>255</c:v>
                </c:pt>
                <c:pt idx="93">
                  <c:v>248</c:v>
                </c:pt>
                <c:pt idx="94">
                  <c:v>261</c:v>
                </c:pt>
                <c:pt idx="95">
                  <c:v>254</c:v>
                </c:pt>
                <c:pt idx="96">
                  <c:v>359</c:v>
                </c:pt>
                <c:pt idx="97">
                  <c:v>#N/A</c:v>
                </c:pt>
                <c:pt idx="98">
                  <c:v>252</c:v>
                </c:pt>
                <c:pt idx="99">
                  <c:v>254</c:v>
                </c:pt>
                <c:pt idx="100">
                  <c:v>260</c:v>
                </c:pt>
                <c:pt idx="101">
                  <c:v>259</c:v>
                </c:pt>
                <c:pt idx="102">
                  <c:v>#N/A</c:v>
                </c:pt>
                <c:pt idx="103">
                  <c:v>234</c:v>
                </c:pt>
                <c:pt idx="104">
                  <c:v>287</c:v>
                </c:pt>
                <c:pt idx="105">
                  <c:v>258</c:v>
                </c:pt>
                <c:pt idx="106">
                  <c:v>267</c:v>
                </c:pt>
                <c:pt idx="107">
                  <c:v>182</c:v>
                </c:pt>
                <c:pt idx="108">
                  <c:v>207</c:v>
                </c:pt>
                <c:pt idx="109">
                  <c:v>131</c:v>
                </c:pt>
                <c:pt idx="110">
                  <c:v>86</c:v>
                </c:pt>
                <c:pt idx="111">
                  <c:v>67</c:v>
                </c:pt>
                <c:pt idx="112">
                  <c:v>115</c:v>
                </c:pt>
                <c:pt idx="113">
                  <c:v>293</c:v>
                </c:pt>
                <c:pt idx="114">
                  <c:v>295</c:v>
                </c:pt>
                <c:pt idx="115">
                  <c:v>307</c:v>
                </c:pt>
                <c:pt idx="116">
                  <c:v>288</c:v>
                </c:pt>
                <c:pt idx="117">
                  <c:v>462</c:v>
                </c:pt>
                <c:pt idx="118">
                  <c:v>473</c:v>
                </c:pt>
                <c:pt idx="119">
                  <c:v>438</c:v>
                </c:pt>
                <c:pt idx="120">
                  <c:v>602</c:v>
                </c:pt>
                <c:pt idx="121">
                  <c:v>523</c:v>
                </c:pt>
                <c:pt idx="122">
                  <c:v>502</c:v>
                </c:pt>
                <c:pt idx="123">
                  <c:v>560</c:v>
                </c:pt>
                <c:pt idx="124">
                  <c:v>608</c:v>
                </c:pt>
                <c:pt idx="125">
                  <c:v>526</c:v>
                </c:pt>
                <c:pt idx="126">
                  <c:v>682</c:v>
                </c:pt>
                <c:pt idx="127">
                  <c:v>656</c:v>
                </c:pt>
                <c:pt idx="128">
                  <c:v>645</c:v>
                </c:pt>
                <c:pt idx="129">
                  <c:v>621</c:v>
                </c:pt>
                <c:pt idx="130">
                  <c:v>749</c:v>
                </c:pt>
                <c:pt idx="131">
                  <c:v>740</c:v>
                </c:pt>
                <c:pt idx="132">
                  <c:v>670</c:v>
                </c:pt>
                <c:pt idx="133">
                  <c:v>682</c:v>
                </c:pt>
                <c:pt idx="134">
                  <c:v>726</c:v>
                </c:pt>
                <c:pt idx="135">
                  <c:v>729</c:v>
                </c:pt>
                <c:pt idx="136">
                  <c:v>673</c:v>
                </c:pt>
                <c:pt idx="137">
                  <c:v>643</c:v>
                </c:pt>
                <c:pt idx="138">
                  <c:v>666</c:v>
                </c:pt>
                <c:pt idx="139">
                  <c:v>636</c:v>
                </c:pt>
                <c:pt idx="140">
                  <c:v>555</c:v>
                </c:pt>
                <c:pt idx="141">
                  <c:v>554</c:v>
                </c:pt>
                <c:pt idx="142">
                  <c:v>518</c:v>
                </c:pt>
                <c:pt idx="143">
                  <c:v>571</c:v>
                </c:pt>
                <c:pt idx="144">
                  <c:v>766</c:v>
                </c:pt>
                <c:pt idx="145">
                  <c:v>725</c:v>
                </c:pt>
                <c:pt idx="146">
                  <c:v>63</c:v>
                </c:pt>
                <c:pt idx="147">
                  <c:v>146</c:v>
                </c:pt>
                <c:pt idx="148">
                  <c:v>258</c:v>
                </c:pt>
                <c:pt idx="149">
                  <c:v>265</c:v>
                </c:pt>
                <c:pt idx="150">
                  <c:v>341</c:v>
                </c:pt>
                <c:pt idx="151">
                  <c:v>166</c:v>
                </c:pt>
                <c:pt idx="152">
                  <c:v>177</c:v>
                </c:pt>
                <c:pt idx="153">
                  <c:v>147</c:v>
                </c:pt>
                <c:pt idx="154">
                  <c:v>109</c:v>
                </c:pt>
                <c:pt idx="155">
                  <c:v>244</c:v>
                </c:pt>
                <c:pt idx="156">
                  <c:v>164</c:v>
                </c:pt>
                <c:pt idx="157">
                  <c:v>140</c:v>
                </c:pt>
                <c:pt idx="158">
                  <c:v>196</c:v>
                </c:pt>
                <c:pt idx="159">
                  <c:v>194</c:v>
                </c:pt>
                <c:pt idx="160">
                  <c:v>118</c:v>
                </c:pt>
                <c:pt idx="161">
                  <c:v>92</c:v>
                </c:pt>
                <c:pt idx="162">
                  <c:v>24</c:v>
                </c:pt>
                <c:pt idx="163">
                  <c:v>172</c:v>
                </c:pt>
                <c:pt idx="164">
                  <c:v>286</c:v>
                </c:pt>
                <c:pt idx="165">
                  <c:v>319</c:v>
                </c:pt>
                <c:pt idx="166">
                  <c:v>344</c:v>
                </c:pt>
                <c:pt idx="167">
                  <c:v>413</c:v>
                </c:pt>
                <c:pt idx="168">
                  <c:v>462</c:v>
                </c:pt>
                <c:pt idx="169">
                  <c:v>570</c:v>
                </c:pt>
                <c:pt idx="170">
                  <c:v>571</c:v>
                </c:pt>
                <c:pt idx="171">
                  <c:v>701</c:v>
                </c:pt>
                <c:pt idx="172">
                  <c:v>762</c:v>
                </c:pt>
                <c:pt idx="173">
                  <c:v>785</c:v>
                </c:pt>
                <c:pt idx="174">
                  <c:v>758</c:v>
                </c:pt>
                <c:pt idx="175">
                  <c:v>810</c:v>
                </c:pt>
                <c:pt idx="176">
                  <c:v>810</c:v>
                </c:pt>
                <c:pt idx="177">
                  <c:v>891</c:v>
                </c:pt>
                <c:pt idx="178">
                  <c:v>968</c:v>
                </c:pt>
                <c:pt idx="179">
                  <c:v>997</c:v>
                </c:pt>
                <c:pt idx="180">
                  <c:v>1390</c:v>
                </c:pt>
                <c:pt idx="181">
                  <c:v>1358</c:v>
                </c:pt>
                <c:pt idx="182">
                  <c:v>1376</c:v>
                </c:pt>
                <c:pt idx="183">
                  <c:v>1376</c:v>
                </c:pt>
                <c:pt idx="184">
                  <c:v>1406</c:v>
                </c:pt>
                <c:pt idx="185">
                  <c:v>1397</c:v>
                </c:pt>
                <c:pt idx="186">
                  <c:v>1352</c:v>
                </c:pt>
                <c:pt idx="187">
                  <c:v>#N/A</c:v>
                </c:pt>
                <c:pt idx="188">
                  <c:v>#N/A</c:v>
                </c:pt>
                <c:pt idx="189">
                  <c:v>1360</c:v>
                </c:pt>
                <c:pt idx="190">
                  <c:v>1316</c:v>
                </c:pt>
                <c:pt idx="191">
                  <c:v>1299</c:v>
                </c:pt>
                <c:pt idx="192">
                  <c:v>1299</c:v>
                </c:pt>
                <c:pt idx="193">
                  <c:v>1247</c:v>
                </c:pt>
                <c:pt idx="194">
                  <c:v>1276</c:v>
                </c:pt>
                <c:pt idx="195">
                  <c:v>1206</c:v>
                </c:pt>
                <c:pt idx="196">
                  <c:v>1197</c:v>
                </c:pt>
                <c:pt idx="197">
                  <c:v>1227</c:v>
                </c:pt>
                <c:pt idx="198">
                  <c:v>1259</c:v>
                </c:pt>
                <c:pt idx="199">
                  <c:v>1287</c:v>
                </c:pt>
                <c:pt idx="200">
                  <c:v>1309</c:v>
                </c:pt>
                <c:pt idx="201">
                  <c:v>1285</c:v>
                </c:pt>
                <c:pt idx="202">
                  <c:v>1263</c:v>
                </c:pt>
                <c:pt idx="203">
                  <c:v>1307</c:v>
                </c:pt>
                <c:pt idx="204">
                  <c:v>1232</c:v>
                </c:pt>
                <c:pt idx="205">
                  <c:v>1188</c:v>
                </c:pt>
                <c:pt idx="206">
                  <c:v>1145</c:v>
                </c:pt>
                <c:pt idx="207">
                  <c:v>1197</c:v>
                </c:pt>
                <c:pt idx="208">
                  <c:v>1047</c:v>
                </c:pt>
                <c:pt idx="209">
                  <c:v>1015</c:v>
                </c:pt>
                <c:pt idx="210">
                  <c:v>1005</c:v>
                </c:pt>
                <c:pt idx="211">
                  <c:v>1136</c:v>
                </c:pt>
                <c:pt idx="212">
                  <c:v>1002</c:v>
                </c:pt>
                <c:pt idx="213">
                  <c:v>720</c:v>
                </c:pt>
                <c:pt idx="214">
                  <c:v>678</c:v>
                </c:pt>
                <c:pt idx="215">
                  <c:v>559</c:v>
                </c:pt>
                <c:pt idx="216">
                  <c:v>543</c:v>
                </c:pt>
                <c:pt idx="217">
                  <c:v>412</c:v>
                </c:pt>
                <c:pt idx="218">
                  <c:v>509</c:v>
                </c:pt>
                <c:pt idx="219">
                  <c:v>517</c:v>
                </c:pt>
                <c:pt idx="220">
                  <c:v>610</c:v>
                </c:pt>
                <c:pt idx="221">
                  <c:v>621</c:v>
                </c:pt>
                <c:pt idx="222">
                  <c:v>616</c:v>
                </c:pt>
                <c:pt idx="223">
                  <c:v>593</c:v>
                </c:pt>
                <c:pt idx="224">
                  <c:v>643</c:v>
                </c:pt>
                <c:pt idx="225">
                  <c:v>640</c:v>
                </c:pt>
                <c:pt idx="226">
                  <c:v>662</c:v>
                </c:pt>
                <c:pt idx="227">
                  <c:v>674</c:v>
                </c:pt>
                <c:pt idx="228">
                  <c:v>621</c:v>
                </c:pt>
                <c:pt idx="229">
                  <c:v>164</c:v>
                </c:pt>
                <c:pt idx="230">
                  <c:v>85</c:v>
                </c:pt>
                <c:pt idx="231">
                  <c:v>-27</c:v>
                </c:pt>
                <c:pt idx="232">
                  <c:v>15</c:v>
                </c:pt>
                <c:pt idx="233">
                  <c:v>14</c:v>
                </c:pt>
                <c:pt idx="234">
                  <c:v>-47</c:v>
                </c:pt>
                <c:pt idx="235">
                  <c:v>-42</c:v>
                </c:pt>
                <c:pt idx="236">
                  <c:v>80</c:v>
                </c:pt>
                <c:pt idx="237">
                  <c:v>-10</c:v>
                </c:pt>
                <c:pt idx="238">
                  <c:v>10</c:v>
                </c:pt>
                <c:pt idx="239">
                  <c:v>25</c:v>
                </c:pt>
                <c:pt idx="240">
                  <c:v>103</c:v>
                </c:pt>
                <c:pt idx="241">
                  <c:v>105</c:v>
                </c:pt>
                <c:pt idx="242">
                  <c:v>140</c:v>
                </c:pt>
                <c:pt idx="243">
                  <c:v>96</c:v>
                </c:pt>
                <c:pt idx="244">
                  <c:v>114</c:v>
                </c:pt>
                <c:pt idx="245">
                  <c:v>122</c:v>
                </c:pt>
                <c:pt idx="246">
                  <c:v>156</c:v>
                </c:pt>
                <c:pt idx="247">
                  <c:v>222</c:v>
                </c:pt>
                <c:pt idx="248">
                  <c:v>254</c:v>
                </c:pt>
                <c:pt idx="249">
                  <c:v>262</c:v>
                </c:pt>
                <c:pt idx="250">
                  <c:v>264</c:v>
                </c:pt>
                <c:pt idx="251">
                  <c:v>247</c:v>
                </c:pt>
                <c:pt idx="252">
                  <c:v>260</c:v>
                </c:pt>
                <c:pt idx="253">
                  <c:v>262</c:v>
                </c:pt>
                <c:pt idx="254">
                  <c:v>263</c:v>
                </c:pt>
                <c:pt idx="255">
                  <c:v>316</c:v>
                </c:pt>
                <c:pt idx="256">
                  <c:v>268</c:v>
                </c:pt>
                <c:pt idx="257">
                  <c:v>275</c:v>
                </c:pt>
                <c:pt idx="258">
                  <c:v>#N/A</c:v>
                </c:pt>
                <c:pt idx="259">
                  <c:v>279</c:v>
                </c:pt>
                <c:pt idx="260">
                  <c:v>233</c:v>
                </c:pt>
                <c:pt idx="261">
                  <c:v>259</c:v>
                </c:pt>
                <c:pt idx="262">
                  <c:v>253</c:v>
                </c:pt>
                <c:pt idx="263">
                  <c:v>268</c:v>
                </c:pt>
                <c:pt idx="264">
                  <c:v>262</c:v>
                </c:pt>
                <c:pt idx="265">
                  <c:v>270</c:v>
                </c:pt>
                <c:pt idx="266">
                  <c:v>361</c:v>
                </c:pt>
                <c:pt idx="267">
                  <c:v>294</c:v>
                </c:pt>
                <c:pt idx="268">
                  <c:v>324</c:v>
                </c:pt>
                <c:pt idx="269">
                  <c:v>316</c:v>
                </c:pt>
                <c:pt idx="270">
                  <c:v>295</c:v>
                </c:pt>
                <c:pt idx="271">
                  <c:v>270</c:v>
                </c:pt>
                <c:pt idx="272">
                  <c:v>239</c:v>
                </c:pt>
                <c:pt idx="273">
                  <c:v>301</c:v>
                </c:pt>
                <c:pt idx="274">
                  <c:v>333</c:v>
                </c:pt>
                <c:pt idx="275">
                  <c:v>347</c:v>
                </c:pt>
                <c:pt idx="276">
                  <c:v>259</c:v>
                </c:pt>
                <c:pt idx="277">
                  <c:v>340</c:v>
                </c:pt>
                <c:pt idx="278">
                  <c:v>380</c:v>
                </c:pt>
                <c:pt idx="279">
                  <c:v>383</c:v>
                </c:pt>
                <c:pt idx="280">
                  <c:v>378</c:v>
                </c:pt>
                <c:pt idx="281">
                  <c:v>399</c:v>
                </c:pt>
                <c:pt idx="282">
                  <c:v>457</c:v>
                </c:pt>
                <c:pt idx="283">
                  <c:v>385</c:v>
                </c:pt>
                <c:pt idx="284">
                  <c:v>381</c:v>
                </c:pt>
                <c:pt idx="285">
                  <c:v>350</c:v>
                </c:pt>
                <c:pt idx="286">
                  <c:v>546</c:v>
                </c:pt>
                <c:pt idx="287">
                  <c:v>526</c:v>
                </c:pt>
                <c:pt idx="288">
                  <c:v>529</c:v>
                </c:pt>
                <c:pt idx="289">
                  <c:v>478</c:v>
                </c:pt>
                <c:pt idx="290">
                  <c:v>462</c:v>
                </c:pt>
                <c:pt idx="291">
                  <c:v>380</c:v>
                </c:pt>
                <c:pt idx="292">
                  <c:v>#N/A</c:v>
                </c:pt>
                <c:pt idx="293">
                  <c:v>615</c:v>
                </c:pt>
                <c:pt idx="294">
                  <c:v>599</c:v>
                </c:pt>
                <c:pt idx="295">
                  <c:v>756</c:v>
                </c:pt>
                <c:pt idx="296">
                  <c:v>709</c:v>
                </c:pt>
                <c:pt idx="297">
                  <c:v>707</c:v>
                </c:pt>
                <c:pt idx="298">
                  <c:v>729</c:v>
                </c:pt>
                <c:pt idx="299">
                  <c:v>767</c:v>
                </c:pt>
                <c:pt idx="300">
                  <c:v>#N/A</c:v>
                </c:pt>
                <c:pt idx="301">
                  <c:v>674</c:v>
                </c:pt>
                <c:pt idx="302">
                  <c:v>680</c:v>
                </c:pt>
                <c:pt idx="303">
                  <c:v>583</c:v>
                </c:pt>
                <c:pt idx="304">
                  <c:v>584</c:v>
                </c:pt>
                <c:pt idx="305">
                  <c:v>581</c:v>
                </c:pt>
                <c:pt idx="306">
                  <c:v>602</c:v>
                </c:pt>
                <c:pt idx="307">
                  <c:v>636</c:v>
                </c:pt>
                <c:pt idx="308">
                  <c:v>620</c:v>
                </c:pt>
                <c:pt idx="309">
                  <c:v>607</c:v>
                </c:pt>
                <c:pt idx="310">
                  <c:v>624</c:v>
                </c:pt>
                <c:pt idx="311">
                  <c:v>567</c:v>
                </c:pt>
                <c:pt idx="312">
                  <c:v>592</c:v>
                </c:pt>
                <c:pt idx="313">
                  <c:v>560</c:v>
                </c:pt>
                <c:pt idx="314">
                  <c:v>567</c:v>
                </c:pt>
                <c:pt idx="315">
                  <c:v>537</c:v>
                </c:pt>
                <c:pt idx="316">
                  <c:v>534</c:v>
                </c:pt>
                <c:pt idx="317">
                  <c:v>548</c:v>
                </c:pt>
                <c:pt idx="318">
                  <c:v>543</c:v>
                </c:pt>
                <c:pt idx="319">
                  <c:v>520</c:v>
                </c:pt>
                <c:pt idx="320">
                  <c:v>175</c:v>
                </c:pt>
                <c:pt idx="321">
                  <c:v>212</c:v>
                </c:pt>
                <c:pt idx="322">
                  <c:v>215</c:v>
                </c:pt>
                <c:pt idx="323">
                  <c:v>244</c:v>
                </c:pt>
                <c:pt idx="324">
                  <c:v>207</c:v>
                </c:pt>
                <c:pt idx="325">
                  <c:v>213</c:v>
                </c:pt>
                <c:pt idx="326">
                  <c:v>242</c:v>
                </c:pt>
                <c:pt idx="327">
                  <c:v>195</c:v>
                </c:pt>
                <c:pt idx="328">
                  <c:v>223</c:v>
                </c:pt>
                <c:pt idx="329">
                  <c:v>189</c:v>
                </c:pt>
                <c:pt idx="330">
                  <c:v>157</c:v>
                </c:pt>
                <c:pt idx="331">
                  <c:v>151</c:v>
                </c:pt>
                <c:pt idx="332">
                  <c:v>162</c:v>
                </c:pt>
                <c:pt idx="333">
                  <c:v>131</c:v>
                </c:pt>
                <c:pt idx="334">
                  <c:v>112</c:v>
                </c:pt>
                <c:pt idx="335">
                  <c:v>64</c:v>
                </c:pt>
                <c:pt idx="336">
                  <c:v>80</c:v>
                </c:pt>
                <c:pt idx="337">
                  <c:v>87</c:v>
                </c:pt>
                <c:pt idx="338">
                  <c:v>121</c:v>
                </c:pt>
                <c:pt idx="339">
                  <c:v>98</c:v>
                </c:pt>
                <c:pt idx="340">
                  <c:v>82</c:v>
                </c:pt>
                <c:pt idx="341">
                  <c:v>44</c:v>
                </c:pt>
                <c:pt idx="342">
                  <c:v>18</c:v>
                </c:pt>
                <c:pt idx="343">
                  <c:v>15</c:v>
                </c:pt>
                <c:pt idx="344">
                  <c:v>109</c:v>
                </c:pt>
                <c:pt idx="345">
                  <c:v>72</c:v>
                </c:pt>
                <c:pt idx="346">
                  <c:v>91</c:v>
                </c:pt>
                <c:pt idx="347">
                  <c:v>123</c:v>
                </c:pt>
                <c:pt idx="348">
                  <c:v>64</c:v>
                </c:pt>
                <c:pt idx="349">
                  <c:v>104</c:v>
                </c:pt>
                <c:pt idx="350">
                  <c:v>101</c:v>
                </c:pt>
                <c:pt idx="351">
                  <c:v>71</c:v>
                </c:pt>
                <c:pt idx="352">
                  <c:v>43</c:v>
                </c:pt>
                <c:pt idx="353">
                  <c:v>71</c:v>
                </c:pt>
                <c:pt idx="354">
                  <c:v>31</c:v>
                </c:pt>
                <c:pt idx="355">
                  <c:v>6</c:v>
                </c:pt>
                <c:pt idx="356">
                  <c:v>26</c:v>
                </c:pt>
                <c:pt idx="357">
                  <c:v>-12</c:v>
                </c:pt>
                <c:pt idx="358">
                  <c:v>-37</c:v>
                </c:pt>
                <c:pt idx="359">
                  <c:v>-140</c:v>
                </c:pt>
                <c:pt idx="360">
                  <c:v>#N/A</c:v>
                </c:pt>
                <c:pt idx="361">
                  <c:v>#N/A</c:v>
                </c:pt>
                <c:pt idx="362">
                  <c:v>-172</c:v>
                </c:pt>
                <c:pt idx="363">
                  <c:v>-137</c:v>
                </c:pt>
                <c:pt idx="364">
                  <c:v>-104</c:v>
                </c:pt>
                <c:pt idx="365">
                  <c:v>-77</c:v>
                </c:pt>
                <c:pt idx="366">
                  <c:v>-69</c:v>
                </c:pt>
                <c:pt idx="367">
                  <c:v>-106</c:v>
                </c:pt>
                <c:pt idx="368">
                  <c:v>-54</c:v>
                </c:pt>
                <c:pt idx="369">
                  <c:v>-13</c:v>
                </c:pt>
                <c:pt idx="370">
                  <c:v>17</c:v>
                </c:pt>
                <c:pt idx="371">
                  <c:v>7</c:v>
                </c:pt>
                <c:pt idx="372">
                  <c:v>-19</c:v>
                </c:pt>
                <c:pt idx="373">
                  <c:v>23</c:v>
                </c:pt>
                <c:pt idx="374">
                  <c:v>27</c:v>
                </c:pt>
                <c:pt idx="375">
                  <c:v>31</c:v>
                </c:pt>
                <c:pt idx="376">
                  <c:v>60</c:v>
                </c:pt>
                <c:pt idx="377">
                  <c:v>92</c:v>
                </c:pt>
                <c:pt idx="378">
                  <c:v>-11</c:v>
                </c:pt>
                <c:pt idx="379">
                  <c:v>-10</c:v>
                </c:pt>
                <c:pt idx="380">
                  <c:v>32</c:v>
                </c:pt>
                <c:pt idx="381">
                  <c:v>68</c:v>
                </c:pt>
                <c:pt idx="382">
                  <c:v>72</c:v>
                </c:pt>
                <c:pt idx="383">
                  <c:v>-20</c:v>
                </c:pt>
                <c:pt idx="384">
                  <c:v>-4</c:v>
                </c:pt>
                <c:pt idx="385">
                  <c:v>23</c:v>
                </c:pt>
                <c:pt idx="386">
                  <c:v>-54</c:v>
                </c:pt>
                <c:pt idx="387">
                  <c:v>-47</c:v>
                </c:pt>
                <c:pt idx="388">
                  <c:v>38</c:v>
                </c:pt>
                <c:pt idx="389">
                  <c:v>20</c:v>
                </c:pt>
                <c:pt idx="390">
                  <c:v>26</c:v>
                </c:pt>
                <c:pt idx="391">
                  <c:v>40</c:v>
                </c:pt>
                <c:pt idx="392">
                  <c:v>110</c:v>
                </c:pt>
                <c:pt idx="393">
                  <c:v>159</c:v>
                </c:pt>
                <c:pt idx="394">
                  <c:v>160</c:v>
                </c:pt>
                <c:pt idx="395">
                  <c:v>161</c:v>
                </c:pt>
                <c:pt idx="396">
                  <c:v>100</c:v>
                </c:pt>
                <c:pt idx="397">
                  <c:v>-38</c:v>
                </c:pt>
                <c:pt idx="398">
                  <c:v>-17</c:v>
                </c:pt>
                <c:pt idx="399">
                  <c:v>-20</c:v>
                </c:pt>
                <c:pt idx="400">
                  <c:v>-19</c:v>
                </c:pt>
                <c:pt idx="401">
                  <c:v>-30</c:v>
                </c:pt>
                <c:pt idx="402">
                  <c:v>-38</c:v>
                </c:pt>
                <c:pt idx="403">
                  <c:v>15</c:v>
                </c:pt>
                <c:pt idx="404">
                  <c:v>41</c:v>
                </c:pt>
                <c:pt idx="405">
                  <c:v>30</c:v>
                </c:pt>
                <c:pt idx="406">
                  <c:v>40</c:v>
                </c:pt>
                <c:pt idx="407">
                  <c:v>59</c:v>
                </c:pt>
                <c:pt idx="408">
                  <c:v>75</c:v>
                </c:pt>
                <c:pt idx="409">
                  <c:v>112</c:v>
                </c:pt>
                <c:pt idx="410">
                  <c:v>136</c:v>
                </c:pt>
                <c:pt idx="411">
                  <c:v>130</c:v>
                </c:pt>
                <c:pt idx="412">
                  <c:v>132</c:v>
                </c:pt>
                <c:pt idx="413">
                  <c:v>161</c:v>
                </c:pt>
                <c:pt idx="414">
                  <c:v>181</c:v>
                </c:pt>
                <c:pt idx="415">
                  <c:v>249</c:v>
                </c:pt>
                <c:pt idx="416">
                  <c:v>245</c:v>
                </c:pt>
                <c:pt idx="417">
                  <c:v>339</c:v>
                </c:pt>
                <c:pt idx="418">
                  <c:v>322</c:v>
                </c:pt>
                <c:pt idx="419">
                  <c:v>297</c:v>
                </c:pt>
                <c:pt idx="420">
                  <c:v>343</c:v>
                </c:pt>
                <c:pt idx="421">
                  <c:v>277</c:v>
                </c:pt>
                <c:pt idx="422">
                  <c:v>247</c:v>
                </c:pt>
                <c:pt idx="423">
                  <c:v>242</c:v>
                </c:pt>
                <c:pt idx="424">
                  <c:v>268</c:v>
                </c:pt>
                <c:pt idx="425">
                  <c:v>259</c:v>
                </c:pt>
                <c:pt idx="426">
                  <c:v>218</c:v>
                </c:pt>
                <c:pt idx="427">
                  <c:v>264</c:v>
                </c:pt>
                <c:pt idx="428">
                  <c:v>252</c:v>
                </c:pt>
                <c:pt idx="429">
                  <c:v>243</c:v>
                </c:pt>
                <c:pt idx="430">
                  <c:v>218</c:v>
                </c:pt>
                <c:pt idx="431">
                  <c:v>214</c:v>
                </c:pt>
                <c:pt idx="432">
                  <c:v>215</c:v>
                </c:pt>
                <c:pt idx="433">
                  <c:v>191</c:v>
                </c:pt>
                <c:pt idx="434">
                  <c:v>216</c:v>
                </c:pt>
                <c:pt idx="435">
                  <c:v>170</c:v>
                </c:pt>
                <c:pt idx="436">
                  <c:v>#N/A</c:v>
                </c:pt>
                <c:pt idx="437">
                  <c:v>#N/A</c:v>
                </c:pt>
                <c:pt idx="438">
                  <c:v>163</c:v>
                </c:pt>
                <c:pt idx="439">
                  <c:v>212</c:v>
                </c:pt>
                <c:pt idx="440">
                  <c:v>233</c:v>
                </c:pt>
                <c:pt idx="441">
                  <c:v>234</c:v>
                </c:pt>
                <c:pt idx="442">
                  <c:v>275</c:v>
                </c:pt>
                <c:pt idx="443">
                  <c:v>303</c:v>
                </c:pt>
                <c:pt idx="444">
                  <c:v>301</c:v>
                </c:pt>
                <c:pt idx="445">
                  <c:v>382</c:v>
                </c:pt>
                <c:pt idx="446">
                  <c:v>381</c:v>
                </c:pt>
                <c:pt idx="447">
                  <c:v>393</c:v>
                </c:pt>
                <c:pt idx="448">
                  <c:v>418</c:v>
                </c:pt>
                <c:pt idx="449">
                  <c:v>399</c:v>
                </c:pt>
                <c:pt idx="450">
                  <c:v>394</c:v>
                </c:pt>
                <c:pt idx="451">
                  <c:v>340</c:v>
                </c:pt>
                <c:pt idx="452">
                  <c:v>394</c:v>
                </c:pt>
                <c:pt idx="453">
                  <c:v>424</c:v>
                </c:pt>
                <c:pt idx="454">
                  <c:v>421</c:v>
                </c:pt>
                <c:pt idx="455">
                  <c:v>412</c:v>
                </c:pt>
                <c:pt idx="456">
                  <c:v>355</c:v>
                </c:pt>
                <c:pt idx="457">
                  <c:v>398</c:v>
                </c:pt>
                <c:pt idx="458">
                  <c:v>385</c:v>
                </c:pt>
                <c:pt idx="459">
                  <c:v>333</c:v>
                </c:pt>
                <c:pt idx="460">
                  <c:v>362</c:v>
                </c:pt>
                <c:pt idx="461">
                  <c:v>314</c:v>
                </c:pt>
                <c:pt idx="462">
                  <c:v>362</c:v>
                </c:pt>
                <c:pt idx="463">
                  <c:v>407</c:v>
                </c:pt>
                <c:pt idx="464">
                  <c:v>415</c:v>
                </c:pt>
                <c:pt idx="465">
                  <c:v>427</c:v>
                </c:pt>
                <c:pt idx="466">
                  <c:v>442</c:v>
                </c:pt>
                <c:pt idx="467">
                  <c:v>562</c:v>
                </c:pt>
                <c:pt idx="468">
                  <c:v>496</c:v>
                </c:pt>
                <c:pt idx="469">
                  <c:v>517</c:v>
                </c:pt>
                <c:pt idx="470">
                  <c:v>457</c:v>
                </c:pt>
                <c:pt idx="471">
                  <c:v>451</c:v>
                </c:pt>
                <c:pt idx="472">
                  <c:v>426</c:v>
                </c:pt>
                <c:pt idx="473">
                  <c:v>415</c:v>
                </c:pt>
                <c:pt idx="474">
                  <c:v>469</c:v>
                </c:pt>
                <c:pt idx="475">
                  <c:v>420</c:v>
                </c:pt>
                <c:pt idx="476">
                  <c:v>410</c:v>
                </c:pt>
                <c:pt idx="477">
                  <c:v>586</c:v>
                </c:pt>
                <c:pt idx="478">
                  <c:v>584</c:v>
                </c:pt>
                <c:pt idx="479">
                  <c:v>458</c:v>
                </c:pt>
                <c:pt idx="480">
                  <c:v>450</c:v>
                </c:pt>
                <c:pt idx="481">
                  <c:v>258</c:v>
                </c:pt>
                <c:pt idx="482">
                  <c:v>276</c:v>
                </c:pt>
                <c:pt idx="483">
                  <c:v>337</c:v>
                </c:pt>
                <c:pt idx="484">
                  <c:v>377</c:v>
                </c:pt>
                <c:pt idx="485">
                  <c:v>370</c:v>
                </c:pt>
                <c:pt idx="486">
                  <c:v>420</c:v>
                </c:pt>
                <c:pt idx="487">
                  <c:v>409</c:v>
                </c:pt>
                <c:pt idx="488">
                  <c:v>474</c:v>
                </c:pt>
                <c:pt idx="489">
                  <c:v>443</c:v>
                </c:pt>
                <c:pt idx="490">
                  <c:v>502</c:v>
                </c:pt>
                <c:pt idx="491">
                  <c:v>426</c:v>
                </c:pt>
                <c:pt idx="492">
                  <c:v>548</c:v>
                </c:pt>
                <c:pt idx="493">
                  <c:v>565</c:v>
                </c:pt>
                <c:pt idx="494">
                  <c:v>519</c:v>
                </c:pt>
                <c:pt idx="495">
                  <c:v>574</c:v>
                </c:pt>
                <c:pt idx="496">
                  <c:v>468</c:v>
                </c:pt>
                <c:pt idx="497">
                  <c:v>465</c:v>
                </c:pt>
                <c:pt idx="498">
                  <c:v>349</c:v>
                </c:pt>
                <c:pt idx="499">
                  <c:v>364</c:v>
                </c:pt>
                <c:pt idx="500">
                  <c:v>346</c:v>
                </c:pt>
                <c:pt idx="501">
                  <c:v>308</c:v>
                </c:pt>
                <c:pt idx="502">
                  <c:v>276</c:v>
                </c:pt>
                <c:pt idx="503">
                  <c:v>158</c:v>
                </c:pt>
                <c:pt idx="504">
                  <c:v>147</c:v>
                </c:pt>
                <c:pt idx="505">
                  <c:v>177</c:v>
                </c:pt>
                <c:pt idx="506">
                  <c:v>265</c:v>
                </c:pt>
                <c:pt idx="507">
                  <c:v>309</c:v>
                </c:pt>
                <c:pt idx="508">
                  <c:v>273</c:v>
                </c:pt>
                <c:pt idx="509">
                  <c:v>359</c:v>
                </c:pt>
                <c:pt idx="510">
                  <c:v>260</c:v>
                </c:pt>
                <c:pt idx="511">
                  <c:v>148</c:v>
                </c:pt>
                <c:pt idx="512">
                  <c:v>133</c:v>
                </c:pt>
                <c:pt idx="513">
                  <c:v>110</c:v>
                </c:pt>
                <c:pt idx="514">
                  <c:v>112</c:v>
                </c:pt>
                <c:pt idx="515">
                  <c:v>106</c:v>
                </c:pt>
                <c:pt idx="516">
                  <c:v>-5</c:v>
                </c:pt>
                <c:pt idx="517">
                  <c:v>10</c:v>
                </c:pt>
                <c:pt idx="518">
                  <c:v>-28</c:v>
                </c:pt>
                <c:pt idx="519">
                  <c:v>-98</c:v>
                </c:pt>
                <c:pt idx="520">
                  <c:v>-64</c:v>
                </c:pt>
                <c:pt idx="521">
                  <c:v>-33</c:v>
                </c:pt>
                <c:pt idx="522">
                  <c:v>-127</c:v>
                </c:pt>
                <c:pt idx="523">
                  <c:v>-97</c:v>
                </c:pt>
                <c:pt idx="524">
                  <c:v>-78</c:v>
                </c:pt>
                <c:pt idx="525">
                  <c:v>-72</c:v>
                </c:pt>
                <c:pt idx="526">
                  <c:v>-91</c:v>
                </c:pt>
                <c:pt idx="527">
                  <c:v>-49</c:v>
                </c:pt>
                <c:pt idx="528">
                  <c:v>-37</c:v>
                </c:pt>
                <c:pt idx="529">
                  <c:v>48</c:v>
                </c:pt>
                <c:pt idx="530">
                  <c:v>22</c:v>
                </c:pt>
                <c:pt idx="531">
                  <c:v>-36</c:v>
                </c:pt>
                <c:pt idx="532">
                  <c:v>3</c:v>
                </c:pt>
                <c:pt idx="533">
                  <c:v>132</c:v>
                </c:pt>
                <c:pt idx="534">
                  <c:v>99</c:v>
                </c:pt>
                <c:pt idx="535">
                  <c:v>26</c:v>
                </c:pt>
                <c:pt idx="536">
                  <c:v>93</c:v>
                </c:pt>
                <c:pt idx="537">
                  <c:v>119</c:v>
                </c:pt>
                <c:pt idx="538">
                  <c:v>45</c:v>
                </c:pt>
                <c:pt idx="539">
                  <c:v>122</c:v>
                </c:pt>
                <c:pt idx="540">
                  <c:v>-28</c:v>
                </c:pt>
                <c:pt idx="541">
                  <c:v>#N/A</c:v>
                </c:pt>
                <c:pt idx="542">
                  <c:v>-82</c:v>
                </c:pt>
                <c:pt idx="543">
                  <c:v>-161</c:v>
                </c:pt>
                <c:pt idx="544">
                  <c:v>-104</c:v>
                </c:pt>
                <c:pt idx="545">
                  <c:v>-162</c:v>
                </c:pt>
                <c:pt idx="546">
                  <c:v>-116</c:v>
                </c:pt>
                <c:pt idx="547">
                  <c:v>-84</c:v>
                </c:pt>
                <c:pt idx="548">
                  <c:v>-93</c:v>
                </c:pt>
                <c:pt idx="549">
                  <c:v>#N/A</c:v>
                </c:pt>
                <c:pt idx="550">
                  <c:v>-306</c:v>
                </c:pt>
                <c:pt idx="551">
                  <c:v>-310</c:v>
                </c:pt>
                <c:pt idx="552">
                  <c:v>-307</c:v>
                </c:pt>
                <c:pt idx="553">
                  <c:v>-413</c:v>
                </c:pt>
                <c:pt idx="554">
                  <c:v>-444</c:v>
                </c:pt>
                <c:pt idx="555">
                  <c:v>-335</c:v>
                </c:pt>
                <c:pt idx="556">
                  <c:v>-338</c:v>
                </c:pt>
                <c:pt idx="557">
                  <c:v>-281</c:v>
                </c:pt>
                <c:pt idx="558">
                  <c:v>-299</c:v>
                </c:pt>
                <c:pt idx="559">
                  <c:v>-147</c:v>
                </c:pt>
                <c:pt idx="560">
                  <c:v>-144</c:v>
                </c:pt>
                <c:pt idx="561">
                  <c:v>-116</c:v>
                </c:pt>
                <c:pt idx="562">
                  <c:v>-191</c:v>
                </c:pt>
                <c:pt idx="563">
                  <c:v>#N/A</c:v>
                </c:pt>
                <c:pt idx="564">
                  <c:v>-290</c:v>
                </c:pt>
                <c:pt idx="565">
                  <c:v>-264</c:v>
                </c:pt>
                <c:pt idx="566">
                  <c:v>-375</c:v>
                </c:pt>
                <c:pt idx="567">
                  <c:v>-320</c:v>
                </c:pt>
                <c:pt idx="568">
                  <c:v>-257</c:v>
                </c:pt>
                <c:pt idx="569">
                  <c:v>-255</c:v>
                </c:pt>
                <c:pt idx="570">
                  <c:v>39</c:v>
                </c:pt>
                <c:pt idx="571">
                  <c:v>91</c:v>
                </c:pt>
                <c:pt idx="572">
                  <c:v>169</c:v>
                </c:pt>
                <c:pt idx="573">
                  <c:v>199</c:v>
                </c:pt>
                <c:pt idx="574">
                  <c:v>124</c:v>
                </c:pt>
                <c:pt idx="575">
                  <c:v>193</c:v>
                </c:pt>
                <c:pt idx="576">
                  <c:v>347</c:v>
                </c:pt>
                <c:pt idx="577">
                  <c:v>351</c:v>
                </c:pt>
                <c:pt idx="578">
                  <c:v>350</c:v>
                </c:pt>
                <c:pt idx="579">
                  <c:v>227</c:v>
                </c:pt>
                <c:pt idx="580">
                  <c:v>158</c:v>
                </c:pt>
                <c:pt idx="581">
                  <c:v>295</c:v>
                </c:pt>
                <c:pt idx="582">
                  <c:v>148</c:v>
                </c:pt>
                <c:pt idx="583">
                  <c:v>51</c:v>
                </c:pt>
                <c:pt idx="584">
                  <c:v>92</c:v>
                </c:pt>
                <c:pt idx="585">
                  <c:v>64</c:v>
                </c:pt>
                <c:pt idx="586">
                  <c:v>131</c:v>
                </c:pt>
                <c:pt idx="587">
                  <c:v>195</c:v>
                </c:pt>
                <c:pt idx="588">
                  <c:v>207</c:v>
                </c:pt>
                <c:pt idx="589">
                  <c:v>195</c:v>
                </c:pt>
                <c:pt idx="590">
                  <c:v>13</c:v>
                </c:pt>
                <c:pt idx="591">
                  <c:v>-76</c:v>
                </c:pt>
                <c:pt idx="592">
                  <c:v>-54</c:v>
                </c:pt>
                <c:pt idx="593">
                  <c:v>-162</c:v>
                </c:pt>
                <c:pt idx="594">
                  <c:v>-253</c:v>
                </c:pt>
                <c:pt idx="595">
                  <c:v>-206</c:v>
                </c:pt>
                <c:pt idx="596">
                  <c:v>-362</c:v>
                </c:pt>
                <c:pt idx="597">
                  <c:v>-317</c:v>
                </c:pt>
                <c:pt idx="598">
                  <c:v>-404</c:v>
                </c:pt>
                <c:pt idx="599">
                  <c:v>-423</c:v>
                </c:pt>
                <c:pt idx="600">
                  <c:v>-575</c:v>
                </c:pt>
                <c:pt idx="601">
                  <c:v>-457</c:v>
                </c:pt>
                <c:pt idx="602">
                  <c:v>-487</c:v>
                </c:pt>
                <c:pt idx="603">
                  <c:v>-548</c:v>
                </c:pt>
                <c:pt idx="604">
                  <c:v>#N/A</c:v>
                </c:pt>
                <c:pt idx="605">
                  <c:v>#N/A</c:v>
                </c:pt>
                <c:pt idx="606">
                  <c:v>-460</c:v>
                </c:pt>
                <c:pt idx="607">
                  <c:v>-429</c:v>
                </c:pt>
                <c:pt idx="608">
                  <c:v>-348</c:v>
                </c:pt>
                <c:pt idx="609">
                  <c:v>-280</c:v>
                </c:pt>
                <c:pt idx="610">
                  <c:v>-265</c:v>
                </c:pt>
                <c:pt idx="611">
                  <c:v>-292</c:v>
                </c:pt>
                <c:pt idx="612">
                  <c:v>-154</c:v>
                </c:pt>
                <c:pt idx="613">
                  <c:v>-176</c:v>
                </c:pt>
                <c:pt idx="614">
                  <c:v>-138</c:v>
                </c:pt>
                <c:pt idx="615">
                  <c:v>-153</c:v>
                </c:pt>
                <c:pt idx="616">
                  <c:v>-243</c:v>
                </c:pt>
                <c:pt idx="617">
                  <c:v>-111</c:v>
                </c:pt>
                <c:pt idx="618">
                  <c:v>-136</c:v>
                </c:pt>
                <c:pt idx="619">
                  <c:v>-120</c:v>
                </c:pt>
                <c:pt idx="620">
                  <c:v>-63</c:v>
                </c:pt>
                <c:pt idx="621">
                  <c:v>-37</c:v>
                </c:pt>
                <c:pt idx="622">
                  <c:v>-12</c:v>
                </c:pt>
                <c:pt idx="623">
                  <c:v>50</c:v>
                </c:pt>
                <c:pt idx="624">
                  <c:v>129</c:v>
                </c:pt>
                <c:pt idx="625">
                  <c:v>267</c:v>
                </c:pt>
                <c:pt idx="626">
                  <c:v>206</c:v>
                </c:pt>
                <c:pt idx="627">
                  <c:v>214</c:v>
                </c:pt>
                <c:pt idx="628">
                  <c:v>215</c:v>
                </c:pt>
                <c:pt idx="629">
                  <c:v>215</c:v>
                </c:pt>
                <c:pt idx="630">
                  <c:v>307</c:v>
                </c:pt>
                <c:pt idx="631">
                  <c:v>332</c:v>
                </c:pt>
                <c:pt idx="632">
                  <c:v>321</c:v>
                </c:pt>
                <c:pt idx="633">
                  <c:v>365</c:v>
                </c:pt>
                <c:pt idx="634">
                  <c:v>415</c:v>
                </c:pt>
                <c:pt idx="635">
                  <c:v>326</c:v>
                </c:pt>
                <c:pt idx="636">
                  <c:v>373</c:v>
                </c:pt>
                <c:pt idx="637">
                  <c:v>527</c:v>
                </c:pt>
                <c:pt idx="638">
                  <c:v>446</c:v>
                </c:pt>
                <c:pt idx="639">
                  <c:v>462</c:v>
                </c:pt>
                <c:pt idx="640">
                  <c:v>542</c:v>
                </c:pt>
                <c:pt idx="641">
                  <c:v>562</c:v>
                </c:pt>
                <c:pt idx="642">
                  <c:v>422</c:v>
                </c:pt>
                <c:pt idx="643">
                  <c:v>248</c:v>
                </c:pt>
                <c:pt idx="644">
                  <c:v>239</c:v>
                </c:pt>
                <c:pt idx="645">
                  <c:v>277</c:v>
                </c:pt>
                <c:pt idx="646">
                  <c:v>312</c:v>
                </c:pt>
                <c:pt idx="647">
                  <c:v>312</c:v>
                </c:pt>
                <c:pt idx="648">
                  <c:v>433</c:v>
                </c:pt>
                <c:pt idx="649">
                  <c:v>395</c:v>
                </c:pt>
                <c:pt idx="650">
                  <c:v>534</c:v>
                </c:pt>
                <c:pt idx="651">
                  <c:v>431</c:v>
                </c:pt>
                <c:pt idx="652">
                  <c:v>408</c:v>
                </c:pt>
                <c:pt idx="653">
                  <c:v>538</c:v>
                </c:pt>
                <c:pt idx="654">
                  <c:v>216</c:v>
                </c:pt>
                <c:pt idx="655">
                  <c:v>201</c:v>
                </c:pt>
                <c:pt idx="656">
                  <c:v>314</c:v>
                </c:pt>
                <c:pt idx="657">
                  <c:v>293</c:v>
                </c:pt>
                <c:pt idx="658">
                  <c:v>356</c:v>
                </c:pt>
                <c:pt idx="659">
                  <c:v>403</c:v>
                </c:pt>
                <c:pt idx="660">
                  <c:v>373</c:v>
                </c:pt>
                <c:pt idx="661">
                  <c:v>216</c:v>
                </c:pt>
                <c:pt idx="662">
                  <c:v>388</c:v>
                </c:pt>
                <c:pt idx="663">
                  <c:v>340</c:v>
                </c:pt>
                <c:pt idx="664">
                  <c:v>487</c:v>
                </c:pt>
                <c:pt idx="665">
                  <c:v>535</c:v>
                </c:pt>
                <c:pt idx="666">
                  <c:v>462</c:v>
                </c:pt>
                <c:pt idx="667">
                  <c:v>398</c:v>
                </c:pt>
                <c:pt idx="668">
                  <c:v>857</c:v>
                </c:pt>
                <c:pt idx="669">
                  <c:v>816</c:v>
                </c:pt>
                <c:pt idx="670">
                  <c:v>619</c:v>
                </c:pt>
                <c:pt idx="671">
                  <c:v>560</c:v>
                </c:pt>
                <c:pt idx="672">
                  <c:v>587</c:v>
                </c:pt>
                <c:pt idx="673">
                  <c:v>642</c:v>
                </c:pt>
                <c:pt idx="674">
                  <c:v>592</c:v>
                </c:pt>
                <c:pt idx="675">
                  <c:v>410</c:v>
                </c:pt>
                <c:pt idx="676">
                  <c:v>286</c:v>
                </c:pt>
                <c:pt idx="677">
                  <c:v>199</c:v>
                </c:pt>
                <c:pt idx="678">
                  <c:v>-39</c:v>
                </c:pt>
                <c:pt idx="679">
                  <c:v>-150</c:v>
                </c:pt>
                <c:pt idx="680">
                  <c:v>-15</c:v>
                </c:pt>
                <c:pt idx="681">
                  <c:v>-10</c:v>
                </c:pt>
                <c:pt idx="682">
                  <c:v>-58</c:v>
                </c:pt>
                <c:pt idx="683">
                  <c:v>-163</c:v>
                </c:pt>
                <c:pt idx="684">
                  <c:v>-80</c:v>
                </c:pt>
                <c:pt idx="685">
                  <c:v>#N/A</c:v>
                </c:pt>
                <c:pt idx="686">
                  <c:v>58</c:v>
                </c:pt>
                <c:pt idx="687">
                  <c:v>-412</c:v>
                </c:pt>
                <c:pt idx="688">
                  <c:v>-335</c:v>
                </c:pt>
                <c:pt idx="689">
                  <c:v>-290</c:v>
                </c:pt>
                <c:pt idx="690">
                  <c:v>-284</c:v>
                </c:pt>
                <c:pt idx="691">
                  <c:v>#N/A</c:v>
                </c:pt>
                <c:pt idx="692">
                  <c:v>-538</c:v>
                </c:pt>
                <c:pt idx="693">
                  <c:v>-636</c:v>
                </c:pt>
                <c:pt idx="694">
                  <c:v>-594</c:v>
                </c:pt>
                <c:pt idx="695">
                  <c:v>#N/A</c:v>
                </c:pt>
                <c:pt idx="696">
                  <c:v>-332</c:v>
                </c:pt>
                <c:pt idx="697">
                  <c:v>-420</c:v>
                </c:pt>
                <c:pt idx="698">
                  <c:v>-308</c:v>
                </c:pt>
                <c:pt idx="699">
                  <c:v>-302</c:v>
                </c:pt>
                <c:pt idx="700">
                  <c:v>-378</c:v>
                </c:pt>
                <c:pt idx="701">
                  <c:v>-384</c:v>
                </c:pt>
                <c:pt idx="702">
                  <c:v>-404</c:v>
                </c:pt>
                <c:pt idx="703">
                  <c:v>-323</c:v>
                </c:pt>
                <c:pt idx="704">
                  <c:v>-285</c:v>
                </c:pt>
                <c:pt idx="705">
                  <c:v>-159</c:v>
                </c:pt>
                <c:pt idx="706">
                  <c:v>-147</c:v>
                </c:pt>
                <c:pt idx="707">
                  <c:v>-107</c:v>
                </c:pt>
                <c:pt idx="708">
                  <c:v>-124</c:v>
                </c:pt>
                <c:pt idx="709">
                  <c:v>-109</c:v>
                </c:pt>
                <c:pt idx="710">
                  <c:v>-368</c:v>
                </c:pt>
                <c:pt idx="711">
                  <c:v>-344</c:v>
                </c:pt>
                <c:pt idx="712">
                  <c:v>-297</c:v>
                </c:pt>
                <c:pt idx="713">
                  <c:v>-380</c:v>
                </c:pt>
                <c:pt idx="714">
                  <c:v>-385</c:v>
                </c:pt>
                <c:pt idx="715">
                  <c:v>-382</c:v>
                </c:pt>
                <c:pt idx="716">
                  <c:v>-392</c:v>
                </c:pt>
                <c:pt idx="717">
                  <c:v>-346</c:v>
                </c:pt>
                <c:pt idx="718">
                  <c:v>-346</c:v>
                </c:pt>
                <c:pt idx="719">
                  <c:v>-374</c:v>
                </c:pt>
                <c:pt idx="720">
                  <c:v>-407</c:v>
                </c:pt>
                <c:pt idx="721">
                  <c:v>-382</c:v>
                </c:pt>
                <c:pt idx="722">
                  <c:v>-308</c:v>
                </c:pt>
                <c:pt idx="723">
                  <c:v>-329</c:v>
                </c:pt>
                <c:pt idx="724">
                  <c:v>-306</c:v>
                </c:pt>
                <c:pt idx="725">
                  <c:v>-283</c:v>
                </c:pt>
                <c:pt idx="726">
                  <c:v>-272</c:v>
                </c:pt>
                <c:pt idx="727">
                  <c:v>-155</c:v>
                </c:pt>
                <c:pt idx="728">
                  <c:v>-214</c:v>
                </c:pt>
                <c:pt idx="729">
                  <c:v>-161</c:v>
                </c:pt>
                <c:pt idx="730">
                  <c:v>-222</c:v>
                </c:pt>
                <c:pt idx="731">
                  <c:v>-476</c:v>
                </c:pt>
                <c:pt idx="732">
                  <c:v>-175</c:v>
                </c:pt>
                <c:pt idx="733">
                  <c:v>-162</c:v>
                </c:pt>
                <c:pt idx="734">
                  <c:v>-120</c:v>
                </c:pt>
                <c:pt idx="735">
                  <c:v>-185</c:v>
                </c:pt>
                <c:pt idx="736">
                  <c:v>-189</c:v>
                </c:pt>
                <c:pt idx="737">
                  <c:v>-244</c:v>
                </c:pt>
                <c:pt idx="738">
                  <c:v>-230</c:v>
                </c:pt>
                <c:pt idx="739">
                  <c:v>-167</c:v>
                </c:pt>
                <c:pt idx="740">
                  <c:v>-161</c:v>
                </c:pt>
                <c:pt idx="741">
                  <c:v>-183</c:v>
                </c:pt>
                <c:pt idx="742">
                  <c:v>-122</c:v>
                </c:pt>
                <c:pt idx="743">
                  <c:v>-144</c:v>
                </c:pt>
                <c:pt idx="744">
                  <c:v>-147</c:v>
                </c:pt>
                <c:pt idx="745">
                  <c:v>-120</c:v>
                </c:pt>
                <c:pt idx="746">
                  <c:v>-152</c:v>
                </c:pt>
                <c:pt idx="747">
                  <c:v>-153</c:v>
                </c:pt>
                <c:pt idx="748">
                  <c:v>-148</c:v>
                </c:pt>
                <c:pt idx="749">
                  <c:v>-199</c:v>
                </c:pt>
                <c:pt idx="750">
                  <c:v>-149</c:v>
                </c:pt>
                <c:pt idx="751">
                  <c:v>-166</c:v>
                </c:pt>
                <c:pt idx="752">
                  <c:v>-87</c:v>
                </c:pt>
                <c:pt idx="753">
                  <c:v>-132</c:v>
                </c:pt>
                <c:pt idx="754">
                  <c:v>-195</c:v>
                </c:pt>
                <c:pt idx="755">
                  <c:v>-229</c:v>
                </c:pt>
                <c:pt idx="756">
                  <c:v>-283</c:v>
                </c:pt>
                <c:pt idx="757">
                  <c:v>-258</c:v>
                </c:pt>
                <c:pt idx="758">
                  <c:v>-195</c:v>
                </c:pt>
                <c:pt idx="759">
                  <c:v>-232</c:v>
                </c:pt>
                <c:pt idx="760">
                  <c:v>-209</c:v>
                </c:pt>
                <c:pt idx="761">
                  <c:v>-205</c:v>
                </c:pt>
                <c:pt idx="762">
                  <c:v>-242</c:v>
                </c:pt>
                <c:pt idx="763">
                  <c:v>-194</c:v>
                </c:pt>
                <c:pt idx="764">
                  <c:v>-188</c:v>
                </c:pt>
                <c:pt idx="765">
                  <c:v>-195</c:v>
                </c:pt>
                <c:pt idx="766">
                  <c:v>-162</c:v>
                </c:pt>
                <c:pt idx="767">
                  <c:v>-217</c:v>
                </c:pt>
                <c:pt idx="768">
                  <c:v>-264</c:v>
                </c:pt>
                <c:pt idx="769">
                  <c:v>-255</c:v>
                </c:pt>
                <c:pt idx="770">
                  <c:v>-265</c:v>
                </c:pt>
                <c:pt idx="771">
                  <c:v>-315</c:v>
                </c:pt>
                <c:pt idx="772">
                  <c:v>-338</c:v>
                </c:pt>
              </c:numCache>
            </c:numRef>
          </c:val>
          <c:extLst>
            <c:ext xmlns:c16="http://schemas.microsoft.com/office/drawing/2014/chart" uri="{C3380CC4-5D6E-409C-BE32-E72D297353CC}">
              <c16:uniqueId val="{00000000-C157-427A-82D0-CD36C6D45393}"/>
            </c:ext>
          </c:extLst>
        </c:ser>
        <c:dLbls>
          <c:showLegendKey val="0"/>
          <c:showVal val="0"/>
          <c:showCatName val="0"/>
          <c:showSerName val="0"/>
          <c:showPercent val="0"/>
          <c:showBubbleSize val="0"/>
        </c:dLbls>
        <c:gapWidth val="219"/>
        <c:overlap val="-27"/>
        <c:axId val="987245345"/>
        <c:axId val="404443254"/>
      </c:barChart>
      <c:lineChart>
        <c:grouping val="standard"/>
        <c:varyColors val="0"/>
        <c:ser>
          <c:idx val="0"/>
          <c:order val="0"/>
          <c:tx>
            <c:strRef>
              <c:f>纯碱日度图表!$AB$17</c:f>
              <c:strCache>
                <c:ptCount val="1"/>
                <c:pt idx="0">
                  <c:v>主连收盘</c:v>
                </c:pt>
              </c:strCache>
            </c:strRef>
          </c:tx>
          <c:spPr>
            <a:ln w="28575" cap="rnd">
              <a:solidFill>
                <a:srgbClr val="FF0000"/>
              </a:solidFill>
              <a:round/>
            </a:ln>
            <a:effectLst/>
          </c:spPr>
          <c:marker>
            <c:symbol val="none"/>
          </c:marker>
          <c:cat>
            <c:numRef>
              <c:f>纯碱日度图表!$AA$18:$AA$790</c:f>
              <c:numCache>
                <c:formatCode>yyyy\-mm\-dd</c:formatCode>
                <c:ptCount val="773"/>
                <c:pt idx="0">
                  <c:v>45478</c:v>
                </c:pt>
                <c:pt idx="1">
                  <c:v>45477</c:v>
                </c:pt>
                <c:pt idx="2">
                  <c:v>45476</c:v>
                </c:pt>
                <c:pt idx="3">
                  <c:v>45475</c:v>
                </c:pt>
                <c:pt idx="4">
                  <c:v>45474</c:v>
                </c:pt>
                <c:pt idx="5">
                  <c:v>45471</c:v>
                </c:pt>
                <c:pt idx="6">
                  <c:v>45470</c:v>
                </c:pt>
                <c:pt idx="7">
                  <c:v>45469</c:v>
                </c:pt>
                <c:pt idx="8">
                  <c:v>45468</c:v>
                </c:pt>
                <c:pt idx="9">
                  <c:v>45467</c:v>
                </c:pt>
                <c:pt idx="10">
                  <c:v>45464</c:v>
                </c:pt>
                <c:pt idx="11">
                  <c:v>45463</c:v>
                </c:pt>
                <c:pt idx="12">
                  <c:v>45462</c:v>
                </c:pt>
                <c:pt idx="13">
                  <c:v>45461</c:v>
                </c:pt>
                <c:pt idx="14">
                  <c:v>45460</c:v>
                </c:pt>
                <c:pt idx="15">
                  <c:v>45457</c:v>
                </c:pt>
                <c:pt idx="16">
                  <c:v>45456</c:v>
                </c:pt>
                <c:pt idx="17">
                  <c:v>45455</c:v>
                </c:pt>
                <c:pt idx="18">
                  <c:v>45454</c:v>
                </c:pt>
                <c:pt idx="19">
                  <c:v>45450</c:v>
                </c:pt>
                <c:pt idx="20">
                  <c:v>45449</c:v>
                </c:pt>
                <c:pt idx="21">
                  <c:v>45448</c:v>
                </c:pt>
                <c:pt idx="22">
                  <c:v>45447</c:v>
                </c:pt>
                <c:pt idx="23">
                  <c:v>45446</c:v>
                </c:pt>
                <c:pt idx="24">
                  <c:v>45443</c:v>
                </c:pt>
                <c:pt idx="25">
                  <c:v>45442</c:v>
                </c:pt>
                <c:pt idx="26">
                  <c:v>45441</c:v>
                </c:pt>
                <c:pt idx="27">
                  <c:v>45440</c:v>
                </c:pt>
                <c:pt idx="28">
                  <c:v>45439</c:v>
                </c:pt>
                <c:pt idx="29">
                  <c:v>45436</c:v>
                </c:pt>
                <c:pt idx="30">
                  <c:v>45435</c:v>
                </c:pt>
                <c:pt idx="31">
                  <c:v>45434</c:v>
                </c:pt>
                <c:pt idx="32">
                  <c:v>45433</c:v>
                </c:pt>
                <c:pt idx="33">
                  <c:v>45432</c:v>
                </c:pt>
                <c:pt idx="34">
                  <c:v>45429</c:v>
                </c:pt>
                <c:pt idx="35">
                  <c:v>45428</c:v>
                </c:pt>
                <c:pt idx="36">
                  <c:v>45427</c:v>
                </c:pt>
                <c:pt idx="37">
                  <c:v>45426</c:v>
                </c:pt>
                <c:pt idx="38">
                  <c:v>45425</c:v>
                </c:pt>
                <c:pt idx="39">
                  <c:v>45423</c:v>
                </c:pt>
                <c:pt idx="40">
                  <c:v>45422</c:v>
                </c:pt>
                <c:pt idx="41">
                  <c:v>45421</c:v>
                </c:pt>
                <c:pt idx="42">
                  <c:v>45420</c:v>
                </c:pt>
                <c:pt idx="43">
                  <c:v>45419</c:v>
                </c:pt>
                <c:pt idx="44">
                  <c:v>45418</c:v>
                </c:pt>
                <c:pt idx="45">
                  <c:v>45412</c:v>
                </c:pt>
                <c:pt idx="46">
                  <c:v>45411</c:v>
                </c:pt>
                <c:pt idx="47">
                  <c:v>45410</c:v>
                </c:pt>
                <c:pt idx="48">
                  <c:v>45408</c:v>
                </c:pt>
                <c:pt idx="49">
                  <c:v>45407</c:v>
                </c:pt>
                <c:pt idx="50">
                  <c:v>45406</c:v>
                </c:pt>
                <c:pt idx="51">
                  <c:v>45405</c:v>
                </c:pt>
                <c:pt idx="52">
                  <c:v>45404</c:v>
                </c:pt>
                <c:pt idx="53">
                  <c:v>45401</c:v>
                </c:pt>
                <c:pt idx="54">
                  <c:v>45400</c:v>
                </c:pt>
                <c:pt idx="55">
                  <c:v>45399</c:v>
                </c:pt>
                <c:pt idx="56">
                  <c:v>45398</c:v>
                </c:pt>
                <c:pt idx="57">
                  <c:v>45397</c:v>
                </c:pt>
                <c:pt idx="58">
                  <c:v>45394</c:v>
                </c:pt>
                <c:pt idx="59">
                  <c:v>45393</c:v>
                </c:pt>
                <c:pt idx="60">
                  <c:v>45392</c:v>
                </c:pt>
                <c:pt idx="61">
                  <c:v>45391</c:v>
                </c:pt>
                <c:pt idx="62">
                  <c:v>45390</c:v>
                </c:pt>
                <c:pt idx="63">
                  <c:v>45389</c:v>
                </c:pt>
                <c:pt idx="64">
                  <c:v>45385</c:v>
                </c:pt>
                <c:pt idx="65">
                  <c:v>45384</c:v>
                </c:pt>
                <c:pt idx="66">
                  <c:v>45383</c:v>
                </c:pt>
                <c:pt idx="67">
                  <c:v>45380</c:v>
                </c:pt>
                <c:pt idx="68">
                  <c:v>45379</c:v>
                </c:pt>
                <c:pt idx="69">
                  <c:v>45378</c:v>
                </c:pt>
                <c:pt idx="70">
                  <c:v>45377</c:v>
                </c:pt>
                <c:pt idx="71">
                  <c:v>45376</c:v>
                </c:pt>
                <c:pt idx="72">
                  <c:v>45373</c:v>
                </c:pt>
                <c:pt idx="73">
                  <c:v>45372</c:v>
                </c:pt>
                <c:pt idx="74">
                  <c:v>45371</c:v>
                </c:pt>
                <c:pt idx="75">
                  <c:v>45370</c:v>
                </c:pt>
                <c:pt idx="76">
                  <c:v>45369</c:v>
                </c:pt>
                <c:pt idx="77">
                  <c:v>45366</c:v>
                </c:pt>
                <c:pt idx="78">
                  <c:v>45365</c:v>
                </c:pt>
                <c:pt idx="79">
                  <c:v>45364</c:v>
                </c:pt>
                <c:pt idx="80">
                  <c:v>45363</c:v>
                </c:pt>
                <c:pt idx="81">
                  <c:v>45362</c:v>
                </c:pt>
                <c:pt idx="82">
                  <c:v>45359</c:v>
                </c:pt>
                <c:pt idx="83">
                  <c:v>45358</c:v>
                </c:pt>
                <c:pt idx="84">
                  <c:v>45357</c:v>
                </c:pt>
                <c:pt idx="85">
                  <c:v>45356</c:v>
                </c:pt>
                <c:pt idx="86">
                  <c:v>45355</c:v>
                </c:pt>
                <c:pt idx="87">
                  <c:v>45352</c:v>
                </c:pt>
                <c:pt idx="88">
                  <c:v>45351</c:v>
                </c:pt>
                <c:pt idx="89">
                  <c:v>45350</c:v>
                </c:pt>
                <c:pt idx="90">
                  <c:v>45349</c:v>
                </c:pt>
                <c:pt idx="91">
                  <c:v>45348</c:v>
                </c:pt>
                <c:pt idx="92">
                  <c:v>45345</c:v>
                </c:pt>
                <c:pt idx="93">
                  <c:v>45344</c:v>
                </c:pt>
                <c:pt idx="94">
                  <c:v>45343</c:v>
                </c:pt>
                <c:pt idx="95">
                  <c:v>45342</c:v>
                </c:pt>
                <c:pt idx="96">
                  <c:v>45341</c:v>
                </c:pt>
                <c:pt idx="97">
                  <c:v>45340</c:v>
                </c:pt>
                <c:pt idx="98">
                  <c:v>45330</c:v>
                </c:pt>
                <c:pt idx="99">
                  <c:v>45329</c:v>
                </c:pt>
                <c:pt idx="100">
                  <c:v>45328</c:v>
                </c:pt>
                <c:pt idx="101">
                  <c:v>45327</c:v>
                </c:pt>
                <c:pt idx="102">
                  <c:v>45326</c:v>
                </c:pt>
                <c:pt idx="103">
                  <c:v>45324</c:v>
                </c:pt>
                <c:pt idx="104">
                  <c:v>45323</c:v>
                </c:pt>
                <c:pt idx="105">
                  <c:v>45322</c:v>
                </c:pt>
                <c:pt idx="106">
                  <c:v>45321</c:v>
                </c:pt>
                <c:pt idx="107">
                  <c:v>45320</c:v>
                </c:pt>
                <c:pt idx="108">
                  <c:v>45317</c:v>
                </c:pt>
                <c:pt idx="109">
                  <c:v>45316</c:v>
                </c:pt>
                <c:pt idx="110">
                  <c:v>45315</c:v>
                </c:pt>
                <c:pt idx="111">
                  <c:v>45314</c:v>
                </c:pt>
                <c:pt idx="112">
                  <c:v>45313</c:v>
                </c:pt>
                <c:pt idx="113">
                  <c:v>45310</c:v>
                </c:pt>
                <c:pt idx="114">
                  <c:v>45309</c:v>
                </c:pt>
                <c:pt idx="115">
                  <c:v>45308</c:v>
                </c:pt>
                <c:pt idx="116">
                  <c:v>45307</c:v>
                </c:pt>
                <c:pt idx="117">
                  <c:v>45306</c:v>
                </c:pt>
                <c:pt idx="118">
                  <c:v>45303</c:v>
                </c:pt>
                <c:pt idx="119">
                  <c:v>45302</c:v>
                </c:pt>
                <c:pt idx="120">
                  <c:v>45301</c:v>
                </c:pt>
                <c:pt idx="121">
                  <c:v>45300</c:v>
                </c:pt>
                <c:pt idx="122">
                  <c:v>45299</c:v>
                </c:pt>
                <c:pt idx="123">
                  <c:v>45296</c:v>
                </c:pt>
                <c:pt idx="124">
                  <c:v>45295</c:v>
                </c:pt>
                <c:pt idx="125">
                  <c:v>45294</c:v>
                </c:pt>
                <c:pt idx="126">
                  <c:v>45293</c:v>
                </c:pt>
                <c:pt idx="127">
                  <c:v>45289</c:v>
                </c:pt>
                <c:pt idx="128">
                  <c:v>45288</c:v>
                </c:pt>
                <c:pt idx="129">
                  <c:v>45287</c:v>
                </c:pt>
                <c:pt idx="130">
                  <c:v>45286</c:v>
                </c:pt>
                <c:pt idx="131">
                  <c:v>45285</c:v>
                </c:pt>
                <c:pt idx="132">
                  <c:v>45282</c:v>
                </c:pt>
                <c:pt idx="133">
                  <c:v>45281</c:v>
                </c:pt>
                <c:pt idx="134">
                  <c:v>45280</c:v>
                </c:pt>
                <c:pt idx="135">
                  <c:v>45279</c:v>
                </c:pt>
                <c:pt idx="136">
                  <c:v>45278</c:v>
                </c:pt>
                <c:pt idx="137">
                  <c:v>45275</c:v>
                </c:pt>
                <c:pt idx="138">
                  <c:v>45274</c:v>
                </c:pt>
                <c:pt idx="139">
                  <c:v>45273</c:v>
                </c:pt>
                <c:pt idx="140">
                  <c:v>45272</c:v>
                </c:pt>
                <c:pt idx="141">
                  <c:v>45271</c:v>
                </c:pt>
                <c:pt idx="142">
                  <c:v>45268</c:v>
                </c:pt>
                <c:pt idx="143">
                  <c:v>45267</c:v>
                </c:pt>
                <c:pt idx="144">
                  <c:v>45266</c:v>
                </c:pt>
                <c:pt idx="145">
                  <c:v>45265</c:v>
                </c:pt>
                <c:pt idx="146">
                  <c:v>45264</c:v>
                </c:pt>
                <c:pt idx="147">
                  <c:v>45261</c:v>
                </c:pt>
                <c:pt idx="148">
                  <c:v>45260</c:v>
                </c:pt>
                <c:pt idx="149">
                  <c:v>45259</c:v>
                </c:pt>
                <c:pt idx="150">
                  <c:v>45258</c:v>
                </c:pt>
                <c:pt idx="151">
                  <c:v>45257</c:v>
                </c:pt>
                <c:pt idx="152">
                  <c:v>45254</c:v>
                </c:pt>
                <c:pt idx="153">
                  <c:v>45253</c:v>
                </c:pt>
                <c:pt idx="154">
                  <c:v>45252</c:v>
                </c:pt>
                <c:pt idx="155">
                  <c:v>45251</c:v>
                </c:pt>
                <c:pt idx="156">
                  <c:v>45250</c:v>
                </c:pt>
                <c:pt idx="157">
                  <c:v>45247</c:v>
                </c:pt>
                <c:pt idx="158">
                  <c:v>45246</c:v>
                </c:pt>
                <c:pt idx="159">
                  <c:v>45245</c:v>
                </c:pt>
                <c:pt idx="160">
                  <c:v>45244</c:v>
                </c:pt>
                <c:pt idx="161">
                  <c:v>45243</c:v>
                </c:pt>
                <c:pt idx="162">
                  <c:v>45240</c:v>
                </c:pt>
                <c:pt idx="163">
                  <c:v>45239</c:v>
                </c:pt>
                <c:pt idx="164">
                  <c:v>45238</c:v>
                </c:pt>
                <c:pt idx="165">
                  <c:v>45237</c:v>
                </c:pt>
                <c:pt idx="166">
                  <c:v>45236</c:v>
                </c:pt>
                <c:pt idx="167">
                  <c:v>45233</c:v>
                </c:pt>
                <c:pt idx="168">
                  <c:v>45232</c:v>
                </c:pt>
                <c:pt idx="169">
                  <c:v>45231</c:v>
                </c:pt>
                <c:pt idx="170">
                  <c:v>45230</c:v>
                </c:pt>
                <c:pt idx="171">
                  <c:v>45229</c:v>
                </c:pt>
                <c:pt idx="172">
                  <c:v>45226</c:v>
                </c:pt>
                <c:pt idx="173">
                  <c:v>45225</c:v>
                </c:pt>
                <c:pt idx="174">
                  <c:v>45224</c:v>
                </c:pt>
                <c:pt idx="175">
                  <c:v>45223</c:v>
                </c:pt>
                <c:pt idx="176">
                  <c:v>45222</c:v>
                </c:pt>
                <c:pt idx="177">
                  <c:v>45219</c:v>
                </c:pt>
                <c:pt idx="178">
                  <c:v>45218</c:v>
                </c:pt>
                <c:pt idx="179">
                  <c:v>45217</c:v>
                </c:pt>
                <c:pt idx="180">
                  <c:v>45216</c:v>
                </c:pt>
                <c:pt idx="181">
                  <c:v>45215</c:v>
                </c:pt>
                <c:pt idx="182">
                  <c:v>45212</c:v>
                </c:pt>
                <c:pt idx="183">
                  <c:v>45211</c:v>
                </c:pt>
                <c:pt idx="184">
                  <c:v>45210</c:v>
                </c:pt>
                <c:pt idx="185">
                  <c:v>45209</c:v>
                </c:pt>
                <c:pt idx="186">
                  <c:v>45208</c:v>
                </c:pt>
                <c:pt idx="187">
                  <c:v>45207</c:v>
                </c:pt>
                <c:pt idx="188">
                  <c:v>45206</c:v>
                </c:pt>
                <c:pt idx="189">
                  <c:v>45197</c:v>
                </c:pt>
                <c:pt idx="190">
                  <c:v>45196</c:v>
                </c:pt>
                <c:pt idx="191">
                  <c:v>45195</c:v>
                </c:pt>
                <c:pt idx="192">
                  <c:v>45194</c:v>
                </c:pt>
                <c:pt idx="193">
                  <c:v>45191</c:v>
                </c:pt>
                <c:pt idx="194">
                  <c:v>45190</c:v>
                </c:pt>
                <c:pt idx="195">
                  <c:v>45189</c:v>
                </c:pt>
                <c:pt idx="196">
                  <c:v>45188</c:v>
                </c:pt>
                <c:pt idx="197">
                  <c:v>45187</c:v>
                </c:pt>
                <c:pt idx="198">
                  <c:v>45184</c:v>
                </c:pt>
                <c:pt idx="199">
                  <c:v>45183</c:v>
                </c:pt>
                <c:pt idx="200">
                  <c:v>45182</c:v>
                </c:pt>
                <c:pt idx="201">
                  <c:v>45181</c:v>
                </c:pt>
                <c:pt idx="202">
                  <c:v>45180</c:v>
                </c:pt>
                <c:pt idx="203">
                  <c:v>45177</c:v>
                </c:pt>
                <c:pt idx="204">
                  <c:v>45176</c:v>
                </c:pt>
                <c:pt idx="205">
                  <c:v>45175</c:v>
                </c:pt>
                <c:pt idx="206">
                  <c:v>45174</c:v>
                </c:pt>
                <c:pt idx="207">
                  <c:v>45173</c:v>
                </c:pt>
                <c:pt idx="208">
                  <c:v>45170</c:v>
                </c:pt>
                <c:pt idx="209">
                  <c:v>45169</c:v>
                </c:pt>
                <c:pt idx="210">
                  <c:v>45168</c:v>
                </c:pt>
                <c:pt idx="211">
                  <c:v>45167</c:v>
                </c:pt>
                <c:pt idx="212">
                  <c:v>45166</c:v>
                </c:pt>
                <c:pt idx="213">
                  <c:v>45163</c:v>
                </c:pt>
                <c:pt idx="214">
                  <c:v>45162</c:v>
                </c:pt>
                <c:pt idx="215">
                  <c:v>45161</c:v>
                </c:pt>
                <c:pt idx="216">
                  <c:v>45160</c:v>
                </c:pt>
                <c:pt idx="217">
                  <c:v>45159</c:v>
                </c:pt>
                <c:pt idx="218">
                  <c:v>45156</c:v>
                </c:pt>
                <c:pt idx="219">
                  <c:v>45155</c:v>
                </c:pt>
                <c:pt idx="220">
                  <c:v>45154</c:v>
                </c:pt>
                <c:pt idx="221">
                  <c:v>45153</c:v>
                </c:pt>
                <c:pt idx="222">
                  <c:v>45152</c:v>
                </c:pt>
                <c:pt idx="223">
                  <c:v>45149</c:v>
                </c:pt>
                <c:pt idx="224">
                  <c:v>45148</c:v>
                </c:pt>
                <c:pt idx="225">
                  <c:v>45147</c:v>
                </c:pt>
                <c:pt idx="226">
                  <c:v>45146</c:v>
                </c:pt>
                <c:pt idx="227">
                  <c:v>45145</c:v>
                </c:pt>
                <c:pt idx="228">
                  <c:v>45142</c:v>
                </c:pt>
                <c:pt idx="229">
                  <c:v>45141</c:v>
                </c:pt>
                <c:pt idx="230">
                  <c:v>45140</c:v>
                </c:pt>
                <c:pt idx="231">
                  <c:v>45139</c:v>
                </c:pt>
                <c:pt idx="232">
                  <c:v>45138</c:v>
                </c:pt>
                <c:pt idx="233">
                  <c:v>45135</c:v>
                </c:pt>
                <c:pt idx="234">
                  <c:v>45134</c:v>
                </c:pt>
                <c:pt idx="235">
                  <c:v>45133</c:v>
                </c:pt>
                <c:pt idx="236">
                  <c:v>45132</c:v>
                </c:pt>
                <c:pt idx="237">
                  <c:v>45131</c:v>
                </c:pt>
                <c:pt idx="238">
                  <c:v>45128</c:v>
                </c:pt>
                <c:pt idx="239">
                  <c:v>45127</c:v>
                </c:pt>
                <c:pt idx="240">
                  <c:v>45126</c:v>
                </c:pt>
                <c:pt idx="241">
                  <c:v>45125</c:v>
                </c:pt>
                <c:pt idx="242">
                  <c:v>45124</c:v>
                </c:pt>
                <c:pt idx="243">
                  <c:v>45121</c:v>
                </c:pt>
                <c:pt idx="244">
                  <c:v>45120</c:v>
                </c:pt>
                <c:pt idx="245">
                  <c:v>45119</c:v>
                </c:pt>
                <c:pt idx="246">
                  <c:v>45118</c:v>
                </c:pt>
                <c:pt idx="247">
                  <c:v>45117</c:v>
                </c:pt>
                <c:pt idx="248">
                  <c:v>45114</c:v>
                </c:pt>
                <c:pt idx="249">
                  <c:v>45113</c:v>
                </c:pt>
                <c:pt idx="250">
                  <c:v>45112</c:v>
                </c:pt>
                <c:pt idx="251">
                  <c:v>45111</c:v>
                </c:pt>
                <c:pt idx="252">
                  <c:v>45110</c:v>
                </c:pt>
                <c:pt idx="253">
                  <c:v>45107</c:v>
                </c:pt>
                <c:pt idx="254">
                  <c:v>45106</c:v>
                </c:pt>
                <c:pt idx="255">
                  <c:v>45105</c:v>
                </c:pt>
                <c:pt idx="256">
                  <c:v>45104</c:v>
                </c:pt>
                <c:pt idx="257">
                  <c:v>45103</c:v>
                </c:pt>
                <c:pt idx="258">
                  <c:v>45102</c:v>
                </c:pt>
                <c:pt idx="259">
                  <c:v>45098</c:v>
                </c:pt>
                <c:pt idx="260">
                  <c:v>45097</c:v>
                </c:pt>
                <c:pt idx="261">
                  <c:v>45096</c:v>
                </c:pt>
                <c:pt idx="262">
                  <c:v>45093</c:v>
                </c:pt>
                <c:pt idx="263">
                  <c:v>45092</c:v>
                </c:pt>
                <c:pt idx="264">
                  <c:v>45091</c:v>
                </c:pt>
                <c:pt idx="265">
                  <c:v>45090</c:v>
                </c:pt>
                <c:pt idx="266">
                  <c:v>45089</c:v>
                </c:pt>
                <c:pt idx="267">
                  <c:v>45086</c:v>
                </c:pt>
                <c:pt idx="268">
                  <c:v>45085</c:v>
                </c:pt>
                <c:pt idx="269">
                  <c:v>45084</c:v>
                </c:pt>
                <c:pt idx="270">
                  <c:v>45083</c:v>
                </c:pt>
                <c:pt idx="271">
                  <c:v>45082</c:v>
                </c:pt>
                <c:pt idx="272">
                  <c:v>45079</c:v>
                </c:pt>
                <c:pt idx="273">
                  <c:v>45078</c:v>
                </c:pt>
                <c:pt idx="274">
                  <c:v>45077</c:v>
                </c:pt>
                <c:pt idx="275">
                  <c:v>45076</c:v>
                </c:pt>
                <c:pt idx="276">
                  <c:v>45075</c:v>
                </c:pt>
                <c:pt idx="277">
                  <c:v>45072</c:v>
                </c:pt>
                <c:pt idx="278">
                  <c:v>45071</c:v>
                </c:pt>
                <c:pt idx="279">
                  <c:v>45070</c:v>
                </c:pt>
                <c:pt idx="280">
                  <c:v>45069</c:v>
                </c:pt>
                <c:pt idx="281">
                  <c:v>45068</c:v>
                </c:pt>
                <c:pt idx="282">
                  <c:v>45065</c:v>
                </c:pt>
                <c:pt idx="283">
                  <c:v>45064</c:v>
                </c:pt>
                <c:pt idx="284">
                  <c:v>45063</c:v>
                </c:pt>
                <c:pt idx="285">
                  <c:v>45062</c:v>
                </c:pt>
                <c:pt idx="286">
                  <c:v>45061</c:v>
                </c:pt>
                <c:pt idx="287">
                  <c:v>45058</c:v>
                </c:pt>
                <c:pt idx="288">
                  <c:v>45057</c:v>
                </c:pt>
                <c:pt idx="289">
                  <c:v>45056</c:v>
                </c:pt>
                <c:pt idx="290">
                  <c:v>45055</c:v>
                </c:pt>
                <c:pt idx="291">
                  <c:v>45054</c:v>
                </c:pt>
                <c:pt idx="292">
                  <c:v>45052</c:v>
                </c:pt>
                <c:pt idx="293">
                  <c:v>45051</c:v>
                </c:pt>
                <c:pt idx="294">
                  <c:v>45050</c:v>
                </c:pt>
                <c:pt idx="295">
                  <c:v>45044</c:v>
                </c:pt>
                <c:pt idx="296">
                  <c:v>45043</c:v>
                </c:pt>
                <c:pt idx="297">
                  <c:v>45042</c:v>
                </c:pt>
                <c:pt idx="298">
                  <c:v>45041</c:v>
                </c:pt>
                <c:pt idx="299">
                  <c:v>45040</c:v>
                </c:pt>
                <c:pt idx="300">
                  <c:v>45039</c:v>
                </c:pt>
                <c:pt idx="301">
                  <c:v>45037</c:v>
                </c:pt>
                <c:pt idx="302">
                  <c:v>45036</c:v>
                </c:pt>
                <c:pt idx="303">
                  <c:v>45035</c:v>
                </c:pt>
                <c:pt idx="304">
                  <c:v>45034</c:v>
                </c:pt>
                <c:pt idx="305">
                  <c:v>45033</c:v>
                </c:pt>
                <c:pt idx="306">
                  <c:v>45030</c:v>
                </c:pt>
                <c:pt idx="307">
                  <c:v>45029</c:v>
                </c:pt>
                <c:pt idx="308">
                  <c:v>45028</c:v>
                </c:pt>
                <c:pt idx="309">
                  <c:v>45027</c:v>
                </c:pt>
                <c:pt idx="310">
                  <c:v>45026</c:v>
                </c:pt>
                <c:pt idx="311">
                  <c:v>45023</c:v>
                </c:pt>
                <c:pt idx="312">
                  <c:v>45022</c:v>
                </c:pt>
                <c:pt idx="313">
                  <c:v>45020</c:v>
                </c:pt>
                <c:pt idx="314">
                  <c:v>45019</c:v>
                </c:pt>
                <c:pt idx="315">
                  <c:v>45016</c:v>
                </c:pt>
                <c:pt idx="316">
                  <c:v>45015</c:v>
                </c:pt>
                <c:pt idx="317">
                  <c:v>45014</c:v>
                </c:pt>
                <c:pt idx="318">
                  <c:v>45013</c:v>
                </c:pt>
                <c:pt idx="319">
                  <c:v>45012</c:v>
                </c:pt>
                <c:pt idx="320">
                  <c:v>45009</c:v>
                </c:pt>
                <c:pt idx="321">
                  <c:v>45008</c:v>
                </c:pt>
                <c:pt idx="322">
                  <c:v>45007</c:v>
                </c:pt>
                <c:pt idx="323">
                  <c:v>45006</c:v>
                </c:pt>
                <c:pt idx="324">
                  <c:v>45005</c:v>
                </c:pt>
                <c:pt idx="325">
                  <c:v>45002</c:v>
                </c:pt>
                <c:pt idx="326">
                  <c:v>45001</c:v>
                </c:pt>
                <c:pt idx="327">
                  <c:v>45000</c:v>
                </c:pt>
                <c:pt idx="328">
                  <c:v>44999</c:v>
                </c:pt>
                <c:pt idx="329">
                  <c:v>44998</c:v>
                </c:pt>
                <c:pt idx="330">
                  <c:v>44995</c:v>
                </c:pt>
                <c:pt idx="331">
                  <c:v>44994</c:v>
                </c:pt>
                <c:pt idx="332">
                  <c:v>44993</c:v>
                </c:pt>
                <c:pt idx="333">
                  <c:v>44992</c:v>
                </c:pt>
                <c:pt idx="334">
                  <c:v>44991</c:v>
                </c:pt>
                <c:pt idx="335">
                  <c:v>44988</c:v>
                </c:pt>
                <c:pt idx="336">
                  <c:v>44987</c:v>
                </c:pt>
                <c:pt idx="337">
                  <c:v>44986</c:v>
                </c:pt>
                <c:pt idx="338">
                  <c:v>44985</c:v>
                </c:pt>
                <c:pt idx="339">
                  <c:v>44984</c:v>
                </c:pt>
                <c:pt idx="340">
                  <c:v>44981</c:v>
                </c:pt>
                <c:pt idx="341">
                  <c:v>44980</c:v>
                </c:pt>
                <c:pt idx="342">
                  <c:v>44979</c:v>
                </c:pt>
                <c:pt idx="343">
                  <c:v>44978</c:v>
                </c:pt>
                <c:pt idx="344">
                  <c:v>44977</c:v>
                </c:pt>
                <c:pt idx="345">
                  <c:v>44974</c:v>
                </c:pt>
                <c:pt idx="346">
                  <c:v>44973</c:v>
                </c:pt>
                <c:pt idx="347">
                  <c:v>44972</c:v>
                </c:pt>
                <c:pt idx="348">
                  <c:v>44971</c:v>
                </c:pt>
                <c:pt idx="349">
                  <c:v>44970</c:v>
                </c:pt>
                <c:pt idx="350">
                  <c:v>44967</c:v>
                </c:pt>
                <c:pt idx="351">
                  <c:v>44966</c:v>
                </c:pt>
                <c:pt idx="352">
                  <c:v>44965</c:v>
                </c:pt>
                <c:pt idx="353">
                  <c:v>44964</c:v>
                </c:pt>
                <c:pt idx="354">
                  <c:v>44963</c:v>
                </c:pt>
                <c:pt idx="355">
                  <c:v>44960</c:v>
                </c:pt>
                <c:pt idx="356">
                  <c:v>44959</c:v>
                </c:pt>
                <c:pt idx="357">
                  <c:v>44958</c:v>
                </c:pt>
                <c:pt idx="358">
                  <c:v>44957</c:v>
                </c:pt>
                <c:pt idx="359">
                  <c:v>44956</c:v>
                </c:pt>
                <c:pt idx="360">
                  <c:v>44955</c:v>
                </c:pt>
                <c:pt idx="361">
                  <c:v>44954</c:v>
                </c:pt>
                <c:pt idx="362">
                  <c:v>44946</c:v>
                </c:pt>
                <c:pt idx="363">
                  <c:v>44945</c:v>
                </c:pt>
                <c:pt idx="364">
                  <c:v>44944</c:v>
                </c:pt>
                <c:pt idx="365">
                  <c:v>44943</c:v>
                </c:pt>
                <c:pt idx="366">
                  <c:v>44942</c:v>
                </c:pt>
                <c:pt idx="367">
                  <c:v>44939</c:v>
                </c:pt>
                <c:pt idx="368">
                  <c:v>44938</c:v>
                </c:pt>
                <c:pt idx="369">
                  <c:v>44937</c:v>
                </c:pt>
                <c:pt idx="370">
                  <c:v>44936</c:v>
                </c:pt>
                <c:pt idx="371">
                  <c:v>44935</c:v>
                </c:pt>
                <c:pt idx="372">
                  <c:v>44932</c:v>
                </c:pt>
                <c:pt idx="373">
                  <c:v>44931</c:v>
                </c:pt>
                <c:pt idx="374">
                  <c:v>44930</c:v>
                </c:pt>
                <c:pt idx="375">
                  <c:v>44929</c:v>
                </c:pt>
                <c:pt idx="376">
                  <c:v>44925</c:v>
                </c:pt>
                <c:pt idx="377">
                  <c:v>44924</c:v>
                </c:pt>
                <c:pt idx="378">
                  <c:v>44923</c:v>
                </c:pt>
                <c:pt idx="379">
                  <c:v>44922</c:v>
                </c:pt>
                <c:pt idx="380">
                  <c:v>44921</c:v>
                </c:pt>
                <c:pt idx="381">
                  <c:v>44918</c:v>
                </c:pt>
                <c:pt idx="382">
                  <c:v>44917</c:v>
                </c:pt>
                <c:pt idx="383">
                  <c:v>44916</c:v>
                </c:pt>
                <c:pt idx="384">
                  <c:v>44915</c:v>
                </c:pt>
                <c:pt idx="385">
                  <c:v>44914</c:v>
                </c:pt>
                <c:pt idx="386">
                  <c:v>44911</c:v>
                </c:pt>
                <c:pt idx="387">
                  <c:v>44910</c:v>
                </c:pt>
                <c:pt idx="388">
                  <c:v>44909</c:v>
                </c:pt>
                <c:pt idx="389">
                  <c:v>44908</c:v>
                </c:pt>
                <c:pt idx="390">
                  <c:v>44907</c:v>
                </c:pt>
                <c:pt idx="391">
                  <c:v>44904</c:v>
                </c:pt>
                <c:pt idx="392">
                  <c:v>44903</c:v>
                </c:pt>
                <c:pt idx="393">
                  <c:v>44902</c:v>
                </c:pt>
                <c:pt idx="394">
                  <c:v>44901</c:v>
                </c:pt>
                <c:pt idx="395">
                  <c:v>44900</c:v>
                </c:pt>
                <c:pt idx="396">
                  <c:v>44897</c:v>
                </c:pt>
                <c:pt idx="397">
                  <c:v>44896</c:v>
                </c:pt>
                <c:pt idx="398">
                  <c:v>44895</c:v>
                </c:pt>
                <c:pt idx="399">
                  <c:v>44894</c:v>
                </c:pt>
                <c:pt idx="400">
                  <c:v>44893</c:v>
                </c:pt>
                <c:pt idx="401">
                  <c:v>44890</c:v>
                </c:pt>
                <c:pt idx="402">
                  <c:v>44889</c:v>
                </c:pt>
                <c:pt idx="403">
                  <c:v>44888</c:v>
                </c:pt>
                <c:pt idx="404">
                  <c:v>44887</c:v>
                </c:pt>
                <c:pt idx="405">
                  <c:v>44886</c:v>
                </c:pt>
                <c:pt idx="406">
                  <c:v>44883</c:v>
                </c:pt>
                <c:pt idx="407">
                  <c:v>44882</c:v>
                </c:pt>
                <c:pt idx="408">
                  <c:v>44881</c:v>
                </c:pt>
                <c:pt idx="409">
                  <c:v>44880</c:v>
                </c:pt>
                <c:pt idx="410">
                  <c:v>44879</c:v>
                </c:pt>
                <c:pt idx="411">
                  <c:v>44876</c:v>
                </c:pt>
                <c:pt idx="412">
                  <c:v>44875</c:v>
                </c:pt>
                <c:pt idx="413">
                  <c:v>44874</c:v>
                </c:pt>
                <c:pt idx="414">
                  <c:v>44873</c:v>
                </c:pt>
                <c:pt idx="415">
                  <c:v>44872</c:v>
                </c:pt>
                <c:pt idx="416">
                  <c:v>44869</c:v>
                </c:pt>
                <c:pt idx="417">
                  <c:v>44868</c:v>
                </c:pt>
                <c:pt idx="418">
                  <c:v>44867</c:v>
                </c:pt>
                <c:pt idx="419">
                  <c:v>44866</c:v>
                </c:pt>
                <c:pt idx="420">
                  <c:v>44865</c:v>
                </c:pt>
                <c:pt idx="421">
                  <c:v>44862</c:v>
                </c:pt>
                <c:pt idx="422">
                  <c:v>44861</c:v>
                </c:pt>
                <c:pt idx="423">
                  <c:v>44860</c:v>
                </c:pt>
                <c:pt idx="424">
                  <c:v>44859</c:v>
                </c:pt>
                <c:pt idx="425">
                  <c:v>44858</c:v>
                </c:pt>
                <c:pt idx="426">
                  <c:v>44855</c:v>
                </c:pt>
                <c:pt idx="427">
                  <c:v>44854</c:v>
                </c:pt>
                <c:pt idx="428">
                  <c:v>44853</c:v>
                </c:pt>
                <c:pt idx="429">
                  <c:v>44852</c:v>
                </c:pt>
                <c:pt idx="430">
                  <c:v>44851</c:v>
                </c:pt>
                <c:pt idx="431">
                  <c:v>44848</c:v>
                </c:pt>
                <c:pt idx="432">
                  <c:v>44847</c:v>
                </c:pt>
                <c:pt idx="433">
                  <c:v>44846</c:v>
                </c:pt>
                <c:pt idx="434">
                  <c:v>44845</c:v>
                </c:pt>
                <c:pt idx="435">
                  <c:v>44844</c:v>
                </c:pt>
                <c:pt idx="436">
                  <c:v>44843</c:v>
                </c:pt>
                <c:pt idx="437">
                  <c:v>44842</c:v>
                </c:pt>
                <c:pt idx="438">
                  <c:v>44834</c:v>
                </c:pt>
                <c:pt idx="439">
                  <c:v>44833</c:v>
                </c:pt>
                <c:pt idx="440">
                  <c:v>44832</c:v>
                </c:pt>
                <c:pt idx="441">
                  <c:v>44831</c:v>
                </c:pt>
                <c:pt idx="442">
                  <c:v>44830</c:v>
                </c:pt>
                <c:pt idx="443">
                  <c:v>44827</c:v>
                </c:pt>
                <c:pt idx="444">
                  <c:v>44826</c:v>
                </c:pt>
                <c:pt idx="445">
                  <c:v>44825</c:v>
                </c:pt>
                <c:pt idx="446">
                  <c:v>44824</c:v>
                </c:pt>
                <c:pt idx="447">
                  <c:v>44823</c:v>
                </c:pt>
                <c:pt idx="448">
                  <c:v>44820</c:v>
                </c:pt>
                <c:pt idx="449">
                  <c:v>44819</c:v>
                </c:pt>
                <c:pt idx="450">
                  <c:v>44818</c:v>
                </c:pt>
                <c:pt idx="451">
                  <c:v>44817</c:v>
                </c:pt>
                <c:pt idx="452">
                  <c:v>44813</c:v>
                </c:pt>
                <c:pt idx="453">
                  <c:v>44812</c:v>
                </c:pt>
                <c:pt idx="454">
                  <c:v>44811</c:v>
                </c:pt>
                <c:pt idx="455">
                  <c:v>44810</c:v>
                </c:pt>
                <c:pt idx="456">
                  <c:v>44809</c:v>
                </c:pt>
                <c:pt idx="457">
                  <c:v>44806</c:v>
                </c:pt>
                <c:pt idx="458">
                  <c:v>44805</c:v>
                </c:pt>
                <c:pt idx="459">
                  <c:v>44804</c:v>
                </c:pt>
                <c:pt idx="460">
                  <c:v>44803</c:v>
                </c:pt>
                <c:pt idx="461">
                  <c:v>44802</c:v>
                </c:pt>
                <c:pt idx="462">
                  <c:v>44799</c:v>
                </c:pt>
                <c:pt idx="463">
                  <c:v>44798</c:v>
                </c:pt>
                <c:pt idx="464">
                  <c:v>44797</c:v>
                </c:pt>
                <c:pt idx="465">
                  <c:v>44796</c:v>
                </c:pt>
                <c:pt idx="466">
                  <c:v>44795</c:v>
                </c:pt>
                <c:pt idx="467">
                  <c:v>44792</c:v>
                </c:pt>
                <c:pt idx="468">
                  <c:v>44791</c:v>
                </c:pt>
                <c:pt idx="469">
                  <c:v>44790</c:v>
                </c:pt>
                <c:pt idx="470">
                  <c:v>44789</c:v>
                </c:pt>
                <c:pt idx="471">
                  <c:v>44788</c:v>
                </c:pt>
                <c:pt idx="472">
                  <c:v>44785</c:v>
                </c:pt>
                <c:pt idx="473">
                  <c:v>44784</c:v>
                </c:pt>
                <c:pt idx="474">
                  <c:v>44783</c:v>
                </c:pt>
                <c:pt idx="475">
                  <c:v>44782</c:v>
                </c:pt>
                <c:pt idx="476">
                  <c:v>44781</c:v>
                </c:pt>
                <c:pt idx="477">
                  <c:v>44778</c:v>
                </c:pt>
                <c:pt idx="478">
                  <c:v>44777</c:v>
                </c:pt>
                <c:pt idx="479">
                  <c:v>44776</c:v>
                </c:pt>
                <c:pt idx="480">
                  <c:v>44775</c:v>
                </c:pt>
                <c:pt idx="481">
                  <c:v>44774</c:v>
                </c:pt>
                <c:pt idx="482">
                  <c:v>44771</c:v>
                </c:pt>
                <c:pt idx="483">
                  <c:v>44770</c:v>
                </c:pt>
                <c:pt idx="484">
                  <c:v>44769</c:v>
                </c:pt>
                <c:pt idx="485">
                  <c:v>44768</c:v>
                </c:pt>
                <c:pt idx="486">
                  <c:v>44767</c:v>
                </c:pt>
                <c:pt idx="487">
                  <c:v>44764</c:v>
                </c:pt>
                <c:pt idx="488">
                  <c:v>44763</c:v>
                </c:pt>
                <c:pt idx="489">
                  <c:v>44762</c:v>
                </c:pt>
                <c:pt idx="490">
                  <c:v>44761</c:v>
                </c:pt>
                <c:pt idx="491">
                  <c:v>44760</c:v>
                </c:pt>
                <c:pt idx="492">
                  <c:v>44757</c:v>
                </c:pt>
                <c:pt idx="493">
                  <c:v>44756</c:v>
                </c:pt>
                <c:pt idx="494">
                  <c:v>44755</c:v>
                </c:pt>
                <c:pt idx="495">
                  <c:v>44754</c:v>
                </c:pt>
                <c:pt idx="496">
                  <c:v>44753</c:v>
                </c:pt>
                <c:pt idx="497">
                  <c:v>44750</c:v>
                </c:pt>
                <c:pt idx="498">
                  <c:v>44749</c:v>
                </c:pt>
                <c:pt idx="499">
                  <c:v>44748</c:v>
                </c:pt>
                <c:pt idx="500">
                  <c:v>44747</c:v>
                </c:pt>
                <c:pt idx="501">
                  <c:v>44746</c:v>
                </c:pt>
                <c:pt idx="502">
                  <c:v>44743</c:v>
                </c:pt>
                <c:pt idx="503">
                  <c:v>44742</c:v>
                </c:pt>
                <c:pt idx="504">
                  <c:v>44741</c:v>
                </c:pt>
                <c:pt idx="505">
                  <c:v>44740</c:v>
                </c:pt>
                <c:pt idx="506">
                  <c:v>44739</c:v>
                </c:pt>
                <c:pt idx="507">
                  <c:v>44736</c:v>
                </c:pt>
                <c:pt idx="508">
                  <c:v>44735</c:v>
                </c:pt>
                <c:pt idx="509">
                  <c:v>44734</c:v>
                </c:pt>
                <c:pt idx="510">
                  <c:v>44733</c:v>
                </c:pt>
                <c:pt idx="511">
                  <c:v>44732</c:v>
                </c:pt>
                <c:pt idx="512">
                  <c:v>44729</c:v>
                </c:pt>
                <c:pt idx="513">
                  <c:v>44728</c:v>
                </c:pt>
                <c:pt idx="514">
                  <c:v>44727</c:v>
                </c:pt>
                <c:pt idx="515">
                  <c:v>44726</c:v>
                </c:pt>
                <c:pt idx="516">
                  <c:v>44725</c:v>
                </c:pt>
                <c:pt idx="517">
                  <c:v>44722</c:v>
                </c:pt>
                <c:pt idx="518">
                  <c:v>44721</c:v>
                </c:pt>
                <c:pt idx="519">
                  <c:v>44720</c:v>
                </c:pt>
                <c:pt idx="520">
                  <c:v>44719</c:v>
                </c:pt>
                <c:pt idx="521">
                  <c:v>44718</c:v>
                </c:pt>
                <c:pt idx="522">
                  <c:v>44714</c:v>
                </c:pt>
                <c:pt idx="523">
                  <c:v>44713</c:v>
                </c:pt>
                <c:pt idx="524">
                  <c:v>44712</c:v>
                </c:pt>
                <c:pt idx="525">
                  <c:v>44711</c:v>
                </c:pt>
                <c:pt idx="526">
                  <c:v>44708</c:v>
                </c:pt>
                <c:pt idx="527">
                  <c:v>44707</c:v>
                </c:pt>
                <c:pt idx="528">
                  <c:v>44706</c:v>
                </c:pt>
                <c:pt idx="529">
                  <c:v>44705</c:v>
                </c:pt>
                <c:pt idx="530">
                  <c:v>44704</c:v>
                </c:pt>
                <c:pt idx="531">
                  <c:v>44701</c:v>
                </c:pt>
                <c:pt idx="532">
                  <c:v>44700</c:v>
                </c:pt>
                <c:pt idx="533">
                  <c:v>44699</c:v>
                </c:pt>
                <c:pt idx="534">
                  <c:v>44698</c:v>
                </c:pt>
                <c:pt idx="535">
                  <c:v>44697</c:v>
                </c:pt>
                <c:pt idx="536">
                  <c:v>44694</c:v>
                </c:pt>
                <c:pt idx="537">
                  <c:v>44693</c:v>
                </c:pt>
                <c:pt idx="538">
                  <c:v>44692</c:v>
                </c:pt>
                <c:pt idx="539">
                  <c:v>44691</c:v>
                </c:pt>
                <c:pt idx="540">
                  <c:v>44690</c:v>
                </c:pt>
                <c:pt idx="541">
                  <c:v>44688</c:v>
                </c:pt>
                <c:pt idx="542">
                  <c:v>44687</c:v>
                </c:pt>
                <c:pt idx="543">
                  <c:v>44686</c:v>
                </c:pt>
                <c:pt idx="544">
                  <c:v>44680</c:v>
                </c:pt>
                <c:pt idx="545">
                  <c:v>44679</c:v>
                </c:pt>
                <c:pt idx="546">
                  <c:v>44678</c:v>
                </c:pt>
                <c:pt idx="547">
                  <c:v>44677</c:v>
                </c:pt>
                <c:pt idx="548">
                  <c:v>44676</c:v>
                </c:pt>
                <c:pt idx="549">
                  <c:v>44675</c:v>
                </c:pt>
                <c:pt idx="550">
                  <c:v>44673</c:v>
                </c:pt>
                <c:pt idx="551">
                  <c:v>44672</c:v>
                </c:pt>
                <c:pt idx="552">
                  <c:v>44671</c:v>
                </c:pt>
                <c:pt idx="553">
                  <c:v>44670</c:v>
                </c:pt>
                <c:pt idx="554">
                  <c:v>44669</c:v>
                </c:pt>
                <c:pt idx="555">
                  <c:v>44666</c:v>
                </c:pt>
                <c:pt idx="556">
                  <c:v>44665</c:v>
                </c:pt>
                <c:pt idx="557">
                  <c:v>44664</c:v>
                </c:pt>
                <c:pt idx="558">
                  <c:v>44663</c:v>
                </c:pt>
                <c:pt idx="559">
                  <c:v>44662</c:v>
                </c:pt>
                <c:pt idx="560">
                  <c:v>44659</c:v>
                </c:pt>
                <c:pt idx="561">
                  <c:v>44658</c:v>
                </c:pt>
                <c:pt idx="562">
                  <c:v>44657</c:v>
                </c:pt>
                <c:pt idx="563">
                  <c:v>44653</c:v>
                </c:pt>
                <c:pt idx="564">
                  <c:v>44652</c:v>
                </c:pt>
                <c:pt idx="565">
                  <c:v>44651</c:v>
                </c:pt>
                <c:pt idx="566">
                  <c:v>44650</c:v>
                </c:pt>
                <c:pt idx="567">
                  <c:v>44649</c:v>
                </c:pt>
                <c:pt idx="568">
                  <c:v>44648</c:v>
                </c:pt>
                <c:pt idx="569">
                  <c:v>44645</c:v>
                </c:pt>
                <c:pt idx="570">
                  <c:v>44644</c:v>
                </c:pt>
                <c:pt idx="571">
                  <c:v>44643</c:v>
                </c:pt>
                <c:pt idx="572">
                  <c:v>44642</c:v>
                </c:pt>
                <c:pt idx="573">
                  <c:v>44641</c:v>
                </c:pt>
                <c:pt idx="574">
                  <c:v>44638</c:v>
                </c:pt>
                <c:pt idx="575">
                  <c:v>44637</c:v>
                </c:pt>
                <c:pt idx="576">
                  <c:v>44636</c:v>
                </c:pt>
                <c:pt idx="577">
                  <c:v>44635</c:v>
                </c:pt>
                <c:pt idx="578">
                  <c:v>44634</c:v>
                </c:pt>
                <c:pt idx="579">
                  <c:v>44631</c:v>
                </c:pt>
                <c:pt idx="580">
                  <c:v>44630</c:v>
                </c:pt>
                <c:pt idx="581">
                  <c:v>44629</c:v>
                </c:pt>
                <c:pt idx="582">
                  <c:v>44628</c:v>
                </c:pt>
                <c:pt idx="583">
                  <c:v>44627</c:v>
                </c:pt>
                <c:pt idx="584">
                  <c:v>44624</c:v>
                </c:pt>
                <c:pt idx="585">
                  <c:v>44623</c:v>
                </c:pt>
                <c:pt idx="586">
                  <c:v>44622</c:v>
                </c:pt>
                <c:pt idx="587">
                  <c:v>44621</c:v>
                </c:pt>
                <c:pt idx="588">
                  <c:v>44620</c:v>
                </c:pt>
                <c:pt idx="589">
                  <c:v>44617</c:v>
                </c:pt>
                <c:pt idx="590">
                  <c:v>44616</c:v>
                </c:pt>
                <c:pt idx="591">
                  <c:v>44615</c:v>
                </c:pt>
                <c:pt idx="592">
                  <c:v>44614</c:v>
                </c:pt>
                <c:pt idx="593">
                  <c:v>44613</c:v>
                </c:pt>
                <c:pt idx="594">
                  <c:v>44610</c:v>
                </c:pt>
                <c:pt idx="595">
                  <c:v>44609</c:v>
                </c:pt>
                <c:pt idx="596">
                  <c:v>44608</c:v>
                </c:pt>
                <c:pt idx="597">
                  <c:v>44607</c:v>
                </c:pt>
                <c:pt idx="598">
                  <c:v>44606</c:v>
                </c:pt>
                <c:pt idx="599">
                  <c:v>44603</c:v>
                </c:pt>
                <c:pt idx="600">
                  <c:v>44602</c:v>
                </c:pt>
                <c:pt idx="601">
                  <c:v>44601</c:v>
                </c:pt>
                <c:pt idx="602">
                  <c:v>44600</c:v>
                </c:pt>
                <c:pt idx="603">
                  <c:v>44599</c:v>
                </c:pt>
                <c:pt idx="604">
                  <c:v>44591</c:v>
                </c:pt>
                <c:pt idx="605">
                  <c:v>44590</c:v>
                </c:pt>
                <c:pt idx="606">
                  <c:v>44589</c:v>
                </c:pt>
                <c:pt idx="607">
                  <c:v>44588</c:v>
                </c:pt>
                <c:pt idx="608">
                  <c:v>44587</c:v>
                </c:pt>
                <c:pt idx="609">
                  <c:v>44586</c:v>
                </c:pt>
                <c:pt idx="610">
                  <c:v>44585</c:v>
                </c:pt>
                <c:pt idx="611">
                  <c:v>44582</c:v>
                </c:pt>
                <c:pt idx="612">
                  <c:v>44581</c:v>
                </c:pt>
                <c:pt idx="613">
                  <c:v>44580</c:v>
                </c:pt>
                <c:pt idx="614">
                  <c:v>44579</c:v>
                </c:pt>
                <c:pt idx="615">
                  <c:v>44578</c:v>
                </c:pt>
                <c:pt idx="616">
                  <c:v>44575</c:v>
                </c:pt>
                <c:pt idx="617">
                  <c:v>44574</c:v>
                </c:pt>
                <c:pt idx="618">
                  <c:v>44573</c:v>
                </c:pt>
                <c:pt idx="619">
                  <c:v>44572</c:v>
                </c:pt>
                <c:pt idx="620">
                  <c:v>44571</c:v>
                </c:pt>
                <c:pt idx="621">
                  <c:v>44568</c:v>
                </c:pt>
                <c:pt idx="622">
                  <c:v>44567</c:v>
                </c:pt>
                <c:pt idx="623">
                  <c:v>44566</c:v>
                </c:pt>
                <c:pt idx="624">
                  <c:v>44565</c:v>
                </c:pt>
                <c:pt idx="625">
                  <c:v>44561</c:v>
                </c:pt>
                <c:pt idx="626">
                  <c:v>44560</c:v>
                </c:pt>
                <c:pt idx="627">
                  <c:v>44559</c:v>
                </c:pt>
                <c:pt idx="628">
                  <c:v>44558</c:v>
                </c:pt>
                <c:pt idx="629">
                  <c:v>44557</c:v>
                </c:pt>
                <c:pt idx="630">
                  <c:v>44554</c:v>
                </c:pt>
                <c:pt idx="631">
                  <c:v>44553</c:v>
                </c:pt>
                <c:pt idx="632">
                  <c:v>44552</c:v>
                </c:pt>
                <c:pt idx="633">
                  <c:v>44551</c:v>
                </c:pt>
                <c:pt idx="634">
                  <c:v>44550</c:v>
                </c:pt>
                <c:pt idx="635">
                  <c:v>44547</c:v>
                </c:pt>
                <c:pt idx="636">
                  <c:v>44546</c:v>
                </c:pt>
                <c:pt idx="637">
                  <c:v>44545</c:v>
                </c:pt>
                <c:pt idx="638">
                  <c:v>44544</c:v>
                </c:pt>
                <c:pt idx="639">
                  <c:v>44543</c:v>
                </c:pt>
                <c:pt idx="640">
                  <c:v>44540</c:v>
                </c:pt>
                <c:pt idx="641">
                  <c:v>44539</c:v>
                </c:pt>
                <c:pt idx="642">
                  <c:v>44538</c:v>
                </c:pt>
                <c:pt idx="643">
                  <c:v>44537</c:v>
                </c:pt>
                <c:pt idx="644">
                  <c:v>44536</c:v>
                </c:pt>
                <c:pt idx="645">
                  <c:v>44533</c:v>
                </c:pt>
                <c:pt idx="646">
                  <c:v>44532</c:v>
                </c:pt>
                <c:pt idx="647">
                  <c:v>44531</c:v>
                </c:pt>
                <c:pt idx="648">
                  <c:v>44530</c:v>
                </c:pt>
                <c:pt idx="649">
                  <c:v>44529</c:v>
                </c:pt>
                <c:pt idx="650">
                  <c:v>44526</c:v>
                </c:pt>
                <c:pt idx="651">
                  <c:v>44525</c:v>
                </c:pt>
                <c:pt idx="652">
                  <c:v>44524</c:v>
                </c:pt>
                <c:pt idx="653">
                  <c:v>44523</c:v>
                </c:pt>
                <c:pt idx="654">
                  <c:v>44522</c:v>
                </c:pt>
                <c:pt idx="655">
                  <c:v>44519</c:v>
                </c:pt>
                <c:pt idx="656">
                  <c:v>44518</c:v>
                </c:pt>
                <c:pt idx="657">
                  <c:v>44517</c:v>
                </c:pt>
                <c:pt idx="658">
                  <c:v>44516</c:v>
                </c:pt>
                <c:pt idx="659">
                  <c:v>44515</c:v>
                </c:pt>
                <c:pt idx="660">
                  <c:v>44512</c:v>
                </c:pt>
                <c:pt idx="661">
                  <c:v>44511</c:v>
                </c:pt>
                <c:pt idx="662">
                  <c:v>44510</c:v>
                </c:pt>
                <c:pt idx="663">
                  <c:v>44509</c:v>
                </c:pt>
                <c:pt idx="664">
                  <c:v>44508</c:v>
                </c:pt>
                <c:pt idx="665">
                  <c:v>44505</c:v>
                </c:pt>
                <c:pt idx="666">
                  <c:v>44504</c:v>
                </c:pt>
                <c:pt idx="667">
                  <c:v>44503</c:v>
                </c:pt>
                <c:pt idx="668">
                  <c:v>44502</c:v>
                </c:pt>
                <c:pt idx="669">
                  <c:v>44501</c:v>
                </c:pt>
                <c:pt idx="670">
                  <c:v>44498</c:v>
                </c:pt>
                <c:pt idx="671">
                  <c:v>44497</c:v>
                </c:pt>
                <c:pt idx="672">
                  <c:v>44496</c:v>
                </c:pt>
                <c:pt idx="673">
                  <c:v>44495</c:v>
                </c:pt>
                <c:pt idx="674">
                  <c:v>44494</c:v>
                </c:pt>
                <c:pt idx="675">
                  <c:v>44491</c:v>
                </c:pt>
                <c:pt idx="676">
                  <c:v>44490</c:v>
                </c:pt>
                <c:pt idx="677">
                  <c:v>44489</c:v>
                </c:pt>
                <c:pt idx="678">
                  <c:v>44488</c:v>
                </c:pt>
                <c:pt idx="679">
                  <c:v>44487</c:v>
                </c:pt>
                <c:pt idx="680">
                  <c:v>44484</c:v>
                </c:pt>
                <c:pt idx="681">
                  <c:v>44483</c:v>
                </c:pt>
                <c:pt idx="682">
                  <c:v>44482</c:v>
                </c:pt>
                <c:pt idx="683">
                  <c:v>44481</c:v>
                </c:pt>
                <c:pt idx="684">
                  <c:v>44480</c:v>
                </c:pt>
                <c:pt idx="685">
                  <c:v>44478</c:v>
                </c:pt>
                <c:pt idx="686">
                  <c:v>44477</c:v>
                </c:pt>
                <c:pt idx="687">
                  <c:v>44469</c:v>
                </c:pt>
                <c:pt idx="688">
                  <c:v>44468</c:v>
                </c:pt>
                <c:pt idx="689">
                  <c:v>44467</c:v>
                </c:pt>
                <c:pt idx="690">
                  <c:v>44466</c:v>
                </c:pt>
                <c:pt idx="691">
                  <c:v>44465</c:v>
                </c:pt>
                <c:pt idx="692">
                  <c:v>44463</c:v>
                </c:pt>
                <c:pt idx="693">
                  <c:v>44462</c:v>
                </c:pt>
                <c:pt idx="694">
                  <c:v>44461</c:v>
                </c:pt>
                <c:pt idx="695">
                  <c:v>44457</c:v>
                </c:pt>
                <c:pt idx="696">
                  <c:v>44456</c:v>
                </c:pt>
                <c:pt idx="697">
                  <c:v>44455</c:v>
                </c:pt>
                <c:pt idx="698">
                  <c:v>44454</c:v>
                </c:pt>
                <c:pt idx="699">
                  <c:v>44453</c:v>
                </c:pt>
                <c:pt idx="700">
                  <c:v>44452</c:v>
                </c:pt>
                <c:pt idx="701">
                  <c:v>44449</c:v>
                </c:pt>
                <c:pt idx="702">
                  <c:v>44448</c:v>
                </c:pt>
                <c:pt idx="703">
                  <c:v>44447</c:v>
                </c:pt>
                <c:pt idx="704">
                  <c:v>44446</c:v>
                </c:pt>
                <c:pt idx="705">
                  <c:v>44445</c:v>
                </c:pt>
                <c:pt idx="706">
                  <c:v>44442</c:v>
                </c:pt>
                <c:pt idx="707">
                  <c:v>44441</c:v>
                </c:pt>
                <c:pt idx="708">
                  <c:v>44440</c:v>
                </c:pt>
                <c:pt idx="709">
                  <c:v>44439</c:v>
                </c:pt>
                <c:pt idx="710">
                  <c:v>44438</c:v>
                </c:pt>
                <c:pt idx="711">
                  <c:v>44435</c:v>
                </c:pt>
                <c:pt idx="712">
                  <c:v>44434</c:v>
                </c:pt>
                <c:pt idx="713">
                  <c:v>44433</c:v>
                </c:pt>
                <c:pt idx="714">
                  <c:v>44432</c:v>
                </c:pt>
                <c:pt idx="715">
                  <c:v>44431</c:v>
                </c:pt>
                <c:pt idx="716">
                  <c:v>44428</c:v>
                </c:pt>
                <c:pt idx="717">
                  <c:v>44427</c:v>
                </c:pt>
                <c:pt idx="718">
                  <c:v>44426</c:v>
                </c:pt>
                <c:pt idx="719">
                  <c:v>44425</c:v>
                </c:pt>
                <c:pt idx="720">
                  <c:v>44424</c:v>
                </c:pt>
                <c:pt idx="721">
                  <c:v>44421</c:v>
                </c:pt>
                <c:pt idx="722">
                  <c:v>44420</c:v>
                </c:pt>
                <c:pt idx="723">
                  <c:v>44419</c:v>
                </c:pt>
                <c:pt idx="724">
                  <c:v>44418</c:v>
                </c:pt>
                <c:pt idx="725">
                  <c:v>44417</c:v>
                </c:pt>
                <c:pt idx="726">
                  <c:v>44414</c:v>
                </c:pt>
                <c:pt idx="727">
                  <c:v>44413</c:v>
                </c:pt>
                <c:pt idx="728">
                  <c:v>44412</c:v>
                </c:pt>
                <c:pt idx="729">
                  <c:v>44411</c:v>
                </c:pt>
                <c:pt idx="730">
                  <c:v>44410</c:v>
                </c:pt>
                <c:pt idx="731">
                  <c:v>44407</c:v>
                </c:pt>
                <c:pt idx="732">
                  <c:v>44406</c:v>
                </c:pt>
                <c:pt idx="733">
                  <c:v>44405</c:v>
                </c:pt>
                <c:pt idx="734">
                  <c:v>44404</c:v>
                </c:pt>
                <c:pt idx="735">
                  <c:v>44403</c:v>
                </c:pt>
                <c:pt idx="736">
                  <c:v>44400</c:v>
                </c:pt>
                <c:pt idx="737">
                  <c:v>44399</c:v>
                </c:pt>
                <c:pt idx="738">
                  <c:v>44398</c:v>
                </c:pt>
                <c:pt idx="739">
                  <c:v>44397</c:v>
                </c:pt>
                <c:pt idx="740">
                  <c:v>44396</c:v>
                </c:pt>
                <c:pt idx="741">
                  <c:v>44393</c:v>
                </c:pt>
                <c:pt idx="742">
                  <c:v>44392</c:v>
                </c:pt>
                <c:pt idx="743">
                  <c:v>44391</c:v>
                </c:pt>
                <c:pt idx="744">
                  <c:v>44390</c:v>
                </c:pt>
                <c:pt idx="745">
                  <c:v>44389</c:v>
                </c:pt>
                <c:pt idx="746">
                  <c:v>44386</c:v>
                </c:pt>
                <c:pt idx="747">
                  <c:v>44385</c:v>
                </c:pt>
                <c:pt idx="748">
                  <c:v>44384</c:v>
                </c:pt>
                <c:pt idx="749">
                  <c:v>44383</c:v>
                </c:pt>
                <c:pt idx="750">
                  <c:v>44382</c:v>
                </c:pt>
                <c:pt idx="751">
                  <c:v>44379</c:v>
                </c:pt>
                <c:pt idx="752">
                  <c:v>44378</c:v>
                </c:pt>
                <c:pt idx="753">
                  <c:v>44377</c:v>
                </c:pt>
                <c:pt idx="754">
                  <c:v>44376</c:v>
                </c:pt>
                <c:pt idx="755">
                  <c:v>44375</c:v>
                </c:pt>
                <c:pt idx="756">
                  <c:v>44372</c:v>
                </c:pt>
                <c:pt idx="757">
                  <c:v>44371</c:v>
                </c:pt>
                <c:pt idx="758">
                  <c:v>44370</c:v>
                </c:pt>
                <c:pt idx="759">
                  <c:v>44369</c:v>
                </c:pt>
                <c:pt idx="760">
                  <c:v>44368</c:v>
                </c:pt>
                <c:pt idx="761">
                  <c:v>44365</c:v>
                </c:pt>
                <c:pt idx="762">
                  <c:v>44364</c:v>
                </c:pt>
                <c:pt idx="763">
                  <c:v>44363</c:v>
                </c:pt>
                <c:pt idx="764">
                  <c:v>44362</c:v>
                </c:pt>
                <c:pt idx="765">
                  <c:v>44358</c:v>
                </c:pt>
                <c:pt idx="766">
                  <c:v>44357</c:v>
                </c:pt>
                <c:pt idx="767">
                  <c:v>44356</c:v>
                </c:pt>
                <c:pt idx="768">
                  <c:v>44355</c:v>
                </c:pt>
                <c:pt idx="769">
                  <c:v>44354</c:v>
                </c:pt>
                <c:pt idx="770">
                  <c:v>44351</c:v>
                </c:pt>
                <c:pt idx="771">
                  <c:v>44350</c:v>
                </c:pt>
                <c:pt idx="772">
                  <c:v>44349</c:v>
                </c:pt>
              </c:numCache>
            </c:numRef>
          </c:cat>
          <c:val>
            <c:numRef>
              <c:f>纯碱日度图表!$AB$18:$AB$790</c:f>
              <c:numCache>
                <c:formatCode>General</c:formatCode>
                <c:ptCount val="773"/>
                <c:pt idx="0">
                  <c:v>#N/A</c:v>
                </c:pt>
                <c:pt idx="1">
                  <c:v>2202</c:v>
                </c:pt>
                <c:pt idx="2">
                  <c:v>2224</c:v>
                </c:pt>
                <c:pt idx="3">
                  <c:v>2188</c:v>
                </c:pt>
                <c:pt idx="4">
                  <c:v>2126</c:v>
                </c:pt>
                <c:pt idx="5">
                  <c:v>2093</c:v>
                </c:pt>
                <c:pt idx="6">
                  <c:v>2022</c:v>
                </c:pt>
                <c:pt idx="7">
                  <c:v>2069</c:v>
                </c:pt>
                <c:pt idx="8">
                  <c:v>2028</c:v>
                </c:pt>
                <c:pt idx="9">
                  <c:v>2023</c:v>
                </c:pt>
                <c:pt idx="10">
                  <c:v>2109</c:v>
                </c:pt>
                <c:pt idx="11">
                  <c:v>2120</c:v>
                </c:pt>
                <c:pt idx="12">
                  <c:v>2075</c:v>
                </c:pt>
                <c:pt idx="13">
                  <c:v>2076</c:v>
                </c:pt>
                <c:pt idx="14">
                  <c:v>2120</c:v>
                </c:pt>
                <c:pt idx="15">
                  <c:v>2156</c:v>
                </c:pt>
                <c:pt idx="16">
                  <c:v>2147</c:v>
                </c:pt>
                <c:pt idx="17">
                  <c:v>2175</c:v>
                </c:pt>
                <c:pt idx="18">
                  <c:v>2170</c:v>
                </c:pt>
                <c:pt idx="19">
                  <c:v>2223</c:v>
                </c:pt>
                <c:pt idx="20">
                  <c:v>2232</c:v>
                </c:pt>
                <c:pt idx="21">
                  <c:v>2195</c:v>
                </c:pt>
                <c:pt idx="22">
                  <c:v>2233</c:v>
                </c:pt>
                <c:pt idx="23">
                  <c:v>2200</c:v>
                </c:pt>
                <c:pt idx="24">
                  <c:v>2305</c:v>
                </c:pt>
                <c:pt idx="25">
                  <c:v>2344</c:v>
                </c:pt>
                <c:pt idx="26">
                  <c:v>2433</c:v>
                </c:pt>
                <c:pt idx="27">
                  <c:v>2361</c:v>
                </c:pt>
                <c:pt idx="28">
                  <c:v>2442</c:v>
                </c:pt>
                <c:pt idx="29">
                  <c:v>2402</c:v>
                </c:pt>
                <c:pt idx="30">
                  <c:v>2376</c:v>
                </c:pt>
                <c:pt idx="31">
                  <c:v>2425</c:v>
                </c:pt>
                <c:pt idx="32">
                  <c:v>2363</c:v>
                </c:pt>
                <c:pt idx="33">
                  <c:v>2382</c:v>
                </c:pt>
                <c:pt idx="34">
                  <c:v>2301</c:v>
                </c:pt>
                <c:pt idx="35">
                  <c:v>2160</c:v>
                </c:pt>
                <c:pt idx="36">
                  <c:v>2134</c:v>
                </c:pt>
                <c:pt idx="37">
                  <c:v>2131</c:v>
                </c:pt>
                <c:pt idx="38">
                  <c:v>2216</c:v>
                </c:pt>
                <c:pt idx="39">
                  <c:v>#N/A</c:v>
                </c:pt>
                <c:pt idx="40">
                  <c:v>2172</c:v>
                </c:pt>
                <c:pt idx="41">
                  <c:v>2212</c:v>
                </c:pt>
                <c:pt idx="42">
                  <c:v>2187</c:v>
                </c:pt>
                <c:pt idx="43">
                  <c:v>2227</c:v>
                </c:pt>
                <c:pt idx="44">
                  <c:v>2262</c:v>
                </c:pt>
                <c:pt idx="45">
                  <c:v>2176</c:v>
                </c:pt>
                <c:pt idx="46">
                  <c:v>2247</c:v>
                </c:pt>
                <c:pt idx="47">
                  <c:v>#N/A</c:v>
                </c:pt>
                <c:pt idx="48">
                  <c:v>2292</c:v>
                </c:pt>
                <c:pt idx="49">
                  <c:v>2271</c:v>
                </c:pt>
                <c:pt idx="50">
                  <c:v>2148</c:v>
                </c:pt>
                <c:pt idx="51">
                  <c:v>2111</c:v>
                </c:pt>
                <c:pt idx="52">
                  <c:v>2150</c:v>
                </c:pt>
                <c:pt idx="53">
                  <c:v>2101</c:v>
                </c:pt>
                <c:pt idx="54">
                  <c:v>2070</c:v>
                </c:pt>
                <c:pt idx="55">
                  <c:v>1933</c:v>
                </c:pt>
                <c:pt idx="56">
                  <c:v>1899</c:v>
                </c:pt>
                <c:pt idx="57">
                  <c:v>1932</c:v>
                </c:pt>
                <c:pt idx="58">
                  <c:v>1915</c:v>
                </c:pt>
                <c:pt idx="59">
                  <c:v>1906</c:v>
                </c:pt>
                <c:pt idx="60">
                  <c:v>1945</c:v>
                </c:pt>
                <c:pt idx="61">
                  <c:v>1919</c:v>
                </c:pt>
                <c:pt idx="62">
                  <c:v>1890</c:v>
                </c:pt>
                <c:pt idx="63">
                  <c:v>#N/A</c:v>
                </c:pt>
                <c:pt idx="64">
                  <c:v>1826</c:v>
                </c:pt>
                <c:pt idx="65">
                  <c:v>1803</c:v>
                </c:pt>
                <c:pt idx="66">
                  <c:v>1783</c:v>
                </c:pt>
                <c:pt idx="67">
                  <c:v>1789</c:v>
                </c:pt>
                <c:pt idx="68">
                  <c:v>1744</c:v>
                </c:pt>
                <c:pt idx="69">
                  <c:v>1736</c:v>
                </c:pt>
                <c:pt idx="70">
                  <c:v>1779</c:v>
                </c:pt>
                <c:pt idx="71">
                  <c:v>1775</c:v>
                </c:pt>
                <c:pt idx="72">
                  <c:v>1832</c:v>
                </c:pt>
                <c:pt idx="73">
                  <c:v>1859</c:v>
                </c:pt>
                <c:pt idx="74">
                  <c:v>1808</c:v>
                </c:pt>
                <c:pt idx="75">
                  <c:v>1868</c:v>
                </c:pt>
                <c:pt idx="76">
                  <c:v>1824</c:v>
                </c:pt>
                <c:pt idx="77">
                  <c:v>1809</c:v>
                </c:pt>
                <c:pt idx="78">
                  <c:v>1812</c:v>
                </c:pt>
                <c:pt idx="79">
                  <c:v>1879</c:v>
                </c:pt>
                <c:pt idx="80">
                  <c:v>1865</c:v>
                </c:pt>
                <c:pt idx="81">
                  <c:v>1888</c:v>
                </c:pt>
                <c:pt idx="82">
                  <c:v>1940</c:v>
                </c:pt>
                <c:pt idx="83">
                  <c:v>1934</c:v>
                </c:pt>
                <c:pt idx="84">
                  <c:v>1896</c:v>
                </c:pt>
                <c:pt idx="85">
                  <c:v>1885</c:v>
                </c:pt>
                <c:pt idx="86">
                  <c:v>1832</c:v>
                </c:pt>
                <c:pt idx="87">
                  <c:v>1796</c:v>
                </c:pt>
                <c:pt idx="88">
                  <c:v>1780</c:v>
                </c:pt>
                <c:pt idx="89">
                  <c:v>1759</c:v>
                </c:pt>
                <c:pt idx="90">
                  <c:v>1789</c:v>
                </c:pt>
                <c:pt idx="91">
                  <c:v>1776</c:v>
                </c:pt>
                <c:pt idx="92">
                  <c:v>1845</c:v>
                </c:pt>
                <c:pt idx="93">
                  <c:v>1852</c:v>
                </c:pt>
                <c:pt idx="94">
                  <c:v>1839</c:v>
                </c:pt>
                <c:pt idx="95">
                  <c:v>1846</c:v>
                </c:pt>
                <c:pt idx="96">
                  <c:v>1841</c:v>
                </c:pt>
                <c:pt idx="97">
                  <c:v>#N/A</c:v>
                </c:pt>
                <c:pt idx="98">
                  <c:v>1948</c:v>
                </c:pt>
                <c:pt idx="99">
                  <c:v>1946</c:v>
                </c:pt>
                <c:pt idx="100">
                  <c:v>1940</c:v>
                </c:pt>
                <c:pt idx="101">
                  <c:v>1941</c:v>
                </c:pt>
                <c:pt idx="102">
                  <c:v>#N/A</c:v>
                </c:pt>
                <c:pt idx="103">
                  <c:v>1966</c:v>
                </c:pt>
                <c:pt idx="104">
                  <c:v>1913</c:v>
                </c:pt>
                <c:pt idx="105">
                  <c:v>1942</c:v>
                </c:pt>
                <c:pt idx="106">
                  <c:v>1933</c:v>
                </c:pt>
                <c:pt idx="107">
                  <c:v>2018</c:v>
                </c:pt>
                <c:pt idx="108">
                  <c:v>1993</c:v>
                </c:pt>
                <c:pt idx="109">
                  <c:v>2069</c:v>
                </c:pt>
                <c:pt idx="110">
                  <c:v>2114</c:v>
                </c:pt>
                <c:pt idx="111">
                  <c:v>2133</c:v>
                </c:pt>
                <c:pt idx="112">
                  <c:v>2085</c:v>
                </c:pt>
                <c:pt idx="113">
                  <c:v>1907</c:v>
                </c:pt>
                <c:pt idx="114">
                  <c:v>1905</c:v>
                </c:pt>
                <c:pt idx="115">
                  <c:v>1893</c:v>
                </c:pt>
                <c:pt idx="116">
                  <c:v>1912</c:v>
                </c:pt>
                <c:pt idx="117">
                  <c:v>1838</c:v>
                </c:pt>
                <c:pt idx="118">
                  <c:v>1827</c:v>
                </c:pt>
                <c:pt idx="119">
                  <c:v>1862</c:v>
                </c:pt>
                <c:pt idx="120">
                  <c:v>1848</c:v>
                </c:pt>
                <c:pt idx="121">
                  <c:v>1927</c:v>
                </c:pt>
                <c:pt idx="122">
                  <c:v>1948</c:v>
                </c:pt>
                <c:pt idx="123">
                  <c:v>1940</c:v>
                </c:pt>
                <c:pt idx="124">
                  <c:v>1992</c:v>
                </c:pt>
                <c:pt idx="125">
                  <c:v>2074</c:v>
                </c:pt>
                <c:pt idx="126">
                  <c:v>2018</c:v>
                </c:pt>
                <c:pt idx="127">
                  <c:v>2044</c:v>
                </c:pt>
                <c:pt idx="128">
                  <c:v>2055</c:v>
                </c:pt>
                <c:pt idx="129">
                  <c:v>2079</c:v>
                </c:pt>
                <c:pt idx="130">
                  <c:v>2101</c:v>
                </c:pt>
                <c:pt idx="131">
                  <c:v>2110</c:v>
                </c:pt>
                <c:pt idx="132">
                  <c:v>2180</c:v>
                </c:pt>
                <c:pt idx="133">
                  <c:v>2168</c:v>
                </c:pt>
                <c:pt idx="134">
                  <c:v>2124</c:v>
                </c:pt>
                <c:pt idx="135">
                  <c:v>2121</c:v>
                </c:pt>
                <c:pt idx="136">
                  <c:v>2177</c:v>
                </c:pt>
                <c:pt idx="137">
                  <c:v>2207</c:v>
                </c:pt>
                <c:pt idx="138">
                  <c:v>2184</c:v>
                </c:pt>
                <c:pt idx="139">
                  <c:v>2214</c:v>
                </c:pt>
                <c:pt idx="140">
                  <c:v>2295</c:v>
                </c:pt>
                <c:pt idx="141">
                  <c:v>2296</c:v>
                </c:pt>
                <c:pt idx="142">
                  <c:v>2332</c:v>
                </c:pt>
                <c:pt idx="143">
                  <c:v>2279</c:v>
                </c:pt>
                <c:pt idx="144">
                  <c:v>2084</c:v>
                </c:pt>
                <c:pt idx="145">
                  <c:v>2125</c:v>
                </c:pt>
                <c:pt idx="146">
                  <c:v>2637</c:v>
                </c:pt>
                <c:pt idx="147">
                  <c:v>2554</c:v>
                </c:pt>
                <c:pt idx="148">
                  <c:v>2442</c:v>
                </c:pt>
                <c:pt idx="149">
                  <c:v>2385</c:v>
                </c:pt>
                <c:pt idx="150">
                  <c:v>2309</c:v>
                </c:pt>
                <c:pt idx="151">
                  <c:v>2484</c:v>
                </c:pt>
                <c:pt idx="152">
                  <c:v>2323</c:v>
                </c:pt>
                <c:pt idx="153">
                  <c:v>2353</c:v>
                </c:pt>
                <c:pt idx="154">
                  <c:v>2341</c:v>
                </c:pt>
                <c:pt idx="155">
                  <c:v>2206</c:v>
                </c:pt>
                <c:pt idx="156">
                  <c:v>2236</c:v>
                </c:pt>
                <c:pt idx="157">
                  <c:v>2110</c:v>
                </c:pt>
                <c:pt idx="158">
                  <c:v>2054</c:v>
                </c:pt>
                <c:pt idx="159">
                  <c:v>2056</c:v>
                </c:pt>
                <c:pt idx="160">
                  <c:v>2032</c:v>
                </c:pt>
                <c:pt idx="161">
                  <c:v>2058</c:v>
                </c:pt>
                <c:pt idx="162">
                  <c:v>2126</c:v>
                </c:pt>
                <c:pt idx="163">
                  <c:v>1978</c:v>
                </c:pt>
                <c:pt idx="164">
                  <c:v>1914</c:v>
                </c:pt>
                <c:pt idx="165">
                  <c:v>1881</c:v>
                </c:pt>
                <c:pt idx="166">
                  <c:v>1856</c:v>
                </c:pt>
                <c:pt idx="167">
                  <c:v>1787</c:v>
                </c:pt>
                <c:pt idx="168">
                  <c:v>1738</c:v>
                </c:pt>
                <c:pt idx="169">
                  <c:v>1730</c:v>
                </c:pt>
                <c:pt idx="170">
                  <c:v>1729</c:v>
                </c:pt>
                <c:pt idx="171">
                  <c:v>1749</c:v>
                </c:pt>
                <c:pt idx="172">
                  <c:v>1688</c:v>
                </c:pt>
                <c:pt idx="173">
                  <c:v>1665</c:v>
                </c:pt>
                <c:pt idx="174">
                  <c:v>1692</c:v>
                </c:pt>
                <c:pt idx="175">
                  <c:v>1690</c:v>
                </c:pt>
                <c:pt idx="176">
                  <c:v>1690</c:v>
                </c:pt>
                <c:pt idx="177">
                  <c:v>1709</c:v>
                </c:pt>
                <c:pt idx="178">
                  <c:v>1732</c:v>
                </c:pt>
                <c:pt idx="179">
                  <c:v>1703</c:v>
                </c:pt>
                <c:pt idx="180">
                  <c:v>1710</c:v>
                </c:pt>
                <c:pt idx="181">
                  <c:v>1742</c:v>
                </c:pt>
                <c:pt idx="182">
                  <c:v>1724</c:v>
                </c:pt>
                <c:pt idx="183">
                  <c:v>1724</c:v>
                </c:pt>
                <c:pt idx="184">
                  <c:v>1694</c:v>
                </c:pt>
                <c:pt idx="185">
                  <c:v>1703</c:v>
                </c:pt>
                <c:pt idx="186">
                  <c:v>1748</c:v>
                </c:pt>
                <c:pt idx="187">
                  <c:v>#N/A</c:v>
                </c:pt>
                <c:pt idx="188">
                  <c:v>#N/A</c:v>
                </c:pt>
                <c:pt idx="189">
                  <c:v>1740</c:v>
                </c:pt>
                <c:pt idx="190">
                  <c:v>1784</c:v>
                </c:pt>
                <c:pt idx="191">
                  <c:v>1801</c:v>
                </c:pt>
                <c:pt idx="192">
                  <c:v>1801</c:v>
                </c:pt>
                <c:pt idx="193">
                  <c:v>1853</c:v>
                </c:pt>
                <c:pt idx="194">
                  <c:v>1824</c:v>
                </c:pt>
                <c:pt idx="195">
                  <c:v>1894</c:v>
                </c:pt>
                <c:pt idx="196">
                  <c:v>1903</c:v>
                </c:pt>
                <c:pt idx="197">
                  <c:v>1873</c:v>
                </c:pt>
                <c:pt idx="198">
                  <c:v>1841</c:v>
                </c:pt>
                <c:pt idx="199">
                  <c:v>1813</c:v>
                </c:pt>
                <c:pt idx="200">
                  <c:v>1791</c:v>
                </c:pt>
                <c:pt idx="201">
                  <c:v>1815</c:v>
                </c:pt>
                <c:pt idx="202">
                  <c:v>1837</c:v>
                </c:pt>
                <c:pt idx="203">
                  <c:v>1793</c:v>
                </c:pt>
                <c:pt idx="204">
                  <c:v>1868</c:v>
                </c:pt>
                <c:pt idx="205">
                  <c:v>1912</c:v>
                </c:pt>
                <c:pt idx="206">
                  <c:v>1955</c:v>
                </c:pt>
                <c:pt idx="207">
                  <c:v>1903</c:v>
                </c:pt>
                <c:pt idx="208">
                  <c:v>2053</c:v>
                </c:pt>
                <c:pt idx="209">
                  <c:v>1885</c:v>
                </c:pt>
                <c:pt idx="210">
                  <c:v>1895</c:v>
                </c:pt>
                <c:pt idx="211">
                  <c:v>1764</c:v>
                </c:pt>
                <c:pt idx="212">
                  <c:v>1898</c:v>
                </c:pt>
                <c:pt idx="213">
                  <c:v>1980</c:v>
                </c:pt>
                <c:pt idx="214">
                  <c:v>1922</c:v>
                </c:pt>
                <c:pt idx="215">
                  <c:v>1841</c:v>
                </c:pt>
                <c:pt idx="216">
                  <c:v>1857</c:v>
                </c:pt>
                <c:pt idx="217">
                  <c:v>1838</c:v>
                </c:pt>
                <c:pt idx="218">
                  <c:v>1691</c:v>
                </c:pt>
                <c:pt idx="219">
                  <c:v>1683</c:v>
                </c:pt>
                <c:pt idx="220">
                  <c:v>1590</c:v>
                </c:pt>
                <c:pt idx="221">
                  <c:v>1579</c:v>
                </c:pt>
                <c:pt idx="222">
                  <c:v>1584</c:v>
                </c:pt>
                <c:pt idx="223">
                  <c:v>1607</c:v>
                </c:pt>
                <c:pt idx="224">
                  <c:v>1557</c:v>
                </c:pt>
                <c:pt idx="225">
                  <c:v>1560</c:v>
                </c:pt>
                <c:pt idx="226">
                  <c:v>1538</c:v>
                </c:pt>
                <c:pt idx="227">
                  <c:v>1526</c:v>
                </c:pt>
                <c:pt idx="228">
                  <c:v>1579</c:v>
                </c:pt>
                <c:pt idx="229">
                  <c:v>2036</c:v>
                </c:pt>
                <c:pt idx="230">
                  <c:v>2115</c:v>
                </c:pt>
                <c:pt idx="231">
                  <c:v>2127</c:v>
                </c:pt>
                <c:pt idx="232">
                  <c:v>2085</c:v>
                </c:pt>
                <c:pt idx="233">
                  <c:v>2086</c:v>
                </c:pt>
                <c:pt idx="234">
                  <c:v>2147</c:v>
                </c:pt>
                <c:pt idx="235">
                  <c:v>2142</c:v>
                </c:pt>
                <c:pt idx="236">
                  <c:v>2020</c:v>
                </c:pt>
                <c:pt idx="237">
                  <c:v>2010</c:v>
                </c:pt>
                <c:pt idx="238">
                  <c:v>1990</c:v>
                </c:pt>
                <c:pt idx="239">
                  <c:v>1975</c:v>
                </c:pt>
                <c:pt idx="240">
                  <c:v>1897</c:v>
                </c:pt>
                <c:pt idx="241">
                  <c:v>1845</c:v>
                </c:pt>
                <c:pt idx="242">
                  <c:v>1810</c:v>
                </c:pt>
                <c:pt idx="243">
                  <c:v>1854</c:v>
                </c:pt>
                <c:pt idx="244">
                  <c:v>1836</c:v>
                </c:pt>
                <c:pt idx="245">
                  <c:v>1828</c:v>
                </c:pt>
                <c:pt idx="246">
                  <c:v>1794</c:v>
                </c:pt>
                <c:pt idx="247">
                  <c:v>1728</c:v>
                </c:pt>
                <c:pt idx="248">
                  <c:v>1696</c:v>
                </c:pt>
                <c:pt idx="249">
                  <c:v>1688</c:v>
                </c:pt>
                <c:pt idx="250">
                  <c:v>1686</c:v>
                </c:pt>
                <c:pt idx="251">
                  <c:v>1703</c:v>
                </c:pt>
                <c:pt idx="252">
                  <c:v>1690</c:v>
                </c:pt>
                <c:pt idx="253">
                  <c:v>1688</c:v>
                </c:pt>
                <c:pt idx="254">
                  <c:v>1687</c:v>
                </c:pt>
                <c:pt idx="255">
                  <c:v>1634</c:v>
                </c:pt>
                <c:pt idx="256">
                  <c:v>1682</c:v>
                </c:pt>
                <c:pt idx="257">
                  <c:v>1675</c:v>
                </c:pt>
                <c:pt idx="258">
                  <c:v>#N/A</c:v>
                </c:pt>
                <c:pt idx="259">
                  <c:v>1671</c:v>
                </c:pt>
                <c:pt idx="260">
                  <c:v>1717</c:v>
                </c:pt>
                <c:pt idx="261">
                  <c:v>1691</c:v>
                </c:pt>
                <c:pt idx="262">
                  <c:v>1697</c:v>
                </c:pt>
                <c:pt idx="263">
                  <c:v>1682</c:v>
                </c:pt>
                <c:pt idx="264">
                  <c:v>1688</c:v>
                </c:pt>
                <c:pt idx="265">
                  <c:v>1680</c:v>
                </c:pt>
                <c:pt idx="266">
                  <c:v>1589</c:v>
                </c:pt>
                <c:pt idx="267">
                  <c:v>1656</c:v>
                </c:pt>
                <c:pt idx="268">
                  <c:v>1626</c:v>
                </c:pt>
                <c:pt idx="269">
                  <c:v>1634</c:v>
                </c:pt>
                <c:pt idx="270">
                  <c:v>1655</c:v>
                </c:pt>
                <c:pt idx="271">
                  <c:v>1680</c:v>
                </c:pt>
                <c:pt idx="272">
                  <c:v>1711</c:v>
                </c:pt>
                <c:pt idx="273">
                  <c:v>1649</c:v>
                </c:pt>
                <c:pt idx="274">
                  <c:v>1617</c:v>
                </c:pt>
                <c:pt idx="275">
                  <c:v>1603</c:v>
                </c:pt>
                <c:pt idx="276">
                  <c:v>1691</c:v>
                </c:pt>
                <c:pt idx="277">
                  <c:v>1610</c:v>
                </c:pt>
                <c:pt idx="278">
                  <c:v>1570</c:v>
                </c:pt>
                <c:pt idx="279">
                  <c:v>1617</c:v>
                </c:pt>
                <c:pt idx="280">
                  <c:v>1622</c:v>
                </c:pt>
                <c:pt idx="281">
                  <c:v>1601</c:v>
                </c:pt>
                <c:pt idx="282">
                  <c:v>1743</c:v>
                </c:pt>
                <c:pt idx="283">
                  <c:v>1815</c:v>
                </c:pt>
                <c:pt idx="284">
                  <c:v>1819</c:v>
                </c:pt>
                <c:pt idx="285">
                  <c:v>1850</c:v>
                </c:pt>
                <c:pt idx="286">
                  <c:v>1854</c:v>
                </c:pt>
                <c:pt idx="287">
                  <c:v>1874</c:v>
                </c:pt>
                <c:pt idx="288">
                  <c:v>1921</c:v>
                </c:pt>
                <c:pt idx="289">
                  <c:v>1972</c:v>
                </c:pt>
                <c:pt idx="290">
                  <c:v>1988</c:v>
                </c:pt>
                <c:pt idx="291">
                  <c:v>2070</c:v>
                </c:pt>
                <c:pt idx="292">
                  <c:v>#N/A</c:v>
                </c:pt>
                <c:pt idx="293">
                  <c:v>2035</c:v>
                </c:pt>
                <c:pt idx="294">
                  <c:v>2051</c:v>
                </c:pt>
                <c:pt idx="295">
                  <c:v>2094</c:v>
                </c:pt>
                <c:pt idx="296">
                  <c:v>2141</c:v>
                </c:pt>
                <c:pt idx="297">
                  <c:v>2143</c:v>
                </c:pt>
                <c:pt idx="298">
                  <c:v>2121</c:v>
                </c:pt>
                <c:pt idx="299">
                  <c:v>2133</c:v>
                </c:pt>
                <c:pt idx="300">
                  <c:v>#N/A</c:v>
                </c:pt>
                <c:pt idx="301">
                  <c:v>2226</c:v>
                </c:pt>
                <c:pt idx="302">
                  <c:v>2220</c:v>
                </c:pt>
                <c:pt idx="303">
                  <c:v>2317</c:v>
                </c:pt>
                <c:pt idx="304">
                  <c:v>2366</c:v>
                </c:pt>
                <c:pt idx="305">
                  <c:v>2369</c:v>
                </c:pt>
                <c:pt idx="306">
                  <c:v>2348</c:v>
                </c:pt>
                <c:pt idx="307">
                  <c:v>2314</c:v>
                </c:pt>
                <c:pt idx="308">
                  <c:v>2330</c:v>
                </c:pt>
                <c:pt idx="309">
                  <c:v>2343</c:v>
                </c:pt>
                <c:pt idx="310">
                  <c:v>2376</c:v>
                </c:pt>
                <c:pt idx="311">
                  <c:v>2433</c:v>
                </c:pt>
                <c:pt idx="312">
                  <c:v>2408</c:v>
                </c:pt>
                <c:pt idx="313">
                  <c:v>2440</c:v>
                </c:pt>
                <c:pt idx="314">
                  <c:v>2433</c:v>
                </c:pt>
                <c:pt idx="315">
                  <c:v>2463</c:v>
                </c:pt>
                <c:pt idx="316">
                  <c:v>2466</c:v>
                </c:pt>
                <c:pt idx="317">
                  <c:v>2452</c:v>
                </c:pt>
                <c:pt idx="318">
                  <c:v>2507</c:v>
                </c:pt>
                <c:pt idx="319">
                  <c:v>2530</c:v>
                </c:pt>
                <c:pt idx="320">
                  <c:v>2875</c:v>
                </c:pt>
                <c:pt idx="321">
                  <c:v>2838</c:v>
                </c:pt>
                <c:pt idx="322">
                  <c:v>2835</c:v>
                </c:pt>
                <c:pt idx="323">
                  <c:v>2806</c:v>
                </c:pt>
                <c:pt idx="324">
                  <c:v>2843</c:v>
                </c:pt>
                <c:pt idx="325">
                  <c:v>2837</c:v>
                </c:pt>
                <c:pt idx="326">
                  <c:v>2808</c:v>
                </c:pt>
                <c:pt idx="327">
                  <c:v>2855</c:v>
                </c:pt>
                <c:pt idx="328">
                  <c:v>2827</c:v>
                </c:pt>
                <c:pt idx="329">
                  <c:v>2861</c:v>
                </c:pt>
                <c:pt idx="330">
                  <c:v>2893</c:v>
                </c:pt>
                <c:pt idx="331">
                  <c:v>2899</c:v>
                </c:pt>
                <c:pt idx="332">
                  <c:v>2888</c:v>
                </c:pt>
                <c:pt idx="333">
                  <c:v>2919</c:v>
                </c:pt>
                <c:pt idx="334">
                  <c:v>2938</c:v>
                </c:pt>
                <c:pt idx="335">
                  <c:v>2986</c:v>
                </c:pt>
                <c:pt idx="336">
                  <c:v>2970</c:v>
                </c:pt>
                <c:pt idx="337">
                  <c:v>2963</c:v>
                </c:pt>
                <c:pt idx="338">
                  <c:v>2929</c:v>
                </c:pt>
                <c:pt idx="339">
                  <c:v>2902</c:v>
                </c:pt>
                <c:pt idx="340">
                  <c:v>2918</c:v>
                </c:pt>
                <c:pt idx="341">
                  <c:v>2956</c:v>
                </c:pt>
                <c:pt idx="342">
                  <c:v>2982</c:v>
                </c:pt>
                <c:pt idx="343">
                  <c:v>2985</c:v>
                </c:pt>
                <c:pt idx="344">
                  <c:v>2891</c:v>
                </c:pt>
                <c:pt idx="345">
                  <c:v>2928</c:v>
                </c:pt>
                <c:pt idx="346">
                  <c:v>2909</c:v>
                </c:pt>
                <c:pt idx="347">
                  <c:v>2877</c:v>
                </c:pt>
                <c:pt idx="348">
                  <c:v>2936</c:v>
                </c:pt>
                <c:pt idx="349">
                  <c:v>2896</c:v>
                </c:pt>
                <c:pt idx="350">
                  <c:v>2899</c:v>
                </c:pt>
                <c:pt idx="351">
                  <c:v>2929</c:v>
                </c:pt>
                <c:pt idx="352">
                  <c:v>2957</c:v>
                </c:pt>
                <c:pt idx="353">
                  <c:v>2929</c:v>
                </c:pt>
                <c:pt idx="354">
                  <c:v>2969</c:v>
                </c:pt>
                <c:pt idx="355">
                  <c:v>2994</c:v>
                </c:pt>
                <c:pt idx="356">
                  <c:v>2974</c:v>
                </c:pt>
                <c:pt idx="357">
                  <c:v>3012</c:v>
                </c:pt>
                <c:pt idx="358">
                  <c:v>2987</c:v>
                </c:pt>
                <c:pt idx="359">
                  <c:v>2990</c:v>
                </c:pt>
                <c:pt idx="360">
                  <c:v>#N/A</c:v>
                </c:pt>
                <c:pt idx="361">
                  <c:v>#N/A</c:v>
                </c:pt>
                <c:pt idx="362">
                  <c:v>3022</c:v>
                </c:pt>
                <c:pt idx="363">
                  <c:v>2987</c:v>
                </c:pt>
                <c:pt idx="364">
                  <c:v>2954</c:v>
                </c:pt>
                <c:pt idx="365">
                  <c:v>2927</c:v>
                </c:pt>
                <c:pt idx="366">
                  <c:v>2919</c:v>
                </c:pt>
                <c:pt idx="367">
                  <c:v>2956</c:v>
                </c:pt>
                <c:pt idx="368">
                  <c:v>2904</c:v>
                </c:pt>
                <c:pt idx="369">
                  <c:v>2863</c:v>
                </c:pt>
                <c:pt idx="370">
                  <c:v>2783</c:v>
                </c:pt>
                <c:pt idx="371">
                  <c:v>2793</c:v>
                </c:pt>
                <c:pt idx="372">
                  <c:v>2819</c:v>
                </c:pt>
                <c:pt idx="373">
                  <c:v>2777</c:v>
                </c:pt>
                <c:pt idx="374">
                  <c:v>2773</c:v>
                </c:pt>
                <c:pt idx="375">
                  <c:v>2769</c:v>
                </c:pt>
                <c:pt idx="376">
                  <c:v>2740</c:v>
                </c:pt>
                <c:pt idx="377">
                  <c:v>2708</c:v>
                </c:pt>
                <c:pt idx="378">
                  <c:v>2731</c:v>
                </c:pt>
                <c:pt idx="379">
                  <c:v>2730</c:v>
                </c:pt>
                <c:pt idx="380">
                  <c:v>2688</c:v>
                </c:pt>
                <c:pt idx="381">
                  <c:v>2652</c:v>
                </c:pt>
                <c:pt idx="382">
                  <c:v>2648</c:v>
                </c:pt>
                <c:pt idx="383">
                  <c:v>2740</c:v>
                </c:pt>
                <c:pt idx="384">
                  <c:v>2724</c:v>
                </c:pt>
                <c:pt idx="385">
                  <c:v>2677</c:v>
                </c:pt>
                <c:pt idx="386">
                  <c:v>2754</c:v>
                </c:pt>
                <c:pt idx="387">
                  <c:v>2747</c:v>
                </c:pt>
                <c:pt idx="388">
                  <c:v>2662</c:v>
                </c:pt>
                <c:pt idx="389">
                  <c:v>2660</c:v>
                </c:pt>
                <c:pt idx="390">
                  <c:v>2654</c:v>
                </c:pt>
                <c:pt idx="391">
                  <c:v>2640</c:v>
                </c:pt>
                <c:pt idx="392">
                  <c:v>2570</c:v>
                </c:pt>
                <c:pt idx="393">
                  <c:v>2521</c:v>
                </c:pt>
                <c:pt idx="394">
                  <c:v>2520</c:v>
                </c:pt>
                <c:pt idx="395">
                  <c:v>2519</c:v>
                </c:pt>
                <c:pt idx="396">
                  <c:v>2580</c:v>
                </c:pt>
                <c:pt idx="397">
                  <c:v>2718</c:v>
                </c:pt>
                <c:pt idx="398">
                  <c:v>2697</c:v>
                </c:pt>
                <c:pt idx="399">
                  <c:v>2700</c:v>
                </c:pt>
                <c:pt idx="400">
                  <c:v>2699</c:v>
                </c:pt>
                <c:pt idx="401">
                  <c:v>2710</c:v>
                </c:pt>
                <c:pt idx="402">
                  <c:v>2688</c:v>
                </c:pt>
                <c:pt idx="403">
                  <c:v>2635</c:v>
                </c:pt>
                <c:pt idx="404">
                  <c:v>2609</c:v>
                </c:pt>
                <c:pt idx="405">
                  <c:v>2620</c:v>
                </c:pt>
                <c:pt idx="406">
                  <c:v>2610</c:v>
                </c:pt>
                <c:pt idx="407">
                  <c:v>2591</c:v>
                </c:pt>
                <c:pt idx="408">
                  <c:v>2575</c:v>
                </c:pt>
                <c:pt idx="409">
                  <c:v>2538</c:v>
                </c:pt>
                <c:pt idx="410">
                  <c:v>2514</c:v>
                </c:pt>
                <c:pt idx="411">
                  <c:v>2520</c:v>
                </c:pt>
                <c:pt idx="412">
                  <c:v>2518</c:v>
                </c:pt>
                <c:pt idx="413">
                  <c:v>2489</c:v>
                </c:pt>
                <c:pt idx="414">
                  <c:v>2469</c:v>
                </c:pt>
                <c:pt idx="415">
                  <c:v>2401</c:v>
                </c:pt>
                <c:pt idx="416">
                  <c:v>2405</c:v>
                </c:pt>
                <c:pt idx="417">
                  <c:v>2311</c:v>
                </c:pt>
                <c:pt idx="418">
                  <c:v>2328</c:v>
                </c:pt>
                <c:pt idx="419">
                  <c:v>2353</c:v>
                </c:pt>
                <c:pt idx="420">
                  <c:v>2307</c:v>
                </c:pt>
                <c:pt idx="421">
                  <c:v>2373</c:v>
                </c:pt>
                <c:pt idx="422">
                  <c:v>2403</c:v>
                </c:pt>
                <c:pt idx="423">
                  <c:v>2408</c:v>
                </c:pt>
                <c:pt idx="424">
                  <c:v>2382</c:v>
                </c:pt>
                <c:pt idx="425">
                  <c:v>2391</c:v>
                </c:pt>
                <c:pt idx="426">
                  <c:v>2432</c:v>
                </c:pt>
                <c:pt idx="427">
                  <c:v>2436</c:v>
                </c:pt>
                <c:pt idx="428">
                  <c:v>2448</c:v>
                </c:pt>
                <c:pt idx="429">
                  <c:v>2457</c:v>
                </c:pt>
                <c:pt idx="430">
                  <c:v>2482</c:v>
                </c:pt>
                <c:pt idx="431">
                  <c:v>2486</c:v>
                </c:pt>
                <c:pt idx="432">
                  <c:v>2485</c:v>
                </c:pt>
                <c:pt idx="433">
                  <c:v>2509</c:v>
                </c:pt>
                <c:pt idx="434">
                  <c:v>2484</c:v>
                </c:pt>
                <c:pt idx="435">
                  <c:v>2530</c:v>
                </c:pt>
                <c:pt idx="436">
                  <c:v>#N/A</c:v>
                </c:pt>
                <c:pt idx="437">
                  <c:v>#N/A</c:v>
                </c:pt>
                <c:pt idx="438">
                  <c:v>2537</c:v>
                </c:pt>
                <c:pt idx="439">
                  <c:v>2488</c:v>
                </c:pt>
                <c:pt idx="440">
                  <c:v>2467</c:v>
                </c:pt>
                <c:pt idx="441">
                  <c:v>2466</c:v>
                </c:pt>
                <c:pt idx="442">
                  <c:v>2425</c:v>
                </c:pt>
                <c:pt idx="443">
                  <c:v>2397</c:v>
                </c:pt>
                <c:pt idx="444">
                  <c:v>2399</c:v>
                </c:pt>
                <c:pt idx="445">
                  <c:v>2318</c:v>
                </c:pt>
                <c:pt idx="446">
                  <c:v>2319</c:v>
                </c:pt>
                <c:pt idx="447">
                  <c:v>2307</c:v>
                </c:pt>
                <c:pt idx="448">
                  <c:v>2282</c:v>
                </c:pt>
                <c:pt idx="449">
                  <c:v>2301</c:v>
                </c:pt>
                <c:pt idx="450">
                  <c:v>2306</c:v>
                </c:pt>
                <c:pt idx="451">
                  <c:v>2360</c:v>
                </c:pt>
                <c:pt idx="452">
                  <c:v>2306</c:v>
                </c:pt>
                <c:pt idx="453">
                  <c:v>2276</c:v>
                </c:pt>
                <c:pt idx="454">
                  <c:v>2279</c:v>
                </c:pt>
                <c:pt idx="455">
                  <c:v>2288</c:v>
                </c:pt>
                <c:pt idx="456">
                  <c:v>2345</c:v>
                </c:pt>
                <c:pt idx="457">
                  <c:v>2302</c:v>
                </c:pt>
                <c:pt idx="458">
                  <c:v>2315</c:v>
                </c:pt>
                <c:pt idx="459">
                  <c:v>2367</c:v>
                </c:pt>
                <c:pt idx="460">
                  <c:v>2338</c:v>
                </c:pt>
                <c:pt idx="461">
                  <c:v>2386</c:v>
                </c:pt>
                <c:pt idx="462">
                  <c:v>2418</c:v>
                </c:pt>
                <c:pt idx="463">
                  <c:v>2373</c:v>
                </c:pt>
                <c:pt idx="464">
                  <c:v>2365</c:v>
                </c:pt>
                <c:pt idx="465">
                  <c:v>2373</c:v>
                </c:pt>
                <c:pt idx="466">
                  <c:v>2358</c:v>
                </c:pt>
                <c:pt idx="467">
                  <c:v>2238</c:v>
                </c:pt>
                <c:pt idx="468">
                  <c:v>2304</c:v>
                </c:pt>
                <c:pt idx="469">
                  <c:v>2283</c:v>
                </c:pt>
                <c:pt idx="470">
                  <c:v>2343</c:v>
                </c:pt>
                <c:pt idx="471">
                  <c:v>2349</c:v>
                </c:pt>
                <c:pt idx="472">
                  <c:v>2374</c:v>
                </c:pt>
                <c:pt idx="473">
                  <c:v>2385</c:v>
                </c:pt>
                <c:pt idx="474">
                  <c:v>2331</c:v>
                </c:pt>
                <c:pt idx="475">
                  <c:v>2380</c:v>
                </c:pt>
                <c:pt idx="476">
                  <c:v>2390</c:v>
                </c:pt>
                <c:pt idx="477">
                  <c:v>2264</c:v>
                </c:pt>
                <c:pt idx="478">
                  <c:v>2266</c:v>
                </c:pt>
                <c:pt idx="479">
                  <c:v>2392</c:v>
                </c:pt>
                <c:pt idx="480">
                  <c:v>2400</c:v>
                </c:pt>
                <c:pt idx="481">
                  <c:v>2592</c:v>
                </c:pt>
                <c:pt idx="482">
                  <c:v>2624</c:v>
                </c:pt>
                <c:pt idx="483">
                  <c:v>2613</c:v>
                </c:pt>
                <c:pt idx="484">
                  <c:v>2573</c:v>
                </c:pt>
                <c:pt idx="485">
                  <c:v>2580</c:v>
                </c:pt>
                <c:pt idx="486">
                  <c:v>2530</c:v>
                </c:pt>
                <c:pt idx="487">
                  <c:v>2541</c:v>
                </c:pt>
                <c:pt idx="488">
                  <c:v>2476</c:v>
                </c:pt>
                <c:pt idx="489">
                  <c:v>2507</c:v>
                </c:pt>
                <c:pt idx="490">
                  <c:v>2448</c:v>
                </c:pt>
                <c:pt idx="491">
                  <c:v>2574</c:v>
                </c:pt>
                <c:pt idx="492">
                  <c:v>2452</c:v>
                </c:pt>
                <c:pt idx="493">
                  <c:v>2435</c:v>
                </c:pt>
                <c:pt idx="494">
                  <c:v>2481</c:v>
                </c:pt>
                <c:pt idx="495">
                  <c:v>2446</c:v>
                </c:pt>
                <c:pt idx="496">
                  <c:v>2552</c:v>
                </c:pt>
                <c:pt idx="497">
                  <c:v>2555</c:v>
                </c:pt>
                <c:pt idx="498">
                  <c:v>2671</c:v>
                </c:pt>
                <c:pt idx="499">
                  <c:v>2656</c:v>
                </c:pt>
                <c:pt idx="500">
                  <c:v>2674</c:v>
                </c:pt>
                <c:pt idx="501">
                  <c:v>2712</c:v>
                </c:pt>
                <c:pt idx="502">
                  <c:v>2744</c:v>
                </c:pt>
                <c:pt idx="503">
                  <c:v>2862</c:v>
                </c:pt>
                <c:pt idx="504">
                  <c:v>2873</c:v>
                </c:pt>
                <c:pt idx="505">
                  <c:v>2843</c:v>
                </c:pt>
                <c:pt idx="506">
                  <c:v>2755</c:v>
                </c:pt>
                <c:pt idx="507">
                  <c:v>2711</c:v>
                </c:pt>
                <c:pt idx="508">
                  <c:v>2747</c:v>
                </c:pt>
                <c:pt idx="509">
                  <c:v>2661</c:v>
                </c:pt>
                <c:pt idx="510">
                  <c:v>2760</c:v>
                </c:pt>
                <c:pt idx="511">
                  <c:v>2872</c:v>
                </c:pt>
                <c:pt idx="512">
                  <c:v>2887</c:v>
                </c:pt>
                <c:pt idx="513">
                  <c:v>2910</c:v>
                </c:pt>
                <c:pt idx="514">
                  <c:v>2908</c:v>
                </c:pt>
                <c:pt idx="515">
                  <c:v>2914</c:v>
                </c:pt>
                <c:pt idx="516">
                  <c:v>3025</c:v>
                </c:pt>
                <c:pt idx="517">
                  <c:v>3010</c:v>
                </c:pt>
                <c:pt idx="518">
                  <c:v>3048</c:v>
                </c:pt>
                <c:pt idx="519">
                  <c:v>3098</c:v>
                </c:pt>
                <c:pt idx="520">
                  <c:v>3064</c:v>
                </c:pt>
                <c:pt idx="521">
                  <c:v>3033</c:v>
                </c:pt>
                <c:pt idx="522">
                  <c:v>3127</c:v>
                </c:pt>
                <c:pt idx="523">
                  <c:v>3097</c:v>
                </c:pt>
                <c:pt idx="524">
                  <c:v>3078</c:v>
                </c:pt>
                <c:pt idx="525">
                  <c:v>3072</c:v>
                </c:pt>
                <c:pt idx="526">
                  <c:v>3041</c:v>
                </c:pt>
                <c:pt idx="527">
                  <c:v>2999</c:v>
                </c:pt>
                <c:pt idx="528">
                  <c:v>2987</c:v>
                </c:pt>
                <c:pt idx="529">
                  <c:v>2902</c:v>
                </c:pt>
                <c:pt idx="530">
                  <c:v>2928</c:v>
                </c:pt>
                <c:pt idx="531">
                  <c:v>2986</c:v>
                </c:pt>
                <c:pt idx="532">
                  <c:v>2947</c:v>
                </c:pt>
                <c:pt idx="533">
                  <c:v>2818</c:v>
                </c:pt>
                <c:pt idx="534">
                  <c:v>2851</c:v>
                </c:pt>
                <c:pt idx="535">
                  <c:v>2874</c:v>
                </c:pt>
                <c:pt idx="536">
                  <c:v>2807</c:v>
                </c:pt>
                <c:pt idx="537">
                  <c:v>2781</c:v>
                </c:pt>
                <c:pt idx="538">
                  <c:v>2855</c:v>
                </c:pt>
                <c:pt idx="539">
                  <c:v>2778</c:v>
                </c:pt>
                <c:pt idx="540">
                  <c:v>2928</c:v>
                </c:pt>
                <c:pt idx="541">
                  <c:v>#N/A</c:v>
                </c:pt>
                <c:pt idx="542">
                  <c:v>2982</c:v>
                </c:pt>
                <c:pt idx="543">
                  <c:v>3061</c:v>
                </c:pt>
                <c:pt idx="544">
                  <c:v>3004</c:v>
                </c:pt>
                <c:pt idx="545">
                  <c:v>3012</c:v>
                </c:pt>
                <c:pt idx="546">
                  <c:v>2966</c:v>
                </c:pt>
                <c:pt idx="547">
                  <c:v>2884</c:v>
                </c:pt>
                <c:pt idx="548">
                  <c:v>2893</c:v>
                </c:pt>
                <c:pt idx="549">
                  <c:v>#N/A</c:v>
                </c:pt>
                <c:pt idx="550">
                  <c:v>3106</c:v>
                </c:pt>
                <c:pt idx="551">
                  <c:v>3110</c:v>
                </c:pt>
                <c:pt idx="552">
                  <c:v>3107</c:v>
                </c:pt>
                <c:pt idx="553">
                  <c:v>3213</c:v>
                </c:pt>
                <c:pt idx="554">
                  <c:v>3244</c:v>
                </c:pt>
                <c:pt idx="555">
                  <c:v>3135</c:v>
                </c:pt>
                <c:pt idx="556">
                  <c:v>3138</c:v>
                </c:pt>
                <c:pt idx="557">
                  <c:v>3081</c:v>
                </c:pt>
                <c:pt idx="558">
                  <c:v>3099</c:v>
                </c:pt>
                <c:pt idx="559">
                  <c:v>2947</c:v>
                </c:pt>
                <c:pt idx="560">
                  <c:v>2944</c:v>
                </c:pt>
                <c:pt idx="561">
                  <c:v>2916</c:v>
                </c:pt>
                <c:pt idx="562">
                  <c:v>2941</c:v>
                </c:pt>
                <c:pt idx="563">
                  <c:v>#N/A</c:v>
                </c:pt>
                <c:pt idx="564">
                  <c:v>3040</c:v>
                </c:pt>
                <c:pt idx="565">
                  <c:v>3014</c:v>
                </c:pt>
                <c:pt idx="566">
                  <c:v>3025</c:v>
                </c:pt>
                <c:pt idx="567">
                  <c:v>2970</c:v>
                </c:pt>
                <c:pt idx="568">
                  <c:v>2907</c:v>
                </c:pt>
                <c:pt idx="569">
                  <c:v>2905</c:v>
                </c:pt>
                <c:pt idx="570">
                  <c:v>2611</c:v>
                </c:pt>
                <c:pt idx="571">
                  <c:v>2559</c:v>
                </c:pt>
                <c:pt idx="572">
                  <c:v>2481</c:v>
                </c:pt>
                <c:pt idx="573">
                  <c:v>2451</c:v>
                </c:pt>
                <c:pt idx="574">
                  <c:v>2526</c:v>
                </c:pt>
                <c:pt idx="575">
                  <c:v>2457</c:v>
                </c:pt>
                <c:pt idx="576">
                  <c:v>2453</c:v>
                </c:pt>
                <c:pt idx="577">
                  <c:v>2449</c:v>
                </c:pt>
                <c:pt idx="578">
                  <c:v>2450</c:v>
                </c:pt>
                <c:pt idx="579">
                  <c:v>2573</c:v>
                </c:pt>
                <c:pt idx="580">
                  <c:v>2642</c:v>
                </c:pt>
                <c:pt idx="581">
                  <c:v>2505</c:v>
                </c:pt>
                <c:pt idx="582">
                  <c:v>2652</c:v>
                </c:pt>
                <c:pt idx="583">
                  <c:v>2749</c:v>
                </c:pt>
                <c:pt idx="584">
                  <c:v>2708</c:v>
                </c:pt>
                <c:pt idx="585">
                  <c:v>2736</c:v>
                </c:pt>
                <c:pt idx="586">
                  <c:v>2669</c:v>
                </c:pt>
                <c:pt idx="587">
                  <c:v>2605</c:v>
                </c:pt>
                <c:pt idx="588">
                  <c:v>2593</c:v>
                </c:pt>
                <c:pt idx="589">
                  <c:v>2605</c:v>
                </c:pt>
                <c:pt idx="590">
                  <c:v>2787</c:v>
                </c:pt>
                <c:pt idx="591">
                  <c:v>2876</c:v>
                </c:pt>
                <c:pt idx="592">
                  <c:v>2854</c:v>
                </c:pt>
                <c:pt idx="593">
                  <c:v>2912</c:v>
                </c:pt>
                <c:pt idx="594">
                  <c:v>2803</c:v>
                </c:pt>
                <c:pt idx="595">
                  <c:v>2756</c:v>
                </c:pt>
                <c:pt idx="596">
                  <c:v>2912</c:v>
                </c:pt>
                <c:pt idx="597">
                  <c:v>2867</c:v>
                </c:pt>
                <c:pt idx="598">
                  <c:v>2954</c:v>
                </c:pt>
                <c:pt idx="599">
                  <c:v>2973</c:v>
                </c:pt>
                <c:pt idx="600">
                  <c:v>3125</c:v>
                </c:pt>
                <c:pt idx="601">
                  <c:v>2957</c:v>
                </c:pt>
                <c:pt idx="602">
                  <c:v>2987</c:v>
                </c:pt>
                <c:pt idx="603">
                  <c:v>2968</c:v>
                </c:pt>
                <c:pt idx="604">
                  <c:v>#N/A</c:v>
                </c:pt>
                <c:pt idx="605">
                  <c:v>#N/A</c:v>
                </c:pt>
                <c:pt idx="606">
                  <c:v>2880</c:v>
                </c:pt>
                <c:pt idx="607">
                  <c:v>2849</c:v>
                </c:pt>
                <c:pt idx="608">
                  <c:v>2768</c:v>
                </c:pt>
                <c:pt idx="609">
                  <c:v>2700</c:v>
                </c:pt>
                <c:pt idx="610">
                  <c:v>2685</c:v>
                </c:pt>
                <c:pt idx="611">
                  <c:v>2712</c:v>
                </c:pt>
                <c:pt idx="612">
                  <c:v>2574</c:v>
                </c:pt>
                <c:pt idx="613">
                  <c:v>2596</c:v>
                </c:pt>
                <c:pt idx="614">
                  <c:v>2558</c:v>
                </c:pt>
                <c:pt idx="615">
                  <c:v>2553</c:v>
                </c:pt>
                <c:pt idx="616">
                  <c:v>2593</c:v>
                </c:pt>
                <c:pt idx="617">
                  <c:v>2461</c:v>
                </c:pt>
                <c:pt idx="618">
                  <c:v>2486</c:v>
                </c:pt>
                <c:pt idx="619">
                  <c:v>2470</c:v>
                </c:pt>
                <c:pt idx="620">
                  <c:v>2413</c:v>
                </c:pt>
                <c:pt idx="621">
                  <c:v>2337</c:v>
                </c:pt>
                <c:pt idx="622">
                  <c:v>2312</c:v>
                </c:pt>
                <c:pt idx="623">
                  <c:v>2250</c:v>
                </c:pt>
                <c:pt idx="624">
                  <c:v>2221</c:v>
                </c:pt>
                <c:pt idx="625">
                  <c:v>2183</c:v>
                </c:pt>
                <c:pt idx="626">
                  <c:v>2244</c:v>
                </c:pt>
                <c:pt idx="627">
                  <c:v>2286</c:v>
                </c:pt>
                <c:pt idx="628">
                  <c:v>2285</c:v>
                </c:pt>
                <c:pt idx="629">
                  <c:v>2285</c:v>
                </c:pt>
                <c:pt idx="630">
                  <c:v>2293</c:v>
                </c:pt>
                <c:pt idx="631">
                  <c:v>2318</c:v>
                </c:pt>
                <c:pt idx="632">
                  <c:v>2329</c:v>
                </c:pt>
                <c:pt idx="633">
                  <c:v>2335</c:v>
                </c:pt>
                <c:pt idx="634">
                  <c:v>2285</c:v>
                </c:pt>
                <c:pt idx="635">
                  <c:v>2374</c:v>
                </c:pt>
                <c:pt idx="636">
                  <c:v>2327</c:v>
                </c:pt>
                <c:pt idx="637">
                  <c:v>2223</c:v>
                </c:pt>
                <c:pt idx="638">
                  <c:v>2304</c:v>
                </c:pt>
                <c:pt idx="639">
                  <c:v>2288</c:v>
                </c:pt>
                <c:pt idx="640">
                  <c:v>2258</c:v>
                </c:pt>
                <c:pt idx="641">
                  <c:v>2238</c:v>
                </c:pt>
                <c:pt idx="642">
                  <c:v>2378</c:v>
                </c:pt>
                <c:pt idx="643">
                  <c:v>2552</c:v>
                </c:pt>
                <c:pt idx="644">
                  <c:v>2561</c:v>
                </c:pt>
                <c:pt idx="645">
                  <c:v>2523</c:v>
                </c:pt>
                <c:pt idx="646">
                  <c:v>2538</c:v>
                </c:pt>
                <c:pt idx="647">
                  <c:v>2588</c:v>
                </c:pt>
                <c:pt idx="648">
                  <c:v>2417</c:v>
                </c:pt>
                <c:pt idx="649">
                  <c:v>2455</c:v>
                </c:pt>
                <c:pt idx="650">
                  <c:v>2366</c:v>
                </c:pt>
                <c:pt idx="651">
                  <c:v>2469</c:v>
                </c:pt>
                <c:pt idx="652">
                  <c:v>2492</c:v>
                </c:pt>
                <c:pt idx="653">
                  <c:v>2412</c:v>
                </c:pt>
                <c:pt idx="654">
                  <c:v>2684</c:v>
                </c:pt>
                <c:pt idx="655">
                  <c:v>2699</c:v>
                </c:pt>
                <c:pt idx="656">
                  <c:v>2586</c:v>
                </c:pt>
                <c:pt idx="657">
                  <c:v>2607</c:v>
                </c:pt>
                <c:pt idx="658">
                  <c:v>2544</c:v>
                </c:pt>
                <c:pt idx="659">
                  <c:v>2497</c:v>
                </c:pt>
                <c:pt idx="660">
                  <c:v>2527</c:v>
                </c:pt>
                <c:pt idx="661">
                  <c:v>2684</c:v>
                </c:pt>
                <c:pt idx="662">
                  <c:v>2512</c:v>
                </c:pt>
                <c:pt idx="663">
                  <c:v>2560</c:v>
                </c:pt>
                <c:pt idx="664">
                  <c:v>2513</c:v>
                </c:pt>
                <c:pt idx="665">
                  <c:v>2565</c:v>
                </c:pt>
                <c:pt idx="666">
                  <c:v>2638</c:v>
                </c:pt>
                <c:pt idx="667">
                  <c:v>2802</c:v>
                </c:pt>
                <c:pt idx="668">
                  <c:v>2563</c:v>
                </c:pt>
                <c:pt idx="669">
                  <c:v>2604</c:v>
                </c:pt>
                <c:pt idx="670">
                  <c:v>2801</c:v>
                </c:pt>
                <c:pt idx="671">
                  <c:v>2860</c:v>
                </c:pt>
                <c:pt idx="672">
                  <c:v>2833</c:v>
                </c:pt>
                <c:pt idx="673">
                  <c:v>2778</c:v>
                </c:pt>
                <c:pt idx="674">
                  <c:v>2828</c:v>
                </c:pt>
                <c:pt idx="675">
                  <c:v>3010</c:v>
                </c:pt>
                <c:pt idx="676">
                  <c:v>3134</c:v>
                </c:pt>
                <c:pt idx="677">
                  <c:v>3221</c:v>
                </c:pt>
                <c:pt idx="678">
                  <c:v>3459</c:v>
                </c:pt>
                <c:pt idx="679">
                  <c:v>3570</c:v>
                </c:pt>
                <c:pt idx="680">
                  <c:v>3435</c:v>
                </c:pt>
                <c:pt idx="681">
                  <c:v>3430</c:v>
                </c:pt>
                <c:pt idx="682">
                  <c:v>3478</c:v>
                </c:pt>
                <c:pt idx="683">
                  <c:v>3583</c:v>
                </c:pt>
                <c:pt idx="684">
                  <c:v>3500</c:v>
                </c:pt>
                <c:pt idx="685">
                  <c:v>#N/A</c:v>
                </c:pt>
                <c:pt idx="686">
                  <c:v>3362</c:v>
                </c:pt>
                <c:pt idx="687">
                  <c:v>3512</c:v>
                </c:pt>
                <c:pt idx="688">
                  <c:v>3435</c:v>
                </c:pt>
                <c:pt idx="689">
                  <c:v>3390</c:v>
                </c:pt>
                <c:pt idx="690">
                  <c:v>3384</c:v>
                </c:pt>
                <c:pt idx="691">
                  <c:v>#N/A</c:v>
                </c:pt>
                <c:pt idx="692">
                  <c:v>3118</c:v>
                </c:pt>
                <c:pt idx="693">
                  <c:v>3216</c:v>
                </c:pt>
                <c:pt idx="694">
                  <c:v>3174</c:v>
                </c:pt>
                <c:pt idx="695">
                  <c:v>#N/A</c:v>
                </c:pt>
                <c:pt idx="696">
                  <c:v>2912</c:v>
                </c:pt>
                <c:pt idx="697">
                  <c:v>3000</c:v>
                </c:pt>
                <c:pt idx="698">
                  <c:v>2888</c:v>
                </c:pt>
                <c:pt idx="699">
                  <c:v>2882</c:v>
                </c:pt>
                <c:pt idx="700">
                  <c:v>2958</c:v>
                </c:pt>
                <c:pt idx="701">
                  <c:v>2964</c:v>
                </c:pt>
                <c:pt idx="702">
                  <c:v>2984</c:v>
                </c:pt>
                <c:pt idx="703">
                  <c:v>2903</c:v>
                </c:pt>
                <c:pt idx="704">
                  <c:v>2865</c:v>
                </c:pt>
                <c:pt idx="705">
                  <c:v>2739</c:v>
                </c:pt>
                <c:pt idx="706">
                  <c:v>2727</c:v>
                </c:pt>
                <c:pt idx="707">
                  <c:v>2687</c:v>
                </c:pt>
                <c:pt idx="708">
                  <c:v>2704</c:v>
                </c:pt>
                <c:pt idx="709">
                  <c:v>2689</c:v>
                </c:pt>
                <c:pt idx="710">
                  <c:v>2718</c:v>
                </c:pt>
                <c:pt idx="711">
                  <c:v>2694</c:v>
                </c:pt>
                <c:pt idx="712">
                  <c:v>2647</c:v>
                </c:pt>
                <c:pt idx="713">
                  <c:v>2730</c:v>
                </c:pt>
                <c:pt idx="714">
                  <c:v>2735</c:v>
                </c:pt>
                <c:pt idx="715">
                  <c:v>2732</c:v>
                </c:pt>
                <c:pt idx="716">
                  <c:v>2742</c:v>
                </c:pt>
                <c:pt idx="717">
                  <c:v>2696</c:v>
                </c:pt>
                <c:pt idx="718">
                  <c:v>2696</c:v>
                </c:pt>
                <c:pt idx="719">
                  <c:v>2724</c:v>
                </c:pt>
                <c:pt idx="720">
                  <c:v>2757</c:v>
                </c:pt>
                <c:pt idx="721">
                  <c:v>2732</c:v>
                </c:pt>
                <c:pt idx="722">
                  <c:v>2658</c:v>
                </c:pt>
                <c:pt idx="723">
                  <c:v>2679</c:v>
                </c:pt>
                <c:pt idx="724">
                  <c:v>2656</c:v>
                </c:pt>
                <c:pt idx="725">
                  <c:v>2633</c:v>
                </c:pt>
                <c:pt idx="726">
                  <c:v>2622</c:v>
                </c:pt>
                <c:pt idx="727">
                  <c:v>2505</c:v>
                </c:pt>
                <c:pt idx="728">
                  <c:v>2564</c:v>
                </c:pt>
                <c:pt idx="729">
                  <c:v>2511</c:v>
                </c:pt>
                <c:pt idx="730">
                  <c:v>2572</c:v>
                </c:pt>
                <c:pt idx="731">
                  <c:v>2626</c:v>
                </c:pt>
                <c:pt idx="732">
                  <c:v>2325</c:v>
                </c:pt>
                <c:pt idx="733">
                  <c:v>2312</c:v>
                </c:pt>
                <c:pt idx="734">
                  <c:v>2270</c:v>
                </c:pt>
                <c:pt idx="735">
                  <c:v>2335</c:v>
                </c:pt>
                <c:pt idx="736">
                  <c:v>2339</c:v>
                </c:pt>
                <c:pt idx="737">
                  <c:v>2394</c:v>
                </c:pt>
                <c:pt idx="738">
                  <c:v>2380</c:v>
                </c:pt>
                <c:pt idx="739">
                  <c:v>2317</c:v>
                </c:pt>
                <c:pt idx="740">
                  <c:v>2311</c:v>
                </c:pt>
                <c:pt idx="741">
                  <c:v>2333</c:v>
                </c:pt>
                <c:pt idx="742">
                  <c:v>2272</c:v>
                </c:pt>
                <c:pt idx="743">
                  <c:v>2294</c:v>
                </c:pt>
                <c:pt idx="744">
                  <c:v>2297</c:v>
                </c:pt>
                <c:pt idx="745">
                  <c:v>2270</c:v>
                </c:pt>
                <c:pt idx="746">
                  <c:v>2272</c:v>
                </c:pt>
                <c:pt idx="747">
                  <c:v>2273</c:v>
                </c:pt>
                <c:pt idx="748">
                  <c:v>2268</c:v>
                </c:pt>
                <c:pt idx="749">
                  <c:v>2319</c:v>
                </c:pt>
                <c:pt idx="750">
                  <c:v>2269</c:v>
                </c:pt>
                <c:pt idx="751">
                  <c:v>2266</c:v>
                </c:pt>
                <c:pt idx="752">
                  <c:v>2187</c:v>
                </c:pt>
                <c:pt idx="753">
                  <c:v>2232</c:v>
                </c:pt>
                <c:pt idx="754">
                  <c:v>2195</c:v>
                </c:pt>
                <c:pt idx="755">
                  <c:v>2229</c:v>
                </c:pt>
                <c:pt idx="756">
                  <c:v>2283</c:v>
                </c:pt>
                <c:pt idx="757">
                  <c:v>2238</c:v>
                </c:pt>
                <c:pt idx="758">
                  <c:v>2175</c:v>
                </c:pt>
                <c:pt idx="759">
                  <c:v>2212</c:v>
                </c:pt>
                <c:pt idx="760">
                  <c:v>2189</c:v>
                </c:pt>
                <c:pt idx="761">
                  <c:v>2185</c:v>
                </c:pt>
                <c:pt idx="762">
                  <c:v>2222</c:v>
                </c:pt>
                <c:pt idx="763">
                  <c:v>2174</c:v>
                </c:pt>
                <c:pt idx="764">
                  <c:v>2168</c:v>
                </c:pt>
                <c:pt idx="765">
                  <c:v>2175</c:v>
                </c:pt>
                <c:pt idx="766">
                  <c:v>2142</c:v>
                </c:pt>
                <c:pt idx="767">
                  <c:v>2197</c:v>
                </c:pt>
                <c:pt idx="768">
                  <c:v>2244</c:v>
                </c:pt>
                <c:pt idx="769">
                  <c:v>2235</c:v>
                </c:pt>
                <c:pt idx="770">
                  <c:v>2245</c:v>
                </c:pt>
                <c:pt idx="771">
                  <c:v>2265</c:v>
                </c:pt>
                <c:pt idx="772">
                  <c:v>2288</c:v>
                </c:pt>
              </c:numCache>
            </c:numRef>
          </c:val>
          <c:smooth val="0"/>
          <c:extLst>
            <c:ext xmlns:c16="http://schemas.microsoft.com/office/drawing/2014/chart" uri="{C3380CC4-5D6E-409C-BE32-E72D297353CC}">
              <c16:uniqueId val="{00000001-C157-427A-82D0-CD36C6D45393}"/>
            </c:ext>
          </c:extLst>
        </c:ser>
        <c:ser>
          <c:idx val="2"/>
          <c:order val="2"/>
          <c:tx>
            <c:strRef>
              <c:f>纯碱日度图表!$AD$17</c:f>
              <c:strCache>
                <c:ptCount val="1"/>
                <c:pt idx="0">
                  <c:v>沙河低端重碱</c:v>
                </c:pt>
              </c:strCache>
            </c:strRef>
          </c:tx>
          <c:spPr>
            <a:ln w="28575" cap="rnd">
              <a:solidFill>
                <a:srgbClr val="0070C0"/>
              </a:solidFill>
              <a:round/>
            </a:ln>
            <a:effectLst/>
          </c:spPr>
          <c:marker>
            <c:symbol val="none"/>
          </c:marker>
          <c:cat>
            <c:numRef>
              <c:f>纯碱日度图表!$AA$18:$AA$790</c:f>
              <c:numCache>
                <c:formatCode>yyyy\-mm\-dd</c:formatCode>
                <c:ptCount val="773"/>
                <c:pt idx="0">
                  <c:v>45478</c:v>
                </c:pt>
                <c:pt idx="1">
                  <c:v>45477</c:v>
                </c:pt>
                <c:pt idx="2">
                  <c:v>45476</c:v>
                </c:pt>
                <c:pt idx="3">
                  <c:v>45475</c:v>
                </c:pt>
                <c:pt idx="4">
                  <c:v>45474</c:v>
                </c:pt>
                <c:pt idx="5">
                  <c:v>45471</c:v>
                </c:pt>
                <c:pt idx="6">
                  <c:v>45470</c:v>
                </c:pt>
                <c:pt idx="7">
                  <c:v>45469</c:v>
                </c:pt>
                <c:pt idx="8">
                  <c:v>45468</c:v>
                </c:pt>
                <c:pt idx="9">
                  <c:v>45467</c:v>
                </c:pt>
                <c:pt idx="10">
                  <c:v>45464</c:v>
                </c:pt>
                <c:pt idx="11">
                  <c:v>45463</c:v>
                </c:pt>
                <c:pt idx="12">
                  <c:v>45462</c:v>
                </c:pt>
                <c:pt idx="13">
                  <c:v>45461</c:v>
                </c:pt>
                <c:pt idx="14">
                  <c:v>45460</c:v>
                </c:pt>
                <c:pt idx="15">
                  <c:v>45457</c:v>
                </c:pt>
                <c:pt idx="16">
                  <c:v>45456</c:v>
                </c:pt>
                <c:pt idx="17">
                  <c:v>45455</c:v>
                </c:pt>
                <c:pt idx="18">
                  <c:v>45454</c:v>
                </c:pt>
                <c:pt idx="19">
                  <c:v>45450</c:v>
                </c:pt>
                <c:pt idx="20">
                  <c:v>45449</c:v>
                </c:pt>
                <c:pt idx="21">
                  <c:v>45448</c:v>
                </c:pt>
                <c:pt idx="22">
                  <c:v>45447</c:v>
                </c:pt>
                <c:pt idx="23">
                  <c:v>45446</c:v>
                </c:pt>
                <c:pt idx="24">
                  <c:v>45443</c:v>
                </c:pt>
                <c:pt idx="25">
                  <c:v>45442</c:v>
                </c:pt>
                <c:pt idx="26">
                  <c:v>45441</c:v>
                </c:pt>
                <c:pt idx="27">
                  <c:v>45440</c:v>
                </c:pt>
                <c:pt idx="28">
                  <c:v>45439</c:v>
                </c:pt>
                <c:pt idx="29">
                  <c:v>45436</c:v>
                </c:pt>
                <c:pt idx="30">
                  <c:v>45435</c:v>
                </c:pt>
                <c:pt idx="31">
                  <c:v>45434</c:v>
                </c:pt>
                <c:pt idx="32">
                  <c:v>45433</c:v>
                </c:pt>
                <c:pt idx="33">
                  <c:v>45432</c:v>
                </c:pt>
                <c:pt idx="34">
                  <c:v>45429</c:v>
                </c:pt>
                <c:pt idx="35">
                  <c:v>45428</c:v>
                </c:pt>
                <c:pt idx="36">
                  <c:v>45427</c:v>
                </c:pt>
                <c:pt idx="37">
                  <c:v>45426</c:v>
                </c:pt>
                <c:pt idx="38">
                  <c:v>45425</c:v>
                </c:pt>
                <c:pt idx="39">
                  <c:v>45423</c:v>
                </c:pt>
                <c:pt idx="40">
                  <c:v>45422</c:v>
                </c:pt>
                <c:pt idx="41">
                  <c:v>45421</c:v>
                </c:pt>
                <c:pt idx="42">
                  <c:v>45420</c:v>
                </c:pt>
                <c:pt idx="43">
                  <c:v>45419</c:v>
                </c:pt>
                <c:pt idx="44">
                  <c:v>45418</c:v>
                </c:pt>
                <c:pt idx="45">
                  <c:v>45412</c:v>
                </c:pt>
                <c:pt idx="46">
                  <c:v>45411</c:v>
                </c:pt>
                <c:pt idx="47">
                  <c:v>45410</c:v>
                </c:pt>
                <c:pt idx="48">
                  <c:v>45408</c:v>
                </c:pt>
                <c:pt idx="49">
                  <c:v>45407</c:v>
                </c:pt>
                <c:pt idx="50">
                  <c:v>45406</c:v>
                </c:pt>
                <c:pt idx="51">
                  <c:v>45405</c:v>
                </c:pt>
                <c:pt idx="52">
                  <c:v>45404</c:v>
                </c:pt>
                <c:pt idx="53">
                  <c:v>45401</c:v>
                </c:pt>
                <c:pt idx="54">
                  <c:v>45400</c:v>
                </c:pt>
                <c:pt idx="55">
                  <c:v>45399</c:v>
                </c:pt>
                <c:pt idx="56">
                  <c:v>45398</c:v>
                </c:pt>
                <c:pt idx="57">
                  <c:v>45397</c:v>
                </c:pt>
                <c:pt idx="58">
                  <c:v>45394</c:v>
                </c:pt>
                <c:pt idx="59">
                  <c:v>45393</c:v>
                </c:pt>
                <c:pt idx="60">
                  <c:v>45392</c:v>
                </c:pt>
                <c:pt idx="61">
                  <c:v>45391</c:v>
                </c:pt>
                <c:pt idx="62">
                  <c:v>45390</c:v>
                </c:pt>
                <c:pt idx="63">
                  <c:v>45389</c:v>
                </c:pt>
                <c:pt idx="64">
                  <c:v>45385</c:v>
                </c:pt>
                <c:pt idx="65">
                  <c:v>45384</c:v>
                </c:pt>
                <c:pt idx="66">
                  <c:v>45383</c:v>
                </c:pt>
                <c:pt idx="67">
                  <c:v>45380</c:v>
                </c:pt>
                <c:pt idx="68">
                  <c:v>45379</c:v>
                </c:pt>
                <c:pt idx="69">
                  <c:v>45378</c:v>
                </c:pt>
                <c:pt idx="70">
                  <c:v>45377</c:v>
                </c:pt>
                <c:pt idx="71">
                  <c:v>45376</c:v>
                </c:pt>
                <c:pt idx="72">
                  <c:v>45373</c:v>
                </c:pt>
                <c:pt idx="73">
                  <c:v>45372</c:v>
                </c:pt>
                <c:pt idx="74">
                  <c:v>45371</c:v>
                </c:pt>
                <c:pt idx="75">
                  <c:v>45370</c:v>
                </c:pt>
                <c:pt idx="76">
                  <c:v>45369</c:v>
                </c:pt>
                <c:pt idx="77">
                  <c:v>45366</c:v>
                </c:pt>
                <c:pt idx="78">
                  <c:v>45365</c:v>
                </c:pt>
                <c:pt idx="79">
                  <c:v>45364</c:v>
                </c:pt>
                <c:pt idx="80">
                  <c:v>45363</c:v>
                </c:pt>
                <c:pt idx="81">
                  <c:v>45362</c:v>
                </c:pt>
                <c:pt idx="82">
                  <c:v>45359</c:v>
                </c:pt>
                <c:pt idx="83">
                  <c:v>45358</c:v>
                </c:pt>
                <c:pt idx="84">
                  <c:v>45357</c:v>
                </c:pt>
                <c:pt idx="85">
                  <c:v>45356</c:v>
                </c:pt>
                <c:pt idx="86">
                  <c:v>45355</c:v>
                </c:pt>
                <c:pt idx="87">
                  <c:v>45352</c:v>
                </c:pt>
                <c:pt idx="88">
                  <c:v>45351</c:v>
                </c:pt>
                <c:pt idx="89">
                  <c:v>45350</c:v>
                </c:pt>
                <c:pt idx="90">
                  <c:v>45349</c:v>
                </c:pt>
                <c:pt idx="91">
                  <c:v>45348</c:v>
                </c:pt>
                <c:pt idx="92">
                  <c:v>45345</c:v>
                </c:pt>
                <c:pt idx="93">
                  <c:v>45344</c:v>
                </c:pt>
                <c:pt idx="94">
                  <c:v>45343</c:v>
                </c:pt>
                <c:pt idx="95">
                  <c:v>45342</c:v>
                </c:pt>
                <c:pt idx="96">
                  <c:v>45341</c:v>
                </c:pt>
                <c:pt idx="97">
                  <c:v>45340</c:v>
                </c:pt>
                <c:pt idx="98">
                  <c:v>45330</c:v>
                </c:pt>
                <c:pt idx="99">
                  <c:v>45329</c:v>
                </c:pt>
                <c:pt idx="100">
                  <c:v>45328</c:v>
                </c:pt>
                <c:pt idx="101">
                  <c:v>45327</c:v>
                </c:pt>
                <c:pt idx="102">
                  <c:v>45326</c:v>
                </c:pt>
                <c:pt idx="103">
                  <c:v>45324</c:v>
                </c:pt>
                <c:pt idx="104">
                  <c:v>45323</c:v>
                </c:pt>
                <c:pt idx="105">
                  <c:v>45322</c:v>
                </c:pt>
                <c:pt idx="106">
                  <c:v>45321</c:v>
                </c:pt>
                <c:pt idx="107">
                  <c:v>45320</c:v>
                </c:pt>
                <c:pt idx="108">
                  <c:v>45317</c:v>
                </c:pt>
                <c:pt idx="109">
                  <c:v>45316</c:v>
                </c:pt>
                <c:pt idx="110">
                  <c:v>45315</c:v>
                </c:pt>
                <c:pt idx="111">
                  <c:v>45314</c:v>
                </c:pt>
                <c:pt idx="112">
                  <c:v>45313</c:v>
                </c:pt>
                <c:pt idx="113">
                  <c:v>45310</c:v>
                </c:pt>
                <c:pt idx="114">
                  <c:v>45309</c:v>
                </c:pt>
                <c:pt idx="115">
                  <c:v>45308</c:v>
                </c:pt>
                <c:pt idx="116">
                  <c:v>45307</c:v>
                </c:pt>
                <c:pt idx="117">
                  <c:v>45306</c:v>
                </c:pt>
                <c:pt idx="118">
                  <c:v>45303</c:v>
                </c:pt>
                <c:pt idx="119">
                  <c:v>45302</c:v>
                </c:pt>
                <c:pt idx="120">
                  <c:v>45301</c:v>
                </c:pt>
                <c:pt idx="121">
                  <c:v>45300</c:v>
                </c:pt>
                <c:pt idx="122">
                  <c:v>45299</c:v>
                </c:pt>
                <c:pt idx="123">
                  <c:v>45296</c:v>
                </c:pt>
                <c:pt idx="124">
                  <c:v>45295</c:v>
                </c:pt>
                <c:pt idx="125">
                  <c:v>45294</c:v>
                </c:pt>
                <c:pt idx="126">
                  <c:v>45293</c:v>
                </c:pt>
                <c:pt idx="127">
                  <c:v>45289</c:v>
                </c:pt>
                <c:pt idx="128">
                  <c:v>45288</c:v>
                </c:pt>
                <c:pt idx="129">
                  <c:v>45287</c:v>
                </c:pt>
                <c:pt idx="130">
                  <c:v>45286</c:v>
                </c:pt>
                <c:pt idx="131">
                  <c:v>45285</c:v>
                </c:pt>
                <c:pt idx="132">
                  <c:v>45282</c:v>
                </c:pt>
                <c:pt idx="133">
                  <c:v>45281</c:v>
                </c:pt>
                <c:pt idx="134">
                  <c:v>45280</c:v>
                </c:pt>
                <c:pt idx="135">
                  <c:v>45279</c:v>
                </c:pt>
                <c:pt idx="136">
                  <c:v>45278</c:v>
                </c:pt>
                <c:pt idx="137">
                  <c:v>45275</c:v>
                </c:pt>
                <c:pt idx="138">
                  <c:v>45274</c:v>
                </c:pt>
                <c:pt idx="139">
                  <c:v>45273</c:v>
                </c:pt>
                <c:pt idx="140">
                  <c:v>45272</c:v>
                </c:pt>
                <c:pt idx="141">
                  <c:v>45271</c:v>
                </c:pt>
                <c:pt idx="142">
                  <c:v>45268</c:v>
                </c:pt>
                <c:pt idx="143">
                  <c:v>45267</c:v>
                </c:pt>
                <c:pt idx="144">
                  <c:v>45266</c:v>
                </c:pt>
                <c:pt idx="145">
                  <c:v>45265</c:v>
                </c:pt>
                <c:pt idx="146">
                  <c:v>45264</c:v>
                </c:pt>
                <c:pt idx="147">
                  <c:v>45261</c:v>
                </c:pt>
                <c:pt idx="148">
                  <c:v>45260</c:v>
                </c:pt>
                <c:pt idx="149">
                  <c:v>45259</c:v>
                </c:pt>
                <c:pt idx="150">
                  <c:v>45258</c:v>
                </c:pt>
                <c:pt idx="151">
                  <c:v>45257</c:v>
                </c:pt>
                <c:pt idx="152">
                  <c:v>45254</c:v>
                </c:pt>
                <c:pt idx="153">
                  <c:v>45253</c:v>
                </c:pt>
                <c:pt idx="154">
                  <c:v>45252</c:v>
                </c:pt>
                <c:pt idx="155">
                  <c:v>45251</c:v>
                </c:pt>
                <c:pt idx="156">
                  <c:v>45250</c:v>
                </c:pt>
                <c:pt idx="157">
                  <c:v>45247</c:v>
                </c:pt>
                <c:pt idx="158">
                  <c:v>45246</c:v>
                </c:pt>
                <c:pt idx="159">
                  <c:v>45245</c:v>
                </c:pt>
                <c:pt idx="160">
                  <c:v>45244</c:v>
                </c:pt>
                <c:pt idx="161">
                  <c:v>45243</c:v>
                </c:pt>
                <c:pt idx="162">
                  <c:v>45240</c:v>
                </c:pt>
                <c:pt idx="163">
                  <c:v>45239</c:v>
                </c:pt>
                <c:pt idx="164">
                  <c:v>45238</c:v>
                </c:pt>
                <c:pt idx="165">
                  <c:v>45237</c:v>
                </c:pt>
                <c:pt idx="166">
                  <c:v>45236</c:v>
                </c:pt>
                <c:pt idx="167">
                  <c:v>45233</c:v>
                </c:pt>
                <c:pt idx="168">
                  <c:v>45232</c:v>
                </c:pt>
                <c:pt idx="169">
                  <c:v>45231</c:v>
                </c:pt>
                <c:pt idx="170">
                  <c:v>45230</c:v>
                </c:pt>
                <c:pt idx="171">
                  <c:v>45229</c:v>
                </c:pt>
                <c:pt idx="172">
                  <c:v>45226</c:v>
                </c:pt>
                <c:pt idx="173">
                  <c:v>45225</c:v>
                </c:pt>
                <c:pt idx="174">
                  <c:v>45224</c:v>
                </c:pt>
                <c:pt idx="175">
                  <c:v>45223</c:v>
                </c:pt>
                <c:pt idx="176">
                  <c:v>45222</c:v>
                </c:pt>
                <c:pt idx="177">
                  <c:v>45219</c:v>
                </c:pt>
                <c:pt idx="178">
                  <c:v>45218</c:v>
                </c:pt>
                <c:pt idx="179">
                  <c:v>45217</c:v>
                </c:pt>
                <c:pt idx="180">
                  <c:v>45216</c:v>
                </c:pt>
                <c:pt idx="181">
                  <c:v>45215</c:v>
                </c:pt>
                <c:pt idx="182">
                  <c:v>45212</c:v>
                </c:pt>
                <c:pt idx="183">
                  <c:v>45211</c:v>
                </c:pt>
                <c:pt idx="184">
                  <c:v>45210</c:v>
                </c:pt>
                <c:pt idx="185">
                  <c:v>45209</c:v>
                </c:pt>
                <c:pt idx="186">
                  <c:v>45208</c:v>
                </c:pt>
                <c:pt idx="187">
                  <c:v>45207</c:v>
                </c:pt>
                <c:pt idx="188">
                  <c:v>45206</c:v>
                </c:pt>
                <c:pt idx="189">
                  <c:v>45197</c:v>
                </c:pt>
                <c:pt idx="190">
                  <c:v>45196</c:v>
                </c:pt>
                <c:pt idx="191">
                  <c:v>45195</c:v>
                </c:pt>
                <c:pt idx="192">
                  <c:v>45194</c:v>
                </c:pt>
                <c:pt idx="193">
                  <c:v>45191</c:v>
                </c:pt>
                <c:pt idx="194">
                  <c:v>45190</c:v>
                </c:pt>
                <c:pt idx="195">
                  <c:v>45189</c:v>
                </c:pt>
                <c:pt idx="196">
                  <c:v>45188</c:v>
                </c:pt>
                <c:pt idx="197">
                  <c:v>45187</c:v>
                </c:pt>
                <c:pt idx="198">
                  <c:v>45184</c:v>
                </c:pt>
                <c:pt idx="199">
                  <c:v>45183</c:v>
                </c:pt>
                <c:pt idx="200">
                  <c:v>45182</c:v>
                </c:pt>
                <c:pt idx="201">
                  <c:v>45181</c:v>
                </c:pt>
                <c:pt idx="202">
                  <c:v>45180</c:v>
                </c:pt>
                <c:pt idx="203">
                  <c:v>45177</c:v>
                </c:pt>
                <c:pt idx="204">
                  <c:v>45176</c:v>
                </c:pt>
                <c:pt idx="205">
                  <c:v>45175</c:v>
                </c:pt>
                <c:pt idx="206">
                  <c:v>45174</c:v>
                </c:pt>
                <c:pt idx="207">
                  <c:v>45173</c:v>
                </c:pt>
                <c:pt idx="208">
                  <c:v>45170</c:v>
                </c:pt>
                <c:pt idx="209">
                  <c:v>45169</c:v>
                </c:pt>
                <c:pt idx="210">
                  <c:v>45168</c:v>
                </c:pt>
                <c:pt idx="211">
                  <c:v>45167</c:v>
                </c:pt>
                <c:pt idx="212">
                  <c:v>45166</c:v>
                </c:pt>
                <c:pt idx="213">
                  <c:v>45163</c:v>
                </c:pt>
                <c:pt idx="214">
                  <c:v>45162</c:v>
                </c:pt>
                <c:pt idx="215">
                  <c:v>45161</c:v>
                </c:pt>
                <c:pt idx="216">
                  <c:v>45160</c:v>
                </c:pt>
                <c:pt idx="217">
                  <c:v>45159</c:v>
                </c:pt>
                <c:pt idx="218">
                  <c:v>45156</c:v>
                </c:pt>
                <c:pt idx="219">
                  <c:v>45155</c:v>
                </c:pt>
                <c:pt idx="220">
                  <c:v>45154</c:v>
                </c:pt>
                <c:pt idx="221">
                  <c:v>45153</c:v>
                </c:pt>
                <c:pt idx="222">
                  <c:v>45152</c:v>
                </c:pt>
                <c:pt idx="223">
                  <c:v>45149</c:v>
                </c:pt>
                <c:pt idx="224">
                  <c:v>45148</c:v>
                </c:pt>
                <c:pt idx="225">
                  <c:v>45147</c:v>
                </c:pt>
                <c:pt idx="226">
                  <c:v>45146</c:v>
                </c:pt>
                <c:pt idx="227">
                  <c:v>45145</c:v>
                </c:pt>
                <c:pt idx="228">
                  <c:v>45142</c:v>
                </c:pt>
                <c:pt idx="229">
                  <c:v>45141</c:v>
                </c:pt>
                <c:pt idx="230">
                  <c:v>45140</c:v>
                </c:pt>
                <c:pt idx="231">
                  <c:v>45139</c:v>
                </c:pt>
                <c:pt idx="232">
                  <c:v>45138</c:v>
                </c:pt>
                <c:pt idx="233">
                  <c:v>45135</c:v>
                </c:pt>
                <c:pt idx="234">
                  <c:v>45134</c:v>
                </c:pt>
                <c:pt idx="235">
                  <c:v>45133</c:v>
                </c:pt>
                <c:pt idx="236">
                  <c:v>45132</c:v>
                </c:pt>
                <c:pt idx="237">
                  <c:v>45131</c:v>
                </c:pt>
                <c:pt idx="238">
                  <c:v>45128</c:v>
                </c:pt>
                <c:pt idx="239">
                  <c:v>45127</c:v>
                </c:pt>
                <c:pt idx="240">
                  <c:v>45126</c:v>
                </c:pt>
                <c:pt idx="241">
                  <c:v>45125</c:v>
                </c:pt>
                <c:pt idx="242">
                  <c:v>45124</c:v>
                </c:pt>
                <c:pt idx="243">
                  <c:v>45121</c:v>
                </c:pt>
                <c:pt idx="244">
                  <c:v>45120</c:v>
                </c:pt>
                <c:pt idx="245">
                  <c:v>45119</c:v>
                </c:pt>
                <c:pt idx="246">
                  <c:v>45118</c:v>
                </c:pt>
                <c:pt idx="247">
                  <c:v>45117</c:v>
                </c:pt>
                <c:pt idx="248">
                  <c:v>45114</c:v>
                </c:pt>
                <c:pt idx="249">
                  <c:v>45113</c:v>
                </c:pt>
                <c:pt idx="250">
                  <c:v>45112</c:v>
                </c:pt>
                <c:pt idx="251">
                  <c:v>45111</c:v>
                </c:pt>
                <c:pt idx="252">
                  <c:v>45110</c:v>
                </c:pt>
                <c:pt idx="253">
                  <c:v>45107</c:v>
                </c:pt>
                <c:pt idx="254">
                  <c:v>45106</c:v>
                </c:pt>
                <c:pt idx="255">
                  <c:v>45105</c:v>
                </c:pt>
                <c:pt idx="256">
                  <c:v>45104</c:v>
                </c:pt>
                <c:pt idx="257">
                  <c:v>45103</c:v>
                </c:pt>
                <c:pt idx="258">
                  <c:v>45102</c:v>
                </c:pt>
                <c:pt idx="259">
                  <c:v>45098</c:v>
                </c:pt>
                <c:pt idx="260">
                  <c:v>45097</c:v>
                </c:pt>
                <c:pt idx="261">
                  <c:v>45096</c:v>
                </c:pt>
                <c:pt idx="262">
                  <c:v>45093</c:v>
                </c:pt>
                <c:pt idx="263">
                  <c:v>45092</c:v>
                </c:pt>
                <c:pt idx="264">
                  <c:v>45091</c:v>
                </c:pt>
                <c:pt idx="265">
                  <c:v>45090</c:v>
                </c:pt>
                <c:pt idx="266">
                  <c:v>45089</c:v>
                </c:pt>
                <c:pt idx="267">
                  <c:v>45086</c:v>
                </c:pt>
                <c:pt idx="268">
                  <c:v>45085</c:v>
                </c:pt>
                <c:pt idx="269">
                  <c:v>45084</c:v>
                </c:pt>
                <c:pt idx="270">
                  <c:v>45083</c:v>
                </c:pt>
                <c:pt idx="271">
                  <c:v>45082</c:v>
                </c:pt>
                <c:pt idx="272">
                  <c:v>45079</c:v>
                </c:pt>
                <c:pt idx="273">
                  <c:v>45078</c:v>
                </c:pt>
                <c:pt idx="274">
                  <c:v>45077</c:v>
                </c:pt>
                <c:pt idx="275">
                  <c:v>45076</c:v>
                </c:pt>
                <c:pt idx="276">
                  <c:v>45075</c:v>
                </c:pt>
                <c:pt idx="277">
                  <c:v>45072</c:v>
                </c:pt>
                <c:pt idx="278">
                  <c:v>45071</c:v>
                </c:pt>
                <c:pt idx="279">
                  <c:v>45070</c:v>
                </c:pt>
                <c:pt idx="280">
                  <c:v>45069</c:v>
                </c:pt>
                <c:pt idx="281">
                  <c:v>45068</c:v>
                </c:pt>
                <c:pt idx="282">
                  <c:v>45065</c:v>
                </c:pt>
                <c:pt idx="283">
                  <c:v>45064</c:v>
                </c:pt>
                <c:pt idx="284">
                  <c:v>45063</c:v>
                </c:pt>
                <c:pt idx="285">
                  <c:v>45062</c:v>
                </c:pt>
                <c:pt idx="286">
                  <c:v>45061</c:v>
                </c:pt>
                <c:pt idx="287">
                  <c:v>45058</c:v>
                </c:pt>
                <c:pt idx="288">
                  <c:v>45057</c:v>
                </c:pt>
                <c:pt idx="289">
                  <c:v>45056</c:v>
                </c:pt>
                <c:pt idx="290">
                  <c:v>45055</c:v>
                </c:pt>
                <c:pt idx="291">
                  <c:v>45054</c:v>
                </c:pt>
                <c:pt idx="292">
                  <c:v>45052</c:v>
                </c:pt>
                <c:pt idx="293">
                  <c:v>45051</c:v>
                </c:pt>
                <c:pt idx="294">
                  <c:v>45050</c:v>
                </c:pt>
                <c:pt idx="295">
                  <c:v>45044</c:v>
                </c:pt>
                <c:pt idx="296">
                  <c:v>45043</c:v>
                </c:pt>
                <c:pt idx="297">
                  <c:v>45042</c:v>
                </c:pt>
                <c:pt idx="298">
                  <c:v>45041</c:v>
                </c:pt>
                <c:pt idx="299">
                  <c:v>45040</c:v>
                </c:pt>
                <c:pt idx="300">
                  <c:v>45039</c:v>
                </c:pt>
                <c:pt idx="301">
                  <c:v>45037</c:v>
                </c:pt>
                <c:pt idx="302">
                  <c:v>45036</c:v>
                </c:pt>
                <c:pt idx="303">
                  <c:v>45035</c:v>
                </c:pt>
                <c:pt idx="304">
                  <c:v>45034</c:v>
                </c:pt>
                <c:pt idx="305">
                  <c:v>45033</c:v>
                </c:pt>
                <c:pt idx="306">
                  <c:v>45030</c:v>
                </c:pt>
                <c:pt idx="307">
                  <c:v>45029</c:v>
                </c:pt>
                <c:pt idx="308">
                  <c:v>45028</c:v>
                </c:pt>
                <c:pt idx="309">
                  <c:v>45027</c:v>
                </c:pt>
                <c:pt idx="310">
                  <c:v>45026</c:v>
                </c:pt>
                <c:pt idx="311">
                  <c:v>45023</c:v>
                </c:pt>
                <c:pt idx="312">
                  <c:v>45022</c:v>
                </c:pt>
                <c:pt idx="313">
                  <c:v>45020</c:v>
                </c:pt>
                <c:pt idx="314">
                  <c:v>45019</c:v>
                </c:pt>
                <c:pt idx="315">
                  <c:v>45016</c:v>
                </c:pt>
                <c:pt idx="316">
                  <c:v>45015</c:v>
                </c:pt>
                <c:pt idx="317">
                  <c:v>45014</c:v>
                </c:pt>
                <c:pt idx="318">
                  <c:v>45013</c:v>
                </c:pt>
                <c:pt idx="319">
                  <c:v>45012</c:v>
                </c:pt>
                <c:pt idx="320">
                  <c:v>45009</c:v>
                </c:pt>
                <c:pt idx="321">
                  <c:v>45008</c:v>
                </c:pt>
                <c:pt idx="322">
                  <c:v>45007</c:v>
                </c:pt>
                <c:pt idx="323">
                  <c:v>45006</c:v>
                </c:pt>
                <c:pt idx="324">
                  <c:v>45005</c:v>
                </c:pt>
                <c:pt idx="325">
                  <c:v>45002</c:v>
                </c:pt>
                <c:pt idx="326">
                  <c:v>45001</c:v>
                </c:pt>
                <c:pt idx="327">
                  <c:v>45000</c:v>
                </c:pt>
                <c:pt idx="328">
                  <c:v>44999</c:v>
                </c:pt>
                <c:pt idx="329">
                  <c:v>44998</c:v>
                </c:pt>
                <c:pt idx="330">
                  <c:v>44995</c:v>
                </c:pt>
                <c:pt idx="331">
                  <c:v>44994</c:v>
                </c:pt>
                <c:pt idx="332">
                  <c:v>44993</c:v>
                </c:pt>
                <c:pt idx="333">
                  <c:v>44992</c:v>
                </c:pt>
                <c:pt idx="334">
                  <c:v>44991</c:v>
                </c:pt>
                <c:pt idx="335">
                  <c:v>44988</c:v>
                </c:pt>
                <c:pt idx="336">
                  <c:v>44987</c:v>
                </c:pt>
                <c:pt idx="337">
                  <c:v>44986</c:v>
                </c:pt>
                <c:pt idx="338">
                  <c:v>44985</c:v>
                </c:pt>
                <c:pt idx="339">
                  <c:v>44984</c:v>
                </c:pt>
                <c:pt idx="340">
                  <c:v>44981</c:v>
                </c:pt>
                <c:pt idx="341">
                  <c:v>44980</c:v>
                </c:pt>
                <c:pt idx="342">
                  <c:v>44979</c:v>
                </c:pt>
                <c:pt idx="343">
                  <c:v>44978</c:v>
                </c:pt>
                <c:pt idx="344">
                  <c:v>44977</c:v>
                </c:pt>
                <c:pt idx="345">
                  <c:v>44974</c:v>
                </c:pt>
                <c:pt idx="346">
                  <c:v>44973</c:v>
                </c:pt>
                <c:pt idx="347">
                  <c:v>44972</c:v>
                </c:pt>
                <c:pt idx="348">
                  <c:v>44971</c:v>
                </c:pt>
                <c:pt idx="349">
                  <c:v>44970</c:v>
                </c:pt>
                <c:pt idx="350">
                  <c:v>44967</c:v>
                </c:pt>
                <c:pt idx="351">
                  <c:v>44966</c:v>
                </c:pt>
                <c:pt idx="352">
                  <c:v>44965</c:v>
                </c:pt>
                <c:pt idx="353">
                  <c:v>44964</c:v>
                </c:pt>
                <c:pt idx="354">
                  <c:v>44963</c:v>
                </c:pt>
                <c:pt idx="355">
                  <c:v>44960</c:v>
                </c:pt>
                <c:pt idx="356">
                  <c:v>44959</c:v>
                </c:pt>
                <c:pt idx="357">
                  <c:v>44958</c:v>
                </c:pt>
                <c:pt idx="358">
                  <c:v>44957</c:v>
                </c:pt>
                <c:pt idx="359">
                  <c:v>44956</c:v>
                </c:pt>
                <c:pt idx="360">
                  <c:v>44955</c:v>
                </c:pt>
                <c:pt idx="361">
                  <c:v>44954</c:v>
                </c:pt>
                <c:pt idx="362">
                  <c:v>44946</c:v>
                </c:pt>
                <c:pt idx="363">
                  <c:v>44945</c:v>
                </c:pt>
                <c:pt idx="364">
                  <c:v>44944</c:v>
                </c:pt>
                <c:pt idx="365">
                  <c:v>44943</c:v>
                </c:pt>
                <c:pt idx="366">
                  <c:v>44942</c:v>
                </c:pt>
                <c:pt idx="367">
                  <c:v>44939</c:v>
                </c:pt>
                <c:pt idx="368">
                  <c:v>44938</c:v>
                </c:pt>
                <c:pt idx="369">
                  <c:v>44937</c:v>
                </c:pt>
                <c:pt idx="370">
                  <c:v>44936</c:v>
                </c:pt>
                <c:pt idx="371">
                  <c:v>44935</c:v>
                </c:pt>
                <c:pt idx="372">
                  <c:v>44932</c:v>
                </c:pt>
                <c:pt idx="373">
                  <c:v>44931</c:v>
                </c:pt>
                <c:pt idx="374">
                  <c:v>44930</c:v>
                </c:pt>
                <c:pt idx="375">
                  <c:v>44929</c:v>
                </c:pt>
                <c:pt idx="376">
                  <c:v>44925</c:v>
                </c:pt>
                <c:pt idx="377">
                  <c:v>44924</c:v>
                </c:pt>
                <c:pt idx="378">
                  <c:v>44923</c:v>
                </c:pt>
                <c:pt idx="379">
                  <c:v>44922</c:v>
                </c:pt>
                <c:pt idx="380">
                  <c:v>44921</c:v>
                </c:pt>
                <c:pt idx="381">
                  <c:v>44918</c:v>
                </c:pt>
                <c:pt idx="382">
                  <c:v>44917</c:v>
                </c:pt>
                <c:pt idx="383">
                  <c:v>44916</c:v>
                </c:pt>
                <c:pt idx="384">
                  <c:v>44915</c:v>
                </c:pt>
                <c:pt idx="385">
                  <c:v>44914</c:v>
                </c:pt>
                <c:pt idx="386">
                  <c:v>44911</c:v>
                </c:pt>
                <c:pt idx="387">
                  <c:v>44910</c:v>
                </c:pt>
                <c:pt idx="388">
                  <c:v>44909</c:v>
                </c:pt>
                <c:pt idx="389">
                  <c:v>44908</c:v>
                </c:pt>
                <c:pt idx="390">
                  <c:v>44907</c:v>
                </c:pt>
                <c:pt idx="391">
                  <c:v>44904</c:v>
                </c:pt>
                <c:pt idx="392">
                  <c:v>44903</c:v>
                </c:pt>
                <c:pt idx="393">
                  <c:v>44902</c:v>
                </c:pt>
                <c:pt idx="394">
                  <c:v>44901</c:v>
                </c:pt>
                <c:pt idx="395">
                  <c:v>44900</c:v>
                </c:pt>
                <c:pt idx="396">
                  <c:v>44897</c:v>
                </c:pt>
                <c:pt idx="397">
                  <c:v>44896</c:v>
                </c:pt>
                <c:pt idx="398">
                  <c:v>44895</c:v>
                </c:pt>
                <c:pt idx="399">
                  <c:v>44894</c:v>
                </c:pt>
                <c:pt idx="400">
                  <c:v>44893</c:v>
                </c:pt>
                <c:pt idx="401">
                  <c:v>44890</c:v>
                </c:pt>
                <c:pt idx="402">
                  <c:v>44889</c:v>
                </c:pt>
                <c:pt idx="403">
                  <c:v>44888</c:v>
                </c:pt>
                <c:pt idx="404">
                  <c:v>44887</c:v>
                </c:pt>
                <c:pt idx="405">
                  <c:v>44886</c:v>
                </c:pt>
                <c:pt idx="406">
                  <c:v>44883</c:v>
                </c:pt>
                <c:pt idx="407">
                  <c:v>44882</c:v>
                </c:pt>
                <c:pt idx="408">
                  <c:v>44881</c:v>
                </c:pt>
                <c:pt idx="409">
                  <c:v>44880</c:v>
                </c:pt>
                <c:pt idx="410">
                  <c:v>44879</c:v>
                </c:pt>
                <c:pt idx="411">
                  <c:v>44876</c:v>
                </c:pt>
                <c:pt idx="412">
                  <c:v>44875</c:v>
                </c:pt>
                <c:pt idx="413">
                  <c:v>44874</c:v>
                </c:pt>
                <c:pt idx="414">
                  <c:v>44873</c:v>
                </c:pt>
                <c:pt idx="415">
                  <c:v>44872</c:v>
                </c:pt>
                <c:pt idx="416">
                  <c:v>44869</c:v>
                </c:pt>
                <c:pt idx="417">
                  <c:v>44868</c:v>
                </c:pt>
                <c:pt idx="418">
                  <c:v>44867</c:v>
                </c:pt>
                <c:pt idx="419">
                  <c:v>44866</c:v>
                </c:pt>
                <c:pt idx="420">
                  <c:v>44865</c:v>
                </c:pt>
                <c:pt idx="421">
                  <c:v>44862</c:v>
                </c:pt>
                <c:pt idx="422">
                  <c:v>44861</c:v>
                </c:pt>
                <c:pt idx="423">
                  <c:v>44860</c:v>
                </c:pt>
                <c:pt idx="424">
                  <c:v>44859</c:v>
                </c:pt>
                <c:pt idx="425">
                  <c:v>44858</c:v>
                </c:pt>
                <c:pt idx="426">
                  <c:v>44855</c:v>
                </c:pt>
                <c:pt idx="427">
                  <c:v>44854</c:v>
                </c:pt>
                <c:pt idx="428">
                  <c:v>44853</c:v>
                </c:pt>
                <c:pt idx="429">
                  <c:v>44852</c:v>
                </c:pt>
                <c:pt idx="430">
                  <c:v>44851</c:v>
                </c:pt>
                <c:pt idx="431">
                  <c:v>44848</c:v>
                </c:pt>
                <c:pt idx="432">
                  <c:v>44847</c:v>
                </c:pt>
                <c:pt idx="433">
                  <c:v>44846</c:v>
                </c:pt>
                <c:pt idx="434">
                  <c:v>44845</c:v>
                </c:pt>
                <c:pt idx="435">
                  <c:v>44844</c:v>
                </c:pt>
                <c:pt idx="436">
                  <c:v>44843</c:v>
                </c:pt>
                <c:pt idx="437">
                  <c:v>44842</c:v>
                </c:pt>
                <c:pt idx="438">
                  <c:v>44834</c:v>
                </c:pt>
                <c:pt idx="439">
                  <c:v>44833</c:v>
                </c:pt>
                <c:pt idx="440">
                  <c:v>44832</c:v>
                </c:pt>
                <c:pt idx="441">
                  <c:v>44831</c:v>
                </c:pt>
                <c:pt idx="442">
                  <c:v>44830</c:v>
                </c:pt>
                <c:pt idx="443">
                  <c:v>44827</c:v>
                </c:pt>
                <c:pt idx="444">
                  <c:v>44826</c:v>
                </c:pt>
                <c:pt idx="445">
                  <c:v>44825</c:v>
                </c:pt>
                <c:pt idx="446">
                  <c:v>44824</c:v>
                </c:pt>
                <c:pt idx="447">
                  <c:v>44823</c:v>
                </c:pt>
                <c:pt idx="448">
                  <c:v>44820</c:v>
                </c:pt>
                <c:pt idx="449">
                  <c:v>44819</c:v>
                </c:pt>
                <c:pt idx="450">
                  <c:v>44818</c:v>
                </c:pt>
                <c:pt idx="451">
                  <c:v>44817</c:v>
                </c:pt>
                <c:pt idx="452">
                  <c:v>44813</c:v>
                </c:pt>
                <c:pt idx="453">
                  <c:v>44812</c:v>
                </c:pt>
                <c:pt idx="454">
                  <c:v>44811</c:v>
                </c:pt>
                <c:pt idx="455">
                  <c:v>44810</c:v>
                </c:pt>
                <c:pt idx="456">
                  <c:v>44809</c:v>
                </c:pt>
                <c:pt idx="457">
                  <c:v>44806</c:v>
                </c:pt>
                <c:pt idx="458">
                  <c:v>44805</c:v>
                </c:pt>
                <c:pt idx="459">
                  <c:v>44804</c:v>
                </c:pt>
                <c:pt idx="460">
                  <c:v>44803</c:v>
                </c:pt>
                <c:pt idx="461">
                  <c:v>44802</c:v>
                </c:pt>
                <c:pt idx="462">
                  <c:v>44799</c:v>
                </c:pt>
                <c:pt idx="463">
                  <c:v>44798</c:v>
                </c:pt>
                <c:pt idx="464">
                  <c:v>44797</c:v>
                </c:pt>
                <c:pt idx="465">
                  <c:v>44796</c:v>
                </c:pt>
                <c:pt idx="466">
                  <c:v>44795</c:v>
                </c:pt>
                <c:pt idx="467">
                  <c:v>44792</c:v>
                </c:pt>
                <c:pt idx="468">
                  <c:v>44791</c:v>
                </c:pt>
                <c:pt idx="469">
                  <c:v>44790</c:v>
                </c:pt>
                <c:pt idx="470">
                  <c:v>44789</c:v>
                </c:pt>
                <c:pt idx="471">
                  <c:v>44788</c:v>
                </c:pt>
                <c:pt idx="472">
                  <c:v>44785</c:v>
                </c:pt>
                <c:pt idx="473">
                  <c:v>44784</c:v>
                </c:pt>
                <c:pt idx="474">
                  <c:v>44783</c:v>
                </c:pt>
                <c:pt idx="475">
                  <c:v>44782</c:v>
                </c:pt>
                <c:pt idx="476">
                  <c:v>44781</c:v>
                </c:pt>
                <c:pt idx="477">
                  <c:v>44778</c:v>
                </c:pt>
                <c:pt idx="478">
                  <c:v>44777</c:v>
                </c:pt>
                <c:pt idx="479">
                  <c:v>44776</c:v>
                </c:pt>
                <c:pt idx="480">
                  <c:v>44775</c:v>
                </c:pt>
                <c:pt idx="481">
                  <c:v>44774</c:v>
                </c:pt>
                <c:pt idx="482">
                  <c:v>44771</c:v>
                </c:pt>
                <c:pt idx="483">
                  <c:v>44770</c:v>
                </c:pt>
                <c:pt idx="484">
                  <c:v>44769</c:v>
                </c:pt>
                <c:pt idx="485">
                  <c:v>44768</c:v>
                </c:pt>
                <c:pt idx="486">
                  <c:v>44767</c:v>
                </c:pt>
                <c:pt idx="487">
                  <c:v>44764</c:v>
                </c:pt>
                <c:pt idx="488">
                  <c:v>44763</c:v>
                </c:pt>
                <c:pt idx="489">
                  <c:v>44762</c:v>
                </c:pt>
                <c:pt idx="490">
                  <c:v>44761</c:v>
                </c:pt>
                <c:pt idx="491">
                  <c:v>44760</c:v>
                </c:pt>
                <c:pt idx="492">
                  <c:v>44757</c:v>
                </c:pt>
                <c:pt idx="493">
                  <c:v>44756</c:v>
                </c:pt>
                <c:pt idx="494">
                  <c:v>44755</c:v>
                </c:pt>
                <c:pt idx="495">
                  <c:v>44754</c:v>
                </c:pt>
                <c:pt idx="496">
                  <c:v>44753</c:v>
                </c:pt>
                <c:pt idx="497">
                  <c:v>44750</c:v>
                </c:pt>
                <c:pt idx="498">
                  <c:v>44749</c:v>
                </c:pt>
                <c:pt idx="499">
                  <c:v>44748</c:v>
                </c:pt>
                <c:pt idx="500">
                  <c:v>44747</c:v>
                </c:pt>
                <c:pt idx="501">
                  <c:v>44746</c:v>
                </c:pt>
                <c:pt idx="502">
                  <c:v>44743</c:v>
                </c:pt>
                <c:pt idx="503">
                  <c:v>44742</c:v>
                </c:pt>
                <c:pt idx="504">
                  <c:v>44741</c:v>
                </c:pt>
                <c:pt idx="505">
                  <c:v>44740</c:v>
                </c:pt>
                <c:pt idx="506">
                  <c:v>44739</c:v>
                </c:pt>
                <c:pt idx="507">
                  <c:v>44736</c:v>
                </c:pt>
                <c:pt idx="508">
                  <c:v>44735</c:v>
                </c:pt>
                <c:pt idx="509">
                  <c:v>44734</c:v>
                </c:pt>
                <c:pt idx="510">
                  <c:v>44733</c:v>
                </c:pt>
                <c:pt idx="511">
                  <c:v>44732</c:v>
                </c:pt>
                <c:pt idx="512">
                  <c:v>44729</c:v>
                </c:pt>
                <c:pt idx="513">
                  <c:v>44728</c:v>
                </c:pt>
                <c:pt idx="514">
                  <c:v>44727</c:v>
                </c:pt>
                <c:pt idx="515">
                  <c:v>44726</c:v>
                </c:pt>
                <c:pt idx="516">
                  <c:v>44725</c:v>
                </c:pt>
                <c:pt idx="517">
                  <c:v>44722</c:v>
                </c:pt>
                <c:pt idx="518">
                  <c:v>44721</c:v>
                </c:pt>
                <c:pt idx="519">
                  <c:v>44720</c:v>
                </c:pt>
                <c:pt idx="520">
                  <c:v>44719</c:v>
                </c:pt>
                <c:pt idx="521">
                  <c:v>44718</c:v>
                </c:pt>
                <c:pt idx="522">
                  <c:v>44714</c:v>
                </c:pt>
                <c:pt idx="523">
                  <c:v>44713</c:v>
                </c:pt>
                <c:pt idx="524">
                  <c:v>44712</c:v>
                </c:pt>
                <c:pt idx="525">
                  <c:v>44711</c:v>
                </c:pt>
                <c:pt idx="526">
                  <c:v>44708</c:v>
                </c:pt>
                <c:pt idx="527">
                  <c:v>44707</c:v>
                </c:pt>
                <c:pt idx="528">
                  <c:v>44706</c:v>
                </c:pt>
                <c:pt idx="529">
                  <c:v>44705</c:v>
                </c:pt>
                <c:pt idx="530">
                  <c:v>44704</c:v>
                </c:pt>
                <c:pt idx="531">
                  <c:v>44701</c:v>
                </c:pt>
                <c:pt idx="532">
                  <c:v>44700</c:v>
                </c:pt>
                <c:pt idx="533">
                  <c:v>44699</c:v>
                </c:pt>
                <c:pt idx="534">
                  <c:v>44698</c:v>
                </c:pt>
                <c:pt idx="535">
                  <c:v>44697</c:v>
                </c:pt>
                <c:pt idx="536">
                  <c:v>44694</c:v>
                </c:pt>
                <c:pt idx="537">
                  <c:v>44693</c:v>
                </c:pt>
                <c:pt idx="538">
                  <c:v>44692</c:v>
                </c:pt>
                <c:pt idx="539">
                  <c:v>44691</c:v>
                </c:pt>
                <c:pt idx="540">
                  <c:v>44690</c:v>
                </c:pt>
                <c:pt idx="541">
                  <c:v>44688</c:v>
                </c:pt>
                <c:pt idx="542">
                  <c:v>44687</c:v>
                </c:pt>
                <c:pt idx="543">
                  <c:v>44686</c:v>
                </c:pt>
                <c:pt idx="544">
                  <c:v>44680</c:v>
                </c:pt>
                <c:pt idx="545">
                  <c:v>44679</c:v>
                </c:pt>
                <c:pt idx="546">
                  <c:v>44678</c:v>
                </c:pt>
                <c:pt idx="547">
                  <c:v>44677</c:v>
                </c:pt>
                <c:pt idx="548">
                  <c:v>44676</c:v>
                </c:pt>
                <c:pt idx="549">
                  <c:v>44675</c:v>
                </c:pt>
                <c:pt idx="550">
                  <c:v>44673</c:v>
                </c:pt>
                <c:pt idx="551">
                  <c:v>44672</c:v>
                </c:pt>
                <c:pt idx="552">
                  <c:v>44671</c:v>
                </c:pt>
                <c:pt idx="553">
                  <c:v>44670</c:v>
                </c:pt>
                <c:pt idx="554">
                  <c:v>44669</c:v>
                </c:pt>
                <c:pt idx="555">
                  <c:v>44666</c:v>
                </c:pt>
                <c:pt idx="556">
                  <c:v>44665</c:v>
                </c:pt>
                <c:pt idx="557">
                  <c:v>44664</c:v>
                </c:pt>
                <c:pt idx="558">
                  <c:v>44663</c:v>
                </c:pt>
                <c:pt idx="559">
                  <c:v>44662</c:v>
                </c:pt>
                <c:pt idx="560">
                  <c:v>44659</c:v>
                </c:pt>
                <c:pt idx="561">
                  <c:v>44658</c:v>
                </c:pt>
                <c:pt idx="562">
                  <c:v>44657</c:v>
                </c:pt>
                <c:pt idx="563">
                  <c:v>44653</c:v>
                </c:pt>
                <c:pt idx="564">
                  <c:v>44652</c:v>
                </c:pt>
                <c:pt idx="565">
                  <c:v>44651</c:v>
                </c:pt>
                <c:pt idx="566">
                  <c:v>44650</c:v>
                </c:pt>
                <c:pt idx="567">
                  <c:v>44649</c:v>
                </c:pt>
                <c:pt idx="568">
                  <c:v>44648</c:v>
                </c:pt>
                <c:pt idx="569">
                  <c:v>44645</c:v>
                </c:pt>
                <c:pt idx="570">
                  <c:v>44644</c:v>
                </c:pt>
                <c:pt idx="571">
                  <c:v>44643</c:v>
                </c:pt>
                <c:pt idx="572">
                  <c:v>44642</c:v>
                </c:pt>
                <c:pt idx="573">
                  <c:v>44641</c:v>
                </c:pt>
                <c:pt idx="574">
                  <c:v>44638</c:v>
                </c:pt>
                <c:pt idx="575">
                  <c:v>44637</c:v>
                </c:pt>
                <c:pt idx="576">
                  <c:v>44636</c:v>
                </c:pt>
                <c:pt idx="577">
                  <c:v>44635</c:v>
                </c:pt>
                <c:pt idx="578">
                  <c:v>44634</c:v>
                </c:pt>
                <c:pt idx="579">
                  <c:v>44631</c:v>
                </c:pt>
                <c:pt idx="580">
                  <c:v>44630</c:v>
                </c:pt>
                <c:pt idx="581">
                  <c:v>44629</c:v>
                </c:pt>
                <c:pt idx="582">
                  <c:v>44628</c:v>
                </c:pt>
                <c:pt idx="583">
                  <c:v>44627</c:v>
                </c:pt>
                <c:pt idx="584">
                  <c:v>44624</c:v>
                </c:pt>
                <c:pt idx="585">
                  <c:v>44623</c:v>
                </c:pt>
                <c:pt idx="586">
                  <c:v>44622</c:v>
                </c:pt>
                <c:pt idx="587">
                  <c:v>44621</c:v>
                </c:pt>
                <c:pt idx="588">
                  <c:v>44620</c:v>
                </c:pt>
                <c:pt idx="589">
                  <c:v>44617</c:v>
                </c:pt>
                <c:pt idx="590">
                  <c:v>44616</c:v>
                </c:pt>
                <c:pt idx="591">
                  <c:v>44615</c:v>
                </c:pt>
                <c:pt idx="592">
                  <c:v>44614</c:v>
                </c:pt>
                <c:pt idx="593">
                  <c:v>44613</c:v>
                </c:pt>
                <c:pt idx="594">
                  <c:v>44610</c:v>
                </c:pt>
                <c:pt idx="595">
                  <c:v>44609</c:v>
                </c:pt>
                <c:pt idx="596">
                  <c:v>44608</c:v>
                </c:pt>
                <c:pt idx="597">
                  <c:v>44607</c:v>
                </c:pt>
                <c:pt idx="598">
                  <c:v>44606</c:v>
                </c:pt>
                <c:pt idx="599">
                  <c:v>44603</c:v>
                </c:pt>
                <c:pt idx="600">
                  <c:v>44602</c:v>
                </c:pt>
                <c:pt idx="601">
                  <c:v>44601</c:v>
                </c:pt>
                <c:pt idx="602">
                  <c:v>44600</c:v>
                </c:pt>
                <c:pt idx="603">
                  <c:v>44599</c:v>
                </c:pt>
                <c:pt idx="604">
                  <c:v>44591</c:v>
                </c:pt>
                <c:pt idx="605">
                  <c:v>44590</c:v>
                </c:pt>
                <c:pt idx="606">
                  <c:v>44589</c:v>
                </c:pt>
                <c:pt idx="607">
                  <c:v>44588</c:v>
                </c:pt>
                <c:pt idx="608">
                  <c:v>44587</c:v>
                </c:pt>
                <c:pt idx="609">
                  <c:v>44586</c:v>
                </c:pt>
                <c:pt idx="610">
                  <c:v>44585</c:v>
                </c:pt>
                <c:pt idx="611">
                  <c:v>44582</c:v>
                </c:pt>
                <c:pt idx="612">
                  <c:v>44581</c:v>
                </c:pt>
                <c:pt idx="613">
                  <c:v>44580</c:v>
                </c:pt>
                <c:pt idx="614">
                  <c:v>44579</c:v>
                </c:pt>
                <c:pt idx="615">
                  <c:v>44578</c:v>
                </c:pt>
                <c:pt idx="616">
                  <c:v>44575</c:v>
                </c:pt>
                <c:pt idx="617">
                  <c:v>44574</c:v>
                </c:pt>
                <c:pt idx="618">
                  <c:v>44573</c:v>
                </c:pt>
                <c:pt idx="619">
                  <c:v>44572</c:v>
                </c:pt>
                <c:pt idx="620">
                  <c:v>44571</c:v>
                </c:pt>
                <c:pt idx="621">
                  <c:v>44568</c:v>
                </c:pt>
                <c:pt idx="622">
                  <c:v>44567</c:v>
                </c:pt>
                <c:pt idx="623">
                  <c:v>44566</c:v>
                </c:pt>
                <c:pt idx="624">
                  <c:v>44565</c:v>
                </c:pt>
                <c:pt idx="625">
                  <c:v>44561</c:v>
                </c:pt>
                <c:pt idx="626">
                  <c:v>44560</c:v>
                </c:pt>
                <c:pt idx="627">
                  <c:v>44559</c:v>
                </c:pt>
                <c:pt idx="628">
                  <c:v>44558</c:v>
                </c:pt>
                <c:pt idx="629">
                  <c:v>44557</c:v>
                </c:pt>
                <c:pt idx="630">
                  <c:v>44554</c:v>
                </c:pt>
                <c:pt idx="631">
                  <c:v>44553</c:v>
                </c:pt>
                <c:pt idx="632">
                  <c:v>44552</c:v>
                </c:pt>
                <c:pt idx="633">
                  <c:v>44551</c:v>
                </c:pt>
                <c:pt idx="634">
                  <c:v>44550</c:v>
                </c:pt>
                <c:pt idx="635">
                  <c:v>44547</c:v>
                </c:pt>
                <c:pt idx="636">
                  <c:v>44546</c:v>
                </c:pt>
                <c:pt idx="637">
                  <c:v>44545</c:v>
                </c:pt>
                <c:pt idx="638">
                  <c:v>44544</c:v>
                </c:pt>
                <c:pt idx="639">
                  <c:v>44543</c:v>
                </c:pt>
                <c:pt idx="640">
                  <c:v>44540</c:v>
                </c:pt>
                <c:pt idx="641">
                  <c:v>44539</c:v>
                </c:pt>
                <c:pt idx="642">
                  <c:v>44538</c:v>
                </c:pt>
                <c:pt idx="643">
                  <c:v>44537</c:v>
                </c:pt>
                <c:pt idx="644">
                  <c:v>44536</c:v>
                </c:pt>
                <c:pt idx="645">
                  <c:v>44533</c:v>
                </c:pt>
                <c:pt idx="646">
                  <c:v>44532</c:v>
                </c:pt>
                <c:pt idx="647">
                  <c:v>44531</c:v>
                </c:pt>
                <c:pt idx="648">
                  <c:v>44530</c:v>
                </c:pt>
                <c:pt idx="649">
                  <c:v>44529</c:v>
                </c:pt>
                <c:pt idx="650">
                  <c:v>44526</c:v>
                </c:pt>
                <c:pt idx="651">
                  <c:v>44525</c:v>
                </c:pt>
                <c:pt idx="652">
                  <c:v>44524</c:v>
                </c:pt>
                <c:pt idx="653">
                  <c:v>44523</c:v>
                </c:pt>
                <c:pt idx="654">
                  <c:v>44522</c:v>
                </c:pt>
                <c:pt idx="655">
                  <c:v>44519</c:v>
                </c:pt>
                <c:pt idx="656">
                  <c:v>44518</c:v>
                </c:pt>
                <c:pt idx="657">
                  <c:v>44517</c:v>
                </c:pt>
                <c:pt idx="658">
                  <c:v>44516</c:v>
                </c:pt>
                <c:pt idx="659">
                  <c:v>44515</c:v>
                </c:pt>
                <c:pt idx="660">
                  <c:v>44512</c:v>
                </c:pt>
                <c:pt idx="661">
                  <c:v>44511</c:v>
                </c:pt>
                <c:pt idx="662">
                  <c:v>44510</c:v>
                </c:pt>
                <c:pt idx="663">
                  <c:v>44509</c:v>
                </c:pt>
                <c:pt idx="664">
                  <c:v>44508</c:v>
                </c:pt>
                <c:pt idx="665">
                  <c:v>44505</c:v>
                </c:pt>
                <c:pt idx="666">
                  <c:v>44504</c:v>
                </c:pt>
                <c:pt idx="667">
                  <c:v>44503</c:v>
                </c:pt>
                <c:pt idx="668">
                  <c:v>44502</c:v>
                </c:pt>
                <c:pt idx="669">
                  <c:v>44501</c:v>
                </c:pt>
                <c:pt idx="670">
                  <c:v>44498</c:v>
                </c:pt>
                <c:pt idx="671">
                  <c:v>44497</c:v>
                </c:pt>
                <c:pt idx="672">
                  <c:v>44496</c:v>
                </c:pt>
                <c:pt idx="673">
                  <c:v>44495</c:v>
                </c:pt>
                <c:pt idx="674">
                  <c:v>44494</c:v>
                </c:pt>
                <c:pt idx="675">
                  <c:v>44491</c:v>
                </c:pt>
                <c:pt idx="676">
                  <c:v>44490</c:v>
                </c:pt>
                <c:pt idx="677">
                  <c:v>44489</c:v>
                </c:pt>
                <c:pt idx="678">
                  <c:v>44488</c:v>
                </c:pt>
                <c:pt idx="679">
                  <c:v>44487</c:v>
                </c:pt>
                <c:pt idx="680">
                  <c:v>44484</c:v>
                </c:pt>
                <c:pt idx="681">
                  <c:v>44483</c:v>
                </c:pt>
                <c:pt idx="682">
                  <c:v>44482</c:v>
                </c:pt>
                <c:pt idx="683">
                  <c:v>44481</c:v>
                </c:pt>
                <c:pt idx="684">
                  <c:v>44480</c:v>
                </c:pt>
                <c:pt idx="685">
                  <c:v>44478</c:v>
                </c:pt>
                <c:pt idx="686">
                  <c:v>44477</c:v>
                </c:pt>
                <c:pt idx="687">
                  <c:v>44469</c:v>
                </c:pt>
                <c:pt idx="688">
                  <c:v>44468</c:v>
                </c:pt>
                <c:pt idx="689">
                  <c:v>44467</c:v>
                </c:pt>
                <c:pt idx="690">
                  <c:v>44466</c:v>
                </c:pt>
                <c:pt idx="691">
                  <c:v>44465</c:v>
                </c:pt>
                <c:pt idx="692">
                  <c:v>44463</c:v>
                </c:pt>
                <c:pt idx="693">
                  <c:v>44462</c:v>
                </c:pt>
                <c:pt idx="694">
                  <c:v>44461</c:v>
                </c:pt>
                <c:pt idx="695">
                  <c:v>44457</c:v>
                </c:pt>
                <c:pt idx="696">
                  <c:v>44456</c:v>
                </c:pt>
                <c:pt idx="697">
                  <c:v>44455</c:v>
                </c:pt>
                <c:pt idx="698">
                  <c:v>44454</c:v>
                </c:pt>
                <c:pt idx="699">
                  <c:v>44453</c:v>
                </c:pt>
                <c:pt idx="700">
                  <c:v>44452</c:v>
                </c:pt>
                <c:pt idx="701">
                  <c:v>44449</c:v>
                </c:pt>
                <c:pt idx="702">
                  <c:v>44448</c:v>
                </c:pt>
                <c:pt idx="703">
                  <c:v>44447</c:v>
                </c:pt>
                <c:pt idx="704">
                  <c:v>44446</c:v>
                </c:pt>
                <c:pt idx="705">
                  <c:v>44445</c:v>
                </c:pt>
                <c:pt idx="706">
                  <c:v>44442</c:v>
                </c:pt>
                <c:pt idx="707">
                  <c:v>44441</c:v>
                </c:pt>
                <c:pt idx="708">
                  <c:v>44440</c:v>
                </c:pt>
                <c:pt idx="709">
                  <c:v>44439</c:v>
                </c:pt>
                <c:pt idx="710">
                  <c:v>44438</c:v>
                </c:pt>
                <c:pt idx="711">
                  <c:v>44435</c:v>
                </c:pt>
                <c:pt idx="712">
                  <c:v>44434</c:v>
                </c:pt>
                <c:pt idx="713">
                  <c:v>44433</c:v>
                </c:pt>
                <c:pt idx="714">
                  <c:v>44432</c:v>
                </c:pt>
                <c:pt idx="715">
                  <c:v>44431</c:v>
                </c:pt>
                <c:pt idx="716">
                  <c:v>44428</c:v>
                </c:pt>
                <c:pt idx="717">
                  <c:v>44427</c:v>
                </c:pt>
                <c:pt idx="718">
                  <c:v>44426</c:v>
                </c:pt>
                <c:pt idx="719">
                  <c:v>44425</c:v>
                </c:pt>
                <c:pt idx="720">
                  <c:v>44424</c:v>
                </c:pt>
                <c:pt idx="721">
                  <c:v>44421</c:v>
                </c:pt>
                <c:pt idx="722">
                  <c:v>44420</c:v>
                </c:pt>
                <c:pt idx="723">
                  <c:v>44419</c:v>
                </c:pt>
                <c:pt idx="724">
                  <c:v>44418</c:v>
                </c:pt>
                <c:pt idx="725">
                  <c:v>44417</c:v>
                </c:pt>
                <c:pt idx="726">
                  <c:v>44414</c:v>
                </c:pt>
                <c:pt idx="727">
                  <c:v>44413</c:v>
                </c:pt>
                <c:pt idx="728">
                  <c:v>44412</c:v>
                </c:pt>
                <c:pt idx="729">
                  <c:v>44411</c:v>
                </c:pt>
                <c:pt idx="730">
                  <c:v>44410</c:v>
                </c:pt>
                <c:pt idx="731">
                  <c:v>44407</c:v>
                </c:pt>
                <c:pt idx="732">
                  <c:v>44406</c:v>
                </c:pt>
                <c:pt idx="733">
                  <c:v>44405</c:v>
                </c:pt>
                <c:pt idx="734">
                  <c:v>44404</c:v>
                </c:pt>
                <c:pt idx="735">
                  <c:v>44403</c:v>
                </c:pt>
                <c:pt idx="736">
                  <c:v>44400</c:v>
                </c:pt>
                <c:pt idx="737">
                  <c:v>44399</c:v>
                </c:pt>
                <c:pt idx="738">
                  <c:v>44398</c:v>
                </c:pt>
                <c:pt idx="739">
                  <c:v>44397</c:v>
                </c:pt>
                <c:pt idx="740">
                  <c:v>44396</c:v>
                </c:pt>
                <c:pt idx="741">
                  <c:v>44393</c:v>
                </c:pt>
                <c:pt idx="742">
                  <c:v>44392</c:v>
                </c:pt>
                <c:pt idx="743">
                  <c:v>44391</c:v>
                </c:pt>
                <c:pt idx="744">
                  <c:v>44390</c:v>
                </c:pt>
                <c:pt idx="745">
                  <c:v>44389</c:v>
                </c:pt>
                <c:pt idx="746">
                  <c:v>44386</c:v>
                </c:pt>
                <c:pt idx="747">
                  <c:v>44385</c:v>
                </c:pt>
                <c:pt idx="748">
                  <c:v>44384</c:v>
                </c:pt>
                <c:pt idx="749">
                  <c:v>44383</c:v>
                </c:pt>
                <c:pt idx="750">
                  <c:v>44382</c:v>
                </c:pt>
                <c:pt idx="751">
                  <c:v>44379</c:v>
                </c:pt>
                <c:pt idx="752">
                  <c:v>44378</c:v>
                </c:pt>
                <c:pt idx="753">
                  <c:v>44377</c:v>
                </c:pt>
                <c:pt idx="754">
                  <c:v>44376</c:v>
                </c:pt>
                <c:pt idx="755">
                  <c:v>44375</c:v>
                </c:pt>
                <c:pt idx="756">
                  <c:v>44372</c:v>
                </c:pt>
                <c:pt idx="757">
                  <c:v>44371</c:v>
                </c:pt>
                <c:pt idx="758">
                  <c:v>44370</c:v>
                </c:pt>
                <c:pt idx="759">
                  <c:v>44369</c:v>
                </c:pt>
                <c:pt idx="760">
                  <c:v>44368</c:v>
                </c:pt>
                <c:pt idx="761">
                  <c:v>44365</c:v>
                </c:pt>
                <c:pt idx="762">
                  <c:v>44364</c:v>
                </c:pt>
                <c:pt idx="763">
                  <c:v>44363</c:v>
                </c:pt>
                <c:pt idx="764">
                  <c:v>44362</c:v>
                </c:pt>
                <c:pt idx="765">
                  <c:v>44358</c:v>
                </c:pt>
                <c:pt idx="766">
                  <c:v>44357</c:v>
                </c:pt>
                <c:pt idx="767">
                  <c:v>44356</c:v>
                </c:pt>
                <c:pt idx="768">
                  <c:v>44355</c:v>
                </c:pt>
                <c:pt idx="769">
                  <c:v>44354</c:v>
                </c:pt>
                <c:pt idx="770">
                  <c:v>44351</c:v>
                </c:pt>
                <c:pt idx="771">
                  <c:v>44350</c:v>
                </c:pt>
                <c:pt idx="772">
                  <c:v>44349</c:v>
                </c:pt>
              </c:numCache>
            </c:numRef>
          </c:cat>
          <c:val>
            <c:numRef>
              <c:f>纯碱日度图表!$AD$18:$AD$790</c:f>
              <c:numCache>
                <c:formatCode>General</c:formatCode>
                <c:ptCount val="773"/>
                <c:pt idx="0">
                  <c:v>2050</c:v>
                </c:pt>
                <c:pt idx="1">
                  <c:v>2050</c:v>
                </c:pt>
                <c:pt idx="2">
                  <c:v>2050</c:v>
                </c:pt>
                <c:pt idx="3">
                  <c:v>2050</c:v>
                </c:pt>
                <c:pt idx="4">
                  <c:v>2050</c:v>
                </c:pt>
                <c:pt idx="5">
                  <c:v>2050</c:v>
                </c:pt>
                <c:pt idx="6">
                  <c:v>2050</c:v>
                </c:pt>
                <c:pt idx="7">
                  <c:v>2050</c:v>
                </c:pt>
                <c:pt idx="8">
                  <c:v>2050</c:v>
                </c:pt>
                <c:pt idx="9">
                  <c:v>2130</c:v>
                </c:pt>
                <c:pt idx="10">
                  <c:v>2130</c:v>
                </c:pt>
                <c:pt idx="11">
                  <c:v>2130</c:v>
                </c:pt>
                <c:pt idx="12">
                  <c:v>2130</c:v>
                </c:pt>
                <c:pt idx="13">
                  <c:v>2150</c:v>
                </c:pt>
                <c:pt idx="14">
                  <c:v>2150</c:v>
                </c:pt>
                <c:pt idx="15">
                  <c:v>2150</c:v>
                </c:pt>
                <c:pt idx="16">
                  <c:v>2150</c:v>
                </c:pt>
                <c:pt idx="17">
                  <c:v>2150</c:v>
                </c:pt>
                <c:pt idx="18">
                  <c:v>2200</c:v>
                </c:pt>
                <c:pt idx="19">
                  <c:v>2200</c:v>
                </c:pt>
                <c:pt idx="20">
                  <c:v>2200</c:v>
                </c:pt>
                <c:pt idx="21">
                  <c:v>2200</c:v>
                </c:pt>
                <c:pt idx="22">
                  <c:v>2200</c:v>
                </c:pt>
                <c:pt idx="23">
                  <c:v>2200</c:v>
                </c:pt>
                <c:pt idx="24">
                  <c:v>2200</c:v>
                </c:pt>
                <c:pt idx="25">
                  <c:v>2200</c:v>
                </c:pt>
                <c:pt idx="26">
                  <c:v>2200</c:v>
                </c:pt>
                <c:pt idx="27">
                  <c:v>2200</c:v>
                </c:pt>
                <c:pt idx="28">
                  <c:v>2200</c:v>
                </c:pt>
                <c:pt idx="29">
                  <c:v>2200</c:v>
                </c:pt>
                <c:pt idx="30">
                  <c:v>2200</c:v>
                </c:pt>
                <c:pt idx="31">
                  <c:v>2200</c:v>
                </c:pt>
                <c:pt idx="32">
                  <c:v>2200</c:v>
                </c:pt>
                <c:pt idx="33">
                  <c:v>2100</c:v>
                </c:pt>
                <c:pt idx="34">
                  <c:v>2100</c:v>
                </c:pt>
                <c:pt idx="35">
                  <c:v>2100</c:v>
                </c:pt>
                <c:pt idx="36">
                  <c:v>2100</c:v>
                </c:pt>
                <c:pt idx="37">
                  <c:v>2100</c:v>
                </c:pt>
                <c:pt idx="38">
                  <c:v>2150</c:v>
                </c:pt>
                <c:pt idx="39">
                  <c:v>2150</c:v>
                </c:pt>
                <c:pt idx="40">
                  <c:v>2150</c:v>
                </c:pt>
                <c:pt idx="41">
                  <c:v>2150</c:v>
                </c:pt>
                <c:pt idx="42">
                  <c:v>2150</c:v>
                </c:pt>
                <c:pt idx="43">
                  <c:v>2150</c:v>
                </c:pt>
                <c:pt idx="44">
                  <c:v>2150</c:v>
                </c:pt>
                <c:pt idx="45">
                  <c:v>2150</c:v>
                </c:pt>
                <c:pt idx="46">
                  <c:v>2150</c:v>
                </c:pt>
                <c:pt idx="47">
                  <c:v>2000</c:v>
                </c:pt>
                <c:pt idx="48">
                  <c:v>2000</c:v>
                </c:pt>
                <c:pt idx="49">
                  <c:v>2000</c:v>
                </c:pt>
                <c:pt idx="50">
                  <c:v>2000</c:v>
                </c:pt>
                <c:pt idx="51">
                  <c:v>2000</c:v>
                </c:pt>
                <c:pt idx="52">
                  <c:v>2000</c:v>
                </c:pt>
                <c:pt idx="53">
                  <c:v>1950</c:v>
                </c:pt>
                <c:pt idx="54">
                  <c:v>1950</c:v>
                </c:pt>
                <c:pt idx="55">
                  <c:v>1950</c:v>
                </c:pt>
                <c:pt idx="56">
                  <c:v>1950</c:v>
                </c:pt>
                <c:pt idx="57">
                  <c:v>1950</c:v>
                </c:pt>
                <c:pt idx="58">
                  <c:v>1950</c:v>
                </c:pt>
                <c:pt idx="59">
                  <c:v>1950</c:v>
                </c:pt>
                <c:pt idx="60">
                  <c:v>1950</c:v>
                </c:pt>
                <c:pt idx="61">
                  <c:v>1950</c:v>
                </c:pt>
                <c:pt idx="62">
                  <c:v>1950</c:v>
                </c:pt>
                <c:pt idx="63">
                  <c:v>1950</c:v>
                </c:pt>
                <c:pt idx="64">
                  <c:v>1950</c:v>
                </c:pt>
                <c:pt idx="65">
                  <c:v>1950</c:v>
                </c:pt>
                <c:pt idx="66">
                  <c:v>1950</c:v>
                </c:pt>
                <c:pt idx="67">
                  <c:v>1950</c:v>
                </c:pt>
                <c:pt idx="68">
                  <c:v>1950</c:v>
                </c:pt>
                <c:pt idx="69">
                  <c:v>1950</c:v>
                </c:pt>
                <c:pt idx="70">
                  <c:v>1950</c:v>
                </c:pt>
                <c:pt idx="71">
                  <c:v>1950</c:v>
                </c:pt>
                <c:pt idx="72">
                  <c:v>1950</c:v>
                </c:pt>
                <c:pt idx="73">
                  <c:v>1950</c:v>
                </c:pt>
                <c:pt idx="74">
                  <c:v>1950</c:v>
                </c:pt>
                <c:pt idx="75">
                  <c:v>1950</c:v>
                </c:pt>
                <c:pt idx="76">
                  <c:v>1950</c:v>
                </c:pt>
                <c:pt idx="77">
                  <c:v>1950</c:v>
                </c:pt>
                <c:pt idx="78">
                  <c:v>1950</c:v>
                </c:pt>
                <c:pt idx="79">
                  <c:v>1950</c:v>
                </c:pt>
                <c:pt idx="80">
                  <c:v>1950</c:v>
                </c:pt>
                <c:pt idx="81">
                  <c:v>1950</c:v>
                </c:pt>
                <c:pt idx="82">
                  <c:v>1950</c:v>
                </c:pt>
                <c:pt idx="83">
                  <c:v>1950</c:v>
                </c:pt>
                <c:pt idx="84">
                  <c:v>1950</c:v>
                </c:pt>
                <c:pt idx="85">
                  <c:v>1950</c:v>
                </c:pt>
                <c:pt idx="86">
                  <c:v>2080</c:v>
                </c:pt>
                <c:pt idx="87">
                  <c:v>2080</c:v>
                </c:pt>
                <c:pt idx="88">
                  <c:v>2080</c:v>
                </c:pt>
                <c:pt idx="89">
                  <c:v>2080</c:v>
                </c:pt>
                <c:pt idx="90">
                  <c:v>2080</c:v>
                </c:pt>
                <c:pt idx="91">
                  <c:v>2100</c:v>
                </c:pt>
                <c:pt idx="92">
                  <c:v>2100</c:v>
                </c:pt>
                <c:pt idx="93">
                  <c:v>2100</c:v>
                </c:pt>
                <c:pt idx="94">
                  <c:v>2100</c:v>
                </c:pt>
                <c:pt idx="95">
                  <c:v>2100</c:v>
                </c:pt>
                <c:pt idx="96">
                  <c:v>2200</c:v>
                </c:pt>
                <c:pt idx="97">
                  <c:v>2200</c:v>
                </c:pt>
                <c:pt idx="98">
                  <c:v>2200</c:v>
                </c:pt>
                <c:pt idx="99">
                  <c:v>2200</c:v>
                </c:pt>
                <c:pt idx="100">
                  <c:v>2200</c:v>
                </c:pt>
                <c:pt idx="101">
                  <c:v>2200</c:v>
                </c:pt>
                <c:pt idx="102">
                  <c:v>2200</c:v>
                </c:pt>
                <c:pt idx="103">
                  <c:v>2200</c:v>
                </c:pt>
                <c:pt idx="104">
                  <c:v>2200</c:v>
                </c:pt>
                <c:pt idx="105">
                  <c:v>2200</c:v>
                </c:pt>
                <c:pt idx="106">
                  <c:v>2200</c:v>
                </c:pt>
                <c:pt idx="107">
                  <c:v>2200</c:v>
                </c:pt>
                <c:pt idx="108">
                  <c:v>2200</c:v>
                </c:pt>
                <c:pt idx="109">
                  <c:v>2200</c:v>
                </c:pt>
                <c:pt idx="110">
                  <c:v>2200</c:v>
                </c:pt>
                <c:pt idx="111">
                  <c:v>2200</c:v>
                </c:pt>
                <c:pt idx="112">
                  <c:v>2200</c:v>
                </c:pt>
                <c:pt idx="113">
                  <c:v>2200</c:v>
                </c:pt>
                <c:pt idx="114">
                  <c:v>2200</c:v>
                </c:pt>
                <c:pt idx="115">
                  <c:v>2200</c:v>
                </c:pt>
                <c:pt idx="116">
                  <c:v>2200</c:v>
                </c:pt>
                <c:pt idx="117">
                  <c:v>2300</c:v>
                </c:pt>
                <c:pt idx="118">
                  <c:v>2300</c:v>
                </c:pt>
                <c:pt idx="119">
                  <c:v>2300</c:v>
                </c:pt>
                <c:pt idx="120">
                  <c:v>2450</c:v>
                </c:pt>
                <c:pt idx="121">
                  <c:v>2450</c:v>
                </c:pt>
                <c:pt idx="122">
                  <c:v>2450</c:v>
                </c:pt>
                <c:pt idx="123">
                  <c:v>2500</c:v>
                </c:pt>
                <c:pt idx="124">
                  <c:v>2600</c:v>
                </c:pt>
                <c:pt idx="125">
                  <c:v>2600</c:v>
                </c:pt>
                <c:pt idx="126">
                  <c:v>2700</c:v>
                </c:pt>
                <c:pt idx="127">
                  <c:v>2700</c:v>
                </c:pt>
                <c:pt idx="128">
                  <c:v>2700</c:v>
                </c:pt>
                <c:pt idx="129">
                  <c:v>2700</c:v>
                </c:pt>
                <c:pt idx="130">
                  <c:v>2850</c:v>
                </c:pt>
                <c:pt idx="131">
                  <c:v>2850</c:v>
                </c:pt>
                <c:pt idx="132">
                  <c:v>2850</c:v>
                </c:pt>
                <c:pt idx="133">
                  <c:v>2850</c:v>
                </c:pt>
                <c:pt idx="134">
                  <c:v>2850</c:v>
                </c:pt>
                <c:pt idx="135">
                  <c:v>2850</c:v>
                </c:pt>
                <c:pt idx="136">
                  <c:v>2850</c:v>
                </c:pt>
                <c:pt idx="137">
                  <c:v>2850</c:v>
                </c:pt>
                <c:pt idx="138">
                  <c:v>2850</c:v>
                </c:pt>
                <c:pt idx="139">
                  <c:v>2850</c:v>
                </c:pt>
                <c:pt idx="140">
                  <c:v>2850</c:v>
                </c:pt>
                <c:pt idx="141">
                  <c:v>2850</c:v>
                </c:pt>
                <c:pt idx="142">
                  <c:v>2850</c:v>
                </c:pt>
                <c:pt idx="143">
                  <c:v>2850</c:v>
                </c:pt>
                <c:pt idx="144">
                  <c:v>2850</c:v>
                </c:pt>
                <c:pt idx="145">
                  <c:v>2850</c:v>
                </c:pt>
                <c:pt idx="146">
                  <c:v>2700</c:v>
                </c:pt>
                <c:pt idx="147">
                  <c:v>2700</c:v>
                </c:pt>
                <c:pt idx="148">
                  <c:v>2700</c:v>
                </c:pt>
                <c:pt idx="149">
                  <c:v>2650</c:v>
                </c:pt>
                <c:pt idx="150">
                  <c:v>2650</c:v>
                </c:pt>
                <c:pt idx="151">
                  <c:v>2650</c:v>
                </c:pt>
                <c:pt idx="152">
                  <c:v>2500</c:v>
                </c:pt>
                <c:pt idx="153">
                  <c:v>2500</c:v>
                </c:pt>
                <c:pt idx="154">
                  <c:v>2450</c:v>
                </c:pt>
                <c:pt idx="155">
                  <c:v>2450</c:v>
                </c:pt>
                <c:pt idx="156">
                  <c:v>2400</c:v>
                </c:pt>
                <c:pt idx="157">
                  <c:v>2250</c:v>
                </c:pt>
                <c:pt idx="158">
                  <c:v>2250</c:v>
                </c:pt>
                <c:pt idx="159">
                  <c:v>2250</c:v>
                </c:pt>
                <c:pt idx="160">
                  <c:v>2150</c:v>
                </c:pt>
                <c:pt idx="161">
                  <c:v>2150</c:v>
                </c:pt>
                <c:pt idx="162">
                  <c:v>2150</c:v>
                </c:pt>
                <c:pt idx="163">
                  <c:v>2150</c:v>
                </c:pt>
                <c:pt idx="164">
                  <c:v>2200</c:v>
                </c:pt>
                <c:pt idx="165">
                  <c:v>2200</c:v>
                </c:pt>
                <c:pt idx="166">
                  <c:v>2200</c:v>
                </c:pt>
                <c:pt idx="167">
                  <c:v>2200</c:v>
                </c:pt>
                <c:pt idx="168">
                  <c:v>2200</c:v>
                </c:pt>
                <c:pt idx="169">
                  <c:v>2300</c:v>
                </c:pt>
                <c:pt idx="170">
                  <c:v>2300</c:v>
                </c:pt>
                <c:pt idx="171">
                  <c:v>2450</c:v>
                </c:pt>
                <c:pt idx="172">
                  <c:v>2450</c:v>
                </c:pt>
                <c:pt idx="173">
                  <c:v>2450</c:v>
                </c:pt>
                <c:pt idx="174">
                  <c:v>2450</c:v>
                </c:pt>
                <c:pt idx="175">
                  <c:v>2500</c:v>
                </c:pt>
                <c:pt idx="176">
                  <c:v>2500</c:v>
                </c:pt>
                <c:pt idx="177">
                  <c:v>2600</c:v>
                </c:pt>
                <c:pt idx="178">
                  <c:v>2700</c:v>
                </c:pt>
                <c:pt idx="179">
                  <c:v>2700</c:v>
                </c:pt>
                <c:pt idx="180">
                  <c:v>3100</c:v>
                </c:pt>
                <c:pt idx="181">
                  <c:v>3100</c:v>
                </c:pt>
                <c:pt idx="182">
                  <c:v>3100</c:v>
                </c:pt>
                <c:pt idx="183">
                  <c:v>3100</c:v>
                </c:pt>
                <c:pt idx="184">
                  <c:v>3100</c:v>
                </c:pt>
                <c:pt idx="185">
                  <c:v>3100</c:v>
                </c:pt>
                <c:pt idx="186">
                  <c:v>3100</c:v>
                </c:pt>
                <c:pt idx="187">
                  <c:v>3100</c:v>
                </c:pt>
                <c:pt idx="188">
                  <c:v>3100</c:v>
                </c:pt>
                <c:pt idx="189">
                  <c:v>3100</c:v>
                </c:pt>
                <c:pt idx="190">
                  <c:v>3100</c:v>
                </c:pt>
                <c:pt idx="191">
                  <c:v>3100</c:v>
                </c:pt>
                <c:pt idx="192">
                  <c:v>3100</c:v>
                </c:pt>
                <c:pt idx="193">
                  <c:v>3100</c:v>
                </c:pt>
                <c:pt idx="194">
                  <c:v>3100</c:v>
                </c:pt>
                <c:pt idx="195">
                  <c:v>3100</c:v>
                </c:pt>
                <c:pt idx="196">
                  <c:v>3100</c:v>
                </c:pt>
                <c:pt idx="197">
                  <c:v>3100</c:v>
                </c:pt>
                <c:pt idx="198">
                  <c:v>3100</c:v>
                </c:pt>
                <c:pt idx="199">
                  <c:v>3100</c:v>
                </c:pt>
                <c:pt idx="200">
                  <c:v>3100</c:v>
                </c:pt>
                <c:pt idx="201">
                  <c:v>3100</c:v>
                </c:pt>
                <c:pt idx="202">
                  <c:v>3100</c:v>
                </c:pt>
                <c:pt idx="203">
                  <c:v>3100</c:v>
                </c:pt>
                <c:pt idx="204">
                  <c:v>3100</c:v>
                </c:pt>
                <c:pt idx="205">
                  <c:v>3100</c:v>
                </c:pt>
                <c:pt idx="206">
                  <c:v>3100</c:v>
                </c:pt>
                <c:pt idx="207">
                  <c:v>3100</c:v>
                </c:pt>
                <c:pt idx="208">
                  <c:v>3100</c:v>
                </c:pt>
                <c:pt idx="209">
                  <c:v>2900</c:v>
                </c:pt>
                <c:pt idx="210">
                  <c:v>2900</c:v>
                </c:pt>
                <c:pt idx="211">
                  <c:v>2900</c:v>
                </c:pt>
                <c:pt idx="212">
                  <c:v>2900</c:v>
                </c:pt>
                <c:pt idx="213">
                  <c:v>2700</c:v>
                </c:pt>
                <c:pt idx="214">
                  <c:v>2600</c:v>
                </c:pt>
                <c:pt idx="215">
                  <c:v>2400</c:v>
                </c:pt>
                <c:pt idx="216">
                  <c:v>2400</c:v>
                </c:pt>
                <c:pt idx="217">
                  <c:v>2250</c:v>
                </c:pt>
                <c:pt idx="218">
                  <c:v>2200</c:v>
                </c:pt>
                <c:pt idx="219">
                  <c:v>2200</c:v>
                </c:pt>
                <c:pt idx="220">
                  <c:v>2200</c:v>
                </c:pt>
                <c:pt idx="221">
                  <c:v>2200</c:v>
                </c:pt>
                <c:pt idx="222">
                  <c:v>2200</c:v>
                </c:pt>
                <c:pt idx="223">
                  <c:v>2200</c:v>
                </c:pt>
                <c:pt idx="224">
                  <c:v>2200</c:v>
                </c:pt>
                <c:pt idx="225">
                  <c:v>2200</c:v>
                </c:pt>
                <c:pt idx="226">
                  <c:v>2200</c:v>
                </c:pt>
                <c:pt idx="227">
                  <c:v>2200</c:v>
                </c:pt>
                <c:pt idx="228">
                  <c:v>2200</c:v>
                </c:pt>
                <c:pt idx="229">
                  <c:v>2200</c:v>
                </c:pt>
                <c:pt idx="230">
                  <c:v>2200</c:v>
                </c:pt>
                <c:pt idx="231">
                  <c:v>2100</c:v>
                </c:pt>
                <c:pt idx="232">
                  <c:v>2100</c:v>
                </c:pt>
                <c:pt idx="233">
                  <c:v>2100</c:v>
                </c:pt>
                <c:pt idx="234">
                  <c:v>2100</c:v>
                </c:pt>
                <c:pt idx="235">
                  <c:v>2100</c:v>
                </c:pt>
                <c:pt idx="236">
                  <c:v>2100</c:v>
                </c:pt>
                <c:pt idx="237">
                  <c:v>2000</c:v>
                </c:pt>
                <c:pt idx="238">
                  <c:v>2000</c:v>
                </c:pt>
                <c:pt idx="239">
                  <c:v>2000</c:v>
                </c:pt>
                <c:pt idx="240">
                  <c:v>2000</c:v>
                </c:pt>
                <c:pt idx="241">
                  <c:v>1950</c:v>
                </c:pt>
                <c:pt idx="242">
                  <c:v>1950</c:v>
                </c:pt>
                <c:pt idx="243">
                  <c:v>1950</c:v>
                </c:pt>
                <c:pt idx="244">
                  <c:v>1950</c:v>
                </c:pt>
                <c:pt idx="245">
                  <c:v>1950</c:v>
                </c:pt>
                <c:pt idx="246">
                  <c:v>1950</c:v>
                </c:pt>
                <c:pt idx="247">
                  <c:v>1950</c:v>
                </c:pt>
                <c:pt idx="248">
                  <c:v>1950</c:v>
                </c:pt>
                <c:pt idx="249">
                  <c:v>1950</c:v>
                </c:pt>
                <c:pt idx="250">
                  <c:v>1950</c:v>
                </c:pt>
                <c:pt idx="251">
                  <c:v>1950</c:v>
                </c:pt>
                <c:pt idx="252">
                  <c:v>1950</c:v>
                </c:pt>
                <c:pt idx="253">
                  <c:v>1950</c:v>
                </c:pt>
                <c:pt idx="254">
                  <c:v>1950</c:v>
                </c:pt>
                <c:pt idx="255">
                  <c:v>1950</c:v>
                </c:pt>
                <c:pt idx="256">
                  <c:v>1950</c:v>
                </c:pt>
                <c:pt idx="257">
                  <c:v>1950</c:v>
                </c:pt>
                <c:pt idx="258">
                  <c:v>1950</c:v>
                </c:pt>
                <c:pt idx="259">
                  <c:v>1950</c:v>
                </c:pt>
                <c:pt idx="260">
                  <c:v>1950</c:v>
                </c:pt>
                <c:pt idx="261">
                  <c:v>1950</c:v>
                </c:pt>
                <c:pt idx="262">
                  <c:v>1950</c:v>
                </c:pt>
                <c:pt idx="263">
                  <c:v>1950</c:v>
                </c:pt>
                <c:pt idx="264">
                  <c:v>1950</c:v>
                </c:pt>
                <c:pt idx="265">
                  <c:v>1950</c:v>
                </c:pt>
                <c:pt idx="266">
                  <c:v>1950</c:v>
                </c:pt>
                <c:pt idx="267">
                  <c:v>1950</c:v>
                </c:pt>
                <c:pt idx="268">
                  <c:v>1950</c:v>
                </c:pt>
                <c:pt idx="269">
                  <c:v>1950</c:v>
                </c:pt>
                <c:pt idx="270">
                  <c:v>1950</c:v>
                </c:pt>
                <c:pt idx="271">
                  <c:v>1950</c:v>
                </c:pt>
                <c:pt idx="272">
                  <c:v>1950</c:v>
                </c:pt>
                <c:pt idx="273">
                  <c:v>1950</c:v>
                </c:pt>
                <c:pt idx="274">
                  <c:v>1950</c:v>
                </c:pt>
                <c:pt idx="275">
                  <c:v>1950</c:v>
                </c:pt>
                <c:pt idx="276">
                  <c:v>1950</c:v>
                </c:pt>
                <c:pt idx="277">
                  <c:v>1950</c:v>
                </c:pt>
                <c:pt idx="278">
                  <c:v>1950</c:v>
                </c:pt>
                <c:pt idx="279">
                  <c:v>2000</c:v>
                </c:pt>
                <c:pt idx="280">
                  <c:v>2000</c:v>
                </c:pt>
                <c:pt idx="281">
                  <c:v>2000</c:v>
                </c:pt>
                <c:pt idx="282">
                  <c:v>2200</c:v>
                </c:pt>
                <c:pt idx="283">
                  <c:v>2200</c:v>
                </c:pt>
                <c:pt idx="284">
                  <c:v>2200</c:v>
                </c:pt>
                <c:pt idx="285">
                  <c:v>2200</c:v>
                </c:pt>
                <c:pt idx="286">
                  <c:v>2400</c:v>
                </c:pt>
                <c:pt idx="287">
                  <c:v>2400</c:v>
                </c:pt>
                <c:pt idx="288">
                  <c:v>2450</c:v>
                </c:pt>
                <c:pt idx="289">
                  <c:v>2450</c:v>
                </c:pt>
                <c:pt idx="290">
                  <c:v>2450</c:v>
                </c:pt>
                <c:pt idx="291">
                  <c:v>2450</c:v>
                </c:pt>
                <c:pt idx="292">
                  <c:v>2650</c:v>
                </c:pt>
                <c:pt idx="293">
                  <c:v>2650</c:v>
                </c:pt>
                <c:pt idx="294">
                  <c:v>2650</c:v>
                </c:pt>
                <c:pt idx="295">
                  <c:v>2850</c:v>
                </c:pt>
                <c:pt idx="296">
                  <c:v>2850</c:v>
                </c:pt>
                <c:pt idx="297">
                  <c:v>2850</c:v>
                </c:pt>
                <c:pt idx="298">
                  <c:v>2850</c:v>
                </c:pt>
                <c:pt idx="299">
                  <c:v>2900</c:v>
                </c:pt>
                <c:pt idx="300">
                  <c:v>2900</c:v>
                </c:pt>
                <c:pt idx="301">
                  <c:v>2900</c:v>
                </c:pt>
                <c:pt idx="302">
                  <c:v>2900</c:v>
                </c:pt>
                <c:pt idx="303">
                  <c:v>2900</c:v>
                </c:pt>
                <c:pt idx="304">
                  <c:v>2950</c:v>
                </c:pt>
                <c:pt idx="305">
                  <c:v>2950</c:v>
                </c:pt>
                <c:pt idx="306">
                  <c:v>2950</c:v>
                </c:pt>
                <c:pt idx="307">
                  <c:v>2950</c:v>
                </c:pt>
                <c:pt idx="308">
                  <c:v>2950</c:v>
                </c:pt>
                <c:pt idx="309">
                  <c:v>2950</c:v>
                </c:pt>
                <c:pt idx="310">
                  <c:v>3000</c:v>
                </c:pt>
                <c:pt idx="311">
                  <c:v>3000</c:v>
                </c:pt>
                <c:pt idx="312">
                  <c:v>3000</c:v>
                </c:pt>
                <c:pt idx="313">
                  <c:v>3000</c:v>
                </c:pt>
                <c:pt idx="314">
                  <c:v>3000</c:v>
                </c:pt>
                <c:pt idx="315">
                  <c:v>3000</c:v>
                </c:pt>
                <c:pt idx="316">
                  <c:v>3000</c:v>
                </c:pt>
                <c:pt idx="317">
                  <c:v>3000</c:v>
                </c:pt>
                <c:pt idx="318">
                  <c:v>3050</c:v>
                </c:pt>
                <c:pt idx="319">
                  <c:v>3050</c:v>
                </c:pt>
                <c:pt idx="320">
                  <c:v>3050</c:v>
                </c:pt>
                <c:pt idx="321">
                  <c:v>3050</c:v>
                </c:pt>
                <c:pt idx="322">
                  <c:v>3050</c:v>
                </c:pt>
                <c:pt idx="323">
                  <c:v>3050</c:v>
                </c:pt>
                <c:pt idx="324">
                  <c:v>3050</c:v>
                </c:pt>
                <c:pt idx="325">
                  <c:v>3050</c:v>
                </c:pt>
                <c:pt idx="326">
                  <c:v>3050</c:v>
                </c:pt>
                <c:pt idx="327">
                  <c:v>3050</c:v>
                </c:pt>
                <c:pt idx="328">
                  <c:v>3050</c:v>
                </c:pt>
                <c:pt idx="329">
                  <c:v>3050</c:v>
                </c:pt>
                <c:pt idx="330">
                  <c:v>3050</c:v>
                </c:pt>
                <c:pt idx="331">
                  <c:v>3050</c:v>
                </c:pt>
                <c:pt idx="332">
                  <c:v>3050</c:v>
                </c:pt>
                <c:pt idx="333">
                  <c:v>3050</c:v>
                </c:pt>
                <c:pt idx="334">
                  <c:v>3050</c:v>
                </c:pt>
                <c:pt idx="335">
                  <c:v>3050</c:v>
                </c:pt>
                <c:pt idx="336">
                  <c:v>3050</c:v>
                </c:pt>
                <c:pt idx="337">
                  <c:v>3050</c:v>
                </c:pt>
                <c:pt idx="338">
                  <c:v>3050</c:v>
                </c:pt>
                <c:pt idx="339">
                  <c:v>3000</c:v>
                </c:pt>
                <c:pt idx="340">
                  <c:v>3000</c:v>
                </c:pt>
                <c:pt idx="341">
                  <c:v>3000</c:v>
                </c:pt>
                <c:pt idx="342">
                  <c:v>3000</c:v>
                </c:pt>
                <c:pt idx="343">
                  <c:v>3000</c:v>
                </c:pt>
                <c:pt idx="344">
                  <c:v>3000</c:v>
                </c:pt>
                <c:pt idx="345">
                  <c:v>3000</c:v>
                </c:pt>
                <c:pt idx="346">
                  <c:v>3000</c:v>
                </c:pt>
                <c:pt idx="347">
                  <c:v>3000</c:v>
                </c:pt>
                <c:pt idx="348">
                  <c:v>3000</c:v>
                </c:pt>
                <c:pt idx="349">
                  <c:v>3000</c:v>
                </c:pt>
                <c:pt idx="350">
                  <c:v>3000</c:v>
                </c:pt>
                <c:pt idx="351">
                  <c:v>3000</c:v>
                </c:pt>
                <c:pt idx="352">
                  <c:v>3000</c:v>
                </c:pt>
                <c:pt idx="353">
                  <c:v>3000</c:v>
                </c:pt>
                <c:pt idx="354">
                  <c:v>3000</c:v>
                </c:pt>
                <c:pt idx="355">
                  <c:v>3000</c:v>
                </c:pt>
                <c:pt idx="356">
                  <c:v>3000</c:v>
                </c:pt>
                <c:pt idx="357">
                  <c:v>3000</c:v>
                </c:pt>
                <c:pt idx="358">
                  <c:v>2950</c:v>
                </c:pt>
                <c:pt idx="359">
                  <c:v>2850</c:v>
                </c:pt>
                <c:pt idx="360">
                  <c:v>2850</c:v>
                </c:pt>
                <c:pt idx="361">
                  <c:v>2850</c:v>
                </c:pt>
                <c:pt idx="362">
                  <c:v>2850</c:v>
                </c:pt>
                <c:pt idx="363">
                  <c:v>2850</c:v>
                </c:pt>
                <c:pt idx="364">
                  <c:v>2850</c:v>
                </c:pt>
                <c:pt idx="365">
                  <c:v>2850</c:v>
                </c:pt>
                <c:pt idx="366">
                  <c:v>2850</c:v>
                </c:pt>
                <c:pt idx="367">
                  <c:v>2850</c:v>
                </c:pt>
                <c:pt idx="368">
                  <c:v>2850</c:v>
                </c:pt>
                <c:pt idx="369">
                  <c:v>2850</c:v>
                </c:pt>
                <c:pt idx="370">
                  <c:v>2800</c:v>
                </c:pt>
                <c:pt idx="371">
                  <c:v>2800</c:v>
                </c:pt>
                <c:pt idx="372">
                  <c:v>2800</c:v>
                </c:pt>
                <c:pt idx="373">
                  <c:v>2800</c:v>
                </c:pt>
                <c:pt idx="374">
                  <c:v>2800</c:v>
                </c:pt>
                <c:pt idx="375">
                  <c:v>2800</c:v>
                </c:pt>
                <c:pt idx="376">
                  <c:v>2800</c:v>
                </c:pt>
                <c:pt idx="377">
                  <c:v>2800</c:v>
                </c:pt>
                <c:pt idx="378">
                  <c:v>2720</c:v>
                </c:pt>
                <c:pt idx="379">
                  <c:v>2720</c:v>
                </c:pt>
                <c:pt idx="380">
                  <c:v>2720</c:v>
                </c:pt>
                <c:pt idx="381">
                  <c:v>2720</c:v>
                </c:pt>
                <c:pt idx="382">
                  <c:v>2720</c:v>
                </c:pt>
                <c:pt idx="383">
                  <c:v>2720</c:v>
                </c:pt>
                <c:pt idx="384">
                  <c:v>2720</c:v>
                </c:pt>
                <c:pt idx="385">
                  <c:v>2700</c:v>
                </c:pt>
                <c:pt idx="386">
                  <c:v>2700</c:v>
                </c:pt>
                <c:pt idx="387">
                  <c:v>2700</c:v>
                </c:pt>
                <c:pt idx="388">
                  <c:v>2700</c:v>
                </c:pt>
                <c:pt idx="389">
                  <c:v>2680</c:v>
                </c:pt>
                <c:pt idx="390">
                  <c:v>2680</c:v>
                </c:pt>
                <c:pt idx="391">
                  <c:v>2680</c:v>
                </c:pt>
                <c:pt idx="392">
                  <c:v>2680</c:v>
                </c:pt>
                <c:pt idx="393">
                  <c:v>2680</c:v>
                </c:pt>
                <c:pt idx="394">
                  <c:v>2680</c:v>
                </c:pt>
                <c:pt idx="395">
                  <c:v>2680</c:v>
                </c:pt>
                <c:pt idx="396">
                  <c:v>2680</c:v>
                </c:pt>
                <c:pt idx="397">
                  <c:v>2680</c:v>
                </c:pt>
                <c:pt idx="398">
                  <c:v>2680</c:v>
                </c:pt>
                <c:pt idx="399">
                  <c:v>2680</c:v>
                </c:pt>
                <c:pt idx="400">
                  <c:v>2680</c:v>
                </c:pt>
                <c:pt idx="401">
                  <c:v>2680</c:v>
                </c:pt>
                <c:pt idx="402">
                  <c:v>2650</c:v>
                </c:pt>
                <c:pt idx="403">
                  <c:v>2650</c:v>
                </c:pt>
                <c:pt idx="404">
                  <c:v>2650</c:v>
                </c:pt>
                <c:pt idx="405">
                  <c:v>2650</c:v>
                </c:pt>
                <c:pt idx="406">
                  <c:v>2650</c:v>
                </c:pt>
                <c:pt idx="407">
                  <c:v>2650</c:v>
                </c:pt>
                <c:pt idx="408">
                  <c:v>2650</c:v>
                </c:pt>
                <c:pt idx="409">
                  <c:v>2650</c:v>
                </c:pt>
                <c:pt idx="410">
                  <c:v>2650</c:v>
                </c:pt>
                <c:pt idx="411">
                  <c:v>2650</c:v>
                </c:pt>
                <c:pt idx="412">
                  <c:v>2650</c:v>
                </c:pt>
                <c:pt idx="413">
                  <c:v>2650</c:v>
                </c:pt>
                <c:pt idx="414">
                  <c:v>2650</c:v>
                </c:pt>
                <c:pt idx="415">
                  <c:v>2650</c:v>
                </c:pt>
                <c:pt idx="416">
                  <c:v>2650</c:v>
                </c:pt>
                <c:pt idx="417">
                  <c:v>2650</c:v>
                </c:pt>
                <c:pt idx="418">
                  <c:v>2650</c:v>
                </c:pt>
                <c:pt idx="419">
                  <c:v>2650</c:v>
                </c:pt>
                <c:pt idx="420">
                  <c:v>2650</c:v>
                </c:pt>
                <c:pt idx="421">
                  <c:v>2650</c:v>
                </c:pt>
                <c:pt idx="422">
                  <c:v>2650</c:v>
                </c:pt>
                <c:pt idx="423">
                  <c:v>2650</c:v>
                </c:pt>
                <c:pt idx="424">
                  <c:v>2650</c:v>
                </c:pt>
                <c:pt idx="425">
                  <c:v>2650</c:v>
                </c:pt>
                <c:pt idx="426">
                  <c:v>2650</c:v>
                </c:pt>
                <c:pt idx="427">
                  <c:v>2700</c:v>
                </c:pt>
                <c:pt idx="428">
                  <c:v>2700</c:v>
                </c:pt>
                <c:pt idx="429">
                  <c:v>2700</c:v>
                </c:pt>
                <c:pt idx="430">
                  <c:v>2700</c:v>
                </c:pt>
                <c:pt idx="431">
                  <c:v>2700</c:v>
                </c:pt>
                <c:pt idx="432">
                  <c:v>2700</c:v>
                </c:pt>
                <c:pt idx="433">
                  <c:v>2700</c:v>
                </c:pt>
                <c:pt idx="434">
                  <c:v>2700</c:v>
                </c:pt>
                <c:pt idx="435">
                  <c:v>2700</c:v>
                </c:pt>
                <c:pt idx="436">
                  <c:v>2700</c:v>
                </c:pt>
                <c:pt idx="437">
                  <c:v>2700</c:v>
                </c:pt>
                <c:pt idx="438">
                  <c:v>2700</c:v>
                </c:pt>
                <c:pt idx="439">
                  <c:v>2700</c:v>
                </c:pt>
                <c:pt idx="440">
                  <c:v>2700</c:v>
                </c:pt>
                <c:pt idx="441">
                  <c:v>2700</c:v>
                </c:pt>
                <c:pt idx="442">
                  <c:v>2700</c:v>
                </c:pt>
                <c:pt idx="443">
                  <c:v>2700</c:v>
                </c:pt>
                <c:pt idx="444">
                  <c:v>2700</c:v>
                </c:pt>
                <c:pt idx="445">
                  <c:v>2700</c:v>
                </c:pt>
                <c:pt idx="446">
                  <c:v>2700</c:v>
                </c:pt>
                <c:pt idx="447">
                  <c:v>2700</c:v>
                </c:pt>
                <c:pt idx="448">
                  <c:v>2700</c:v>
                </c:pt>
                <c:pt idx="449">
                  <c:v>2700</c:v>
                </c:pt>
                <c:pt idx="450">
                  <c:v>2700</c:v>
                </c:pt>
                <c:pt idx="451">
                  <c:v>2700</c:v>
                </c:pt>
                <c:pt idx="452">
                  <c:v>2700</c:v>
                </c:pt>
                <c:pt idx="453">
                  <c:v>2700</c:v>
                </c:pt>
                <c:pt idx="454">
                  <c:v>2700</c:v>
                </c:pt>
                <c:pt idx="455">
                  <c:v>2700</c:v>
                </c:pt>
                <c:pt idx="456">
                  <c:v>2700</c:v>
                </c:pt>
                <c:pt idx="457">
                  <c:v>2700</c:v>
                </c:pt>
                <c:pt idx="458">
                  <c:v>2700</c:v>
                </c:pt>
                <c:pt idx="459">
                  <c:v>2700</c:v>
                </c:pt>
                <c:pt idx="460">
                  <c:v>2700</c:v>
                </c:pt>
                <c:pt idx="461">
                  <c:v>2700</c:v>
                </c:pt>
                <c:pt idx="462">
                  <c:v>2780</c:v>
                </c:pt>
                <c:pt idx="463">
                  <c:v>2780</c:v>
                </c:pt>
                <c:pt idx="464">
                  <c:v>2780</c:v>
                </c:pt>
                <c:pt idx="465">
                  <c:v>2800</c:v>
                </c:pt>
                <c:pt idx="466">
                  <c:v>2800</c:v>
                </c:pt>
                <c:pt idx="467">
                  <c:v>2800</c:v>
                </c:pt>
                <c:pt idx="468">
                  <c:v>2800</c:v>
                </c:pt>
                <c:pt idx="469">
                  <c:v>2800</c:v>
                </c:pt>
                <c:pt idx="470">
                  <c:v>2800</c:v>
                </c:pt>
                <c:pt idx="471">
                  <c:v>2800</c:v>
                </c:pt>
                <c:pt idx="472">
                  <c:v>2800</c:v>
                </c:pt>
                <c:pt idx="473">
                  <c:v>2800</c:v>
                </c:pt>
                <c:pt idx="474">
                  <c:v>2800</c:v>
                </c:pt>
                <c:pt idx="475">
                  <c:v>2800</c:v>
                </c:pt>
                <c:pt idx="476">
                  <c:v>2800</c:v>
                </c:pt>
                <c:pt idx="477">
                  <c:v>2850</c:v>
                </c:pt>
                <c:pt idx="478">
                  <c:v>2850</c:v>
                </c:pt>
                <c:pt idx="479">
                  <c:v>2850</c:v>
                </c:pt>
                <c:pt idx="480">
                  <c:v>2850</c:v>
                </c:pt>
                <c:pt idx="481">
                  <c:v>2850</c:v>
                </c:pt>
                <c:pt idx="482">
                  <c:v>2900</c:v>
                </c:pt>
                <c:pt idx="483">
                  <c:v>2950</c:v>
                </c:pt>
                <c:pt idx="484">
                  <c:v>2950</c:v>
                </c:pt>
                <c:pt idx="485">
                  <c:v>2950</c:v>
                </c:pt>
                <c:pt idx="486">
                  <c:v>2950</c:v>
                </c:pt>
                <c:pt idx="487">
                  <c:v>2950</c:v>
                </c:pt>
                <c:pt idx="488">
                  <c:v>2950</c:v>
                </c:pt>
                <c:pt idx="489">
                  <c:v>2950</c:v>
                </c:pt>
                <c:pt idx="490">
                  <c:v>2950</c:v>
                </c:pt>
                <c:pt idx="491">
                  <c:v>3000</c:v>
                </c:pt>
                <c:pt idx="492">
                  <c:v>3000</c:v>
                </c:pt>
                <c:pt idx="493">
                  <c:v>3000</c:v>
                </c:pt>
                <c:pt idx="494">
                  <c:v>3000</c:v>
                </c:pt>
                <c:pt idx="495">
                  <c:v>3020</c:v>
                </c:pt>
                <c:pt idx="496">
                  <c:v>3020</c:v>
                </c:pt>
                <c:pt idx="497">
                  <c:v>3020</c:v>
                </c:pt>
                <c:pt idx="498">
                  <c:v>3020</c:v>
                </c:pt>
                <c:pt idx="499">
                  <c:v>3020</c:v>
                </c:pt>
                <c:pt idx="500">
                  <c:v>3020</c:v>
                </c:pt>
                <c:pt idx="501">
                  <c:v>3020</c:v>
                </c:pt>
                <c:pt idx="502">
                  <c:v>3020</c:v>
                </c:pt>
                <c:pt idx="503">
                  <c:v>3020</c:v>
                </c:pt>
                <c:pt idx="504">
                  <c:v>3020</c:v>
                </c:pt>
                <c:pt idx="505">
                  <c:v>3020</c:v>
                </c:pt>
                <c:pt idx="506">
                  <c:v>3020</c:v>
                </c:pt>
                <c:pt idx="507">
                  <c:v>3020</c:v>
                </c:pt>
                <c:pt idx="508">
                  <c:v>3020</c:v>
                </c:pt>
                <c:pt idx="509">
                  <c:v>3020</c:v>
                </c:pt>
                <c:pt idx="510">
                  <c:v>3020</c:v>
                </c:pt>
                <c:pt idx="511">
                  <c:v>3020</c:v>
                </c:pt>
                <c:pt idx="512">
                  <c:v>3020</c:v>
                </c:pt>
                <c:pt idx="513">
                  <c:v>3020</c:v>
                </c:pt>
                <c:pt idx="514">
                  <c:v>3020</c:v>
                </c:pt>
                <c:pt idx="515">
                  <c:v>3020</c:v>
                </c:pt>
                <c:pt idx="516">
                  <c:v>3020</c:v>
                </c:pt>
                <c:pt idx="517">
                  <c:v>3020</c:v>
                </c:pt>
                <c:pt idx="518">
                  <c:v>3020</c:v>
                </c:pt>
                <c:pt idx="519">
                  <c:v>3000</c:v>
                </c:pt>
                <c:pt idx="520">
                  <c:v>3000</c:v>
                </c:pt>
                <c:pt idx="521">
                  <c:v>3000</c:v>
                </c:pt>
                <c:pt idx="522">
                  <c:v>3000</c:v>
                </c:pt>
                <c:pt idx="523">
                  <c:v>3000</c:v>
                </c:pt>
                <c:pt idx="524">
                  <c:v>3000</c:v>
                </c:pt>
                <c:pt idx="525">
                  <c:v>3000</c:v>
                </c:pt>
                <c:pt idx="526">
                  <c:v>2950</c:v>
                </c:pt>
                <c:pt idx="527">
                  <c:v>2950</c:v>
                </c:pt>
                <c:pt idx="528">
                  <c:v>2950</c:v>
                </c:pt>
                <c:pt idx="529">
                  <c:v>2950</c:v>
                </c:pt>
                <c:pt idx="530">
                  <c:v>2950</c:v>
                </c:pt>
                <c:pt idx="531">
                  <c:v>2950</c:v>
                </c:pt>
                <c:pt idx="532">
                  <c:v>2950</c:v>
                </c:pt>
                <c:pt idx="533">
                  <c:v>2950</c:v>
                </c:pt>
                <c:pt idx="534">
                  <c:v>2950</c:v>
                </c:pt>
                <c:pt idx="535">
                  <c:v>2900</c:v>
                </c:pt>
                <c:pt idx="536">
                  <c:v>2900</c:v>
                </c:pt>
                <c:pt idx="537">
                  <c:v>2900</c:v>
                </c:pt>
                <c:pt idx="538">
                  <c:v>2900</c:v>
                </c:pt>
                <c:pt idx="539">
                  <c:v>2900</c:v>
                </c:pt>
                <c:pt idx="540">
                  <c:v>2900</c:v>
                </c:pt>
                <c:pt idx="541">
                  <c:v>2900</c:v>
                </c:pt>
                <c:pt idx="542">
                  <c:v>2900</c:v>
                </c:pt>
                <c:pt idx="543">
                  <c:v>2900</c:v>
                </c:pt>
                <c:pt idx="544">
                  <c:v>2900</c:v>
                </c:pt>
                <c:pt idx="545">
                  <c:v>2850</c:v>
                </c:pt>
                <c:pt idx="546">
                  <c:v>2850</c:v>
                </c:pt>
                <c:pt idx="547">
                  <c:v>2800</c:v>
                </c:pt>
                <c:pt idx="548">
                  <c:v>2800</c:v>
                </c:pt>
                <c:pt idx="549">
                  <c:v>2800</c:v>
                </c:pt>
                <c:pt idx="550">
                  <c:v>2800</c:v>
                </c:pt>
                <c:pt idx="551">
                  <c:v>2800</c:v>
                </c:pt>
                <c:pt idx="552">
                  <c:v>2800</c:v>
                </c:pt>
                <c:pt idx="553">
                  <c:v>2800</c:v>
                </c:pt>
                <c:pt idx="554">
                  <c:v>2800</c:v>
                </c:pt>
                <c:pt idx="555">
                  <c:v>2800</c:v>
                </c:pt>
                <c:pt idx="556">
                  <c:v>2800</c:v>
                </c:pt>
                <c:pt idx="557">
                  <c:v>2800</c:v>
                </c:pt>
                <c:pt idx="558">
                  <c:v>2800</c:v>
                </c:pt>
                <c:pt idx="559">
                  <c:v>2800</c:v>
                </c:pt>
                <c:pt idx="560">
                  <c:v>2800</c:v>
                </c:pt>
                <c:pt idx="561">
                  <c:v>2800</c:v>
                </c:pt>
                <c:pt idx="562">
                  <c:v>2750</c:v>
                </c:pt>
                <c:pt idx="563">
                  <c:v>2750</c:v>
                </c:pt>
                <c:pt idx="564">
                  <c:v>2750</c:v>
                </c:pt>
                <c:pt idx="565">
                  <c:v>2750</c:v>
                </c:pt>
                <c:pt idx="566">
                  <c:v>2650</c:v>
                </c:pt>
                <c:pt idx="567">
                  <c:v>2650</c:v>
                </c:pt>
                <c:pt idx="568">
                  <c:v>2650</c:v>
                </c:pt>
                <c:pt idx="569">
                  <c:v>2650</c:v>
                </c:pt>
                <c:pt idx="570">
                  <c:v>2650</c:v>
                </c:pt>
                <c:pt idx="571">
                  <c:v>2650</c:v>
                </c:pt>
                <c:pt idx="572">
                  <c:v>2650</c:v>
                </c:pt>
                <c:pt idx="573">
                  <c:v>2650</c:v>
                </c:pt>
                <c:pt idx="574">
                  <c:v>2650</c:v>
                </c:pt>
                <c:pt idx="575">
                  <c:v>2650</c:v>
                </c:pt>
                <c:pt idx="576">
                  <c:v>2800</c:v>
                </c:pt>
                <c:pt idx="577">
                  <c:v>2800</c:v>
                </c:pt>
                <c:pt idx="578">
                  <c:v>2800</c:v>
                </c:pt>
                <c:pt idx="579">
                  <c:v>2800</c:v>
                </c:pt>
                <c:pt idx="580">
                  <c:v>2800</c:v>
                </c:pt>
                <c:pt idx="581">
                  <c:v>2800</c:v>
                </c:pt>
                <c:pt idx="582">
                  <c:v>2800</c:v>
                </c:pt>
                <c:pt idx="583">
                  <c:v>2800</c:v>
                </c:pt>
                <c:pt idx="584">
                  <c:v>2800</c:v>
                </c:pt>
                <c:pt idx="585">
                  <c:v>2800</c:v>
                </c:pt>
                <c:pt idx="586">
                  <c:v>2800</c:v>
                </c:pt>
                <c:pt idx="587">
                  <c:v>2800</c:v>
                </c:pt>
                <c:pt idx="588">
                  <c:v>2800</c:v>
                </c:pt>
                <c:pt idx="589">
                  <c:v>2800</c:v>
                </c:pt>
                <c:pt idx="590">
                  <c:v>2800</c:v>
                </c:pt>
                <c:pt idx="591">
                  <c:v>2800</c:v>
                </c:pt>
                <c:pt idx="592">
                  <c:v>2800</c:v>
                </c:pt>
                <c:pt idx="593">
                  <c:v>2750</c:v>
                </c:pt>
                <c:pt idx="594">
                  <c:v>2550</c:v>
                </c:pt>
                <c:pt idx="595">
                  <c:v>2550</c:v>
                </c:pt>
                <c:pt idx="596">
                  <c:v>2550</c:v>
                </c:pt>
                <c:pt idx="597">
                  <c:v>2550</c:v>
                </c:pt>
                <c:pt idx="598">
                  <c:v>2550</c:v>
                </c:pt>
                <c:pt idx="599">
                  <c:v>2550</c:v>
                </c:pt>
                <c:pt idx="600">
                  <c:v>2550</c:v>
                </c:pt>
                <c:pt idx="601">
                  <c:v>2500</c:v>
                </c:pt>
                <c:pt idx="602">
                  <c:v>2500</c:v>
                </c:pt>
                <c:pt idx="603">
                  <c:v>2420</c:v>
                </c:pt>
                <c:pt idx="604">
                  <c:v>2420</c:v>
                </c:pt>
                <c:pt idx="605">
                  <c:v>2420</c:v>
                </c:pt>
                <c:pt idx="606">
                  <c:v>2420</c:v>
                </c:pt>
                <c:pt idx="607">
                  <c:v>2420</c:v>
                </c:pt>
                <c:pt idx="608">
                  <c:v>2420</c:v>
                </c:pt>
                <c:pt idx="609">
                  <c:v>2420</c:v>
                </c:pt>
                <c:pt idx="610">
                  <c:v>2420</c:v>
                </c:pt>
                <c:pt idx="611">
                  <c:v>2420</c:v>
                </c:pt>
                <c:pt idx="612">
                  <c:v>2420</c:v>
                </c:pt>
                <c:pt idx="613">
                  <c:v>2420</c:v>
                </c:pt>
                <c:pt idx="614">
                  <c:v>2420</c:v>
                </c:pt>
                <c:pt idx="615">
                  <c:v>2400</c:v>
                </c:pt>
                <c:pt idx="616">
                  <c:v>2350</c:v>
                </c:pt>
                <c:pt idx="617">
                  <c:v>2350</c:v>
                </c:pt>
                <c:pt idx="618">
                  <c:v>2350</c:v>
                </c:pt>
                <c:pt idx="619">
                  <c:v>2350</c:v>
                </c:pt>
                <c:pt idx="620">
                  <c:v>2350</c:v>
                </c:pt>
                <c:pt idx="621">
                  <c:v>2300</c:v>
                </c:pt>
                <c:pt idx="622">
                  <c:v>2300</c:v>
                </c:pt>
                <c:pt idx="623">
                  <c:v>2300</c:v>
                </c:pt>
                <c:pt idx="624">
                  <c:v>2350</c:v>
                </c:pt>
                <c:pt idx="625">
                  <c:v>2450</c:v>
                </c:pt>
                <c:pt idx="626">
                  <c:v>2450</c:v>
                </c:pt>
                <c:pt idx="627">
                  <c:v>2500</c:v>
                </c:pt>
                <c:pt idx="628">
                  <c:v>2500</c:v>
                </c:pt>
                <c:pt idx="629">
                  <c:v>2500</c:v>
                </c:pt>
                <c:pt idx="630">
                  <c:v>2600</c:v>
                </c:pt>
                <c:pt idx="631">
                  <c:v>2650</c:v>
                </c:pt>
                <c:pt idx="632">
                  <c:v>2650</c:v>
                </c:pt>
                <c:pt idx="633">
                  <c:v>2700</c:v>
                </c:pt>
                <c:pt idx="634">
                  <c:v>2700</c:v>
                </c:pt>
                <c:pt idx="635">
                  <c:v>2700</c:v>
                </c:pt>
                <c:pt idx="636">
                  <c:v>2700</c:v>
                </c:pt>
                <c:pt idx="637">
                  <c:v>2750</c:v>
                </c:pt>
                <c:pt idx="638">
                  <c:v>2750</c:v>
                </c:pt>
                <c:pt idx="639">
                  <c:v>2750</c:v>
                </c:pt>
                <c:pt idx="640">
                  <c:v>2800</c:v>
                </c:pt>
                <c:pt idx="641">
                  <c:v>2800</c:v>
                </c:pt>
                <c:pt idx="642">
                  <c:v>2800</c:v>
                </c:pt>
                <c:pt idx="643">
                  <c:v>2800</c:v>
                </c:pt>
                <c:pt idx="644">
                  <c:v>2800</c:v>
                </c:pt>
                <c:pt idx="645">
                  <c:v>2800</c:v>
                </c:pt>
                <c:pt idx="646">
                  <c:v>2850</c:v>
                </c:pt>
                <c:pt idx="647">
                  <c:v>2900</c:v>
                </c:pt>
                <c:pt idx="648">
                  <c:v>2850</c:v>
                </c:pt>
                <c:pt idx="649">
                  <c:v>2850</c:v>
                </c:pt>
                <c:pt idx="650">
                  <c:v>2900</c:v>
                </c:pt>
                <c:pt idx="651">
                  <c:v>2900</c:v>
                </c:pt>
                <c:pt idx="652">
                  <c:v>2900</c:v>
                </c:pt>
                <c:pt idx="653">
                  <c:v>2950</c:v>
                </c:pt>
                <c:pt idx="654">
                  <c:v>2900</c:v>
                </c:pt>
                <c:pt idx="655">
                  <c:v>2900</c:v>
                </c:pt>
                <c:pt idx="656">
                  <c:v>2900</c:v>
                </c:pt>
                <c:pt idx="657">
                  <c:v>2900</c:v>
                </c:pt>
                <c:pt idx="658">
                  <c:v>2900</c:v>
                </c:pt>
                <c:pt idx="659">
                  <c:v>2900</c:v>
                </c:pt>
                <c:pt idx="660">
                  <c:v>2900</c:v>
                </c:pt>
                <c:pt idx="661">
                  <c:v>2900</c:v>
                </c:pt>
                <c:pt idx="662">
                  <c:v>2900</c:v>
                </c:pt>
                <c:pt idx="663">
                  <c:v>2900</c:v>
                </c:pt>
                <c:pt idx="664">
                  <c:v>3000</c:v>
                </c:pt>
                <c:pt idx="665">
                  <c:v>3100</c:v>
                </c:pt>
                <c:pt idx="666">
                  <c:v>3100</c:v>
                </c:pt>
                <c:pt idx="667">
                  <c:v>3200</c:v>
                </c:pt>
                <c:pt idx="668">
                  <c:v>3420</c:v>
                </c:pt>
                <c:pt idx="669">
                  <c:v>3420</c:v>
                </c:pt>
                <c:pt idx="670">
                  <c:v>3420</c:v>
                </c:pt>
                <c:pt idx="671">
                  <c:v>3420</c:v>
                </c:pt>
                <c:pt idx="672">
                  <c:v>3420</c:v>
                </c:pt>
                <c:pt idx="673">
                  <c:v>3420</c:v>
                </c:pt>
                <c:pt idx="674">
                  <c:v>3420</c:v>
                </c:pt>
                <c:pt idx="675">
                  <c:v>3420</c:v>
                </c:pt>
                <c:pt idx="676">
                  <c:v>3420</c:v>
                </c:pt>
                <c:pt idx="677">
                  <c:v>3420</c:v>
                </c:pt>
                <c:pt idx="678">
                  <c:v>3420</c:v>
                </c:pt>
                <c:pt idx="679">
                  <c:v>3420</c:v>
                </c:pt>
                <c:pt idx="680">
                  <c:v>3420</c:v>
                </c:pt>
                <c:pt idx="681">
                  <c:v>3420</c:v>
                </c:pt>
                <c:pt idx="682">
                  <c:v>3420</c:v>
                </c:pt>
                <c:pt idx="683">
                  <c:v>3420</c:v>
                </c:pt>
                <c:pt idx="684">
                  <c:v>3420</c:v>
                </c:pt>
                <c:pt idx="685">
                  <c:v>3420</c:v>
                </c:pt>
                <c:pt idx="686">
                  <c:v>3420</c:v>
                </c:pt>
                <c:pt idx="687">
                  <c:v>3100</c:v>
                </c:pt>
                <c:pt idx="688">
                  <c:v>3100</c:v>
                </c:pt>
                <c:pt idx="689">
                  <c:v>3100</c:v>
                </c:pt>
                <c:pt idx="690">
                  <c:v>3100</c:v>
                </c:pt>
                <c:pt idx="691">
                  <c:v>3100</c:v>
                </c:pt>
                <c:pt idx="692">
                  <c:v>2580</c:v>
                </c:pt>
                <c:pt idx="693">
                  <c:v>2580</c:v>
                </c:pt>
                <c:pt idx="694">
                  <c:v>2580</c:v>
                </c:pt>
                <c:pt idx="695">
                  <c:v>2580</c:v>
                </c:pt>
                <c:pt idx="696">
                  <c:v>2580</c:v>
                </c:pt>
                <c:pt idx="697">
                  <c:v>2580</c:v>
                </c:pt>
                <c:pt idx="698">
                  <c:v>2580</c:v>
                </c:pt>
                <c:pt idx="699">
                  <c:v>2580</c:v>
                </c:pt>
                <c:pt idx="700">
                  <c:v>2580</c:v>
                </c:pt>
                <c:pt idx="701">
                  <c:v>2580</c:v>
                </c:pt>
                <c:pt idx="702">
                  <c:v>2580</c:v>
                </c:pt>
                <c:pt idx="703">
                  <c:v>2580</c:v>
                </c:pt>
                <c:pt idx="704">
                  <c:v>2580</c:v>
                </c:pt>
                <c:pt idx="705">
                  <c:v>2580</c:v>
                </c:pt>
                <c:pt idx="706">
                  <c:v>2580</c:v>
                </c:pt>
                <c:pt idx="707">
                  <c:v>2580</c:v>
                </c:pt>
                <c:pt idx="708">
                  <c:v>2580</c:v>
                </c:pt>
                <c:pt idx="709">
                  <c:v>2580</c:v>
                </c:pt>
                <c:pt idx="710">
                  <c:v>2350</c:v>
                </c:pt>
                <c:pt idx="711">
                  <c:v>2350</c:v>
                </c:pt>
                <c:pt idx="712">
                  <c:v>2350</c:v>
                </c:pt>
                <c:pt idx="713">
                  <c:v>2350</c:v>
                </c:pt>
                <c:pt idx="714">
                  <c:v>2350</c:v>
                </c:pt>
                <c:pt idx="715">
                  <c:v>2350</c:v>
                </c:pt>
                <c:pt idx="716">
                  <c:v>2350</c:v>
                </c:pt>
                <c:pt idx="717">
                  <c:v>2350</c:v>
                </c:pt>
                <c:pt idx="718">
                  <c:v>2350</c:v>
                </c:pt>
                <c:pt idx="719">
                  <c:v>2350</c:v>
                </c:pt>
                <c:pt idx="720">
                  <c:v>2350</c:v>
                </c:pt>
                <c:pt idx="721">
                  <c:v>2350</c:v>
                </c:pt>
                <c:pt idx="722">
                  <c:v>2350</c:v>
                </c:pt>
                <c:pt idx="723">
                  <c:v>2350</c:v>
                </c:pt>
                <c:pt idx="724">
                  <c:v>2350</c:v>
                </c:pt>
                <c:pt idx="725">
                  <c:v>2350</c:v>
                </c:pt>
                <c:pt idx="726">
                  <c:v>2350</c:v>
                </c:pt>
                <c:pt idx="727">
                  <c:v>2350</c:v>
                </c:pt>
                <c:pt idx="728">
                  <c:v>2350</c:v>
                </c:pt>
                <c:pt idx="729">
                  <c:v>2350</c:v>
                </c:pt>
                <c:pt idx="730">
                  <c:v>2350</c:v>
                </c:pt>
                <c:pt idx="731">
                  <c:v>2150</c:v>
                </c:pt>
                <c:pt idx="732">
                  <c:v>2150</c:v>
                </c:pt>
                <c:pt idx="733">
                  <c:v>2150</c:v>
                </c:pt>
                <c:pt idx="734">
                  <c:v>2150</c:v>
                </c:pt>
                <c:pt idx="735">
                  <c:v>2150</c:v>
                </c:pt>
                <c:pt idx="736">
                  <c:v>2150</c:v>
                </c:pt>
                <c:pt idx="737">
                  <c:v>2150</c:v>
                </c:pt>
                <c:pt idx="738">
                  <c:v>2150</c:v>
                </c:pt>
                <c:pt idx="739">
                  <c:v>2150</c:v>
                </c:pt>
                <c:pt idx="740">
                  <c:v>2150</c:v>
                </c:pt>
                <c:pt idx="741">
                  <c:v>2150</c:v>
                </c:pt>
                <c:pt idx="742">
                  <c:v>2150</c:v>
                </c:pt>
                <c:pt idx="743">
                  <c:v>2150</c:v>
                </c:pt>
                <c:pt idx="744">
                  <c:v>2150</c:v>
                </c:pt>
                <c:pt idx="745">
                  <c:v>2150</c:v>
                </c:pt>
                <c:pt idx="746">
                  <c:v>2120</c:v>
                </c:pt>
                <c:pt idx="747">
                  <c:v>2120</c:v>
                </c:pt>
                <c:pt idx="748">
                  <c:v>2120</c:v>
                </c:pt>
                <c:pt idx="749">
                  <c:v>2120</c:v>
                </c:pt>
                <c:pt idx="750">
                  <c:v>2120</c:v>
                </c:pt>
                <c:pt idx="751">
                  <c:v>2100</c:v>
                </c:pt>
                <c:pt idx="752">
                  <c:v>2100</c:v>
                </c:pt>
                <c:pt idx="753">
                  <c:v>2100</c:v>
                </c:pt>
                <c:pt idx="754">
                  <c:v>2000</c:v>
                </c:pt>
                <c:pt idx="755">
                  <c:v>2000</c:v>
                </c:pt>
                <c:pt idx="756">
                  <c:v>2000</c:v>
                </c:pt>
                <c:pt idx="757">
                  <c:v>1980</c:v>
                </c:pt>
                <c:pt idx="758">
                  <c:v>1980</c:v>
                </c:pt>
                <c:pt idx="759">
                  <c:v>1980</c:v>
                </c:pt>
                <c:pt idx="760">
                  <c:v>1980</c:v>
                </c:pt>
                <c:pt idx="761">
                  <c:v>1980</c:v>
                </c:pt>
                <c:pt idx="762">
                  <c:v>1980</c:v>
                </c:pt>
                <c:pt idx="763">
                  <c:v>1980</c:v>
                </c:pt>
                <c:pt idx="764">
                  <c:v>1980</c:v>
                </c:pt>
                <c:pt idx="765">
                  <c:v>1980</c:v>
                </c:pt>
                <c:pt idx="766">
                  <c:v>1980</c:v>
                </c:pt>
                <c:pt idx="767">
                  <c:v>1980</c:v>
                </c:pt>
                <c:pt idx="768">
                  <c:v>1980</c:v>
                </c:pt>
                <c:pt idx="769">
                  <c:v>1980</c:v>
                </c:pt>
                <c:pt idx="770">
                  <c:v>1980</c:v>
                </c:pt>
                <c:pt idx="771">
                  <c:v>1950</c:v>
                </c:pt>
                <c:pt idx="772">
                  <c:v>1950</c:v>
                </c:pt>
              </c:numCache>
            </c:numRef>
          </c:val>
          <c:smooth val="0"/>
          <c:extLst>
            <c:ext xmlns:c16="http://schemas.microsoft.com/office/drawing/2014/chart" uri="{C3380CC4-5D6E-409C-BE32-E72D297353CC}">
              <c16:uniqueId val="{00000002-C157-427A-82D0-CD36C6D45393}"/>
            </c:ext>
          </c:extLst>
        </c:ser>
        <c:dLbls>
          <c:showLegendKey val="0"/>
          <c:showVal val="0"/>
          <c:showCatName val="0"/>
          <c:showSerName val="0"/>
          <c:showPercent val="0"/>
          <c:showBubbleSize val="0"/>
        </c:dLbls>
        <c:marker val="1"/>
        <c:smooth val="0"/>
        <c:axId val="251058697"/>
        <c:axId val="177824914"/>
      </c:lineChart>
      <c:dateAx>
        <c:axId val="251058697"/>
        <c:scaling>
          <c:orientation val="minMax"/>
          <c:max val="45505"/>
          <c:min val="45292"/>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0" vertOverflow="ellipsis"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77824914"/>
        <c:crosses val="autoZero"/>
        <c:auto val="0"/>
        <c:lblOffset val="100"/>
        <c:baseTimeUnit val="days"/>
        <c:majorUnit val="15"/>
        <c:majorTimeUnit val="days"/>
      </c:dateAx>
      <c:valAx>
        <c:axId val="177824914"/>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51058697"/>
        <c:crosses val="autoZero"/>
        <c:crossBetween val="between"/>
      </c:valAx>
      <c:dateAx>
        <c:axId val="987245345"/>
        <c:scaling>
          <c:orientation val="minMax"/>
        </c:scaling>
        <c:delete val="1"/>
        <c:axPos val="b"/>
        <c:numFmt formatCode="yyyy\-mm\-dd" sourceLinked="1"/>
        <c:majorTickMark val="out"/>
        <c:minorTickMark val="none"/>
        <c:tickLblPos val="nextTo"/>
        <c:crossAx val="404443254"/>
        <c:crosses val="autoZero"/>
        <c:auto val="1"/>
        <c:lblOffset val="100"/>
        <c:baseTimeUnit val="days"/>
      </c:dateAx>
      <c:valAx>
        <c:axId val="404443254"/>
        <c:scaling>
          <c:orientation val="minMax"/>
        </c:scaling>
        <c:delete val="0"/>
        <c:axPos val="r"/>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87245345"/>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span"/>
    <c:showDLblsOverMax val="0"/>
  </c:chart>
  <c:spPr>
    <a:noFill/>
    <a:ln>
      <a:noFill/>
    </a:ln>
    <a:effectLst/>
  </c:spPr>
  <c:txPr>
    <a:bodyPr/>
    <a:lstStyle/>
    <a:p>
      <a:pPr>
        <a:defRPr lang="zh-CN"/>
      </a:pPr>
      <a:endParaRPr lang="zh-C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mn-lt"/>
                <a:ea typeface="+mn-ea"/>
                <a:cs typeface="+mn-cs"/>
              </a:defRPr>
            </a:pPr>
            <a:r>
              <a:rPr lang="zh-CN" altLang="en-US" sz="1200">
                <a:latin typeface="楷体" panose="02010609060101010101" pitchFamily="49" charset="-122"/>
                <a:ea typeface="楷体" panose="02010609060101010101" pitchFamily="49" charset="-122"/>
              </a:rPr>
              <a:t>浮法玻璃厂库库存</a:t>
            </a:r>
          </a:p>
        </c:rich>
      </c:tx>
      <c:overlay val="0"/>
      <c:spPr>
        <a:noFill/>
        <a:ln>
          <a:noFill/>
        </a:ln>
        <a:effectLst/>
      </c:spPr>
      <c:txPr>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玻璃月度周度图表!$N$17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玻璃月度周度图表!$I$18:$I$382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玻璃月度周度图表!$N$18:$N$382</c:f>
              <c:numCache>
                <c:formatCode>0.00_ </c:formatCode>
                <c:ptCount val="365"/>
                <c:pt idx="0">
                  <c:v>#N/A</c:v>
                </c:pt>
                <c:pt idx="1">
                  <c:v>#N/A</c:v>
                </c:pt>
                <c:pt idx="2">
                  <c:v>#N/A</c:v>
                </c:pt>
                <c:pt idx="3">
                  <c:v>#N/A</c:v>
                </c:pt>
                <c:pt idx="4">
                  <c:v>#N/A</c:v>
                </c:pt>
                <c:pt idx="5">
                  <c:v>#N/A</c:v>
                </c:pt>
                <c:pt idx="6">
                  <c:v>1193.08</c:v>
                </c:pt>
                <c:pt idx="7">
                  <c:v>#N/A</c:v>
                </c:pt>
                <c:pt idx="8">
                  <c:v>#N/A</c:v>
                </c:pt>
                <c:pt idx="9">
                  <c:v>#N/A</c:v>
                </c:pt>
                <c:pt idx="10">
                  <c:v>#N/A</c:v>
                </c:pt>
                <c:pt idx="11">
                  <c:v>#N/A</c:v>
                </c:pt>
                <c:pt idx="12">
                  <c:v>#N/A</c:v>
                </c:pt>
                <c:pt idx="13">
                  <c:v>1348.124</c:v>
                </c:pt>
                <c:pt idx="14">
                  <c:v>#N/A</c:v>
                </c:pt>
                <c:pt idx="15">
                  <c:v>#N/A</c:v>
                </c:pt>
                <c:pt idx="16">
                  <c:v>#N/A</c:v>
                </c:pt>
                <c:pt idx="17">
                  <c:v>#N/A</c:v>
                </c:pt>
                <c:pt idx="18">
                  <c:v>#N/A</c:v>
                </c:pt>
                <c:pt idx="19">
                  <c:v>#N/A</c:v>
                </c:pt>
                <c:pt idx="20">
                  <c:v>1543.7</c:v>
                </c:pt>
                <c:pt idx="21">
                  <c:v>#N/A</c:v>
                </c:pt>
                <c:pt idx="22">
                  <c:v>#N/A</c:v>
                </c:pt>
                <c:pt idx="23">
                  <c:v>#N/A</c:v>
                </c:pt>
                <c:pt idx="24">
                  <c:v>#N/A</c:v>
                </c:pt>
                <c:pt idx="25">
                  <c:v>#N/A</c:v>
                </c:pt>
                <c:pt idx="26">
                  <c:v>#N/A</c:v>
                </c:pt>
                <c:pt idx="27">
                  <c:v>1758.71</c:v>
                </c:pt>
                <c:pt idx="28">
                  <c:v>#N/A</c:v>
                </c:pt>
                <c:pt idx="29">
                  <c:v>#N/A</c:v>
                </c:pt>
                <c:pt idx="30">
                  <c:v>#N/A</c:v>
                </c:pt>
                <c:pt idx="31">
                  <c:v>#N/A</c:v>
                </c:pt>
                <c:pt idx="32">
                  <c:v>#N/A</c:v>
                </c:pt>
                <c:pt idx="33">
                  <c:v>#N/A</c:v>
                </c:pt>
                <c:pt idx="34">
                  <c:v>1858.22</c:v>
                </c:pt>
                <c:pt idx="35">
                  <c:v>#N/A</c:v>
                </c:pt>
                <c:pt idx="36">
                  <c:v>#N/A</c:v>
                </c:pt>
                <c:pt idx="37">
                  <c:v>#N/A</c:v>
                </c:pt>
                <c:pt idx="38">
                  <c:v>#N/A</c:v>
                </c:pt>
                <c:pt idx="39">
                  <c:v>#N/A</c:v>
                </c:pt>
                <c:pt idx="40">
                  <c:v>#N/A</c:v>
                </c:pt>
                <c:pt idx="41">
                  <c:v>2117.96</c:v>
                </c:pt>
                <c:pt idx="42">
                  <c:v>#N/A</c:v>
                </c:pt>
                <c:pt idx="43">
                  <c:v>#N/A</c:v>
                </c:pt>
                <c:pt idx="44">
                  <c:v>#N/A</c:v>
                </c:pt>
                <c:pt idx="45">
                  <c:v>#N/A</c:v>
                </c:pt>
                <c:pt idx="46">
                  <c:v>#N/A</c:v>
                </c:pt>
                <c:pt idx="47">
                  <c:v>#N/A</c:v>
                </c:pt>
                <c:pt idx="48">
                  <c:v>2441.86</c:v>
                </c:pt>
                <c:pt idx="49">
                  <c:v>#N/A</c:v>
                </c:pt>
                <c:pt idx="50">
                  <c:v>#N/A</c:v>
                </c:pt>
                <c:pt idx="51">
                  <c:v>#N/A</c:v>
                </c:pt>
                <c:pt idx="52">
                  <c:v>#N/A</c:v>
                </c:pt>
                <c:pt idx="53">
                  <c:v>#N/A</c:v>
                </c:pt>
                <c:pt idx="54">
                  <c:v>#N/A</c:v>
                </c:pt>
                <c:pt idx="55">
                  <c:v>2630.32</c:v>
                </c:pt>
                <c:pt idx="56">
                  <c:v>#N/A</c:v>
                </c:pt>
                <c:pt idx="57">
                  <c:v>#N/A</c:v>
                </c:pt>
                <c:pt idx="58">
                  <c:v>#N/A</c:v>
                </c:pt>
                <c:pt idx="59">
                  <c:v>#N/A</c:v>
                </c:pt>
                <c:pt idx="60">
                  <c:v>#N/A</c:v>
                </c:pt>
                <c:pt idx="61">
                  <c:v>#N/A</c:v>
                </c:pt>
                <c:pt idx="62">
                  <c:v>2732.52</c:v>
                </c:pt>
                <c:pt idx="63">
                  <c:v>#N/A</c:v>
                </c:pt>
                <c:pt idx="64">
                  <c:v>#N/A</c:v>
                </c:pt>
                <c:pt idx="65">
                  <c:v>#N/A</c:v>
                </c:pt>
                <c:pt idx="66">
                  <c:v>#N/A</c:v>
                </c:pt>
                <c:pt idx="67">
                  <c:v>#N/A</c:v>
                </c:pt>
                <c:pt idx="68">
                  <c:v>#N/A</c:v>
                </c:pt>
                <c:pt idx="69">
                  <c:v>2927.04</c:v>
                </c:pt>
                <c:pt idx="70">
                  <c:v>#N/A</c:v>
                </c:pt>
                <c:pt idx="71">
                  <c:v>#N/A</c:v>
                </c:pt>
                <c:pt idx="72">
                  <c:v>#N/A</c:v>
                </c:pt>
                <c:pt idx="73">
                  <c:v>#N/A</c:v>
                </c:pt>
                <c:pt idx="74">
                  <c:v>#N/A</c:v>
                </c:pt>
                <c:pt idx="75">
                  <c:v>#N/A</c:v>
                </c:pt>
                <c:pt idx="76">
                  <c:v>3116.14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3188.52</c:v>
                </c:pt>
                <c:pt idx="91">
                  <c:v>#N/A</c:v>
                </c:pt>
                <c:pt idx="92">
                  <c:v>#N/A</c:v>
                </c:pt>
                <c:pt idx="93">
                  <c:v>#N/A</c:v>
                </c:pt>
                <c:pt idx="94">
                  <c:v>#N/A</c:v>
                </c:pt>
                <c:pt idx="95">
                  <c:v>#N/A</c:v>
                </c:pt>
                <c:pt idx="96">
                  <c:v>#N/A</c:v>
                </c:pt>
                <c:pt idx="97">
                  <c:v>3235.93</c:v>
                </c:pt>
                <c:pt idx="98">
                  <c:v>#N/A</c:v>
                </c:pt>
                <c:pt idx="99">
                  <c:v>#N/A</c:v>
                </c:pt>
                <c:pt idx="100">
                  <c:v>#N/A</c:v>
                </c:pt>
                <c:pt idx="101">
                  <c:v>#N/A</c:v>
                </c:pt>
                <c:pt idx="102">
                  <c:v>#N/A</c:v>
                </c:pt>
                <c:pt idx="103">
                  <c:v>#N/A</c:v>
                </c:pt>
                <c:pt idx="104">
                  <c:v>3186.8</c:v>
                </c:pt>
                <c:pt idx="105">
                  <c:v>#N/A</c:v>
                </c:pt>
                <c:pt idx="106">
                  <c:v>#N/A</c:v>
                </c:pt>
                <c:pt idx="107">
                  <c:v>#N/A</c:v>
                </c:pt>
                <c:pt idx="108">
                  <c:v>#N/A</c:v>
                </c:pt>
                <c:pt idx="109">
                  <c:v>#N/A</c:v>
                </c:pt>
                <c:pt idx="110">
                  <c:v>#N/A</c:v>
                </c:pt>
                <c:pt idx="111">
                  <c:v>3029.94</c:v>
                </c:pt>
                <c:pt idx="112">
                  <c:v>#N/A</c:v>
                </c:pt>
                <c:pt idx="113">
                  <c:v>#N/A</c:v>
                </c:pt>
                <c:pt idx="114">
                  <c:v>#N/A</c:v>
                </c:pt>
                <c:pt idx="115">
                  <c:v>#N/A</c:v>
                </c:pt>
                <c:pt idx="116">
                  <c:v>#N/A</c:v>
                </c:pt>
                <c:pt idx="117">
                  <c:v>#N/A</c:v>
                </c:pt>
                <c:pt idx="118">
                  <c:v>2991.91</c:v>
                </c:pt>
                <c:pt idx="119">
                  <c:v>#N/A</c:v>
                </c:pt>
                <c:pt idx="120">
                  <c:v>#N/A</c:v>
                </c:pt>
                <c:pt idx="121">
                  <c:v>#N/A</c:v>
                </c:pt>
                <c:pt idx="122">
                  <c:v>#N/A</c:v>
                </c:pt>
                <c:pt idx="123">
                  <c:v>#N/A</c:v>
                </c:pt>
                <c:pt idx="124">
                  <c:v>#N/A</c:v>
                </c:pt>
                <c:pt idx="125">
                  <c:v>2959.58</c:v>
                </c:pt>
                <c:pt idx="126">
                  <c:v>#N/A</c:v>
                </c:pt>
                <c:pt idx="127">
                  <c:v>#N/A</c:v>
                </c:pt>
                <c:pt idx="128">
                  <c:v>#N/A</c:v>
                </c:pt>
                <c:pt idx="129">
                  <c:v>#N/A</c:v>
                </c:pt>
                <c:pt idx="130">
                  <c:v>#N/A</c:v>
                </c:pt>
                <c:pt idx="131">
                  <c:v>#N/A</c:v>
                </c:pt>
                <c:pt idx="132">
                  <c:v>2848.13</c:v>
                </c:pt>
                <c:pt idx="133">
                  <c:v>#N/A</c:v>
                </c:pt>
                <c:pt idx="134">
                  <c:v>#N/A</c:v>
                </c:pt>
                <c:pt idx="135">
                  <c:v>#N/A</c:v>
                </c:pt>
                <c:pt idx="136">
                  <c:v>#N/A</c:v>
                </c:pt>
                <c:pt idx="137">
                  <c:v>#N/A</c:v>
                </c:pt>
                <c:pt idx="138">
                  <c:v>#N/A</c:v>
                </c:pt>
                <c:pt idx="139">
                  <c:v>3125.24</c:v>
                </c:pt>
                <c:pt idx="140">
                  <c:v>#N/A</c:v>
                </c:pt>
                <c:pt idx="141">
                  <c:v>#N/A</c:v>
                </c:pt>
                <c:pt idx="142">
                  <c:v>#N/A</c:v>
                </c:pt>
                <c:pt idx="143">
                  <c:v>#N/A</c:v>
                </c:pt>
                <c:pt idx="144">
                  <c:v>#N/A</c:v>
                </c:pt>
                <c:pt idx="145">
                  <c:v>#N/A</c:v>
                </c:pt>
                <c:pt idx="146">
                  <c:v>3623.66</c:v>
                </c:pt>
                <c:pt idx="147">
                  <c:v>#N/A</c:v>
                </c:pt>
                <c:pt idx="148">
                  <c:v>#N/A</c:v>
                </c:pt>
                <c:pt idx="149">
                  <c:v>#N/A</c:v>
                </c:pt>
                <c:pt idx="150">
                  <c:v>#N/A</c:v>
                </c:pt>
                <c:pt idx="151">
                  <c:v>#N/A</c:v>
                </c:pt>
                <c:pt idx="152">
                  <c:v>#N/A</c:v>
                </c:pt>
                <c:pt idx="153">
                  <c:v>4089.97</c:v>
                </c:pt>
                <c:pt idx="154">
                  <c:v>#N/A</c:v>
                </c:pt>
                <c:pt idx="155">
                  <c:v>#N/A</c:v>
                </c:pt>
                <c:pt idx="156">
                  <c:v>#N/A</c:v>
                </c:pt>
                <c:pt idx="157">
                  <c:v>#N/A</c:v>
                </c:pt>
                <c:pt idx="158">
                  <c:v>#N/A</c:v>
                </c:pt>
                <c:pt idx="159">
                  <c:v>#N/A</c:v>
                </c:pt>
                <c:pt idx="160">
                  <c:v>4462.3999999999996</c:v>
                </c:pt>
                <c:pt idx="161">
                  <c:v>#N/A</c:v>
                </c:pt>
                <c:pt idx="162">
                  <c:v>#N/A</c:v>
                </c:pt>
                <c:pt idx="163">
                  <c:v>#N/A</c:v>
                </c:pt>
                <c:pt idx="164">
                  <c:v>#N/A</c:v>
                </c:pt>
                <c:pt idx="165">
                  <c:v>#N/A</c:v>
                </c:pt>
                <c:pt idx="166">
                  <c:v>#N/A</c:v>
                </c:pt>
                <c:pt idx="167">
                  <c:v>4674.9799999999996</c:v>
                </c:pt>
                <c:pt idx="168">
                  <c:v>#N/A</c:v>
                </c:pt>
                <c:pt idx="169">
                  <c:v>#N/A</c:v>
                </c:pt>
                <c:pt idx="170">
                  <c:v>#N/A</c:v>
                </c:pt>
                <c:pt idx="171">
                  <c:v>#N/A</c:v>
                </c:pt>
                <c:pt idx="172">
                  <c:v>#N/A</c:v>
                </c:pt>
                <c:pt idx="173">
                  <c:v>#N/A</c:v>
                </c:pt>
                <c:pt idx="174">
                  <c:v>4870.9799999999996</c:v>
                </c:pt>
                <c:pt idx="175">
                  <c:v>#N/A</c:v>
                </c:pt>
                <c:pt idx="176">
                  <c:v>#N/A</c:v>
                </c:pt>
                <c:pt idx="177">
                  <c:v>#N/A</c:v>
                </c:pt>
                <c:pt idx="178">
                  <c:v>#N/A</c:v>
                </c:pt>
                <c:pt idx="179">
                  <c:v>#N/A</c:v>
                </c:pt>
                <c:pt idx="180">
                  <c:v>#N/A</c:v>
                </c:pt>
                <c:pt idx="181">
                  <c:v>5067.0200000000004</c:v>
                </c:pt>
                <c:pt idx="182">
                  <c:v>#N/A</c:v>
                </c:pt>
                <c:pt idx="183">
                  <c:v>#N/A</c:v>
                </c:pt>
                <c:pt idx="184">
                  <c:v>#N/A</c:v>
                </c:pt>
                <c:pt idx="185">
                  <c:v>#N/A</c:v>
                </c:pt>
                <c:pt idx="186">
                  <c:v>#N/A</c:v>
                </c:pt>
                <c:pt idx="187">
                  <c:v>#N/A</c:v>
                </c:pt>
                <c:pt idx="188">
                  <c:v>5012.16</c:v>
                </c:pt>
                <c:pt idx="189">
                  <c:v>#N/A</c:v>
                </c:pt>
                <c:pt idx="190">
                  <c:v>#N/A</c:v>
                </c:pt>
                <c:pt idx="191">
                  <c:v>#N/A</c:v>
                </c:pt>
                <c:pt idx="192">
                  <c:v>#N/A</c:v>
                </c:pt>
                <c:pt idx="193">
                  <c:v>#N/A</c:v>
                </c:pt>
                <c:pt idx="194">
                  <c:v>#N/A</c:v>
                </c:pt>
                <c:pt idx="195">
                  <c:v>5093.74</c:v>
                </c:pt>
                <c:pt idx="196">
                  <c:v>#N/A</c:v>
                </c:pt>
                <c:pt idx="197">
                  <c:v>#N/A</c:v>
                </c:pt>
                <c:pt idx="198">
                  <c:v>#N/A</c:v>
                </c:pt>
                <c:pt idx="199">
                  <c:v>#N/A</c:v>
                </c:pt>
                <c:pt idx="200">
                  <c:v>#N/A</c:v>
                </c:pt>
                <c:pt idx="201">
                  <c:v>#N/A</c:v>
                </c:pt>
                <c:pt idx="202">
                  <c:v>5354.84</c:v>
                </c:pt>
                <c:pt idx="203">
                  <c:v>#N/A</c:v>
                </c:pt>
                <c:pt idx="204">
                  <c:v>#N/A</c:v>
                </c:pt>
                <c:pt idx="205">
                  <c:v>#N/A</c:v>
                </c:pt>
                <c:pt idx="206">
                  <c:v>#N/A</c:v>
                </c:pt>
                <c:pt idx="207">
                  <c:v>#N/A</c:v>
                </c:pt>
                <c:pt idx="208">
                  <c:v>#N/A</c:v>
                </c:pt>
                <c:pt idx="209">
                  <c:v>5759.5</c:v>
                </c:pt>
                <c:pt idx="210">
                  <c:v>#N/A</c:v>
                </c:pt>
                <c:pt idx="211">
                  <c:v>#N/A</c:v>
                </c:pt>
                <c:pt idx="212">
                  <c:v>#N/A</c:v>
                </c:pt>
                <c:pt idx="213">
                  <c:v>#N/A</c:v>
                </c:pt>
                <c:pt idx="214">
                  <c:v>#N/A</c:v>
                </c:pt>
                <c:pt idx="215">
                  <c:v>#N/A</c:v>
                </c:pt>
                <c:pt idx="216">
                  <c:v>6029.9</c:v>
                </c:pt>
                <c:pt idx="217">
                  <c:v>#N/A</c:v>
                </c:pt>
                <c:pt idx="218">
                  <c:v>#N/A</c:v>
                </c:pt>
                <c:pt idx="219">
                  <c:v>#N/A</c:v>
                </c:pt>
                <c:pt idx="220">
                  <c:v>#N/A</c:v>
                </c:pt>
                <c:pt idx="221">
                  <c:v>#N/A</c:v>
                </c:pt>
                <c:pt idx="222">
                  <c:v>#N/A</c:v>
                </c:pt>
                <c:pt idx="223">
                  <c:v>6617.12</c:v>
                </c:pt>
                <c:pt idx="224">
                  <c:v>#N/A</c:v>
                </c:pt>
                <c:pt idx="225">
                  <c:v>#N/A</c:v>
                </c:pt>
                <c:pt idx="226">
                  <c:v>#N/A</c:v>
                </c:pt>
                <c:pt idx="227">
                  <c:v>#N/A</c:v>
                </c:pt>
                <c:pt idx="228">
                  <c:v>#N/A</c:v>
                </c:pt>
                <c:pt idx="229">
                  <c:v>#N/A</c:v>
                </c:pt>
                <c:pt idx="230">
                  <c:v>7445.08</c:v>
                </c:pt>
                <c:pt idx="231">
                  <c:v>#N/A</c:v>
                </c:pt>
                <c:pt idx="232">
                  <c:v>#N/A</c:v>
                </c:pt>
                <c:pt idx="233">
                  <c:v>#N/A</c:v>
                </c:pt>
                <c:pt idx="234">
                  <c:v>#N/A</c:v>
                </c:pt>
                <c:pt idx="235">
                  <c:v>#N/A</c:v>
                </c:pt>
                <c:pt idx="236">
                  <c:v>#N/A</c:v>
                </c:pt>
                <c:pt idx="237">
                  <c:v>7950.64</c:v>
                </c:pt>
                <c:pt idx="238">
                  <c:v>#N/A</c:v>
                </c:pt>
                <c:pt idx="239">
                  <c:v>#N/A</c:v>
                </c:pt>
                <c:pt idx="240">
                  <c:v>#N/A</c:v>
                </c:pt>
                <c:pt idx="241">
                  <c:v>#N/A</c:v>
                </c:pt>
                <c:pt idx="242">
                  <c:v>#N/A</c:v>
                </c:pt>
                <c:pt idx="243">
                  <c:v>#N/A</c:v>
                </c:pt>
                <c:pt idx="244">
                  <c:v>8958.7000000000007</c:v>
                </c:pt>
                <c:pt idx="245">
                  <c:v>#N/A</c:v>
                </c:pt>
                <c:pt idx="246">
                  <c:v>#N/A</c:v>
                </c:pt>
                <c:pt idx="247">
                  <c:v>#N/A</c:v>
                </c:pt>
                <c:pt idx="248">
                  <c:v>#N/A</c:v>
                </c:pt>
                <c:pt idx="249">
                  <c:v>#N/A</c:v>
                </c:pt>
                <c:pt idx="250">
                  <c:v>#N/A</c:v>
                </c:pt>
                <c:pt idx="251">
                  <c:v>9627.9</c:v>
                </c:pt>
                <c:pt idx="252">
                  <c:v>#N/A</c:v>
                </c:pt>
                <c:pt idx="253">
                  <c:v>#N/A</c:v>
                </c:pt>
                <c:pt idx="254">
                  <c:v>#N/A</c:v>
                </c:pt>
                <c:pt idx="255">
                  <c:v>#N/A</c:v>
                </c:pt>
                <c:pt idx="256">
                  <c:v>#N/A</c:v>
                </c:pt>
                <c:pt idx="257">
                  <c:v>#N/A</c:v>
                </c:pt>
                <c:pt idx="258">
                  <c:v>9866.0400000000009</c:v>
                </c:pt>
                <c:pt idx="259">
                  <c:v>#N/A</c:v>
                </c:pt>
                <c:pt idx="260">
                  <c:v>#N/A</c:v>
                </c:pt>
                <c:pt idx="261">
                  <c:v>#N/A</c:v>
                </c:pt>
                <c:pt idx="262">
                  <c:v>#N/A</c:v>
                </c:pt>
                <c:pt idx="263">
                  <c:v>#N/A</c:v>
                </c:pt>
                <c:pt idx="264">
                  <c:v>#N/A</c:v>
                </c:pt>
                <c:pt idx="265">
                  <c:v>9836.4040000000005</c:v>
                </c:pt>
                <c:pt idx="266">
                  <c:v>#N/A</c:v>
                </c:pt>
                <c:pt idx="267">
                  <c:v>#N/A</c:v>
                </c:pt>
                <c:pt idx="268">
                  <c:v>#N/A</c:v>
                </c:pt>
                <c:pt idx="269">
                  <c:v>#N/A</c:v>
                </c:pt>
                <c:pt idx="270">
                  <c:v>#N/A</c:v>
                </c:pt>
                <c:pt idx="271">
                  <c:v>#N/A</c:v>
                </c:pt>
                <c:pt idx="272">
                  <c:v>9710.94</c:v>
                </c:pt>
                <c:pt idx="273">
                  <c:v>#N/A</c:v>
                </c:pt>
                <c:pt idx="274">
                  <c:v>#N/A</c:v>
                </c:pt>
                <c:pt idx="275">
                  <c:v>#N/A</c:v>
                </c:pt>
                <c:pt idx="276">
                  <c:v>#N/A</c:v>
                </c:pt>
                <c:pt idx="277">
                  <c:v>#N/A</c:v>
                </c:pt>
                <c:pt idx="278">
                  <c:v>#N/A</c:v>
                </c:pt>
                <c:pt idx="279">
                  <c:v>9646.2999999999993</c:v>
                </c:pt>
                <c:pt idx="280">
                  <c:v>#N/A</c:v>
                </c:pt>
                <c:pt idx="281">
                  <c:v>#N/A</c:v>
                </c:pt>
                <c:pt idx="282">
                  <c:v>#N/A</c:v>
                </c:pt>
                <c:pt idx="283">
                  <c:v>#N/A</c:v>
                </c:pt>
                <c:pt idx="284">
                  <c:v>#N/A</c:v>
                </c:pt>
                <c:pt idx="285">
                  <c:v>#N/A</c:v>
                </c:pt>
                <c:pt idx="286">
                  <c:v>9624.98</c:v>
                </c:pt>
                <c:pt idx="287">
                  <c:v>#N/A</c:v>
                </c:pt>
                <c:pt idx="288">
                  <c:v>#N/A</c:v>
                </c:pt>
                <c:pt idx="289">
                  <c:v>#N/A</c:v>
                </c:pt>
                <c:pt idx="290">
                  <c:v>#N/A</c:v>
                </c:pt>
                <c:pt idx="291">
                  <c:v>#N/A</c:v>
                </c:pt>
                <c:pt idx="292">
                  <c:v>#N/A</c:v>
                </c:pt>
                <c:pt idx="293">
                  <c:v>9486.4599999999991</c:v>
                </c:pt>
                <c:pt idx="294">
                  <c:v>#N/A</c:v>
                </c:pt>
                <c:pt idx="295">
                  <c:v>#N/A</c:v>
                </c:pt>
                <c:pt idx="296">
                  <c:v>#N/A</c:v>
                </c:pt>
                <c:pt idx="297">
                  <c:v>#N/A</c:v>
                </c:pt>
                <c:pt idx="298">
                  <c:v>#N/A</c:v>
                </c:pt>
                <c:pt idx="299">
                  <c:v>#N/A</c:v>
                </c:pt>
                <c:pt idx="300">
                  <c:v>9217.7800000000007</c:v>
                </c:pt>
                <c:pt idx="301">
                  <c:v>#N/A</c:v>
                </c:pt>
                <c:pt idx="302">
                  <c:v>#N/A</c:v>
                </c:pt>
                <c:pt idx="303">
                  <c:v>#N/A</c:v>
                </c:pt>
                <c:pt idx="304">
                  <c:v>#N/A</c:v>
                </c:pt>
                <c:pt idx="305">
                  <c:v>#N/A</c:v>
                </c:pt>
                <c:pt idx="306">
                  <c:v>8638.5</c:v>
                </c:pt>
                <c:pt idx="307">
                  <c:v>#N/A</c:v>
                </c:pt>
                <c:pt idx="308">
                  <c:v>#N/A</c:v>
                </c:pt>
                <c:pt idx="309">
                  <c:v>#N/A</c:v>
                </c:pt>
                <c:pt idx="310">
                  <c:v>#N/A</c:v>
                </c:pt>
                <c:pt idx="311">
                  <c:v>#N/A</c:v>
                </c:pt>
                <c:pt idx="312">
                  <c:v>#N/A</c:v>
                </c:pt>
                <c:pt idx="313">
                  <c:v>7860.7</c:v>
                </c:pt>
                <c:pt idx="314">
                  <c:v>#N/A</c:v>
                </c:pt>
                <c:pt idx="315">
                  <c:v>#N/A</c:v>
                </c:pt>
                <c:pt idx="316">
                  <c:v>#N/A</c:v>
                </c:pt>
                <c:pt idx="317">
                  <c:v>#N/A</c:v>
                </c:pt>
                <c:pt idx="318">
                  <c:v>#N/A</c:v>
                </c:pt>
                <c:pt idx="319">
                  <c:v>#N/A</c:v>
                </c:pt>
                <c:pt idx="320">
                  <c:v>6904.18</c:v>
                </c:pt>
                <c:pt idx="321">
                  <c:v>#N/A</c:v>
                </c:pt>
                <c:pt idx="322">
                  <c:v>#N/A</c:v>
                </c:pt>
                <c:pt idx="323">
                  <c:v>#N/A</c:v>
                </c:pt>
                <c:pt idx="324">
                  <c:v>#N/A</c:v>
                </c:pt>
                <c:pt idx="325">
                  <c:v>#N/A</c:v>
                </c:pt>
                <c:pt idx="326">
                  <c:v>#N/A</c:v>
                </c:pt>
                <c:pt idx="327">
                  <c:v>5772.05</c:v>
                </c:pt>
                <c:pt idx="328">
                  <c:v>#N/A</c:v>
                </c:pt>
                <c:pt idx="329">
                  <c:v>#N/A</c:v>
                </c:pt>
                <c:pt idx="330">
                  <c:v>#N/A</c:v>
                </c:pt>
                <c:pt idx="331">
                  <c:v>#N/A</c:v>
                </c:pt>
                <c:pt idx="332">
                  <c:v>#N/A</c:v>
                </c:pt>
                <c:pt idx="333">
                  <c:v>#N/A</c:v>
                </c:pt>
                <c:pt idx="334">
                  <c:v>4636.84</c:v>
                </c:pt>
                <c:pt idx="335">
                  <c:v>#N/A</c:v>
                </c:pt>
                <c:pt idx="336">
                  <c:v>#N/A</c:v>
                </c:pt>
                <c:pt idx="337">
                  <c:v>#N/A</c:v>
                </c:pt>
                <c:pt idx="338">
                  <c:v>#N/A</c:v>
                </c:pt>
                <c:pt idx="339">
                  <c:v>#N/A</c:v>
                </c:pt>
                <c:pt idx="340">
                  <c:v>#N/A</c:v>
                </c:pt>
                <c:pt idx="341">
                  <c:v>2899.56</c:v>
                </c:pt>
                <c:pt idx="342">
                  <c:v>#N/A</c:v>
                </c:pt>
                <c:pt idx="343">
                  <c:v>#N/A</c:v>
                </c:pt>
                <c:pt idx="344">
                  <c:v>#N/A</c:v>
                </c:pt>
                <c:pt idx="345">
                  <c:v>#N/A</c:v>
                </c:pt>
                <c:pt idx="346">
                  <c:v>#N/A</c:v>
                </c:pt>
                <c:pt idx="347">
                  <c:v>#N/A</c:v>
                </c:pt>
                <c:pt idx="348">
                  <c:v>2591.58</c:v>
                </c:pt>
                <c:pt idx="349">
                  <c:v>#N/A</c:v>
                </c:pt>
                <c:pt idx="350">
                  <c:v>#N/A</c:v>
                </c:pt>
                <c:pt idx="351">
                  <c:v>#N/A</c:v>
                </c:pt>
                <c:pt idx="352">
                  <c:v>#N/A</c:v>
                </c:pt>
                <c:pt idx="353">
                  <c:v>#N/A</c:v>
                </c:pt>
                <c:pt idx="354">
                  <c:v>#N/A</c:v>
                </c:pt>
                <c:pt idx="355">
                  <c:v>2330.12</c:v>
                </c:pt>
                <c:pt idx="356">
                  <c:v>#N/A</c:v>
                </c:pt>
                <c:pt idx="357">
                  <c:v>#N/A</c:v>
                </c:pt>
                <c:pt idx="358">
                  <c:v>#N/A</c:v>
                </c:pt>
                <c:pt idx="359">
                  <c:v>#N/A</c:v>
                </c:pt>
                <c:pt idx="360">
                  <c:v>#N/A</c:v>
                </c:pt>
                <c:pt idx="361">
                  <c:v>#N/A</c:v>
                </c:pt>
                <c:pt idx="362">
                  <c:v>2005.6</c:v>
                </c:pt>
                <c:pt idx="363">
                  <c:v>#N/A</c:v>
                </c:pt>
                <c:pt idx="364">
                  <c:v>#N/A</c:v>
                </c:pt>
              </c:numCache>
            </c:numRef>
          </c:val>
          <c:smooth val="0"/>
          <c:extLst>
            <c:ext xmlns:c16="http://schemas.microsoft.com/office/drawing/2014/chart" uri="{C3380CC4-5D6E-409C-BE32-E72D297353CC}">
              <c16:uniqueId val="{00000000-A3FC-41B1-B563-3F945E1C51A6}"/>
            </c:ext>
          </c:extLst>
        </c:ser>
        <c:ser>
          <c:idx val="2"/>
          <c:order val="2"/>
          <c:tx>
            <c:strRef>
              <c:f>玻璃月度周度图表!$M$17</c:f>
              <c:strCache>
                <c:ptCount val="1"/>
                <c:pt idx="0">
                  <c:v>2021</c:v>
                </c:pt>
              </c:strCache>
            </c:strRef>
          </c:tx>
          <c:spPr>
            <a:ln w="28575" cap="rnd">
              <a:solidFill>
                <a:srgbClr val="9BBB59">
                  <a:lumMod val="50000"/>
                </a:srgbClr>
              </a:solidFill>
              <a:round/>
            </a:ln>
            <a:effectLst/>
          </c:spPr>
          <c:marker>
            <c:symbol val="none"/>
          </c:marker>
          <c:cat>
            <c:numRef>
              <c:f>玻璃月度周度图表!$I$18:$I$382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玻璃月度周度图表!$M$18:$M$382</c:f>
              <c:numCache>
                <c:formatCode>0.00_ </c:formatCode>
                <c:ptCount val="365"/>
                <c:pt idx="0">
                  <c:v>3720.8</c:v>
                </c:pt>
                <c:pt idx="1">
                  <c:v>#N/A</c:v>
                </c:pt>
                <c:pt idx="2">
                  <c:v>#N/A</c:v>
                </c:pt>
                <c:pt idx="3">
                  <c:v>#N/A</c:v>
                </c:pt>
                <c:pt idx="4">
                  <c:v>#N/A</c:v>
                </c:pt>
                <c:pt idx="5">
                  <c:v>#N/A</c:v>
                </c:pt>
                <c:pt idx="6">
                  <c:v>#N/A</c:v>
                </c:pt>
                <c:pt idx="7">
                  <c:v>3555.27</c:v>
                </c:pt>
                <c:pt idx="8">
                  <c:v>#N/A</c:v>
                </c:pt>
                <c:pt idx="9">
                  <c:v>#N/A</c:v>
                </c:pt>
                <c:pt idx="10">
                  <c:v>#N/A</c:v>
                </c:pt>
                <c:pt idx="11">
                  <c:v>#N/A</c:v>
                </c:pt>
                <c:pt idx="12">
                  <c:v>#N/A</c:v>
                </c:pt>
                <c:pt idx="13">
                  <c:v>#N/A</c:v>
                </c:pt>
                <c:pt idx="14">
                  <c:v>3442.85</c:v>
                </c:pt>
                <c:pt idx="15">
                  <c:v>#N/A</c:v>
                </c:pt>
                <c:pt idx="16">
                  <c:v>#N/A</c:v>
                </c:pt>
                <c:pt idx="17">
                  <c:v>#N/A</c:v>
                </c:pt>
                <c:pt idx="18">
                  <c:v>#N/A</c:v>
                </c:pt>
                <c:pt idx="19">
                  <c:v>#N/A</c:v>
                </c:pt>
                <c:pt idx="20">
                  <c:v>#N/A</c:v>
                </c:pt>
                <c:pt idx="21">
                  <c:v>3553.4</c:v>
                </c:pt>
                <c:pt idx="22">
                  <c:v>#N/A</c:v>
                </c:pt>
                <c:pt idx="23">
                  <c:v>#N/A</c:v>
                </c:pt>
                <c:pt idx="24">
                  <c:v>#N/A</c:v>
                </c:pt>
                <c:pt idx="25">
                  <c:v>#N/A</c:v>
                </c:pt>
                <c:pt idx="26">
                  <c:v>#N/A</c:v>
                </c:pt>
                <c:pt idx="27">
                  <c:v>#N/A</c:v>
                </c:pt>
                <c:pt idx="28">
                  <c:v>3961.2</c:v>
                </c:pt>
                <c:pt idx="29">
                  <c:v>#N/A</c:v>
                </c:pt>
                <c:pt idx="30">
                  <c:v>#N/A</c:v>
                </c:pt>
                <c:pt idx="31">
                  <c:v>#N/A</c:v>
                </c:pt>
                <c:pt idx="32">
                  <c:v>#N/A</c:v>
                </c:pt>
                <c:pt idx="33">
                  <c:v>#N/A</c:v>
                </c:pt>
                <c:pt idx="34">
                  <c:v>#N/A</c:v>
                </c:pt>
                <c:pt idx="35">
                  <c:v>4363.3599999999997</c:v>
                </c:pt>
                <c:pt idx="36">
                  <c:v>#N/A</c:v>
                </c:pt>
                <c:pt idx="37">
                  <c:v>#N/A</c:v>
                </c:pt>
                <c:pt idx="38">
                  <c:v>#N/A</c:v>
                </c:pt>
                <c:pt idx="39">
                  <c:v>#N/A</c:v>
                </c:pt>
                <c:pt idx="40">
                  <c:v>#N/A</c:v>
                </c:pt>
                <c:pt idx="41">
                  <c:v>#N/A</c:v>
                </c:pt>
                <c:pt idx="42">
                  <c:v>4700.1499999999996</c:v>
                </c:pt>
                <c:pt idx="43">
                  <c:v>#N/A</c:v>
                </c:pt>
                <c:pt idx="44">
                  <c:v>#N/A</c:v>
                </c:pt>
                <c:pt idx="45">
                  <c:v>#N/A</c:v>
                </c:pt>
                <c:pt idx="46">
                  <c:v>#N/A</c:v>
                </c:pt>
                <c:pt idx="47">
                  <c:v>#N/A</c:v>
                </c:pt>
                <c:pt idx="48">
                  <c:v>#N/A</c:v>
                </c:pt>
                <c:pt idx="49">
                  <c:v>4705.72</c:v>
                </c:pt>
                <c:pt idx="50">
                  <c:v>#N/A</c:v>
                </c:pt>
                <c:pt idx="51">
                  <c:v>#N/A</c:v>
                </c:pt>
                <c:pt idx="52">
                  <c:v>#N/A</c:v>
                </c:pt>
                <c:pt idx="53">
                  <c:v>#N/A</c:v>
                </c:pt>
                <c:pt idx="54">
                  <c:v>#N/A</c:v>
                </c:pt>
                <c:pt idx="55">
                  <c:v>#N/A</c:v>
                </c:pt>
                <c:pt idx="56">
                  <c:v>4508.3999999999996</c:v>
                </c:pt>
                <c:pt idx="57">
                  <c:v>#N/A</c:v>
                </c:pt>
                <c:pt idx="58">
                  <c:v>#N/A</c:v>
                </c:pt>
                <c:pt idx="59">
                  <c:v>#N/A</c:v>
                </c:pt>
                <c:pt idx="60">
                  <c:v>#N/A</c:v>
                </c:pt>
                <c:pt idx="61">
                  <c:v>#N/A</c:v>
                </c:pt>
                <c:pt idx="62">
                  <c:v>#N/A</c:v>
                </c:pt>
                <c:pt idx="63">
                  <c:v>4316.32</c:v>
                </c:pt>
                <c:pt idx="64">
                  <c:v>#N/A</c:v>
                </c:pt>
                <c:pt idx="65">
                  <c:v>#N/A</c:v>
                </c:pt>
                <c:pt idx="66">
                  <c:v>#N/A</c:v>
                </c:pt>
                <c:pt idx="67">
                  <c:v>#N/A</c:v>
                </c:pt>
                <c:pt idx="68">
                  <c:v>#N/A</c:v>
                </c:pt>
                <c:pt idx="69">
                  <c:v>#N/A</c:v>
                </c:pt>
                <c:pt idx="70">
                  <c:v>4014.33</c:v>
                </c:pt>
                <c:pt idx="71">
                  <c:v>#N/A</c:v>
                </c:pt>
                <c:pt idx="72">
                  <c:v>#N/A</c:v>
                </c:pt>
                <c:pt idx="73">
                  <c:v>#N/A</c:v>
                </c:pt>
                <c:pt idx="74">
                  <c:v>#N/A</c:v>
                </c:pt>
                <c:pt idx="75">
                  <c:v>#N/A</c:v>
                </c:pt>
                <c:pt idx="76">
                  <c:v>#N/A</c:v>
                </c:pt>
                <c:pt idx="77">
                  <c:v>4014.19</c:v>
                </c:pt>
                <c:pt idx="78">
                  <c:v>#N/A</c:v>
                </c:pt>
                <c:pt idx="79">
                  <c:v>#N/A</c:v>
                </c:pt>
                <c:pt idx="80">
                  <c:v>#N/A</c:v>
                </c:pt>
                <c:pt idx="81">
                  <c:v>#N/A</c:v>
                </c:pt>
                <c:pt idx="82">
                  <c:v>#N/A</c:v>
                </c:pt>
                <c:pt idx="83">
                  <c:v>#N/A</c:v>
                </c:pt>
                <c:pt idx="84">
                  <c:v>4069.64</c:v>
                </c:pt>
                <c:pt idx="85">
                  <c:v>#N/A</c:v>
                </c:pt>
                <c:pt idx="86">
                  <c:v>#N/A</c:v>
                </c:pt>
                <c:pt idx="87">
                  <c:v>#N/A</c:v>
                </c:pt>
                <c:pt idx="88">
                  <c:v>#N/A</c:v>
                </c:pt>
                <c:pt idx="89">
                  <c:v>#N/A</c:v>
                </c:pt>
                <c:pt idx="90">
                  <c:v>#N/A</c:v>
                </c:pt>
                <c:pt idx="91">
                  <c:v>3476</c:v>
                </c:pt>
                <c:pt idx="92">
                  <c:v>#N/A</c:v>
                </c:pt>
                <c:pt idx="93">
                  <c:v>#N/A</c:v>
                </c:pt>
                <c:pt idx="94">
                  <c:v>#N/A</c:v>
                </c:pt>
                <c:pt idx="95">
                  <c:v>#N/A</c:v>
                </c:pt>
                <c:pt idx="96">
                  <c:v>#N/A</c:v>
                </c:pt>
                <c:pt idx="97">
                  <c:v>#N/A</c:v>
                </c:pt>
                <c:pt idx="98">
                  <c:v>3149.55</c:v>
                </c:pt>
                <c:pt idx="99">
                  <c:v>#N/A</c:v>
                </c:pt>
                <c:pt idx="100">
                  <c:v>#N/A</c:v>
                </c:pt>
                <c:pt idx="101">
                  <c:v>#N/A</c:v>
                </c:pt>
                <c:pt idx="102">
                  <c:v>#N/A</c:v>
                </c:pt>
                <c:pt idx="103">
                  <c:v>#N/A</c:v>
                </c:pt>
                <c:pt idx="104">
                  <c:v>#N/A</c:v>
                </c:pt>
                <c:pt idx="105">
                  <c:v>2675.68</c:v>
                </c:pt>
                <c:pt idx="106">
                  <c:v>#N/A</c:v>
                </c:pt>
                <c:pt idx="107">
                  <c:v>#N/A</c:v>
                </c:pt>
                <c:pt idx="108">
                  <c:v>#N/A</c:v>
                </c:pt>
                <c:pt idx="109">
                  <c:v>#N/A</c:v>
                </c:pt>
                <c:pt idx="110">
                  <c:v>#N/A</c:v>
                </c:pt>
                <c:pt idx="111">
                  <c:v>#N/A</c:v>
                </c:pt>
                <c:pt idx="112">
                  <c:v>2517.8200000000002</c:v>
                </c:pt>
                <c:pt idx="113">
                  <c:v>#N/A</c:v>
                </c:pt>
                <c:pt idx="114">
                  <c:v>#N/A</c:v>
                </c:pt>
                <c:pt idx="115">
                  <c:v>#N/A</c:v>
                </c:pt>
                <c:pt idx="116">
                  <c:v>#N/A</c:v>
                </c:pt>
                <c:pt idx="117">
                  <c:v>#N/A</c:v>
                </c:pt>
                <c:pt idx="118">
                  <c:v>#N/A</c:v>
                </c:pt>
                <c:pt idx="119">
                  <c:v>2460.52</c:v>
                </c:pt>
                <c:pt idx="120">
                  <c:v>#N/A</c:v>
                </c:pt>
                <c:pt idx="121">
                  <c:v>#N/A</c:v>
                </c:pt>
                <c:pt idx="122">
                  <c:v>#N/A</c:v>
                </c:pt>
                <c:pt idx="123">
                  <c:v>#N/A</c:v>
                </c:pt>
                <c:pt idx="124">
                  <c:v>#N/A</c:v>
                </c:pt>
                <c:pt idx="125">
                  <c:v>#N/A</c:v>
                </c:pt>
                <c:pt idx="126">
                  <c:v>2402.7199999999998</c:v>
                </c:pt>
                <c:pt idx="127">
                  <c:v>#N/A</c:v>
                </c:pt>
                <c:pt idx="128">
                  <c:v>#N/A</c:v>
                </c:pt>
                <c:pt idx="129">
                  <c:v>#N/A</c:v>
                </c:pt>
                <c:pt idx="130">
                  <c:v>#N/A</c:v>
                </c:pt>
                <c:pt idx="131">
                  <c:v>#N/A</c:v>
                </c:pt>
                <c:pt idx="132">
                  <c:v>#N/A</c:v>
                </c:pt>
                <c:pt idx="133">
                  <c:v>2257.62</c:v>
                </c:pt>
                <c:pt idx="134">
                  <c:v>#N/A</c:v>
                </c:pt>
                <c:pt idx="135">
                  <c:v>#N/A</c:v>
                </c:pt>
                <c:pt idx="136">
                  <c:v>#N/A</c:v>
                </c:pt>
                <c:pt idx="137">
                  <c:v>#N/A</c:v>
                </c:pt>
                <c:pt idx="138">
                  <c:v>#N/A</c:v>
                </c:pt>
                <c:pt idx="139">
                  <c:v>#N/A</c:v>
                </c:pt>
                <c:pt idx="140">
                  <c:v>2059.02</c:v>
                </c:pt>
                <c:pt idx="141">
                  <c:v>#N/A</c:v>
                </c:pt>
                <c:pt idx="142">
                  <c:v>#N/A</c:v>
                </c:pt>
                <c:pt idx="143">
                  <c:v>#N/A</c:v>
                </c:pt>
                <c:pt idx="144">
                  <c:v>#N/A</c:v>
                </c:pt>
                <c:pt idx="145">
                  <c:v>#N/A</c:v>
                </c:pt>
                <c:pt idx="146">
                  <c:v>#N/A</c:v>
                </c:pt>
                <c:pt idx="147">
                  <c:v>1805.82</c:v>
                </c:pt>
                <c:pt idx="148">
                  <c:v>#N/A</c:v>
                </c:pt>
                <c:pt idx="149">
                  <c:v>#N/A</c:v>
                </c:pt>
                <c:pt idx="150">
                  <c:v>#N/A</c:v>
                </c:pt>
                <c:pt idx="151">
                  <c:v>#N/A</c:v>
                </c:pt>
                <c:pt idx="152">
                  <c:v>#N/A</c:v>
                </c:pt>
                <c:pt idx="153">
                  <c:v>#N/A</c:v>
                </c:pt>
                <c:pt idx="154">
                  <c:v>1725.12</c:v>
                </c:pt>
                <c:pt idx="155">
                  <c:v>#N/A</c:v>
                </c:pt>
                <c:pt idx="156">
                  <c:v>#N/A</c:v>
                </c:pt>
                <c:pt idx="157">
                  <c:v>#N/A</c:v>
                </c:pt>
                <c:pt idx="158">
                  <c:v>#N/A</c:v>
                </c:pt>
                <c:pt idx="159">
                  <c:v>#N/A</c:v>
                </c:pt>
                <c:pt idx="160">
                  <c:v>#N/A</c:v>
                </c:pt>
                <c:pt idx="161">
                  <c:v>1822.22</c:v>
                </c:pt>
                <c:pt idx="162">
                  <c:v>#N/A</c:v>
                </c:pt>
                <c:pt idx="163">
                  <c:v>#N/A</c:v>
                </c:pt>
                <c:pt idx="164">
                  <c:v>#N/A</c:v>
                </c:pt>
                <c:pt idx="165">
                  <c:v>#N/A</c:v>
                </c:pt>
                <c:pt idx="166">
                  <c:v>#N/A</c:v>
                </c:pt>
                <c:pt idx="167">
                  <c:v>#N/A</c:v>
                </c:pt>
                <c:pt idx="168">
                  <c:v>2028.02</c:v>
                </c:pt>
                <c:pt idx="169">
                  <c:v>#N/A</c:v>
                </c:pt>
                <c:pt idx="170">
                  <c:v>#N/A</c:v>
                </c:pt>
                <c:pt idx="171">
                  <c:v>#N/A</c:v>
                </c:pt>
                <c:pt idx="172">
                  <c:v>#N/A</c:v>
                </c:pt>
                <c:pt idx="173">
                  <c:v>#N/A</c:v>
                </c:pt>
                <c:pt idx="174">
                  <c:v>#N/A</c:v>
                </c:pt>
                <c:pt idx="175">
                  <c:v>2147.5</c:v>
                </c:pt>
                <c:pt idx="176">
                  <c:v>#N/A</c:v>
                </c:pt>
                <c:pt idx="177">
                  <c:v>#N/A</c:v>
                </c:pt>
                <c:pt idx="178">
                  <c:v>#N/A</c:v>
                </c:pt>
                <c:pt idx="179">
                  <c:v>#N/A</c:v>
                </c:pt>
                <c:pt idx="180">
                  <c:v>#N/A</c:v>
                </c:pt>
                <c:pt idx="181">
                  <c:v>#N/A</c:v>
                </c:pt>
                <c:pt idx="182">
                  <c:v>2099.16</c:v>
                </c:pt>
                <c:pt idx="183">
                  <c:v>#N/A</c:v>
                </c:pt>
                <c:pt idx="184">
                  <c:v>#N/A</c:v>
                </c:pt>
                <c:pt idx="185">
                  <c:v>#N/A</c:v>
                </c:pt>
                <c:pt idx="186">
                  <c:v>#N/A</c:v>
                </c:pt>
                <c:pt idx="187">
                  <c:v>#N/A</c:v>
                </c:pt>
                <c:pt idx="188">
                  <c:v>#N/A</c:v>
                </c:pt>
                <c:pt idx="189">
                  <c:v>2115.6</c:v>
                </c:pt>
                <c:pt idx="190">
                  <c:v>#N/A</c:v>
                </c:pt>
                <c:pt idx="191">
                  <c:v>#N/A</c:v>
                </c:pt>
                <c:pt idx="192">
                  <c:v>#N/A</c:v>
                </c:pt>
                <c:pt idx="193">
                  <c:v>#N/A</c:v>
                </c:pt>
                <c:pt idx="194">
                  <c:v>#N/A</c:v>
                </c:pt>
                <c:pt idx="195">
                  <c:v>#N/A</c:v>
                </c:pt>
                <c:pt idx="196">
                  <c:v>2005.31</c:v>
                </c:pt>
                <c:pt idx="197">
                  <c:v>#N/A</c:v>
                </c:pt>
                <c:pt idx="198">
                  <c:v>#N/A</c:v>
                </c:pt>
                <c:pt idx="199">
                  <c:v>#N/A</c:v>
                </c:pt>
                <c:pt idx="200">
                  <c:v>#N/A</c:v>
                </c:pt>
                <c:pt idx="201">
                  <c:v>#N/A</c:v>
                </c:pt>
                <c:pt idx="202">
                  <c:v>#N/A</c:v>
                </c:pt>
                <c:pt idx="203">
                  <c:v>1655.2</c:v>
                </c:pt>
                <c:pt idx="204">
                  <c:v>#N/A</c:v>
                </c:pt>
                <c:pt idx="205">
                  <c:v>#N/A</c:v>
                </c:pt>
                <c:pt idx="206">
                  <c:v>#N/A</c:v>
                </c:pt>
                <c:pt idx="207">
                  <c:v>#N/A</c:v>
                </c:pt>
                <c:pt idx="208">
                  <c:v>#N/A</c:v>
                </c:pt>
                <c:pt idx="209">
                  <c:v>#N/A</c:v>
                </c:pt>
                <c:pt idx="210">
                  <c:v>1515.12</c:v>
                </c:pt>
                <c:pt idx="211">
                  <c:v>#N/A</c:v>
                </c:pt>
                <c:pt idx="212">
                  <c:v>#N/A</c:v>
                </c:pt>
                <c:pt idx="213">
                  <c:v>#N/A</c:v>
                </c:pt>
                <c:pt idx="214">
                  <c:v>#N/A</c:v>
                </c:pt>
                <c:pt idx="215">
                  <c:v>#N/A</c:v>
                </c:pt>
                <c:pt idx="216">
                  <c:v>#N/A</c:v>
                </c:pt>
                <c:pt idx="217">
                  <c:v>1405.7</c:v>
                </c:pt>
                <c:pt idx="218">
                  <c:v>#N/A</c:v>
                </c:pt>
                <c:pt idx="219">
                  <c:v>#N/A</c:v>
                </c:pt>
                <c:pt idx="220">
                  <c:v>#N/A</c:v>
                </c:pt>
                <c:pt idx="221">
                  <c:v>#N/A</c:v>
                </c:pt>
                <c:pt idx="222">
                  <c:v>#N/A</c:v>
                </c:pt>
                <c:pt idx="223">
                  <c:v>#N/A</c:v>
                </c:pt>
                <c:pt idx="224">
                  <c:v>1311.71</c:v>
                </c:pt>
                <c:pt idx="225">
                  <c:v>#N/A</c:v>
                </c:pt>
                <c:pt idx="226">
                  <c:v>#N/A</c:v>
                </c:pt>
                <c:pt idx="227">
                  <c:v>#N/A</c:v>
                </c:pt>
                <c:pt idx="228">
                  <c:v>#N/A</c:v>
                </c:pt>
                <c:pt idx="229">
                  <c:v>#N/A</c:v>
                </c:pt>
                <c:pt idx="230">
                  <c:v>#N/A</c:v>
                </c:pt>
                <c:pt idx="231">
                  <c:v>1601.4</c:v>
                </c:pt>
                <c:pt idx="232">
                  <c:v>#N/A</c:v>
                </c:pt>
                <c:pt idx="233">
                  <c:v>#N/A</c:v>
                </c:pt>
                <c:pt idx="234">
                  <c:v>#N/A</c:v>
                </c:pt>
                <c:pt idx="235">
                  <c:v>#N/A</c:v>
                </c:pt>
                <c:pt idx="236">
                  <c:v>#N/A</c:v>
                </c:pt>
                <c:pt idx="237">
                  <c:v>#N/A</c:v>
                </c:pt>
                <c:pt idx="238">
                  <c:v>2223.46</c:v>
                </c:pt>
                <c:pt idx="239">
                  <c:v>#N/A</c:v>
                </c:pt>
                <c:pt idx="240">
                  <c:v>#N/A</c:v>
                </c:pt>
                <c:pt idx="241">
                  <c:v>#N/A</c:v>
                </c:pt>
                <c:pt idx="242">
                  <c:v>#N/A</c:v>
                </c:pt>
                <c:pt idx="243">
                  <c:v>#N/A</c:v>
                </c:pt>
                <c:pt idx="244">
                  <c:v>#N/A</c:v>
                </c:pt>
                <c:pt idx="245">
                  <c:v>2259.5</c:v>
                </c:pt>
                <c:pt idx="246">
                  <c:v>#N/A</c:v>
                </c:pt>
                <c:pt idx="247">
                  <c:v>#N/A</c:v>
                </c:pt>
                <c:pt idx="248">
                  <c:v>#N/A</c:v>
                </c:pt>
                <c:pt idx="249">
                  <c:v>#N/A</c:v>
                </c:pt>
                <c:pt idx="250">
                  <c:v>#N/A</c:v>
                </c:pt>
                <c:pt idx="251">
                  <c:v>#N/A</c:v>
                </c:pt>
                <c:pt idx="252">
                  <c:v>2464.5</c:v>
                </c:pt>
                <c:pt idx="253">
                  <c:v>#N/A</c:v>
                </c:pt>
                <c:pt idx="254">
                  <c:v>#N/A</c:v>
                </c:pt>
                <c:pt idx="255">
                  <c:v>#N/A</c:v>
                </c:pt>
                <c:pt idx="256">
                  <c:v>#N/A</c:v>
                </c:pt>
                <c:pt idx="257">
                  <c:v>#N/A</c:v>
                </c:pt>
                <c:pt idx="258">
                  <c:v>#N/A</c:v>
                </c:pt>
                <c:pt idx="259">
                  <c:v>2708.2</c:v>
                </c:pt>
                <c:pt idx="260">
                  <c:v>#N/A</c:v>
                </c:pt>
                <c:pt idx="261">
                  <c:v>#N/A</c:v>
                </c:pt>
                <c:pt idx="262">
                  <c:v>#N/A</c:v>
                </c:pt>
                <c:pt idx="263">
                  <c:v>#N/A</c:v>
                </c:pt>
                <c:pt idx="264">
                  <c:v>#N/A</c:v>
                </c:pt>
                <c:pt idx="265">
                  <c:v>#N/A</c:v>
                </c:pt>
                <c:pt idx="266">
                  <c:v>2992</c:v>
                </c:pt>
                <c:pt idx="267">
                  <c:v>#N/A</c:v>
                </c:pt>
                <c:pt idx="268">
                  <c:v>#N/A</c:v>
                </c:pt>
                <c:pt idx="269">
                  <c:v>#N/A</c:v>
                </c:pt>
                <c:pt idx="270">
                  <c:v>#N/A</c:v>
                </c:pt>
                <c:pt idx="271">
                  <c:v>#N/A</c:v>
                </c:pt>
                <c:pt idx="272">
                  <c:v>#N/A</c:v>
                </c:pt>
                <c:pt idx="273">
                  <c:v>3113.67</c:v>
                </c:pt>
                <c:pt idx="274">
                  <c:v>#N/A</c:v>
                </c:pt>
                <c:pt idx="275">
                  <c:v>#N/A</c:v>
                </c:pt>
                <c:pt idx="276">
                  <c:v>#N/A</c:v>
                </c:pt>
                <c:pt idx="277">
                  <c:v>#N/A</c:v>
                </c:pt>
                <c:pt idx="278">
                  <c:v>#N/A</c:v>
                </c:pt>
                <c:pt idx="279">
                  <c:v>#N/A</c:v>
                </c:pt>
                <c:pt idx="280">
                  <c:v>3056.8</c:v>
                </c:pt>
                <c:pt idx="281">
                  <c:v>#N/A</c:v>
                </c:pt>
                <c:pt idx="282">
                  <c:v>#N/A</c:v>
                </c:pt>
                <c:pt idx="283">
                  <c:v>#N/A</c:v>
                </c:pt>
                <c:pt idx="284">
                  <c:v>#N/A</c:v>
                </c:pt>
                <c:pt idx="285">
                  <c:v>#N/A</c:v>
                </c:pt>
                <c:pt idx="286">
                  <c:v>#N/A</c:v>
                </c:pt>
                <c:pt idx="287">
                  <c:v>3106.66</c:v>
                </c:pt>
                <c:pt idx="288">
                  <c:v>#N/A</c:v>
                </c:pt>
                <c:pt idx="289">
                  <c:v>#N/A</c:v>
                </c:pt>
                <c:pt idx="290">
                  <c:v>#N/A</c:v>
                </c:pt>
                <c:pt idx="291">
                  <c:v>#N/A</c:v>
                </c:pt>
                <c:pt idx="292">
                  <c:v>#N/A</c:v>
                </c:pt>
                <c:pt idx="293">
                  <c:v>#N/A</c:v>
                </c:pt>
                <c:pt idx="294">
                  <c:v>3128.99</c:v>
                </c:pt>
                <c:pt idx="295">
                  <c:v>#N/A</c:v>
                </c:pt>
                <c:pt idx="296">
                  <c:v>#N/A</c:v>
                </c:pt>
                <c:pt idx="297">
                  <c:v>#N/A</c:v>
                </c:pt>
                <c:pt idx="298">
                  <c:v>#N/A</c:v>
                </c:pt>
                <c:pt idx="299">
                  <c:v>#N/A</c:v>
                </c:pt>
                <c:pt idx="300">
                  <c:v>#N/A</c:v>
                </c:pt>
                <c:pt idx="301">
                  <c:v>3765.62</c:v>
                </c:pt>
                <c:pt idx="302">
                  <c:v>#N/A</c:v>
                </c:pt>
                <c:pt idx="303">
                  <c:v>#N/A</c:v>
                </c:pt>
                <c:pt idx="304">
                  <c:v>#N/A</c:v>
                </c:pt>
                <c:pt idx="305">
                  <c:v>#N/A</c:v>
                </c:pt>
                <c:pt idx="306">
                  <c:v>#N/A</c:v>
                </c:pt>
                <c:pt idx="307">
                  <c:v>#N/A</c:v>
                </c:pt>
                <c:pt idx="308">
                  <c:v>4471.16</c:v>
                </c:pt>
                <c:pt idx="309">
                  <c:v>#N/A</c:v>
                </c:pt>
                <c:pt idx="310">
                  <c:v>#N/A</c:v>
                </c:pt>
                <c:pt idx="311">
                  <c:v>#N/A</c:v>
                </c:pt>
                <c:pt idx="312">
                  <c:v>#N/A</c:v>
                </c:pt>
                <c:pt idx="313">
                  <c:v>#N/A</c:v>
                </c:pt>
                <c:pt idx="314">
                  <c:v>#N/A</c:v>
                </c:pt>
                <c:pt idx="315">
                  <c:v>4915</c:v>
                </c:pt>
                <c:pt idx="316">
                  <c:v>#N/A</c:v>
                </c:pt>
                <c:pt idx="317">
                  <c:v>#N/A</c:v>
                </c:pt>
                <c:pt idx="318">
                  <c:v>#N/A</c:v>
                </c:pt>
                <c:pt idx="319">
                  <c:v>#N/A</c:v>
                </c:pt>
                <c:pt idx="320">
                  <c:v>#N/A</c:v>
                </c:pt>
                <c:pt idx="321">
                  <c:v>#N/A</c:v>
                </c:pt>
                <c:pt idx="322">
                  <c:v>3485.92</c:v>
                </c:pt>
                <c:pt idx="323">
                  <c:v>#N/A</c:v>
                </c:pt>
                <c:pt idx="324">
                  <c:v>#N/A</c:v>
                </c:pt>
                <c:pt idx="325">
                  <c:v>#N/A</c:v>
                </c:pt>
                <c:pt idx="326">
                  <c:v>#N/A</c:v>
                </c:pt>
                <c:pt idx="327">
                  <c:v>#N/A</c:v>
                </c:pt>
                <c:pt idx="328">
                  <c:v>#N/A</c:v>
                </c:pt>
                <c:pt idx="329">
                  <c:v>3002.86</c:v>
                </c:pt>
                <c:pt idx="330">
                  <c:v>#N/A</c:v>
                </c:pt>
                <c:pt idx="331">
                  <c:v>#N/A</c:v>
                </c:pt>
                <c:pt idx="332">
                  <c:v>#N/A</c:v>
                </c:pt>
                <c:pt idx="333">
                  <c:v>#N/A</c:v>
                </c:pt>
                <c:pt idx="334">
                  <c:v>#N/A</c:v>
                </c:pt>
                <c:pt idx="335">
                  <c:v>#N/A</c:v>
                </c:pt>
                <c:pt idx="336">
                  <c:v>2742.3</c:v>
                </c:pt>
                <c:pt idx="337">
                  <c:v>#N/A</c:v>
                </c:pt>
                <c:pt idx="338">
                  <c:v>#N/A</c:v>
                </c:pt>
                <c:pt idx="339">
                  <c:v>#N/A</c:v>
                </c:pt>
                <c:pt idx="340">
                  <c:v>#N/A</c:v>
                </c:pt>
                <c:pt idx="341">
                  <c:v>#N/A</c:v>
                </c:pt>
                <c:pt idx="342">
                  <c:v>#N/A</c:v>
                </c:pt>
                <c:pt idx="343">
                  <c:v>2347.2600000000002</c:v>
                </c:pt>
                <c:pt idx="344">
                  <c:v>#N/A</c:v>
                </c:pt>
                <c:pt idx="345">
                  <c:v>#N/A</c:v>
                </c:pt>
                <c:pt idx="346">
                  <c:v>#N/A</c:v>
                </c:pt>
                <c:pt idx="347">
                  <c:v>#N/A</c:v>
                </c:pt>
                <c:pt idx="348">
                  <c:v>#N/A</c:v>
                </c:pt>
                <c:pt idx="349">
                  <c:v>#N/A</c:v>
                </c:pt>
                <c:pt idx="350">
                  <c:v>1926.2</c:v>
                </c:pt>
                <c:pt idx="351">
                  <c:v>#N/A</c:v>
                </c:pt>
                <c:pt idx="352">
                  <c:v>#N/A</c:v>
                </c:pt>
                <c:pt idx="353">
                  <c:v>#N/A</c:v>
                </c:pt>
                <c:pt idx="354">
                  <c:v>#N/A</c:v>
                </c:pt>
                <c:pt idx="355">
                  <c:v>#N/A</c:v>
                </c:pt>
                <c:pt idx="356">
                  <c:v>#N/A</c:v>
                </c:pt>
                <c:pt idx="357">
                  <c:v>1469.62</c:v>
                </c:pt>
                <c:pt idx="358">
                  <c:v>#N/A</c:v>
                </c:pt>
                <c:pt idx="359">
                  <c:v>#N/A</c:v>
                </c:pt>
                <c:pt idx="360">
                  <c:v>#N/A</c:v>
                </c:pt>
                <c:pt idx="361">
                  <c:v>#N/A</c:v>
                </c:pt>
                <c:pt idx="362">
                  <c:v>#N/A</c:v>
                </c:pt>
                <c:pt idx="363">
                  <c:v>#N/A</c:v>
                </c:pt>
                <c:pt idx="364">
                  <c:v>1208.05</c:v>
                </c:pt>
              </c:numCache>
            </c:numRef>
          </c:val>
          <c:smooth val="0"/>
          <c:extLst>
            <c:ext xmlns:c16="http://schemas.microsoft.com/office/drawing/2014/chart" uri="{C3380CC4-5D6E-409C-BE32-E72D297353CC}">
              <c16:uniqueId val="{00000001-A3FC-41B1-B563-3F945E1C51A6}"/>
            </c:ext>
          </c:extLst>
        </c:ser>
        <c:ser>
          <c:idx val="1"/>
          <c:order val="3"/>
          <c:tx>
            <c:strRef>
              <c:f>玻璃月度周度图表!$L$17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玻璃月度周度图表!$I$18:$I$382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玻璃月度周度图表!$L$18:$L$382</c:f>
              <c:numCache>
                <c:formatCode>0.00_ </c:formatCode>
                <c:ptCount val="365"/>
                <c:pt idx="0">
                  <c:v>#N/A</c:v>
                </c:pt>
                <c:pt idx="1">
                  <c:v>6545.9</c:v>
                </c:pt>
                <c:pt idx="2">
                  <c:v>#N/A</c:v>
                </c:pt>
                <c:pt idx="3">
                  <c:v>#N/A</c:v>
                </c:pt>
                <c:pt idx="4">
                  <c:v>#N/A</c:v>
                </c:pt>
                <c:pt idx="5">
                  <c:v>#N/A</c:v>
                </c:pt>
                <c:pt idx="6">
                  <c:v>#N/A</c:v>
                </c:pt>
                <c:pt idx="7">
                  <c:v>#N/A</c:v>
                </c:pt>
                <c:pt idx="8">
                  <c:v>6724.5</c:v>
                </c:pt>
                <c:pt idx="9">
                  <c:v>#N/A</c:v>
                </c:pt>
                <c:pt idx="10">
                  <c:v>#N/A</c:v>
                </c:pt>
                <c:pt idx="11">
                  <c:v>#N/A</c:v>
                </c:pt>
                <c:pt idx="12">
                  <c:v>#N/A</c:v>
                </c:pt>
                <c:pt idx="13">
                  <c:v>#N/A</c:v>
                </c:pt>
                <c:pt idx="14">
                  <c:v>#N/A</c:v>
                </c:pt>
                <c:pt idx="15">
                  <c:v>6899.84</c:v>
                </c:pt>
                <c:pt idx="16">
                  <c:v>#N/A</c:v>
                </c:pt>
                <c:pt idx="17">
                  <c:v>#N/A</c:v>
                </c:pt>
                <c:pt idx="18">
                  <c:v>#N/A</c:v>
                </c:pt>
                <c:pt idx="19">
                  <c:v>#N/A</c:v>
                </c:pt>
                <c:pt idx="20">
                  <c:v>#N/A</c:v>
                </c:pt>
                <c:pt idx="21">
                  <c:v>#N/A</c:v>
                </c:pt>
                <c:pt idx="22">
                  <c:v>7282.18</c:v>
                </c:pt>
                <c:pt idx="23">
                  <c:v>#N/A</c:v>
                </c:pt>
                <c:pt idx="24">
                  <c:v>#N/A</c:v>
                </c:pt>
                <c:pt idx="25">
                  <c:v>#N/A</c:v>
                </c:pt>
                <c:pt idx="26">
                  <c:v>#N/A</c:v>
                </c:pt>
                <c:pt idx="27">
                  <c:v>#N/A</c:v>
                </c:pt>
                <c:pt idx="28">
                  <c:v>#N/A</c:v>
                </c:pt>
                <c:pt idx="29">
                  <c:v>7257.4</c:v>
                </c:pt>
                <c:pt idx="30">
                  <c:v>#N/A</c:v>
                </c:pt>
                <c:pt idx="31">
                  <c:v>#N/A</c:v>
                </c:pt>
                <c:pt idx="32">
                  <c:v>#N/A</c:v>
                </c:pt>
                <c:pt idx="33">
                  <c:v>#N/A</c:v>
                </c:pt>
                <c:pt idx="34">
                  <c:v>#N/A</c:v>
                </c:pt>
                <c:pt idx="35">
                  <c:v>#N/A</c:v>
                </c:pt>
                <c:pt idx="36">
                  <c:v>7185.3</c:v>
                </c:pt>
                <c:pt idx="37">
                  <c:v>#N/A</c:v>
                </c:pt>
                <c:pt idx="38">
                  <c:v>#N/A</c:v>
                </c:pt>
                <c:pt idx="39">
                  <c:v>#N/A</c:v>
                </c:pt>
                <c:pt idx="40">
                  <c:v>#N/A</c:v>
                </c:pt>
                <c:pt idx="41">
                  <c:v>#N/A</c:v>
                </c:pt>
                <c:pt idx="42">
                  <c:v>#N/A</c:v>
                </c:pt>
                <c:pt idx="43">
                  <c:v>7231.7</c:v>
                </c:pt>
                <c:pt idx="44">
                  <c:v>#N/A</c:v>
                </c:pt>
                <c:pt idx="45">
                  <c:v>#N/A</c:v>
                </c:pt>
                <c:pt idx="46">
                  <c:v>#N/A</c:v>
                </c:pt>
                <c:pt idx="47">
                  <c:v>#N/A</c:v>
                </c:pt>
                <c:pt idx="48">
                  <c:v>#N/A</c:v>
                </c:pt>
                <c:pt idx="49">
                  <c:v>#N/A</c:v>
                </c:pt>
                <c:pt idx="50">
                  <c:v>7260.6</c:v>
                </c:pt>
                <c:pt idx="51">
                  <c:v>#N/A</c:v>
                </c:pt>
                <c:pt idx="52">
                  <c:v>#N/A</c:v>
                </c:pt>
                <c:pt idx="53">
                  <c:v>#N/A</c:v>
                </c:pt>
                <c:pt idx="54">
                  <c:v>#N/A</c:v>
                </c:pt>
                <c:pt idx="55">
                  <c:v>#N/A</c:v>
                </c:pt>
                <c:pt idx="56">
                  <c:v>#N/A</c:v>
                </c:pt>
                <c:pt idx="57">
                  <c:v>7175.4</c:v>
                </c:pt>
                <c:pt idx="58">
                  <c:v>#N/A</c:v>
                </c:pt>
                <c:pt idx="59">
                  <c:v>#N/A</c:v>
                </c:pt>
                <c:pt idx="60">
                  <c:v>#N/A</c:v>
                </c:pt>
                <c:pt idx="61">
                  <c:v>#N/A</c:v>
                </c:pt>
                <c:pt idx="62">
                  <c:v>#N/A</c:v>
                </c:pt>
                <c:pt idx="63">
                  <c:v>#N/A</c:v>
                </c:pt>
                <c:pt idx="64">
                  <c:v>7069.7</c:v>
                </c:pt>
                <c:pt idx="65">
                  <c:v>#N/A</c:v>
                </c:pt>
                <c:pt idx="66">
                  <c:v>#N/A</c:v>
                </c:pt>
                <c:pt idx="67">
                  <c:v>#N/A</c:v>
                </c:pt>
                <c:pt idx="68">
                  <c:v>#N/A</c:v>
                </c:pt>
                <c:pt idx="69">
                  <c:v>#N/A</c:v>
                </c:pt>
                <c:pt idx="70">
                  <c:v>#N/A</c:v>
                </c:pt>
                <c:pt idx="71">
                  <c:v>6969.5</c:v>
                </c:pt>
                <c:pt idx="72">
                  <c:v>#N/A</c:v>
                </c:pt>
                <c:pt idx="73">
                  <c:v>#N/A</c:v>
                </c:pt>
                <c:pt idx="74">
                  <c:v>#N/A</c:v>
                </c:pt>
                <c:pt idx="75">
                  <c:v>#N/A</c:v>
                </c:pt>
                <c:pt idx="76">
                  <c:v>#N/A</c:v>
                </c:pt>
                <c:pt idx="77">
                  <c:v>#N/A</c:v>
                </c:pt>
                <c:pt idx="78">
                  <c:v>7013.7</c:v>
                </c:pt>
                <c:pt idx="79">
                  <c:v>#N/A</c:v>
                </c:pt>
                <c:pt idx="80">
                  <c:v>#N/A</c:v>
                </c:pt>
                <c:pt idx="81">
                  <c:v>#N/A</c:v>
                </c:pt>
                <c:pt idx="82">
                  <c:v>#N/A</c:v>
                </c:pt>
                <c:pt idx="83">
                  <c:v>#N/A</c:v>
                </c:pt>
                <c:pt idx="84">
                  <c:v>#N/A</c:v>
                </c:pt>
                <c:pt idx="85">
                  <c:v>7114.4</c:v>
                </c:pt>
                <c:pt idx="86">
                  <c:v>#N/A</c:v>
                </c:pt>
                <c:pt idx="87">
                  <c:v>#N/A</c:v>
                </c:pt>
                <c:pt idx="88">
                  <c:v>#N/A</c:v>
                </c:pt>
                <c:pt idx="89">
                  <c:v>#N/A</c:v>
                </c:pt>
                <c:pt idx="90">
                  <c:v>#N/A</c:v>
                </c:pt>
                <c:pt idx="91">
                  <c:v>#N/A</c:v>
                </c:pt>
                <c:pt idx="92">
                  <c:v>7047.6</c:v>
                </c:pt>
                <c:pt idx="93">
                  <c:v>#N/A</c:v>
                </c:pt>
                <c:pt idx="94">
                  <c:v>#N/A</c:v>
                </c:pt>
                <c:pt idx="95">
                  <c:v>#N/A</c:v>
                </c:pt>
                <c:pt idx="96">
                  <c:v>#N/A</c:v>
                </c:pt>
                <c:pt idx="97">
                  <c:v>#N/A</c:v>
                </c:pt>
                <c:pt idx="98">
                  <c:v>#N/A</c:v>
                </c:pt>
                <c:pt idx="99">
                  <c:v>7421.6</c:v>
                </c:pt>
                <c:pt idx="100">
                  <c:v>#N/A</c:v>
                </c:pt>
                <c:pt idx="101">
                  <c:v>#N/A</c:v>
                </c:pt>
                <c:pt idx="102">
                  <c:v>#N/A</c:v>
                </c:pt>
                <c:pt idx="103">
                  <c:v>#N/A</c:v>
                </c:pt>
                <c:pt idx="104">
                  <c:v>#N/A</c:v>
                </c:pt>
                <c:pt idx="105">
                  <c:v>#N/A</c:v>
                </c:pt>
                <c:pt idx="106">
                  <c:v>7639.2</c:v>
                </c:pt>
                <c:pt idx="107">
                  <c:v>#N/A</c:v>
                </c:pt>
                <c:pt idx="108">
                  <c:v>#N/A</c:v>
                </c:pt>
                <c:pt idx="109">
                  <c:v>#N/A</c:v>
                </c:pt>
                <c:pt idx="110">
                  <c:v>#N/A</c:v>
                </c:pt>
                <c:pt idx="111">
                  <c:v>#N/A</c:v>
                </c:pt>
                <c:pt idx="112">
                  <c:v>#N/A</c:v>
                </c:pt>
                <c:pt idx="113">
                  <c:v>7469.5</c:v>
                </c:pt>
                <c:pt idx="114">
                  <c:v>#N/A</c:v>
                </c:pt>
                <c:pt idx="115">
                  <c:v>#N/A</c:v>
                </c:pt>
                <c:pt idx="116">
                  <c:v>#N/A</c:v>
                </c:pt>
                <c:pt idx="117">
                  <c:v>#N/A</c:v>
                </c:pt>
                <c:pt idx="118">
                  <c:v>#N/A</c:v>
                </c:pt>
                <c:pt idx="119">
                  <c:v>#N/A</c:v>
                </c:pt>
                <c:pt idx="120">
                  <c:v>7227.4</c:v>
                </c:pt>
                <c:pt idx="121">
                  <c:v>#N/A</c:v>
                </c:pt>
                <c:pt idx="122">
                  <c:v>#N/A</c:v>
                </c:pt>
                <c:pt idx="123">
                  <c:v>#N/A</c:v>
                </c:pt>
                <c:pt idx="124">
                  <c:v>#N/A</c:v>
                </c:pt>
                <c:pt idx="125">
                  <c:v>#N/A</c:v>
                </c:pt>
                <c:pt idx="126">
                  <c:v>#N/A</c:v>
                </c:pt>
                <c:pt idx="127">
                  <c:v>7088.8</c:v>
                </c:pt>
                <c:pt idx="128">
                  <c:v>#N/A</c:v>
                </c:pt>
                <c:pt idx="129">
                  <c:v>#N/A</c:v>
                </c:pt>
                <c:pt idx="130">
                  <c:v>#N/A</c:v>
                </c:pt>
                <c:pt idx="131">
                  <c:v>#N/A</c:v>
                </c:pt>
                <c:pt idx="132">
                  <c:v>#N/A</c:v>
                </c:pt>
                <c:pt idx="133">
                  <c:v>#N/A</c:v>
                </c:pt>
                <c:pt idx="134">
                  <c:v>6848.8</c:v>
                </c:pt>
                <c:pt idx="135">
                  <c:v>#N/A</c:v>
                </c:pt>
                <c:pt idx="136">
                  <c:v>#N/A</c:v>
                </c:pt>
                <c:pt idx="137">
                  <c:v>#N/A</c:v>
                </c:pt>
                <c:pt idx="138">
                  <c:v>#N/A</c:v>
                </c:pt>
                <c:pt idx="139">
                  <c:v>#N/A</c:v>
                </c:pt>
                <c:pt idx="140">
                  <c:v>#N/A</c:v>
                </c:pt>
                <c:pt idx="141">
                  <c:v>7096.21</c:v>
                </c:pt>
                <c:pt idx="142">
                  <c:v>#N/A</c:v>
                </c:pt>
                <c:pt idx="143">
                  <c:v>#N/A</c:v>
                </c:pt>
                <c:pt idx="144">
                  <c:v>#N/A</c:v>
                </c:pt>
                <c:pt idx="145">
                  <c:v>#N/A</c:v>
                </c:pt>
                <c:pt idx="146">
                  <c:v>#N/A</c:v>
                </c:pt>
                <c:pt idx="147">
                  <c:v>#N/A</c:v>
                </c:pt>
                <c:pt idx="148">
                  <c:v>7945.35</c:v>
                </c:pt>
                <c:pt idx="149">
                  <c:v>#N/A</c:v>
                </c:pt>
                <c:pt idx="150">
                  <c:v>#N/A</c:v>
                </c:pt>
                <c:pt idx="151">
                  <c:v>#N/A</c:v>
                </c:pt>
                <c:pt idx="152">
                  <c:v>#N/A</c:v>
                </c:pt>
                <c:pt idx="153">
                  <c:v>#N/A</c:v>
                </c:pt>
                <c:pt idx="154">
                  <c:v>#N/A</c:v>
                </c:pt>
                <c:pt idx="155">
                  <c:v>8111.4</c:v>
                </c:pt>
                <c:pt idx="156">
                  <c:v>#N/A</c:v>
                </c:pt>
                <c:pt idx="157">
                  <c:v>#N/A</c:v>
                </c:pt>
                <c:pt idx="158">
                  <c:v>#N/A</c:v>
                </c:pt>
                <c:pt idx="159">
                  <c:v>#N/A</c:v>
                </c:pt>
                <c:pt idx="160">
                  <c:v>#N/A</c:v>
                </c:pt>
                <c:pt idx="161">
                  <c:v>#N/A</c:v>
                </c:pt>
                <c:pt idx="162">
                  <c:v>8005.05</c:v>
                </c:pt>
                <c:pt idx="163">
                  <c:v>#N/A</c:v>
                </c:pt>
                <c:pt idx="164">
                  <c:v>#N/A</c:v>
                </c:pt>
                <c:pt idx="165">
                  <c:v>#N/A</c:v>
                </c:pt>
                <c:pt idx="166">
                  <c:v>#N/A</c:v>
                </c:pt>
                <c:pt idx="167">
                  <c:v>#N/A</c:v>
                </c:pt>
                <c:pt idx="168">
                  <c:v>#N/A</c:v>
                </c:pt>
                <c:pt idx="169">
                  <c:v>8063.8</c:v>
                </c:pt>
                <c:pt idx="170">
                  <c:v>#N/A</c:v>
                </c:pt>
                <c:pt idx="171">
                  <c:v>#N/A</c:v>
                </c:pt>
                <c:pt idx="172">
                  <c:v>#N/A</c:v>
                </c:pt>
                <c:pt idx="173">
                  <c:v>#N/A</c:v>
                </c:pt>
                <c:pt idx="174">
                  <c:v>#N/A</c:v>
                </c:pt>
                <c:pt idx="175">
                  <c:v>#N/A</c:v>
                </c:pt>
                <c:pt idx="176">
                  <c:v>8087.91</c:v>
                </c:pt>
                <c:pt idx="177">
                  <c:v>#N/A</c:v>
                </c:pt>
                <c:pt idx="178">
                  <c:v>#N/A</c:v>
                </c:pt>
                <c:pt idx="179">
                  <c:v>#N/A</c:v>
                </c:pt>
                <c:pt idx="180">
                  <c:v>#N/A</c:v>
                </c:pt>
                <c:pt idx="181">
                  <c:v>#N/A</c:v>
                </c:pt>
                <c:pt idx="182">
                  <c:v>#N/A</c:v>
                </c:pt>
                <c:pt idx="183">
                  <c:v>8037.1</c:v>
                </c:pt>
                <c:pt idx="184">
                  <c:v>#N/A</c:v>
                </c:pt>
                <c:pt idx="185">
                  <c:v>#N/A</c:v>
                </c:pt>
                <c:pt idx="186">
                  <c:v>#N/A</c:v>
                </c:pt>
                <c:pt idx="187">
                  <c:v>#N/A</c:v>
                </c:pt>
                <c:pt idx="188">
                  <c:v>#N/A</c:v>
                </c:pt>
                <c:pt idx="189">
                  <c:v>#N/A</c:v>
                </c:pt>
                <c:pt idx="190">
                  <c:v>7925.7</c:v>
                </c:pt>
                <c:pt idx="191">
                  <c:v>#N/A</c:v>
                </c:pt>
                <c:pt idx="192">
                  <c:v>#N/A</c:v>
                </c:pt>
                <c:pt idx="193">
                  <c:v>#N/A</c:v>
                </c:pt>
                <c:pt idx="194">
                  <c:v>#N/A</c:v>
                </c:pt>
                <c:pt idx="195">
                  <c:v>#N/A</c:v>
                </c:pt>
                <c:pt idx="196">
                  <c:v>#N/A</c:v>
                </c:pt>
                <c:pt idx="197">
                  <c:v>7884.4</c:v>
                </c:pt>
                <c:pt idx="198">
                  <c:v>#N/A</c:v>
                </c:pt>
                <c:pt idx="199">
                  <c:v>#N/A</c:v>
                </c:pt>
                <c:pt idx="200">
                  <c:v>#N/A</c:v>
                </c:pt>
                <c:pt idx="201">
                  <c:v>#N/A</c:v>
                </c:pt>
                <c:pt idx="202">
                  <c:v>#N/A</c:v>
                </c:pt>
                <c:pt idx="203">
                  <c:v>#N/A</c:v>
                </c:pt>
                <c:pt idx="204">
                  <c:v>7786.66</c:v>
                </c:pt>
                <c:pt idx="205">
                  <c:v>#N/A</c:v>
                </c:pt>
                <c:pt idx="206">
                  <c:v>#N/A</c:v>
                </c:pt>
                <c:pt idx="207">
                  <c:v>#N/A</c:v>
                </c:pt>
                <c:pt idx="208">
                  <c:v>#N/A</c:v>
                </c:pt>
                <c:pt idx="209">
                  <c:v>#N/A</c:v>
                </c:pt>
                <c:pt idx="210">
                  <c:v>#N/A</c:v>
                </c:pt>
                <c:pt idx="211">
                  <c:v>7554.16</c:v>
                </c:pt>
                <c:pt idx="212">
                  <c:v>#N/A</c:v>
                </c:pt>
                <c:pt idx="213">
                  <c:v>#N/A</c:v>
                </c:pt>
                <c:pt idx="214">
                  <c:v>#N/A</c:v>
                </c:pt>
                <c:pt idx="215">
                  <c:v>#N/A</c:v>
                </c:pt>
                <c:pt idx="216">
                  <c:v>#N/A</c:v>
                </c:pt>
                <c:pt idx="217">
                  <c:v>#N/A</c:v>
                </c:pt>
                <c:pt idx="218">
                  <c:v>7461.24</c:v>
                </c:pt>
                <c:pt idx="219">
                  <c:v>#N/A</c:v>
                </c:pt>
                <c:pt idx="220">
                  <c:v>#N/A</c:v>
                </c:pt>
                <c:pt idx="221">
                  <c:v>#N/A</c:v>
                </c:pt>
                <c:pt idx="222">
                  <c:v>#N/A</c:v>
                </c:pt>
                <c:pt idx="223">
                  <c:v>#N/A</c:v>
                </c:pt>
                <c:pt idx="224">
                  <c:v>#N/A</c:v>
                </c:pt>
                <c:pt idx="225">
                  <c:v>7304.94</c:v>
                </c:pt>
                <c:pt idx="226">
                  <c:v>#N/A</c:v>
                </c:pt>
                <c:pt idx="227">
                  <c:v>#N/A</c:v>
                </c:pt>
                <c:pt idx="228">
                  <c:v>#N/A</c:v>
                </c:pt>
                <c:pt idx="229">
                  <c:v>#N/A</c:v>
                </c:pt>
                <c:pt idx="230">
                  <c:v>#N/A</c:v>
                </c:pt>
                <c:pt idx="231">
                  <c:v>#N/A</c:v>
                </c:pt>
                <c:pt idx="232">
                  <c:v>7233.8</c:v>
                </c:pt>
                <c:pt idx="233">
                  <c:v>#N/A</c:v>
                </c:pt>
                <c:pt idx="234">
                  <c:v>#N/A</c:v>
                </c:pt>
                <c:pt idx="235">
                  <c:v>#N/A</c:v>
                </c:pt>
                <c:pt idx="236">
                  <c:v>#N/A</c:v>
                </c:pt>
                <c:pt idx="237">
                  <c:v>#N/A</c:v>
                </c:pt>
                <c:pt idx="238">
                  <c:v>#N/A</c:v>
                </c:pt>
                <c:pt idx="239">
                  <c:v>7160.55</c:v>
                </c:pt>
                <c:pt idx="240">
                  <c:v>#N/A</c:v>
                </c:pt>
                <c:pt idx="241">
                  <c:v>#N/A</c:v>
                </c:pt>
                <c:pt idx="242">
                  <c:v>#N/A</c:v>
                </c:pt>
                <c:pt idx="243">
                  <c:v>#N/A</c:v>
                </c:pt>
                <c:pt idx="244">
                  <c:v>#N/A</c:v>
                </c:pt>
                <c:pt idx="245">
                  <c:v>#N/A</c:v>
                </c:pt>
                <c:pt idx="246">
                  <c:v>6956.5</c:v>
                </c:pt>
                <c:pt idx="247">
                  <c:v>#N/A</c:v>
                </c:pt>
                <c:pt idx="248">
                  <c:v>#N/A</c:v>
                </c:pt>
                <c:pt idx="249">
                  <c:v>#N/A</c:v>
                </c:pt>
                <c:pt idx="250">
                  <c:v>#N/A</c:v>
                </c:pt>
                <c:pt idx="251">
                  <c:v>#N/A</c:v>
                </c:pt>
                <c:pt idx="252">
                  <c:v>#N/A</c:v>
                </c:pt>
                <c:pt idx="253">
                  <c:v>6854.1</c:v>
                </c:pt>
                <c:pt idx="254">
                  <c:v>#N/A</c:v>
                </c:pt>
                <c:pt idx="255">
                  <c:v>#N/A</c:v>
                </c:pt>
                <c:pt idx="256">
                  <c:v>#N/A</c:v>
                </c:pt>
                <c:pt idx="257">
                  <c:v>#N/A</c:v>
                </c:pt>
                <c:pt idx="258">
                  <c:v>#N/A</c:v>
                </c:pt>
                <c:pt idx="259">
                  <c:v>#N/A</c:v>
                </c:pt>
                <c:pt idx="260">
                  <c:v>6726.86</c:v>
                </c:pt>
                <c:pt idx="261">
                  <c:v>#N/A</c:v>
                </c:pt>
                <c:pt idx="262">
                  <c:v>#N/A</c:v>
                </c:pt>
                <c:pt idx="263">
                  <c:v>#N/A</c:v>
                </c:pt>
                <c:pt idx="264">
                  <c:v>#N/A</c:v>
                </c:pt>
                <c:pt idx="265">
                  <c:v>#N/A</c:v>
                </c:pt>
                <c:pt idx="266">
                  <c:v>#N/A</c:v>
                </c:pt>
                <c:pt idx="267">
                  <c:v>6560.62</c:v>
                </c:pt>
                <c:pt idx="268">
                  <c:v>#N/A</c:v>
                </c:pt>
                <c:pt idx="269">
                  <c:v>#N/A</c:v>
                </c:pt>
                <c:pt idx="270">
                  <c:v>#N/A</c:v>
                </c:pt>
                <c:pt idx="271">
                  <c:v>#N/A</c:v>
                </c:pt>
                <c:pt idx="272">
                  <c:v>#N/A</c:v>
                </c:pt>
                <c:pt idx="273">
                  <c:v>#N/A</c:v>
                </c:pt>
                <c:pt idx="274">
                  <c:v>6328.59</c:v>
                </c:pt>
                <c:pt idx="275">
                  <c:v>#N/A</c:v>
                </c:pt>
                <c:pt idx="276">
                  <c:v>#N/A</c:v>
                </c:pt>
                <c:pt idx="277">
                  <c:v>#N/A</c:v>
                </c:pt>
                <c:pt idx="278">
                  <c:v>#N/A</c:v>
                </c:pt>
                <c:pt idx="279">
                  <c:v>#N/A</c:v>
                </c:pt>
                <c:pt idx="280">
                  <c:v>#N/A</c:v>
                </c:pt>
                <c:pt idx="281">
                  <c:v>6151.34</c:v>
                </c:pt>
                <c:pt idx="282">
                  <c:v>#N/A</c:v>
                </c:pt>
                <c:pt idx="283">
                  <c:v>#N/A</c:v>
                </c:pt>
                <c:pt idx="284">
                  <c:v>#N/A</c:v>
                </c:pt>
                <c:pt idx="285">
                  <c:v>#N/A</c:v>
                </c:pt>
                <c:pt idx="286">
                  <c:v>#N/A</c:v>
                </c:pt>
                <c:pt idx="287">
                  <c:v>#N/A</c:v>
                </c:pt>
                <c:pt idx="288">
                  <c:v>5782.78</c:v>
                </c:pt>
                <c:pt idx="289">
                  <c:v>#N/A</c:v>
                </c:pt>
                <c:pt idx="290">
                  <c:v>#N/A</c:v>
                </c:pt>
                <c:pt idx="291">
                  <c:v>#N/A</c:v>
                </c:pt>
                <c:pt idx="292">
                  <c:v>#N/A</c:v>
                </c:pt>
                <c:pt idx="293">
                  <c:v>#N/A</c:v>
                </c:pt>
                <c:pt idx="294">
                  <c:v>#N/A</c:v>
                </c:pt>
                <c:pt idx="295">
                  <c:v>5531.28</c:v>
                </c:pt>
                <c:pt idx="296">
                  <c:v>#N/A</c:v>
                </c:pt>
                <c:pt idx="297">
                  <c:v>#N/A</c:v>
                </c:pt>
                <c:pt idx="298">
                  <c:v>#N/A</c:v>
                </c:pt>
                <c:pt idx="299">
                  <c:v>#N/A</c:v>
                </c:pt>
                <c:pt idx="300">
                  <c:v>#N/A</c:v>
                </c:pt>
                <c:pt idx="301">
                  <c:v>#N/A</c:v>
                </c:pt>
                <c:pt idx="302">
                  <c:v>5114.1000000000004</c:v>
                </c:pt>
                <c:pt idx="303">
                  <c:v>#N/A</c:v>
                </c:pt>
                <c:pt idx="304">
                  <c:v>#N/A</c:v>
                </c:pt>
                <c:pt idx="305">
                  <c:v>#N/A</c:v>
                </c:pt>
                <c:pt idx="306">
                  <c:v>#N/A</c:v>
                </c:pt>
                <c:pt idx="307">
                  <c:v>#N/A</c:v>
                </c:pt>
                <c:pt idx="308">
                  <c:v>#N/A</c:v>
                </c:pt>
                <c:pt idx="309">
                  <c:v>4629.3999999999996</c:v>
                </c:pt>
                <c:pt idx="310">
                  <c:v>#N/A</c:v>
                </c:pt>
                <c:pt idx="311">
                  <c:v>#N/A</c:v>
                </c:pt>
                <c:pt idx="312">
                  <c:v>#N/A</c:v>
                </c:pt>
                <c:pt idx="313">
                  <c:v>#N/A</c:v>
                </c:pt>
                <c:pt idx="314">
                  <c:v>#N/A</c:v>
                </c:pt>
                <c:pt idx="315">
                  <c:v>#N/A</c:v>
                </c:pt>
                <c:pt idx="316">
                  <c:v>4275.5</c:v>
                </c:pt>
                <c:pt idx="317">
                  <c:v>#N/A</c:v>
                </c:pt>
                <c:pt idx="318">
                  <c:v>#N/A</c:v>
                </c:pt>
                <c:pt idx="319">
                  <c:v>#N/A</c:v>
                </c:pt>
                <c:pt idx="320">
                  <c:v>#N/A</c:v>
                </c:pt>
                <c:pt idx="321">
                  <c:v>#N/A</c:v>
                </c:pt>
                <c:pt idx="322">
                  <c:v>#N/A</c:v>
                </c:pt>
                <c:pt idx="323">
                  <c:v>4810</c:v>
                </c:pt>
                <c:pt idx="324">
                  <c:v>#N/A</c:v>
                </c:pt>
                <c:pt idx="325">
                  <c:v>#N/A</c:v>
                </c:pt>
                <c:pt idx="326">
                  <c:v>#N/A</c:v>
                </c:pt>
                <c:pt idx="327">
                  <c:v>#N/A</c:v>
                </c:pt>
                <c:pt idx="328">
                  <c:v>#N/A</c:v>
                </c:pt>
                <c:pt idx="329">
                  <c:v>#N/A</c:v>
                </c:pt>
                <c:pt idx="330">
                  <c:v>3557.82</c:v>
                </c:pt>
                <c:pt idx="331">
                  <c:v>#N/A</c:v>
                </c:pt>
                <c:pt idx="332">
                  <c:v>#N/A</c:v>
                </c:pt>
                <c:pt idx="333">
                  <c:v>#N/A</c:v>
                </c:pt>
                <c:pt idx="334">
                  <c:v>#N/A</c:v>
                </c:pt>
                <c:pt idx="335">
                  <c:v>#N/A</c:v>
                </c:pt>
                <c:pt idx="336">
                  <c:v>#N/A</c:v>
                </c:pt>
                <c:pt idx="337">
                  <c:v>3557.82</c:v>
                </c:pt>
                <c:pt idx="338">
                  <c:v>#N/A</c:v>
                </c:pt>
                <c:pt idx="339">
                  <c:v>#N/A</c:v>
                </c:pt>
                <c:pt idx="340">
                  <c:v>#N/A</c:v>
                </c:pt>
                <c:pt idx="341">
                  <c:v>#N/A</c:v>
                </c:pt>
                <c:pt idx="342">
                  <c:v>#N/A</c:v>
                </c:pt>
                <c:pt idx="343">
                  <c:v>#N/A</c:v>
                </c:pt>
                <c:pt idx="344">
                  <c:v>3598.71</c:v>
                </c:pt>
                <c:pt idx="345">
                  <c:v>#N/A</c:v>
                </c:pt>
                <c:pt idx="346">
                  <c:v>#N/A</c:v>
                </c:pt>
                <c:pt idx="347">
                  <c:v>#N/A</c:v>
                </c:pt>
                <c:pt idx="348">
                  <c:v>#N/A</c:v>
                </c:pt>
                <c:pt idx="349">
                  <c:v>#N/A</c:v>
                </c:pt>
                <c:pt idx="350">
                  <c:v>#N/A</c:v>
                </c:pt>
                <c:pt idx="351">
                  <c:v>3920.37</c:v>
                </c:pt>
                <c:pt idx="352">
                  <c:v>#N/A</c:v>
                </c:pt>
                <c:pt idx="353">
                  <c:v>#N/A</c:v>
                </c:pt>
                <c:pt idx="354">
                  <c:v>#N/A</c:v>
                </c:pt>
                <c:pt idx="355">
                  <c:v>#N/A</c:v>
                </c:pt>
                <c:pt idx="356">
                  <c:v>#N/A</c:v>
                </c:pt>
                <c:pt idx="357">
                  <c:v>#N/A</c:v>
                </c:pt>
                <c:pt idx="358">
                  <c:v>3905.84</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A3FC-41B1-B563-3F945E1C51A6}"/>
            </c:ext>
          </c:extLst>
        </c:ser>
        <c:ser>
          <c:idx val="0"/>
          <c:order val="4"/>
          <c:tx>
            <c:strRef>
              <c:f>玻璃月度周度图表!$K$17</c:f>
              <c:strCache>
                <c:ptCount val="1"/>
                <c:pt idx="0">
                  <c:v>2023</c:v>
                </c:pt>
              </c:strCache>
            </c:strRef>
          </c:tx>
          <c:spPr>
            <a:ln w="28575" cap="rnd">
              <a:solidFill>
                <a:srgbClr val="0070C0"/>
              </a:solidFill>
              <a:round/>
            </a:ln>
            <a:effectLst/>
          </c:spPr>
          <c:marker>
            <c:symbol val="none"/>
          </c:marker>
          <c:cat>
            <c:numRef>
              <c:f>玻璃月度周度图表!$I$18:$I$382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玻璃月度周度图表!$K$18:$K$382</c:f>
              <c:numCache>
                <c:formatCode>0.00_ </c:formatCode>
                <c:ptCount val="365"/>
                <c:pt idx="0">
                  <c:v>#N/A</c:v>
                </c:pt>
                <c:pt idx="1">
                  <c:v>#N/A</c:v>
                </c:pt>
                <c:pt idx="2">
                  <c:v>3206.2</c:v>
                </c:pt>
                <c:pt idx="3">
                  <c:v>#N/A</c:v>
                </c:pt>
                <c:pt idx="4">
                  <c:v>#N/A</c:v>
                </c:pt>
                <c:pt idx="5">
                  <c:v>#N/A</c:v>
                </c:pt>
                <c:pt idx="6">
                  <c:v>#N/A</c:v>
                </c:pt>
                <c:pt idx="7">
                  <c:v>#N/A</c:v>
                </c:pt>
                <c:pt idx="8">
                  <c:v>#N/A</c:v>
                </c:pt>
                <c:pt idx="9">
                  <c:v>3235.3</c:v>
                </c:pt>
                <c:pt idx="10">
                  <c:v>#N/A</c:v>
                </c:pt>
                <c:pt idx="11">
                  <c:v>#N/A</c:v>
                </c:pt>
                <c:pt idx="12">
                  <c:v>#N/A</c:v>
                </c:pt>
                <c:pt idx="13">
                  <c:v>#N/A</c:v>
                </c:pt>
                <c:pt idx="14">
                  <c:v>#N/A</c:v>
                </c:pt>
                <c:pt idx="15">
                  <c:v>#N/A</c:v>
                </c:pt>
                <c:pt idx="16">
                  <c:v>3167.2</c:v>
                </c:pt>
                <c:pt idx="17">
                  <c:v>#N/A</c:v>
                </c:pt>
                <c:pt idx="18">
                  <c:v>#N/A</c:v>
                </c:pt>
                <c:pt idx="19">
                  <c:v>#N/A</c:v>
                </c:pt>
                <c:pt idx="20">
                  <c:v>#N/A</c:v>
                </c:pt>
                <c:pt idx="21">
                  <c:v>#N/A</c:v>
                </c:pt>
                <c:pt idx="22">
                  <c:v>#N/A</c:v>
                </c:pt>
                <c:pt idx="23">
                  <c:v>3287.9</c:v>
                </c:pt>
                <c:pt idx="24">
                  <c:v>#N/A</c:v>
                </c:pt>
                <c:pt idx="25">
                  <c:v>#N/A</c:v>
                </c:pt>
                <c:pt idx="26">
                  <c:v>#N/A</c:v>
                </c:pt>
                <c:pt idx="27">
                  <c:v>#N/A</c:v>
                </c:pt>
                <c:pt idx="28">
                  <c:v>#N/A</c:v>
                </c:pt>
                <c:pt idx="29">
                  <c:v>#N/A</c:v>
                </c:pt>
                <c:pt idx="30">
                  <c:v>3770.1</c:v>
                </c:pt>
                <c:pt idx="31">
                  <c:v>#N/A</c:v>
                </c:pt>
                <c:pt idx="32">
                  <c:v>#N/A</c:v>
                </c:pt>
                <c:pt idx="33">
                  <c:v>#N/A</c:v>
                </c:pt>
                <c:pt idx="34">
                  <c:v>#N/A</c:v>
                </c:pt>
                <c:pt idx="35">
                  <c:v>#N/A</c:v>
                </c:pt>
                <c:pt idx="36">
                  <c:v>#N/A</c:v>
                </c:pt>
                <c:pt idx="37">
                  <c:v>3899.1</c:v>
                </c:pt>
                <c:pt idx="38">
                  <c:v>#N/A</c:v>
                </c:pt>
                <c:pt idx="39">
                  <c:v>#N/A</c:v>
                </c:pt>
                <c:pt idx="40">
                  <c:v>#N/A</c:v>
                </c:pt>
                <c:pt idx="41">
                  <c:v>#N/A</c:v>
                </c:pt>
                <c:pt idx="42">
                  <c:v>#N/A</c:v>
                </c:pt>
                <c:pt idx="43">
                  <c:v>#N/A</c:v>
                </c:pt>
                <c:pt idx="44">
                  <c:v>4056.7</c:v>
                </c:pt>
                <c:pt idx="45">
                  <c:v>#N/A</c:v>
                </c:pt>
                <c:pt idx="46">
                  <c:v>#N/A</c:v>
                </c:pt>
                <c:pt idx="47">
                  <c:v>#N/A</c:v>
                </c:pt>
                <c:pt idx="48">
                  <c:v>#N/A</c:v>
                </c:pt>
                <c:pt idx="49">
                  <c:v>#N/A</c:v>
                </c:pt>
                <c:pt idx="50">
                  <c:v>#N/A</c:v>
                </c:pt>
                <c:pt idx="51">
                  <c:v>4128.3</c:v>
                </c:pt>
                <c:pt idx="52">
                  <c:v>#N/A</c:v>
                </c:pt>
                <c:pt idx="53">
                  <c:v>#N/A</c:v>
                </c:pt>
                <c:pt idx="54">
                  <c:v>#N/A</c:v>
                </c:pt>
                <c:pt idx="55">
                  <c:v>#N/A</c:v>
                </c:pt>
                <c:pt idx="56">
                  <c:v>#N/A</c:v>
                </c:pt>
                <c:pt idx="57">
                  <c:v>#N/A</c:v>
                </c:pt>
                <c:pt idx="58">
                  <c:v>4126.8</c:v>
                </c:pt>
                <c:pt idx="59">
                  <c:v>#N/A</c:v>
                </c:pt>
                <c:pt idx="60">
                  <c:v>#N/A</c:v>
                </c:pt>
                <c:pt idx="61">
                  <c:v>#N/A</c:v>
                </c:pt>
                <c:pt idx="62">
                  <c:v>#N/A</c:v>
                </c:pt>
                <c:pt idx="63">
                  <c:v>#N/A</c:v>
                </c:pt>
                <c:pt idx="64">
                  <c:v>#N/A</c:v>
                </c:pt>
                <c:pt idx="65">
                  <c:v>4065.8</c:v>
                </c:pt>
                <c:pt idx="66">
                  <c:v>#N/A</c:v>
                </c:pt>
                <c:pt idx="67">
                  <c:v>#N/A</c:v>
                </c:pt>
                <c:pt idx="68">
                  <c:v>#N/A</c:v>
                </c:pt>
                <c:pt idx="69">
                  <c:v>#N/A</c:v>
                </c:pt>
                <c:pt idx="70">
                  <c:v>#N/A</c:v>
                </c:pt>
                <c:pt idx="71">
                  <c:v>#N/A</c:v>
                </c:pt>
                <c:pt idx="72">
                  <c:v>4030.4</c:v>
                </c:pt>
                <c:pt idx="73">
                  <c:v>#N/A</c:v>
                </c:pt>
                <c:pt idx="74">
                  <c:v>#N/A</c:v>
                </c:pt>
                <c:pt idx="75">
                  <c:v>#N/A</c:v>
                </c:pt>
                <c:pt idx="76">
                  <c:v>#N/A</c:v>
                </c:pt>
                <c:pt idx="77">
                  <c:v>#N/A</c:v>
                </c:pt>
                <c:pt idx="78">
                  <c:v>#N/A</c:v>
                </c:pt>
                <c:pt idx="79">
                  <c:v>4034</c:v>
                </c:pt>
                <c:pt idx="80">
                  <c:v>#N/A</c:v>
                </c:pt>
                <c:pt idx="81">
                  <c:v>#N/A</c:v>
                </c:pt>
                <c:pt idx="82">
                  <c:v>#N/A</c:v>
                </c:pt>
                <c:pt idx="83">
                  <c:v>#N/A</c:v>
                </c:pt>
                <c:pt idx="84">
                  <c:v>#N/A</c:v>
                </c:pt>
                <c:pt idx="85">
                  <c:v>#N/A</c:v>
                </c:pt>
                <c:pt idx="86">
                  <c:v>4295.3</c:v>
                </c:pt>
                <c:pt idx="87">
                  <c:v>#N/A</c:v>
                </c:pt>
                <c:pt idx="88">
                  <c:v>#N/A</c:v>
                </c:pt>
                <c:pt idx="89">
                  <c:v>#N/A</c:v>
                </c:pt>
                <c:pt idx="90">
                  <c:v>#N/A</c:v>
                </c:pt>
                <c:pt idx="91">
                  <c:v>#N/A</c:v>
                </c:pt>
                <c:pt idx="92">
                  <c:v>#N/A</c:v>
                </c:pt>
                <c:pt idx="93">
                  <c:v>4142.8</c:v>
                </c:pt>
                <c:pt idx="94">
                  <c:v>#N/A</c:v>
                </c:pt>
                <c:pt idx="95">
                  <c:v>#N/A</c:v>
                </c:pt>
                <c:pt idx="96">
                  <c:v>#N/A</c:v>
                </c:pt>
                <c:pt idx="97">
                  <c:v>#N/A</c:v>
                </c:pt>
                <c:pt idx="98">
                  <c:v>#N/A</c:v>
                </c:pt>
                <c:pt idx="99">
                  <c:v>#N/A</c:v>
                </c:pt>
                <c:pt idx="100">
                  <c:v>4164.2</c:v>
                </c:pt>
                <c:pt idx="101">
                  <c:v>#N/A</c:v>
                </c:pt>
                <c:pt idx="102">
                  <c:v>#N/A</c:v>
                </c:pt>
                <c:pt idx="103">
                  <c:v>#N/A</c:v>
                </c:pt>
                <c:pt idx="104">
                  <c:v>#N/A</c:v>
                </c:pt>
                <c:pt idx="105">
                  <c:v>#N/A</c:v>
                </c:pt>
                <c:pt idx="106">
                  <c:v>#N/A</c:v>
                </c:pt>
                <c:pt idx="107">
                  <c:v>4166.6000000000004</c:v>
                </c:pt>
                <c:pt idx="108">
                  <c:v>#N/A</c:v>
                </c:pt>
                <c:pt idx="109">
                  <c:v>#N/A</c:v>
                </c:pt>
                <c:pt idx="110">
                  <c:v>#N/A</c:v>
                </c:pt>
                <c:pt idx="111">
                  <c:v>#N/A</c:v>
                </c:pt>
                <c:pt idx="112">
                  <c:v>#N/A</c:v>
                </c:pt>
                <c:pt idx="113">
                  <c:v>#N/A</c:v>
                </c:pt>
                <c:pt idx="114">
                  <c:v>4103.6000000000004</c:v>
                </c:pt>
                <c:pt idx="115">
                  <c:v>#N/A</c:v>
                </c:pt>
                <c:pt idx="116">
                  <c:v>#N/A</c:v>
                </c:pt>
                <c:pt idx="117">
                  <c:v>#N/A</c:v>
                </c:pt>
                <c:pt idx="118">
                  <c:v>#N/A</c:v>
                </c:pt>
                <c:pt idx="119">
                  <c:v>#N/A</c:v>
                </c:pt>
                <c:pt idx="120">
                  <c:v>#N/A</c:v>
                </c:pt>
                <c:pt idx="121">
                  <c:v>4428.1000000000004</c:v>
                </c:pt>
                <c:pt idx="122">
                  <c:v>#N/A</c:v>
                </c:pt>
                <c:pt idx="123">
                  <c:v>#N/A</c:v>
                </c:pt>
                <c:pt idx="124">
                  <c:v>#N/A</c:v>
                </c:pt>
                <c:pt idx="125">
                  <c:v>#N/A</c:v>
                </c:pt>
                <c:pt idx="126">
                  <c:v>#N/A</c:v>
                </c:pt>
                <c:pt idx="127">
                  <c:v>#N/A</c:v>
                </c:pt>
                <c:pt idx="128">
                  <c:v>4284.7</c:v>
                </c:pt>
                <c:pt idx="129">
                  <c:v>#N/A</c:v>
                </c:pt>
                <c:pt idx="130">
                  <c:v>#N/A</c:v>
                </c:pt>
                <c:pt idx="131">
                  <c:v>#N/A</c:v>
                </c:pt>
                <c:pt idx="132">
                  <c:v>#N/A</c:v>
                </c:pt>
                <c:pt idx="133">
                  <c:v>#N/A</c:v>
                </c:pt>
                <c:pt idx="134">
                  <c:v>#N/A</c:v>
                </c:pt>
                <c:pt idx="135">
                  <c:v>4106.8</c:v>
                </c:pt>
                <c:pt idx="136">
                  <c:v>#N/A</c:v>
                </c:pt>
                <c:pt idx="137">
                  <c:v>#N/A</c:v>
                </c:pt>
                <c:pt idx="138">
                  <c:v>#N/A</c:v>
                </c:pt>
                <c:pt idx="139">
                  <c:v>#N/A</c:v>
                </c:pt>
                <c:pt idx="140">
                  <c:v>#N/A</c:v>
                </c:pt>
                <c:pt idx="141">
                  <c:v>#N/A</c:v>
                </c:pt>
                <c:pt idx="142">
                  <c:v>4163.3999999999996</c:v>
                </c:pt>
                <c:pt idx="143">
                  <c:v>#N/A</c:v>
                </c:pt>
                <c:pt idx="144">
                  <c:v>#N/A</c:v>
                </c:pt>
                <c:pt idx="145">
                  <c:v>#N/A</c:v>
                </c:pt>
                <c:pt idx="146">
                  <c:v>#N/A</c:v>
                </c:pt>
                <c:pt idx="147">
                  <c:v>#N/A</c:v>
                </c:pt>
                <c:pt idx="148">
                  <c:v>#N/A</c:v>
                </c:pt>
                <c:pt idx="149">
                  <c:v>4571.3999999999996</c:v>
                </c:pt>
                <c:pt idx="150">
                  <c:v>#N/A</c:v>
                </c:pt>
                <c:pt idx="151">
                  <c:v>#N/A</c:v>
                </c:pt>
                <c:pt idx="152">
                  <c:v>#N/A</c:v>
                </c:pt>
                <c:pt idx="153">
                  <c:v>#N/A</c:v>
                </c:pt>
                <c:pt idx="154">
                  <c:v>#N/A</c:v>
                </c:pt>
                <c:pt idx="155">
                  <c:v>#N/A</c:v>
                </c:pt>
                <c:pt idx="156">
                  <c:v>4646.5</c:v>
                </c:pt>
                <c:pt idx="157">
                  <c:v>#N/A</c:v>
                </c:pt>
                <c:pt idx="158">
                  <c:v>#N/A</c:v>
                </c:pt>
                <c:pt idx="159">
                  <c:v>#N/A</c:v>
                </c:pt>
                <c:pt idx="160">
                  <c:v>#N/A</c:v>
                </c:pt>
                <c:pt idx="161">
                  <c:v>#N/A</c:v>
                </c:pt>
                <c:pt idx="162">
                  <c:v>#N/A</c:v>
                </c:pt>
                <c:pt idx="163">
                  <c:v>4750.8</c:v>
                </c:pt>
                <c:pt idx="164">
                  <c:v>#N/A</c:v>
                </c:pt>
                <c:pt idx="165">
                  <c:v>#N/A</c:v>
                </c:pt>
                <c:pt idx="166">
                  <c:v>#N/A</c:v>
                </c:pt>
                <c:pt idx="167">
                  <c:v>#N/A</c:v>
                </c:pt>
                <c:pt idx="168">
                  <c:v>#N/A</c:v>
                </c:pt>
                <c:pt idx="169">
                  <c:v>#N/A</c:v>
                </c:pt>
                <c:pt idx="170">
                  <c:v>5234.5</c:v>
                </c:pt>
                <c:pt idx="171">
                  <c:v>#N/A</c:v>
                </c:pt>
                <c:pt idx="172">
                  <c:v>#N/A</c:v>
                </c:pt>
                <c:pt idx="173">
                  <c:v>#N/A</c:v>
                </c:pt>
                <c:pt idx="174">
                  <c:v>#N/A</c:v>
                </c:pt>
                <c:pt idx="175">
                  <c:v>#N/A</c:v>
                </c:pt>
                <c:pt idx="176">
                  <c:v>#N/A</c:v>
                </c:pt>
                <c:pt idx="177">
                  <c:v>5589.7</c:v>
                </c:pt>
                <c:pt idx="178">
                  <c:v>#N/A</c:v>
                </c:pt>
                <c:pt idx="179">
                  <c:v>#N/A</c:v>
                </c:pt>
                <c:pt idx="180">
                  <c:v>#N/A</c:v>
                </c:pt>
                <c:pt idx="181">
                  <c:v>#N/A</c:v>
                </c:pt>
                <c:pt idx="182">
                  <c:v>#N/A</c:v>
                </c:pt>
                <c:pt idx="183">
                  <c:v>#N/A</c:v>
                </c:pt>
                <c:pt idx="184">
                  <c:v>5573.9</c:v>
                </c:pt>
                <c:pt idx="185">
                  <c:v>#N/A</c:v>
                </c:pt>
                <c:pt idx="186">
                  <c:v>#N/A</c:v>
                </c:pt>
                <c:pt idx="187">
                  <c:v>#N/A</c:v>
                </c:pt>
                <c:pt idx="188">
                  <c:v>#N/A</c:v>
                </c:pt>
                <c:pt idx="189">
                  <c:v>#N/A</c:v>
                </c:pt>
                <c:pt idx="190">
                  <c:v>#N/A</c:v>
                </c:pt>
                <c:pt idx="191">
                  <c:v>5524.7</c:v>
                </c:pt>
                <c:pt idx="192">
                  <c:v>#N/A</c:v>
                </c:pt>
                <c:pt idx="193">
                  <c:v>#N/A</c:v>
                </c:pt>
                <c:pt idx="194">
                  <c:v>#N/A</c:v>
                </c:pt>
                <c:pt idx="195">
                  <c:v>#N/A</c:v>
                </c:pt>
                <c:pt idx="196">
                  <c:v>#N/A</c:v>
                </c:pt>
                <c:pt idx="197">
                  <c:v>#N/A</c:v>
                </c:pt>
                <c:pt idx="198">
                  <c:v>5479.6</c:v>
                </c:pt>
                <c:pt idx="199">
                  <c:v>#N/A</c:v>
                </c:pt>
                <c:pt idx="200">
                  <c:v>#N/A</c:v>
                </c:pt>
                <c:pt idx="201">
                  <c:v>#N/A</c:v>
                </c:pt>
                <c:pt idx="202">
                  <c:v>#N/A</c:v>
                </c:pt>
                <c:pt idx="203">
                  <c:v>#N/A</c:v>
                </c:pt>
                <c:pt idx="204">
                  <c:v>#N/A</c:v>
                </c:pt>
                <c:pt idx="205">
                  <c:v>5518.1</c:v>
                </c:pt>
                <c:pt idx="206">
                  <c:v>#N/A</c:v>
                </c:pt>
                <c:pt idx="207">
                  <c:v>#N/A</c:v>
                </c:pt>
                <c:pt idx="208">
                  <c:v>#N/A</c:v>
                </c:pt>
                <c:pt idx="209">
                  <c:v>#N/A</c:v>
                </c:pt>
                <c:pt idx="210">
                  <c:v>#N/A</c:v>
                </c:pt>
                <c:pt idx="211">
                  <c:v>#N/A</c:v>
                </c:pt>
                <c:pt idx="212">
                  <c:v>5553.7</c:v>
                </c:pt>
                <c:pt idx="213">
                  <c:v>#N/A</c:v>
                </c:pt>
                <c:pt idx="214">
                  <c:v>#N/A</c:v>
                </c:pt>
                <c:pt idx="215">
                  <c:v>#N/A</c:v>
                </c:pt>
                <c:pt idx="216">
                  <c:v>#N/A</c:v>
                </c:pt>
                <c:pt idx="217">
                  <c:v>#N/A</c:v>
                </c:pt>
                <c:pt idx="218">
                  <c:v>#N/A</c:v>
                </c:pt>
                <c:pt idx="219">
                  <c:v>5217.1000000000004</c:v>
                </c:pt>
                <c:pt idx="220">
                  <c:v>#N/A</c:v>
                </c:pt>
                <c:pt idx="221">
                  <c:v>#N/A</c:v>
                </c:pt>
                <c:pt idx="222">
                  <c:v>#N/A</c:v>
                </c:pt>
                <c:pt idx="223">
                  <c:v>#N/A</c:v>
                </c:pt>
                <c:pt idx="224">
                  <c:v>#N/A</c:v>
                </c:pt>
                <c:pt idx="225">
                  <c:v>#N/A</c:v>
                </c:pt>
                <c:pt idx="226">
                  <c:v>4813</c:v>
                </c:pt>
                <c:pt idx="227">
                  <c:v>#N/A</c:v>
                </c:pt>
                <c:pt idx="228">
                  <c:v>#N/A</c:v>
                </c:pt>
                <c:pt idx="229">
                  <c:v>#N/A</c:v>
                </c:pt>
                <c:pt idx="230">
                  <c:v>#N/A</c:v>
                </c:pt>
                <c:pt idx="231">
                  <c:v>#N/A</c:v>
                </c:pt>
                <c:pt idx="232">
                  <c:v>#N/A</c:v>
                </c:pt>
                <c:pt idx="233">
                  <c:v>4612.3</c:v>
                </c:pt>
                <c:pt idx="234">
                  <c:v>#N/A</c:v>
                </c:pt>
                <c:pt idx="235">
                  <c:v>#N/A</c:v>
                </c:pt>
                <c:pt idx="236">
                  <c:v>#N/A</c:v>
                </c:pt>
                <c:pt idx="237">
                  <c:v>#N/A</c:v>
                </c:pt>
                <c:pt idx="238">
                  <c:v>#N/A</c:v>
                </c:pt>
                <c:pt idx="239">
                  <c:v>#N/A</c:v>
                </c:pt>
                <c:pt idx="240">
                  <c:v>4527.22</c:v>
                </c:pt>
                <c:pt idx="241">
                  <c:v>#N/A</c:v>
                </c:pt>
                <c:pt idx="242">
                  <c:v>#N/A</c:v>
                </c:pt>
                <c:pt idx="243">
                  <c:v>#N/A</c:v>
                </c:pt>
                <c:pt idx="244">
                  <c:v>#N/A</c:v>
                </c:pt>
                <c:pt idx="245">
                  <c:v>#N/A</c:v>
                </c:pt>
                <c:pt idx="246">
                  <c:v>#N/A</c:v>
                </c:pt>
                <c:pt idx="247">
                  <c:v>4574.6000000000004</c:v>
                </c:pt>
                <c:pt idx="248">
                  <c:v>#N/A</c:v>
                </c:pt>
                <c:pt idx="249">
                  <c:v>#N/A</c:v>
                </c:pt>
                <c:pt idx="250">
                  <c:v>#N/A</c:v>
                </c:pt>
                <c:pt idx="251">
                  <c:v>#N/A</c:v>
                </c:pt>
                <c:pt idx="252">
                  <c:v>#N/A</c:v>
                </c:pt>
                <c:pt idx="253">
                  <c:v>#N/A</c:v>
                </c:pt>
                <c:pt idx="254">
                  <c:v>5030.8999999999996</c:v>
                </c:pt>
                <c:pt idx="255">
                  <c:v>#N/A</c:v>
                </c:pt>
                <c:pt idx="256">
                  <c:v>#N/A</c:v>
                </c:pt>
                <c:pt idx="257">
                  <c:v>#N/A</c:v>
                </c:pt>
                <c:pt idx="258">
                  <c:v>#N/A</c:v>
                </c:pt>
                <c:pt idx="259">
                  <c:v>#N/A</c:v>
                </c:pt>
                <c:pt idx="260">
                  <c:v>#N/A</c:v>
                </c:pt>
                <c:pt idx="261">
                  <c:v>5854.4</c:v>
                </c:pt>
                <c:pt idx="262">
                  <c:v>#N/A</c:v>
                </c:pt>
                <c:pt idx="263">
                  <c:v>#N/A</c:v>
                </c:pt>
                <c:pt idx="264">
                  <c:v>#N/A</c:v>
                </c:pt>
                <c:pt idx="265">
                  <c:v>#N/A</c:v>
                </c:pt>
                <c:pt idx="266">
                  <c:v>#N/A</c:v>
                </c:pt>
                <c:pt idx="267">
                  <c:v>#N/A</c:v>
                </c:pt>
                <c:pt idx="268">
                  <c:v>6215.4</c:v>
                </c:pt>
                <c:pt idx="269">
                  <c:v>#N/A</c:v>
                </c:pt>
                <c:pt idx="270">
                  <c:v>#N/A</c:v>
                </c:pt>
                <c:pt idx="271">
                  <c:v>#N/A</c:v>
                </c:pt>
                <c:pt idx="272">
                  <c:v>#N/A</c:v>
                </c:pt>
                <c:pt idx="273">
                  <c:v>#N/A</c:v>
                </c:pt>
                <c:pt idx="274">
                  <c:v>#N/A</c:v>
                </c:pt>
                <c:pt idx="275">
                  <c:v>6427.5</c:v>
                </c:pt>
                <c:pt idx="276">
                  <c:v>#N/A</c:v>
                </c:pt>
                <c:pt idx="277">
                  <c:v>#N/A</c:v>
                </c:pt>
                <c:pt idx="278">
                  <c:v>#N/A</c:v>
                </c:pt>
                <c:pt idx="279">
                  <c:v>#N/A</c:v>
                </c:pt>
                <c:pt idx="280">
                  <c:v>#N/A</c:v>
                </c:pt>
                <c:pt idx="281">
                  <c:v>#N/A</c:v>
                </c:pt>
                <c:pt idx="282">
                  <c:v>6898.3</c:v>
                </c:pt>
                <c:pt idx="283">
                  <c:v>#N/A</c:v>
                </c:pt>
                <c:pt idx="284">
                  <c:v>#N/A</c:v>
                </c:pt>
                <c:pt idx="285">
                  <c:v>#N/A</c:v>
                </c:pt>
                <c:pt idx="286">
                  <c:v>#N/A</c:v>
                </c:pt>
                <c:pt idx="287">
                  <c:v>#N/A</c:v>
                </c:pt>
                <c:pt idx="288">
                  <c:v>#N/A</c:v>
                </c:pt>
                <c:pt idx="289">
                  <c:v>7260.07</c:v>
                </c:pt>
                <c:pt idx="290">
                  <c:v>#N/A</c:v>
                </c:pt>
                <c:pt idx="291">
                  <c:v>#N/A</c:v>
                </c:pt>
                <c:pt idx="292">
                  <c:v>#N/A</c:v>
                </c:pt>
                <c:pt idx="293">
                  <c:v>#N/A</c:v>
                </c:pt>
                <c:pt idx="294">
                  <c:v>#N/A</c:v>
                </c:pt>
                <c:pt idx="295">
                  <c:v>#N/A</c:v>
                </c:pt>
                <c:pt idx="296">
                  <c:v>7875</c:v>
                </c:pt>
                <c:pt idx="297">
                  <c:v>#N/A</c:v>
                </c:pt>
                <c:pt idx="298">
                  <c:v>#N/A</c:v>
                </c:pt>
                <c:pt idx="299">
                  <c:v>#N/A</c:v>
                </c:pt>
                <c:pt idx="300">
                  <c:v>#N/A</c:v>
                </c:pt>
                <c:pt idx="301">
                  <c:v>#N/A</c:v>
                </c:pt>
                <c:pt idx="302">
                  <c:v>#N/A</c:v>
                </c:pt>
                <c:pt idx="303">
                  <c:v>8223.7000000000007</c:v>
                </c:pt>
                <c:pt idx="304">
                  <c:v>#N/A</c:v>
                </c:pt>
                <c:pt idx="305">
                  <c:v>#N/A</c:v>
                </c:pt>
                <c:pt idx="306">
                  <c:v>#N/A</c:v>
                </c:pt>
                <c:pt idx="307">
                  <c:v>#N/A</c:v>
                </c:pt>
                <c:pt idx="308">
                  <c:v>#N/A</c:v>
                </c:pt>
                <c:pt idx="309">
                  <c:v>#N/A</c:v>
                </c:pt>
                <c:pt idx="310">
                  <c:v>8149.1</c:v>
                </c:pt>
                <c:pt idx="311">
                  <c:v>#N/A</c:v>
                </c:pt>
                <c:pt idx="312">
                  <c:v>#N/A</c:v>
                </c:pt>
                <c:pt idx="313">
                  <c:v>#N/A</c:v>
                </c:pt>
                <c:pt idx="314">
                  <c:v>#N/A</c:v>
                </c:pt>
                <c:pt idx="315">
                  <c:v>#N/A</c:v>
                </c:pt>
                <c:pt idx="316">
                  <c:v>#N/A</c:v>
                </c:pt>
                <c:pt idx="317">
                  <c:v>8058.3</c:v>
                </c:pt>
                <c:pt idx="318">
                  <c:v>#N/A</c:v>
                </c:pt>
                <c:pt idx="319">
                  <c:v>#N/A</c:v>
                </c:pt>
                <c:pt idx="320">
                  <c:v>#N/A</c:v>
                </c:pt>
                <c:pt idx="321">
                  <c:v>#N/A</c:v>
                </c:pt>
                <c:pt idx="322">
                  <c:v>#N/A</c:v>
                </c:pt>
                <c:pt idx="323">
                  <c:v>#N/A</c:v>
                </c:pt>
                <c:pt idx="324">
                  <c:v>7780.8</c:v>
                </c:pt>
                <c:pt idx="325">
                  <c:v>#N/A</c:v>
                </c:pt>
                <c:pt idx="326">
                  <c:v>#N/A</c:v>
                </c:pt>
                <c:pt idx="327">
                  <c:v>#N/A</c:v>
                </c:pt>
                <c:pt idx="328">
                  <c:v>#N/A</c:v>
                </c:pt>
                <c:pt idx="329">
                  <c:v>#N/A</c:v>
                </c:pt>
                <c:pt idx="330">
                  <c:v>#N/A</c:v>
                </c:pt>
                <c:pt idx="331">
                  <c:v>7514.8</c:v>
                </c:pt>
                <c:pt idx="332">
                  <c:v>#N/A</c:v>
                </c:pt>
                <c:pt idx="333">
                  <c:v>#N/A</c:v>
                </c:pt>
                <c:pt idx="334">
                  <c:v>#N/A</c:v>
                </c:pt>
                <c:pt idx="335">
                  <c:v>#N/A</c:v>
                </c:pt>
                <c:pt idx="336">
                  <c:v>#N/A</c:v>
                </c:pt>
                <c:pt idx="337">
                  <c:v>#N/A</c:v>
                </c:pt>
                <c:pt idx="338">
                  <c:v>7612.2</c:v>
                </c:pt>
                <c:pt idx="339">
                  <c:v>#N/A</c:v>
                </c:pt>
                <c:pt idx="340">
                  <c:v>#N/A</c:v>
                </c:pt>
                <c:pt idx="341">
                  <c:v>#N/A</c:v>
                </c:pt>
                <c:pt idx="342">
                  <c:v>#N/A</c:v>
                </c:pt>
                <c:pt idx="343">
                  <c:v>#N/A</c:v>
                </c:pt>
                <c:pt idx="344">
                  <c:v>#N/A</c:v>
                </c:pt>
                <c:pt idx="345">
                  <c:v>6432.7</c:v>
                </c:pt>
                <c:pt idx="346">
                  <c:v>#N/A</c:v>
                </c:pt>
                <c:pt idx="347">
                  <c:v>#N/A</c:v>
                </c:pt>
                <c:pt idx="348">
                  <c:v>#N/A</c:v>
                </c:pt>
                <c:pt idx="349">
                  <c:v>#N/A</c:v>
                </c:pt>
                <c:pt idx="350">
                  <c:v>#N/A</c:v>
                </c:pt>
                <c:pt idx="351">
                  <c:v>#N/A</c:v>
                </c:pt>
                <c:pt idx="352">
                  <c:v>6151.8</c:v>
                </c:pt>
                <c:pt idx="353">
                  <c:v>#N/A</c:v>
                </c:pt>
                <c:pt idx="354">
                  <c:v>#N/A</c:v>
                </c:pt>
                <c:pt idx="355">
                  <c:v>#N/A</c:v>
                </c:pt>
                <c:pt idx="356">
                  <c:v>#N/A</c:v>
                </c:pt>
                <c:pt idx="357">
                  <c:v>#N/A</c:v>
                </c:pt>
                <c:pt idx="358">
                  <c:v>#N/A</c:v>
                </c:pt>
                <c:pt idx="359">
                  <c:v>6378.9</c:v>
                </c:pt>
                <c:pt idx="360">
                  <c:v>#N/A</c:v>
                </c:pt>
                <c:pt idx="361">
                  <c:v>#N/A</c:v>
                </c:pt>
                <c:pt idx="362">
                  <c:v>#N/A</c:v>
                </c:pt>
                <c:pt idx="363">
                  <c:v>#N/A</c:v>
                </c:pt>
                <c:pt idx="364">
                  <c:v>#N/A</c:v>
                </c:pt>
              </c:numCache>
            </c:numRef>
          </c:val>
          <c:smooth val="0"/>
          <c:extLst>
            <c:ext xmlns:c16="http://schemas.microsoft.com/office/drawing/2014/chart" uri="{C3380CC4-5D6E-409C-BE32-E72D297353CC}">
              <c16:uniqueId val="{00000003-A3FC-41B1-B563-3F945E1C51A6}"/>
            </c:ext>
          </c:extLst>
        </c:ser>
        <c:ser>
          <c:idx val="5"/>
          <c:order val="5"/>
          <c:tx>
            <c:strRef>
              <c:f>玻璃月度周度图表!$J$17</c:f>
              <c:strCache>
                <c:ptCount val="1"/>
                <c:pt idx="0">
                  <c:v>2024</c:v>
                </c:pt>
              </c:strCache>
            </c:strRef>
          </c:tx>
          <c:spPr>
            <a:ln w="28575" cap="rnd">
              <a:solidFill>
                <a:srgbClr val="FF0000"/>
              </a:solidFill>
              <a:round/>
            </a:ln>
            <a:effectLst/>
          </c:spPr>
          <c:marker>
            <c:symbol val="none"/>
          </c:marker>
          <c:cat>
            <c:numRef>
              <c:f>玻璃月度周度图表!$I$18:$I$382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玻璃月度周度图表!$J$18:$J$382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6248.1</c:v>
                </c:pt>
                <c:pt idx="180">
                  <c:v>#N/A</c:v>
                </c:pt>
                <c:pt idx="181">
                  <c:v>#N/A</c:v>
                </c:pt>
                <c:pt idx="182">
                  <c:v>#N/A</c:v>
                </c:pt>
                <c:pt idx="183">
                  <c:v>#N/A</c:v>
                </c:pt>
                <c:pt idx="184">
                  <c:v>#N/A</c:v>
                </c:pt>
                <c:pt idx="185">
                  <c:v>#N/A</c:v>
                </c:pt>
                <c:pt idx="186">
                  <c:v>6158.8</c:v>
                </c:pt>
                <c:pt idx="187">
                  <c:v>#N/A</c:v>
                </c:pt>
                <c:pt idx="188">
                  <c:v>#N/A</c:v>
                </c:pt>
                <c:pt idx="189">
                  <c:v>#N/A</c:v>
                </c:pt>
                <c:pt idx="190">
                  <c:v>#N/A</c:v>
                </c:pt>
                <c:pt idx="191">
                  <c:v>#N/A</c:v>
                </c:pt>
                <c:pt idx="192">
                  <c:v>#N/A</c:v>
                </c:pt>
                <c:pt idx="193">
                  <c:v>5982.7</c:v>
                </c:pt>
                <c:pt idx="194">
                  <c:v>#N/A</c:v>
                </c:pt>
                <c:pt idx="195">
                  <c:v>#N/A</c:v>
                </c:pt>
                <c:pt idx="196">
                  <c:v>#N/A</c:v>
                </c:pt>
                <c:pt idx="197">
                  <c:v>#N/A</c:v>
                </c:pt>
                <c:pt idx="198">
                  <c:v>#N/A</c:v>
                </c:pt>
                <c:pt idx="199">
                  <c:v>#N/A</c:v>
                </c:pt>
                <c:pt idx="200">
                  <c:v>5813.65</c:v>
                </c:pt>
                <c:pt idx="201">
                  <c:v>#N/A</c:v>
                </c:pt>
                <c:pt idx="202">
                  <c:v>#N/A</c:v>
                </c:pt>
                <c:pt idx="203">
                  <c:v>#N/A</c:v>
                </c:pt>
                <c:pt idx="204">
                  <c:v>#N/A</c:v>
                </c:pt>
                <c:pt idx="205">
                  <c:v>#N/A</c:v>
                </c:pt>
                <c:pt idx="206">
                  <c:v>#N/A</c:v>
                </c:pt>
                <c:pt idx="207">
                  <c:v>5805.3</c:v>
                </c:pt>
                <c:pt idx="208">
                  <c:v>#N/A</c:v>
                </c:pt>
                <c:pt idx="209">
                  <c:v>#N/A</c:v>
                </c:pt>
                <c:pt idx="210">
                  <c:v>#N/A</c:v>
                </c:pt>
                <c:pt idx="211">
                  <c:v>#N/A</c:v>
                </c:pt>
                <c:pt idx="212">
                  <c:v>#N/A</c:v>
                </c:pt>
                <c:pt idx="213">
                  <c:v>#N/A</c:v>
                </c:pt>
                <c:pt idx="214">
                  <c:v>5931.94</c:v>
                </c:pt>
                <c:pt idx="215">
                  <c:v>#N/A</c:v>
                </c:pt>
                <c:pt idx="216">
                  <c:v>#N/A</c:v>
                </c:pt>
                <c:pt idx="217">
                  <c:v>#N/A</c:v>
                </c:pt>
                <c:pt idx="218">
                  <c:v>#N/A</c:v>
                </c:pt>
                <c:pt idx="219">
                  <c:v>#N/A</c:v>
                </c:pt>
                <c:pt idx="220">
                  <c:v>#N/A</c:v>
                </c:pt>
                <c:pt idx="221">
                  <c:v>5962</c:v>
                </c:pt>
                <c:pt idx="222">
                  <c:v>#N/A</c:v>
                </c:pt>
                <c:pt idx="223">
                  <c:v>#N/A</c:v>
                </c:pt>
                <c:pt idx="224">
                  <c:v>#N/A</c:v>
                </c:pt>
                <c:pt idx="225">
                  <c:v>#N/A</c:v>
                </c:pt>
                <c:pt idx="226">
                  <c:v>#N/A</c:v>
                </c:pt>
                <c:pt idx="227">
                  <c:v>#N/A</c:v>
                </c:pt>
                <c:pt idx="228">
                  <c:v>5948.4</c:v>
                </c:pt>
                <c:pt idx="229">
                  <c:v>#N/A</c:v>
                </c:pt>
                <c:pt idx="230">
                  <c:v>#N/A</c:v>
                </c:pt>
                <c:pt idx="231">
                  <c:v>#N/A</c:v>
                </c:pt>
                <c:pt idx="232">
                  <c:v>#N/A</c:v>
                </c:pt>
                <c:pt idx="233">
                  <c:v>#N/A</c:v>
                </c:pt>
                <c:pt idx="234">
                  <c:v>#N/A</c:v>
                </c:pt>
                <c:pt idx="235">
                  <c:v>6120.6</c:v>
                </c:pt>
                <c:pt idx="236">
                  <c:v>#N/A</c:v>
                </c:pt>
                <c:pt idx="237">
                  <c:v>#N/A</c:v>
                </c:pt>
                <c:pt idx="238">
                  <c:v>#N/A</c:v>
                </c:pt>
                <c:pt idx="239">
                  <c:v>#N/A</c:v>
                </c:pt>
                <c:pt idx="240">
                  <c:v>#N/A</c:v>
                </c:pt>
                <c:pt idx="241">
                  <c:v>#N/A</c:v>
                </c:pt>
                <c:pt idx="242">
                  <c:v>6181.6</c:v>
                </c:pt>
                <c:pt idx="243">
                  <c:v>#N/A</c:v>
                </c:pt>
                <c:pt idx="244">
                  <c:v>#N/A</c:v>
                </c:pt>
                <c:pt idx="245">
                  <c:v>#N/A</c:v>
                </c:pt>
                <c:pt idx="246">
                  <c:v>#N/A</c:v>
                </c:pt>
                <c:pt idx="247">
                  <c:v>#N/A</c:v>
                </c:pt>
                <c:pt idx="248">
                  <c:v>#N/A</c:v>
                </c:pt>
                <c:pt idx="249">
                  <c:v>5993.2</c:v>
                </c:pt>
                <c:pt idx="250">
                  <c:v>#N/A</c:v>
                </c:pt>
                <c:pt idx="251">
                  <c:v>#N/A</c:v>
                </c:pt>
                <c:pt idx="252">
                  <c:v>#N/A</c:v>
                </c:pt>
                <c:pt idx="253">
                  <c:v>#N/A</c:v>
                </c:pt>
                <c:pt idx="254">
                  <c:v>#N/A</c:v>
                </c:pt>
                <c:pt idx="255">
                  <c:v>#N/A</c:v>
                </c:pt>
                <c:pt idx="256">
                  <c:v>5919.6</c:v>
                </c:pt>
                <c:pt idx="257">
                  <c:v>#N/A</c:v>
                </c:pt>
                <c:pt idx="258">
                  <c:v>#N/A</c:v>
                </c:pt>
                <c:pt idx="259">
                  <c:v>#N/A</c:v>
                </c:pt>
                <c:pt idx="260">
                  <c:v>#N/A</c:v>
                </c:pt>
                <c:pt idx="261">
                  <c:v>#N/A</c:v>
                </c:pt>
                <c:pt idx="262">
                  <c:v>#N/A</c:v>
                </c:pt>
                <c:pt idx="263">
                  <c:v>6037.4</c:v>
                </c:pt>
                <c:pt idx="264">
                  <c:v>#N/A</c:v>
                </c:pt>
                <c:pt idx="265">
                  <c:v>#N/A</c:v>
                </c:pt>
                <c:pt idx="266">
                  <c:v>#N/A</c:v>
                </c:pt>
                <c:pt idx="267">
                  <c:v>#N/A</c:v>
                </c:pt>
                <c:pt idx="268">
                  <c:v>#N/A</c:v>
                </c:pt>
                <c:pt idx="269">
                  <c:v>#N/A</c:v>
                </c:pt>
                <c:pt idx="270">
                  <c:v>6519.2</c:v>
                </c:pt>
                <c:pt idx="271">
                  <c:v>#N/A</c:v>
                </c:pt>
                <c:pt idx="272">
                  <c:v>#N/A</c:v>
                </c:pt>
                <c:pt idx="273">
                  <c:v>#N/A</c:v>
                </c:pt>
                <c:pt idx="274">
                  <c:v>#N/A</c:v>
                </c:pt>
                <c:pt idx="275">
                  <c:v>#N/A</c:v>
                </c:pt>
                <c:pt idx="276">
                  <c:v>#N/A</c:v>
                </c:pt>
                <c:pt idx="277">
                  <c:v>6693.6</c:v>
                </c:pt>
                <c:pt idx="278">
                  <c:v>#N/A</c:v>
                </c:pt>
                <c:pt idx="279">
                  <c:v>#N/A</c:v>
                </c:pt>
                <c:pt idx="280">
                  <c:v>#N/A</c:v>
                </c:pt>
                <c:pt idx="281">
                  <c:v>#N/A</c:v>
                </c:pt>
                <c:pt idx="282">
                  <c:v>#N/A</c:v>
                </c:pt>
                <c:pt idx="283">
                  <c:v>#N/A</c:v>
                </c:pt>
                <c:pt idx="284">
                  <c:v>6361.4</c:v>
                </c:pt>
                <c:pt idx="285">
                  <c:v>#N/A</c:v>
                </c:pt>
                <c:pt idx="286">
                  <c:v>#N/A</c:v>
                </c:pt>
                <c:pt idx="287">
                  <c:v>#N/A</c:v>
                </c:pt>
                <c:pt idx="288">
                  <c:v>#N/A</c:v>
                </c:pt>
                <c:pt idx="289">
                  <c:v>#N/A</c:v>
                </c:pt>
                <c:pt idx="290">
                  <c:v>#N/A</c:v>
                </c:pt>
                <c:pt idx="291">
                  <c:v>6278.3</c:v>
                </c:pt>
                <c:pt idx="292">
                  <c:v>#N/A</c:v>
                </c:pt>
                <c:pt idx="293">
                  <c:v>#N/A</c:v>
                </c:pt>
                <c:pt idx="294">
                  <c:v>#N/A</c:v>
                </c:pt>
                <c:pt idx="295">
                  <c:v>#N/A</c:v>
                </c:pt>
                <c:pt idx="296">
                  <c:v>#N/A</c:v>
                </c:pt>
                <c:pt idx="297">
                  <c:v>#N/A</c:v>
                </c:pt>
                <c:pt idx="298">
                  <c:v>5924.3</c:v>
                </c:pt>
                <c:pt idx="299">
                  <c:v>#N/A</c:v>
                </c:pt>
                <c:pt idx="300">
                  <c:v>#N/A</c:v>
                </c:pt>
                <c:pt idx="301">
                  <c:v>#N/A</c:v>
                </c:pt>
                <c:pt idx="302">
                  <c:v>#N/A</c:v>
                </c:pt>
                <c:pt idx="303">
                  <c:v>#N/A</c:v>
                </c:pt>
                <c:pt idx="304">
                  <c:v>#N/A</c:v>
                </c:pt>
                <c:pt idx="305">
                  <c:v>5572.2</c:v>
                </c:pt>
                <c:pt idx="306">
                  <c:v>#N/A</c:v>
                </c:pt>
                <c:pt idx="307">
                  <c:v>#N/A</c:v>
                </c:pt>
                <c:pt idx="308">
                  <c:v>#N/A</c:v>
                </c:pt>
                <c:pt idx="309">
                  <c:v>#N/A</c:v>
                </c:pt>
                <c:pt idx="310">
                  <c:v>#N/A</c:v>
                </c:pt>
                <c:pt idx="311">
                  <c:v>#N/A</c:v>
                </c:pt>
                <c:pt idx="312">
                  <c:v>5425.5</c:v>
                </c:pt>
                <c:pt idx="313">
                  <c:v>#N/A</c:v>
                </c:pt>
                <c:pt idx="314">
                  <c:v>#N/A</c:v>
                </c:pt>
                <c:pt idx="315">
                  <c:v>#N/A</c:v>
                </c:pt>
                <c:pt idx="316">
                  <c:v>#N/A</c:v>
                </c:pt>
                <c:pt idx="317">
                  <c:v>#N/A</c:v>
                </c:pt>
                <c:pt idx="318">
                  <c:v>#N/A</c:v>
                </c:pt>
                <c:pt idx="319">
                  <c:v>5214</c:v>
                </c:pt>
                <c:pt idx="320">
                  <c:v>#N/A</c:v>
                </c:pt>
                <c:pt idx="321">
                  <c:v>#N/A</c:v>
                </c:pt>
                <c:pt idx="322">
                  <c:v>#N/A</c:v>
                </c:pt>
                <c:pt idx="323">
                  <c:v>#N/A</c:v>
                </c:pt>
                <c:pt idx="324">
                  <c:v>#N/A</c:v>
                </c:pt>
                <c:pt idx="325">
                  <c:v>#N/A</c:v>
                </c:pt>
                <c:pt idx="326">
                  <c:v>3751.5</c:v>
                </c:pt>
                <c:pt idx="327">
                  <c:v>#N/A</c:v>
                </c:pt>
                <c:pt idx="328">
                  <c:v>#N/A</c:v>
                </c:pt>
                <c:pt idx="329">
                  <c:v>#N/A</c:v>
                </c:pt>
                <c:pt idx="330">
                  <c:v>#N/A</c:v>
                </c:pt>
                <c:pt idx="331">
                  <c:v>#N/A</c:v>
                </c:pt>
                <c:pt idx="332">
                  <c:v>#N/A</c:v>
                </c:pt>
                <c:pt idx="333">
                  <c:v>3243.1</c:v>
                </c:pt>
                <c:pt idx="334">
                  <c:v>#N/A</c:v>
                </c:pt>
                <c:pt idx="335">
                  <c:v>#N/A</c:v>
                </c:pt>
                <c:pt idx="336">
                  <c:v>#N/A</c:v>
                </c:pt>
                <c:pt idx="337">
                  <c:v>#N/A</c:v>
                </c:pt>
                <c:pt idx="338">
                  <c:v>#N/A</c:v>
                </c:pt>
                <c:pt idx="339">
                  <c:v>#N/A</c:v>
                </c:pt>
                <c:pt idx="340">
                  <c:v>3197.7</c:v>
                </c:pt>
                <c:pt idx="341">
                  <c:v>#N/A</c:v>
                </c:pt>
                <c:pt idx="342">
                  <c:v>#N/A</c:v>
                </c:pt>
                <c:pt idx="343">
                  <c:v>#N/A</c:v>
                </c:pt>
                <c:pt idx="344">
                  <c:v>#N/A</c:v>
                </c:pt>
                <c:pt idx="345">
                  <c:v>#N/A</c:v>
                </c:pt>
                <c:pt idx="346">
                  <c:v>#N/A</c:v>
                </c:pt>
                <c:pt idx="347">
                  <c:v>3158.6</c:v>
                </c:pt>
                <c:pt idx="348">
                  <c:v>#N/A</c:v>
                </c:pt>
                <c:pt idx="349">
                  <c:v>#N/A</c:v>
                </c:pt>
                <c:pt idx="350">
                  <c:v>#N/A</c:v>
                </c:pt>
                <c:pt idx="351">
                  <c:v>#N/A</c:v>
                </c:pt>
                <c:pt idx="352">
                  <c:v>#N/A</c:v>
                </c:pt>
                <c:pt idx="353">
                  <c:v>#N/A</c:v>
                </c:pt>
                <c:pt idx="354">
                  <c:v>3060.4</c:v>
                </c:pt>
                <c:pt idx="355">
                  <c:v>#N/A</c:v>
                </c:pt>
                <c:pt idx="356">
                  <c:v>#N/A</c:v>
                </c:pt>
                <c:pt idx="357">
                  <c:v>#N/A</c:v>
                </c:pt>
                <c:pt idx="358">
                  <c:v>#N/A</c:v>
                </c:pt>
                <c:pt idx="359">
                  <c:v>#N/A</c:v>
                </c:pt>
                <c:pt idx="360">
                  <c:v>#N/A</c:v>
                </c:pt>
                <c:pt idx="361">
                  <c:v>3225.5</c:v>
                </c:pt>
                <c:pt idx="362">
                  <c:v>3225.5</c:v>
                </c:pt>
                <c:pt idx="363">
                  <c:v>3225.5</c:v>
                </c:pt>
                <c:pt idx="364">
                  <c:v>3225.5</c:v>
                </c:pt>
              </c:numCache>
            </c:numRef>
          </c:val>
          <c:smooth val="0"/>
          <c:extLst>
            <c:ext xmlns:c16="http://schemas.microsoft.com/office/drawing/2014/chart" uri="{C3380CC4-5D6E-409C-BE32-E72D297353CC}">
              <c16:uniqueId val="{00000004-A3FC-41B1-B563-3F945E1C51A6}"/>
            </c:ext>
          </c:extLst>
        </c:ser>
        <c:dLbls>
          <c:showLegendKey val="0"/>
          <c:showVal val="0"/>
          <c:showCatName val="0"/>
          <c:showSerName val="0"/>
          <c:showPercent val="0"/>
          <c:showBubbleSize val="0"/>
        </c:dLbls>
        <c:smooth val="0"/>
        <c:axId val="963583958"/>
        <c:axId val="303557301"/>
        <c:extLst>
          <c:ext xmlns:c15="http://schemas.microsoft.com/office/drawing/2012/chart" uri="{02D57815-91ED-43cb-92C2-25804820EDAC}">
            <c15:filteredLineSeries>
              <c15:ser>
                <c:idx val="4"/>
                <c:order val="0"/>
                <c:tx>
                  <c:strRef>
                    <c:extLst>
                      <c:ext uri="{02D57815-91ED-43cb-92C2-25804820EDAC}">
                        <c15:formulaRef>
                          <c15:sqref>玻璃月度周度图表!$O$17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玻璃月度周度图表!$I$18:$I$382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Lit>
                    <c:formatCode>General</c:formatCode>
                    <c:ptCount val="365"/>
                    <c:pt idx="0">
                      <c:v>#N/A</c:v>
                    </c:pt>
                    <c:pt idx="1">
                      <c:v>#N/A</c:v>
                    </c:pt>
                    <c:pt idx="2">
                      <c:v>#N/A</c:v>
                    </c:pt>
                    <c:pt idx="3">
                      <c:v>#N/A</c:v>
                    </c:pt>
                    <c:pt idx="4">
                      <c:v>1800.6</c:v>
                    </c:pt>
                    <c:pt idx="5">
                      <c:v>#N/A</c:v>
                    </c:pt>
                    <c:pt idx="6">
                      <c:v>#N/A</c:v>
                    </c:pt>
                    <c:pt idx="7">
                      <c:v>#N/A</c:v>
                    </c:pt>
                    <c:pt idx="8">
                      <c:v>#N/A</c:v>
                    </c:pt>
                    <c:pt idx="9">
                      <c:v>#N/A</c:v>
                    </c:pt>
                    <c:pt idx="10">
                      <c:v>#N/A</c:v>
                    </c:pt>
                    <c:pt idx="11">
                      <c:v>1812.4</c:v>
                    </c:pt>
                    <c:pt idx="12">
                      <c:v>#N/A</c:v>
                    </c:pt>
                    <c:pt idx="13">
                      <c:v>#N/A</c:v>
                    </c:pt>
                    <c:pt idx="14">
                      <c:v>#N/A</c:v>
                    </c:pt>
                    <c:pt idx="15">
                      <c:v>#N/A</c:v>
                    </c:pt>
                    <c:pt idx="16">
                      <c:v>#N/A</c:v>
                    </c:pt>
                    <c:pt idx="17">
                      <c:v>#N/A</c:v>
                    </c:pt>
                    <c:pt idx="18">
                      <c:v>1927.4</c:v>
                    </c:pt>
                    <c:pt idx="19">
                      <c:v>#N/A</c:v>
                    </c:pt>
                    <c:pt idx="20">
                      <c:v>#N/A</c:v>
                    </c:pt>
                    <c:pt idx="21">
                      <c:v>#N/A</c:v>
                    </c:pt>
                    <c:pt idx="22">
                      <c:v>#N/A</c:v>
                    </c:pt>
                    <c:pt idx="23">
                      <c:v>#N/A</c:v>
                    </c:pt>
                    <c:pt idx="24">
                      <c:v>#N/A</c:v>
                    </c:pt>
                    <c:pt idx="25">
                      <c:v>1901</c:v>
                    </c:pt>
                    <c:pt idx="26">
                      <c:v>#N/A</c:v>
                    </c:pt>
                    <c:pt idx="27">
                      <c:v>#N/A</c:v>
                    </c:pt>
                    <c:pt idx="28">
                      <c:v>#N/A</c:v>
                    </c:pt>
                    <c:pt idx="29">
                      <c:v>#N/A</c:v>
                    </c:pt>
                    <c:pt idx="30">
                      <c:v>#N/A</c:v>
                    </c:pt>
                    <c:pt idx="31">
                      <c:v>#N/A</c:v>
                    </c:pt>
                    <c:pt idx="32">
                      <c:v>1812.54</c:v>
                    </c:pt>
                    <c:pt idx="33">
                      <c:v>#N/A</c:v>
                    </c:pt>
                    <c:pt idx="34">
                      <c:v>#N/A</c:v>
                    </c:pt>
                    <c:pt idx="35">
                      <c:v>#N/A</c:v>
                    </c:pt>
                    <c:pt idx="36">
                      <c:v>#N/A</c:v>
                    </c:pt>
                    <c:pt idx="37">
                      <c:v>#N/A</c:v>
                    </c:pt>
                    <c:pt idx="38">
                      <c:v>#N/A</c:v>
                    </c:pt>
                    <c:pt idx="39">
                      <c:v>1795.2</c:v>
                    </c:pt>
                    <c:pt idx="40">
                      <c:v>#N/A</c:v>
                    </c:pt>
                    <c:pt idx="41">
                      <c:v>#N/A</c:v>
                    </c:pt>
                    <c:pt idx="42">
                      <c:v>#N/A</c:v>
                    </c:pt>
                    <c:pt idx="43">
                      <c:v>#N/A</c:v>
                    </c:pt>
                    <c:pt idx="44">
                      <c:v>#N/A</c:v>
                    </c:pt>
                    <c:pt idx="45">
                      <c:v>#N/A</c:v>
                    </c:pt>
                    <c:pt idx="46">
                      <c:v>1723.2</c:v>
                    </c:pt>
                    <c:pt idx="47">
                      <c:v>#N/A</c:v>
                    </c:pt>
                    <c:pt idx="48">
                      <c:v>#N/A</c:v>
                    </c:pt>
                    <c:pt idx="49">
                      <c:v>#N/A</c:v>
                    </c:pt>
                    <c:pt idx="50">
                      <c:v>#N/A</c:v>
                    </c:pt>
                    <c:pt idx="51">
                      <c:v>#N/A</c:v>
                    </c:pt>
                    <c:pt idx="52">
                      <c:v>#N/A</c:v>
                    </c:pt>
                    <c:pt idx="53">
                      <c:v>1738.2</c:v>
                    </c:pt>
                    <c:pt idx="54">
                      <c:v>#N/A</c:v>
                    </c:pt>
                    <c:pt idx="55">
                      <c:v>#N/A</c:v>
                    </c:pt>
                    <c:pt idx="56">
                      <c:v>#N/A</c:v>
                    </c:pt>
                    <c:pt idx="57">
                      <c:v>#N/A</c:v>
                    </c:pt>
                    <c:pt idx="58">
                      <c:v>#N/A</c:v>
                    </c:pt>
                    <c:pt idx="59">
                      <c:v>#N/A</c:v>
                    </c:pt>
                    <c:pt idx="60">
                      <c:v>1792.8</c:v>
                    </c:pt>
                    <c:pt idx="61">
                      <c:v>#N/A</c:v>
                    </c:pt>
                    <c:pt idx="62">
                      <c:v>#N/A</c:v>
                    </c:pt>
                    <c:pt idx="63">
                      <c:v>#N/A</c:v>
                    </c:pt>
                    <c:pt idx="64">
                      <c:v>#N/A</c:v>
                    </c:pt>
                    <c:pt idx="65">
                      <c:v>#N/A</c:v>
                    </c:pt>
                    <c:pt idx="66">
                      <c:v>#N/A</c:v>
                    </c:pt>
                    <c:pt idx="67">
                      <c:v>1941</c:v>
                    </c:pt>
                    <c:pt idx="68">
                      <c:v>#N/A</c:v>
                    </c:pt>
                    <c:pt idx="69">
                      <c:v>#N/A</c:v>
                    </c:pt>
                    <c:pt idx="70">
                      <c:v>#N/A</c:v>
                    </c:pt>
                    <c:pt idx="71">
                      <c:v>#N/A</c:v>
                    </c:pt>
                    <c:pt idx="72">
                      <c:v>#N/A</c:v>
                    </c:pt>
                    <c:pt idx="73">
                      <c:v>#N/A</c:v>
                    </c:pt>
                    <c:pt idx="74">
                      <c:v>1970</c:v>
                    </c:pt>
                    <c:pt idx="75">
                      <c:v>#N/A</c:v>
                    </c:pt>
                    <c:pt idx="76">
                      <c:v>#N/A</c:v>
                    </c:pt>
                    <c:pt idx="77">
                      <c:v>#N/A</c:v>
                    </c:pt>
                    <c:pt idx="78">
                      <c:v>#N/A</c:v>
                    </c:pt>
                    <c:pt idx="79">
                      <c:v>#N/A</c:v>
                    </c:pt>
                    <c:pt idx="80">
                      <c:v>#N/A</c:v>
                    </c:pt>
                    <c:pt idx="81">
                      <c:v>2273.2399999999998</c:v>
                    </c:pt>
                    <c:pt idx="82">
                      <c:v>#N/A</c:v>
                    </c:pt>
                    <c:pt idx="83">
                      <c:v>#N/A</c:v>
                    </c:pt>
                    <c:pt idx="84">
                      <c:v>#N/A</c:v>
                    </c:pt>
                    <c:pt idx="85">
                      <c:v>#N/A</c:v>
                    </c:pt>
                    <c:pt idx="86">
                      <c:v>#N/A</c:v>
                    </c:pt>
                    <c:pt idx="87">
                      <c:v>#N/A</c:v>
                    </c:pt>
                    <c:pt idx="88">
                      <c:v>2132.1799999999998</c:v>
                    </c:pt>
                    <c:pt idx="89">
                      <c:v>#N/A</c:v>
                    </c:pt>
                    <c:pt idx="90">
                      <c:v>#N/A</c:v>
                    </c:pt>
                    <c:pt idx="91">
                      <c:v>#N/A</c:v>
                    </c:pt>
                    <c:pt idx="92">
                      <c:v>#N/A</c:v>
                    </c:pt>
                    <c:pt idx="93">
                      <c:v>#N/A</c:v>
                    </c:pt>
                    <c:pt idx="94">
                      <c:v>#N/A</c:v>
                    </c:pt>
                    <c:pt idx="95">
                      <c:v>2132.1799999999998</c:v>
                    </c:pt>
                    <c:pt idx="96">
                      <c:v>#N/A</c:v>
                    </c:pt>
                    <c:pt idx="97">
                      <c:v>#N/A</c:v>
                    </c:pt>
                    <c:pt idx="98">
                      <c:v>#N/A</c:v>
                    </c:pt>
                    <c:pt idx="99">
                      <c:v>#N/A</c:v>
                    </c:pt>
                    <c:pt idx="100">
                      <c:v>#N/A</c:v>
                    </c:pt>
                    <c:pt idx="101">
                      <c:v>#N/A</c:v>
                    </c:pt>
                    <c:pt idx="102">
                      <c:v>2310.1999999999998</c:v>
                    </c:pt>
                    <c:pt idx="103">
                      <c:v>#N/A</c:v>
                    </c:pt>
                    <c:pt idx="104">
                      <c:v>#N/A</c:v>
                    </c:pt>
                    <c:pt idx="105">
                      <c:v>#N/A</c:v>
                    </c:pt>
                    <c:pt idx="106">
                      <c:v>#N/A</c:v>
                    </c:pt>
                    <c:pt idx="107">
                      <c:v>#N/A</c:v>
                    </c:pt>
                    <c:pt idx="108">
                      <c:v>#N/A</c:v>
                    </c:pt>
                    <c:pt idx="109">
                      <c:v>2230.88</c:v>
                    </c:pt>
                    <c:pt idx="110">
                      <c:v>#N/A</c:v>
                    </c:pt>
                    <c:pt idx="111">
                      <c:v>#N/A</c:v>
                    </c:pt>
                    <c:pt idx="112">
                      <c:v>#N/A</c:v>
                    </c:pt>
                    <c:pt idx="113">
                      <c:v>#N/A</c:v>
                    </c:pt>
                    <c:pt idx="114">
                      <c:v>#N/A</c:v>
                    </c:pt>
                    <c:pt idx="115">
                      <c:v>#N/A</c:v>
                    </c:pt>
                    <c:pt idx="116">
                      <c:v>2302.1999999999998</c:v>
                    </c:pt>
                    <c:pt idx="117">
                      <c:v>#N/A</c:v>
                    </c:pt>
                    <c:pt idx="118">
                      <c:v>#N/A</c:v>
                    </c:pt>
                    <c:pt idx="119">
                      <c:v>#N/A</c:v>
                    </c:pt>
                    <c:pt idx="120">
                      <c:v>#N/A</c:v>
                    </c:pt>
                    <c:pt idx="121">
                      <c:v>#N/A</c:v>
                    </c:pt>
                    <c:pt idx="122">
                      <c:v>#N/A</c:v>
                    </c:pt>
                    <c:pt idx="123">
                      <c:v>2488.8000000000002</c:v>
                    </c:pt>
                    <c:pt idx="124">
                      <c:v>#N/A</c:v>
                    </c:pt>
                    <c:pt idx="125">
                      <c:v>#N/A</c:v>
                    </c:pt>
                    <c:pt idx="126">
                      <c:v>#N/A</c:v>
                    </c:pt>
                    <c:pt idx="127">
                      <c:v>#N/A</c:v>
                    </c:pt>
                    <c:pt idx="128">
                      <c:v>#N/A</c:v>
                    </c:pt>
                    <c:pt idx="129">
                      <c:v>#N/A</c:v>
                    </c:pt>
                    <c:pt idx="130">
                      <c:v>2573.1999999999998</c:v>
                    </c:pt>
                    <c:pt idx="131">
                      <c:v>#N/A</c:v>
                    </c:pt>
                    <c:pt idx="132">
                      <c:v>#N/A</c:v>
                    </c:pt>
                    <c:pt idx="133">
                      <c:v>#N/A</c:v>
                    </c:pt>
                    <c:pt idx="134">
                      <c:v>#N/A</c:v>
                    </c:pt>
                    <c:pt idx="135">
                      <c:v>#N/A</c:v>
                    </c:pt>
                    <c:pt idx="136">
                      <c:v>#N/A</c:v>
                    </c:pt>
                    <c:pt idx="137">
                      <c:v>2787</c:v>
                    </c:pt>
                    <c:pt idx="138">
                      <c:v>#N/A</c:v>
                    </c:pt>
                    <c:pt idx="139">
                      <c:v>#N/A</c:v>
                    </c:pt>
                    <c:pt idx="140">
                      <c:v>#N/A</c:v>
                    </c:pt>
                    <c:pt idx="141">
                      <c:v>#N/A</c:v>
                    </c:pt>
                    <c:pt idx="142">
                      <c:v>#N/A</c:v>
                    </c:pt>
                    <c:pt idx="143">
                      <c:v>#N/A</c:v>
                    </c:pt>
                    <c:pt idx="144">
                      <c:v>2919.86</c:v>
                    </c:pt>
                    <c:pt idx="145">
                      <c:v>#N/A</c:v>
                    </c:pt>
                    <c:pt idx="146">
                      <c:v>#N/A</c:v>
                    </c:pt>
                    <c:pt idx="147">
                      <c:v>#N/A</c:v>
                    </c:pt>
                    <c:pt idx="148">
                      <c:v>#N/A</c:v>
                    </c:pt>
                    <c:pt idx="149">
                      <c:v>#N/A</c:v>
                    </c:pt>
                    <c:pt idx="150">
                      <c:v>#N/A</c:v>
                    </c:pt>
                    <c:pt idx="151">
                      <c:v>2910.2080000000001</c:v>
                    </c:pt>
                    <c:pt idx="152">
                      <c:v>#N/A</c:v>
                    </c:pt>
                    <c:pt idx="153">
                      <c:v>#N/A</c:v>
                    </c:pt>
                    <c:pt idx="154">
                      <c:v>#N/A</c:v>
                    </c:pt>
                    <c:pt idx="155">
                      <c:v>#N/A</c:v>
                    </c:pt>
                    <c:pt idx="156">
                      <c:v>#N/A</c:v>
                    </c:pt>
                    <c:pt idx="157">
                      <c:v>#N/A</c:v>
                    </c:pt>
                    <c:pt idx="158">
                      <c:v>2876.38</c:v>
                    </c:pt>
                    <c:pt idx="159">
                      <c:v>#N/A</c:v>
                    </c:pt>
                    <c:pt idx="160">
                      <c:v>#N/A</c:v>
                    </c:pt>
                    <c:pt idx="161">
                      <c:v>#N/A</c:v>
                    </c:pt>
                    <c:pt idx="162">
                      <c:v>#N/A</c:v>
                    </c:pt>
                    <c:pt idx="163">
                      <c:v>#N/A</c:v>
                    </c:pt>
                    <c:pt idx="164">
                      <c:v>#N/A</c:v>
                    </c:pt>
                    <c:pt idx="165">
                      <c:v>2838.7440000000001</c:v>
                    </c:pt>
                    <c:pt idx="166">
                      <c:v>#N/A</c:v>
                    </c:pt>
                    <c:pt idx="167">
                      <c:v>#N/A</c:v>
                    </c:pt>
                    <c:pt idx="168">
                      <c:v>#N/A</c:v>
                    </c:pt>
                    <c:pt idx="169">
                      <c:v>#N/A</c:v>
                    </c:pt>
                    <c:pt idx="170">
                      <c:v>#N/A</c:v>
                    </c:pt>
                    <c:pt idx="171">
                      <c:v>#N/A</c:v>
                    </c:pt>
                    <c:pt idx="172">
                      <c:v>2842.32</c:v>
                    </c:pt>
                    <c:pt idx="173">
                      <c:v>#N/A</c:v>
                    </c:pt>
                    <c:pt idx="174">
                      <c:v>#N/A</c:v>
                    </c:pt>
                    <c:pt idx="175">
                      <c:v>#N/A</c:v>
                    </c:pt>
                    <c:pt idx="176">
                      <c:v>#N/A</c:v>
                    </c:pt>
                    <c:pt idx="177">
                      <c:v>#N/A</c:v>
                    </c:pt>
                    <c:pt idx="178">
                      <c:v>#N/A</c:v>
                    </c:pt>
                    <c:pt idx="179">
                      <c:v>2916.25</c:v>
                    </c:pt>
                    <c:pt idx="180">
                      <c:v>#N/A</c:v>
                    </c:pt>
                    <c:pt idx="181">
                      <c:v>#N/A</c:v>
                    </c:pt>
                    <c:pt idx="182">
                      <c:v>#N/A</c:v>
                    </c:pt>
                    <c:pt idx="183">
                      <c:v>#N/A</c:v>
                    </c:pt>
                    <c:pt idx="184">
                      <c:v>#N/A</c:v>
                    </c:pt>
                    <c:pt idx="185">
                      <c:v>#N/A</c:v>
                    </c:pt>
                    <c:pt idx="186">
                      <c:v>2919.46</c:v>
                    </c:pt>
                    <c:pt idx="187">
                      <c:v>#N/A</c:v>
                    </c:pt>
                    <c:pt idx="188">
                      <c:v>#N/A</c:v>
                    </c:pt>
                    <c:pt idx="189">
                      <c:v>#N/A</c:v>
                    </c:pt>
                    <c:pt idx="190">
                      <c:v>#N/A</c:v>
                    </c:pt>
                    <c:pt idx="191">
                      <c:v>#N/A</c:v>
                    </c:pt>
                    <c:pt idx="192">
                      <c:v>#N/A</c:v>
                    </c:pt>
                    <c:pt idx="193">
                      <c:v>3051.62</c:v>
                    </c:pt>
                    <c:pt idx="194">
                      <c:v>#N/A</c:v>
                    </c:pt>
                    <c:pt idx="195">
                      <c:v>#N/A</c:v>
                    </c:pt>
                    <c:pt idx="196">
                      <c:v>#N/A</c:v>
                    </c:pt>
                    <c:pt idx="197">
                      <c:v>#N/A</c:v>
                    </c:pt>
                    <c:pt idx="198">
                      <c:v>#N/A</c:v>
                    </c:pt>
                    <c:pt idx="199">
                      <c:v>#N/A</c:v>
                    </c:pt>
                    <c:pt idx="200">
                      <c:v>3282.93</c:v>
                    </c:pt>
                    <c:pt idx="201">
                      <c:v>#N/A</c:v>
                    </c:pt>
                    <c:pt idx="202">
                      <c:v>#N/A</c:v>
                    </c:pt>
                    <c:pt idx="203">
                      <c:v>#N/A</c:v>
                    </c:pt>
                    <c:pt idx="204">
                      <c:v>#N/A</c:v>
                    </c:pt>
                    <c:pt idx="205">
                      <c:v>#N/A</c:v>
                    </c:pt>
                    <c:pt idx="206">
                      <c:v>#N/A</c:v>
                    </c:pt>
                    <c:pt idx="207">
                      <c:v>3324.46</c:v>
                    </c:pt>
                    <c:pt idx="208">
                      <c:v>#N/A</c:v>
                    </c:pt>
                    <c:pt idx="209">
                      <c:v>#N/A</c:v>
                    </c:pt>
                    <c:pt idx="210">
                      <c:v>#N/A</c:v>
                    </c:pt>
                    <c:pt idx="211">
                      <c:v>#N/A</c:v>
                    </c:pt>
                    <c:pt idx="212">
                      <c:v>#N/A</c:v>
                    </c:pt>
                    <c:pt idx="213">
                      <c:v>#N/A</c:v>
                    </c:pt>
                    <c:pt idx="214">
                      <c:v>3341.64</c:v>
                    </c:pt>
                    <c:pt idx="215">
                      <c:v>#N/A</c:v>
                    </c:pt>
                    <c:pt idx="216">
                      <c:v>#N/A</c:v>
                    </c:pt>
                    <c:pt idx="217">
                      <c:v>#N/A</c:v>
                    </c:pt>
                    <c:pt idx="218">
                      <c:v>#N/A</c:v>
                    </c:pt>
                    <c:pt idx="219">
                      <c:v>#N/A</c:v>
                    </c:pt>
                    <c:pt idx="220">
                      <c:v>#N/A</c:v>
                    </c:pt>
                    <c:pt idx="221">
                      <c:v>3386.67</c:v>
                    </c:pt>
                    <c:pt idx="222">
                      <c:v>#N/A</c:v>
                    </c:pt>
                    <c:pt idx="223">
                      <c:v>#N/A</c:v>
                    </c:pt>
                    <c:pt idx="224">
                      <c:v>#N/A</c:v>
                    </c:pt>
                    <c:pt idx="225">
                      <c:v>#N/A</c:v>
                    </c:pt>
                    <c:pt idx="226">
                      <c:v>#N/A</c:v>
                    </c:pt>
                    <c:pt idx="227">
                      <c:v>#N/A</c:v>
                    </c:pt>
                    <c:pt idx="228">
                      <c:v>3559.6060000000002</c:v>
                    </c:pt>
                    <c:pt idx="229">
                      <c:v>#N/A</c:v>
                    </c:pt>
                    <c:pt idx="230">
                      <c:v>#N/A</c:v>
                    </c:pt>
                    <c:pt idx="231">
                      <c:v>#N/A</c:v>
                    </c:pt>
                    <c:pt idx="232">
                      <c:v>#N/A</c:v>
                    </c:pt>
                    <c:pt idx="233">
                      <c:v>#N/A</c:v>
                    </c:pt>
                    <c:pt idx="234">
                      <c:v>#N/A</c:v>
                    </c:pt>
                    <c:pt idx="235">
                      <c:v>3829.51</c:v>
                    </c:pt>
                    <c:pt idx="236">
                      <c:v>#N/A</c:v>
                    </c:pt>
                    <c:pt idx="237">
                      <c:v>#N/A</c:v>
                    </c:pt>
                    <c:pt idx="238">
                      <c:v>#N/A</c:v>
                    </c:pt>
                    <c:pt idx="239">
                      <c:v>#N/A</c:v>
                    </c:pt>
                    <c:pt idx="240">
                      <c:v>#N/A</c:v>
                    </c:pt>
                    <c:pt idx="241">
                      <c:v>#N/A</c:v>
                    </c:pt>
                    <c:pt idx="242">
                      <c:v>3869</c:v>
                    </c:pt>
                    <c:pt idx="243">
                      <c:v>#N/A</c:v>
                    </c:pt>
                    <c:pt idx="244">
                      <c:v>#N/A</c:v>
                    </c:pt>
                    <c:pt idx="245">
                      <c:v>#N/A</c:v>
                    </c:pt>
                    <c:pt idx="246">
                      <c:v>#N/A</c:v>
                    </c:pt>
                    <c:pt idx="247">
                      <c:v>#N/A</c:v>
                    </c:pt>
                    <c:pt idx="248">
                      <c:v>#N/A</c:v>
                    </c:pt>
                    <c:pt idx="249">
                      <c:v>3897.19</c:v>
                    </c:pt>
                    <c:pt idx="250">
                      <c:v>#N/A</c:v>
                    </c:pt>
                    <c:pt idx="251">
                      <c:v>#N/A</c:v>
                    </c:pt>
                    <c:pt idx="252">
                      <c:v>#N/A</c:v>
                    </c:pt>
                    <c:pt idx="253">
                      <c:v>#N/A</c:v>
                    </c:pt>
                    <c:pt idx="254">
                      <c:v>#N/A</c:v>
                    </c:pt>
                    <c:pt idx="255">
                      <c:v>#N/A</c:v>
                    </c:pt>
                    <c:pt idx="256">
                      <c:v>4004.732</c:v>
                    </c:pt>
                    <c:pt idx="257">
                      <c:v>#N/A</c:v>
                    </c:pt>
                    <c:pt idx="258">
                      <c:v>#N/A</c:v>
                    </c:pt>
                    <c:pt idx="259">
                      <c:v>#N/A</c:v>
                    </c:pt>
                    <c:pt idx="260">
                      <c:v>#N/A</c:v>
                    </c:pt>
                    <c:pt idx="261">
                      <c:v>#N/A</c:v>
                    </c:pt>
                    <c:pt idx="262">
                      <c:v>#N/A</c:v>
                    </c:pt>
                    <c:pt idx="263">
                      <c:v>4149.2640000000001</c:v>
                    </c:pt>
                    <c:pt idx="264">
                      <c:v>#N/A</c:v>
                    </c:pt>
                    <c:pt idx="265">
                      <c:v>#N/A</c:v>
                    </c:pt>
                    <c:pt idx="266">
                      <c:v>#N/A</c:v>
                    </c:pt>
                    <c:pt idx="267">
                      <c:v>#N/A</c:v>
                    </c:pt>
                    <c:pt idx="268">
                      <c:v>#N/A</c:v>
                    </c:pt>
                    <c:pt idx="269">
                      <c:v>#N/A</c:v>
                    </c:pt>
                    <c:pt idx="270">
                      <c:v>4044.6</c:v>
                    </c:pt>
                    <c:pt idx="271">
                      <c:v>#N/A</c:v>
                    </c:pt>
                    <c:pt idx="272">
                      <c:v>#N/A</c:v>
                    </c:pt>
                    <c:pt idx="273">
                      <c:v>#N/A</c:v>
                    </c:pt>
                    <c:pt idx="274">
                      <c:v>#N/A</c:v>
                    </c:pt>
                    <c:pt idx="275">
                      <c:v>#N/A</c:v>
                    </c:pt>
                    <c:pt idx="276">
                      <c:v>#N/A</c:v>
                    </c:pt>
                    <c:pt idx="277">
                      <c:v>4051.6</c:v>
                    </c:pt>
                    <c:pt idx="278">
                      <c:v>#N/A</c:v>
                    </c:pt>
                    <c:pt idx="279">
                      <c:v>#N/A</c:v>
                    </c:pt>
                    <c:pt idx="280">
                      <c:v>#N/A</c:v>
                    </c:pt>
                    <c:pt idx="281">
                      <c:v>#N/A</c:v>
                    </c:pt>
                    <c:pt idx="282">
                      <c:v>#N/A</c:v>
                    </c:pt>
                    <c:pt idx="283">
                      <c:v>#N/A</c:v>
                    </c:pt>
                    <c:pt idx="284">
                      <c:v>3983.8</c:v>
                    </c:pt>
                    <c:pt idx="285">
                      <c:v>#N/A</c:v>
                    </c:pt>
                    <c:pt idx="286">
                      <c:v>#N/A</c:v>
                    </c:pt>
                    <c:pt idx="287">
                      <c:v>#N/A</c:v>
                    </c:pt>
                    <c:pt idx="288">
                      <c:v>#N/A</c:v>
                    </c:pt>
                    <c:pt idx="289">
                      <c:v>#N/A</c:v>
                    </c:pt>
                    <c:pt idx="290">
                      <c:v>#N/A</c:v>
                    </c:pt>
                    <c:pt idx="291">
                      <c:v>3966.4</c:v>
                    </c:pt>
                    <c:pt idx="292">
                      <c:v>#N/A</c:v>
                    </c:pt>
                    <c:pt idx="293">
                      <c:v>#N/A</c:v>
                    </c:pt>
                    <c:pt idx="294">
                      <c:v>#N/A</c:v>
                    </c:pt>
                    <c:pt idx="295">
                      <c:v>#N/A</c:v>
                    </c:pt>
                    <c:pt idx="296">
                      <c:v>#N/A</c:v>
                    </c:pt>
                    <c:pt idx="297">
                      <c:v>#N/A</c:v>
                    </c:pt>
                    <c:pt idx="298">
                      <c:v>3878.4</c:v>
                    </c:pt>
                    <c:pt idx="299">
                      <c:v>#N/A</c:v>
                    </c:pt>
                    <c:pt idx="300">
                      <c:v>#N/A</c:v>
                    </c:pt>
                    <c:pt idx="301">
                      <c:v>#N/A</c:v>
                    </c:pt>
                    <c:pt idx="302">
                      <c:v>#N/A</c:v>
                    </c:pt>
                    <c:pt idx="303">
                      <c:v>#N/A</c:v>
                    </c:pt>
                    <c:pt idx="304">
                      <c:v>#N/A</c:v>
                    </c:pt>
                    <c:pt idx="305">
                      <c:v>3862</c:v>
                    </c:pt>
                    <c:pt idx="306">
                      <c:v>#N/A</c:v>
                    </c:pt>
                    <c:pt idx="307">
                      <c:v>#N/A</c:v>
                    </c:pt>
                    <c:pt idx="308">
                      <c:v>#N/A</c:v>
                    </c:pt>
                    <c:pt idx="309">
                      <c:v>#N/A</c:v>
                    </c:pt>
                    <c:pt idx="310">
                      <c:v>#N/A</c:v>
                    </c:pt>
                    <c:pt idx="311">
                      <c:v>#N/A</c:v>
                    </c:pt>
                    <c:pt idx="312">
                      <c:v>3697.6</c:v>
                    </c:pt>
                    <c:pt idx="313">
                      <c:v>#N/A</c:v>
                    </c:pt>
                    <c:pt idx="314">
                      <c:v>#N/A</c:v>
                    </c:pt>
                    <c:pt idx="315">
                      <c:v>#N/A</c:v>
                    </c:pt>
                    <c:pt idx="316">
                      <c:v>#N/A</c:v>
                    </c:pt>
                    <c:pt idx="317">
                      <c:v>#N/A</c:v>
                    </c:pt>
                    <c:pt idx="318">
                      <c:v>#N/A</c:v>
                    </c:pt>
                    <c:pt idx="319">
                      <c:v>3697.6</c:v>
                    </c:pt>
                    <c:pt idx="320">
                      <c:v>#N/A</c:v>
                    </c:pt>
                    <c:pt idx="321">
                      <c:v>#N/A</c:v>
                    </c:pt>
                    <c:pt idx="322">
                      <c:v>#N/A</c:v>
                    </c:pt>
                    <c:pt idx="323">
                      <c:v>#N/A</c:v>
                    </c:pt>
                    <c:pt idx="324">
                      <c:v>#N/A</c:v>
                    </c:pt>
                    <c:pt idx="325">
                      <c:v>#N/A</c:v>
                    </c:pt>
                    <c:pt idx="326">
                      <c:v>2736.8</c:v>
                    </c:pt>
                    <c:pt idx="327">
                      <c:v>#N/A</c:v>
                    </c:pt>
                    <c:pt idx="328">
                      <c:v>#N/A</c:v>
                    </c:pt>
                    <c:pt idx="329">
                      <c:v>#N/A</c:v>
                    </c:pt>
                    <c:pt idx="330">
                      <c:v>#N/A</c:v>
                    </c:pt>
                    <c:pt idx="331">
                      <c:v>#N/A</c:v>
                    </c:pt>
                    <c:pt idx="332">
                      <c:v>#N/A</c:v>
                    </c:pt>
                    <c:pt idx="333">
                      <c:v>2736.8</c:v>
                    </c:pt>
                    <c:pt idx="334">
                      <c:v>#N/A</c:v>
                    </c:pt>
                    <c:pt idx="335">
                      <c:v>#N/A</c:v>
                    </c:pt>
                    <c:pt idx="336">
                      <c:v>#N/A</c:v>
                    </c:pt>
                    <c:pt idx="337">
                      <c:v>#N/A</c:v>
                    </c:pt>
                    <c:pt idx="338">
                      <c:v>#N/A</c:v>
                    </c:pt>
                    <c:pt idx="339">
                      <c:v>#N/A</c:v>
                    </c:pt>
                    <c:pt idx="340">
                      <c:v>2666.4</c:v>
                    </c:pt>
                    <c:pt idx="341">
                      <c:v>#N/A</c:v>
                    </c:pt>
                    <c:pt idx="342">
                      <c:v>#N/A</c:v>
                    </c:pt>
                    <c:pt idx="343">
                      <c:v>#N/A</c:v>
                    </c:pt>
                    <c:pt idx="344">
                      <c:v>#N/A</c:v>
                    </c:pt>
                    <c:pt idx="345">
                      <c:v>#N/A</c:v>
                    </c:pt>
                    <c:pt idx="346">
                      <c:v>#N/A</c:v>
                    </c:pt>
                    <c:pt idx="347">
                      <c:v>2649.8</c:v>
                    </c:pt>
                    <c:pt idx="348">
                      <c:v>#N/A</c:v>
                    </c:pt>
                    <c:pt idx="349">
                      <c:v>#N/A</c:v>
                    </c:pt>
                    <c:pt idx="350">
                      <c:v>#N/A</c:v>
                    </c:pt>
                    <c:pt idx="351">
                      <c:v>#N/A</c:v>
                    </c:pt>
                    <c:pt idx="352">
                      <c:v>#N/A</c:v>
                    </c:pt>
                    <c:pt idx="353">
                      <c:v>#N/A</c:v>
                    </c:pt>
                    <c:pt idx="354">
                      <c:v>2657.8</c:v>
                    </c:pt>
                    <c:pt idx="355">
                      <c:v>#N/A</c:v>
                    </c:pt>
                    <c:pt idx="356">
                      <c:v>#N/A</c:v>
                    </c:pt>
                    <c:pt idx="357">
                      <c:v>#N/A</c:v>
                    </c:pt>
                    <c:pt idx="358">
                      <c:v>#N/A</c:v>
                    </c:pt>
                    <c:pt idx="359">
                      <c:v>#N/A</c:v>
                    </c:pt>
                    <c:pt idx="360">
                      <c:v>#N/A</c:v>
                    </c:pt>
                    <c:pt idx="361">
                      <c:v>2657.8</c:v>
                    </c:pt>
                    <c:pt idx="362">
                      <c:v>#N/A</c:v>
                    </c:pt>
                    <c:pt idx="363">
                      <c:v>#N/A</c:v>
                    </c:pt>
                    <c:pt idx="364">
                      <c:v>#N/A</c:v>
                    </c:pt>
                  </c:numLit>
                </c:val>
                <c:smooth val="0"/>
                <c:extLst>
                  <c:ext xmlns:c16="http://schemas.microsoft.com/office/drawing/2014/chart" uri="{C3380CC4-5D6E-409C-BE32-E72D297353CC}">
                    <c16:uniqueId val="{00000005-A3FC-41B1-B563-3F945E1C51A6}"/>
                  </c:ext>
                </c:extLst>
              </c15:ser>
            </c15:filteredLineSeries>
          </c:ext>
        </c:extLst>
      </c:lineChart>
      <c:dateAx>
        <c:axId val="963583958"/>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03557301"/>
        <c:crosses val="autoZero"/>
        <c:auto val="1"/>
        <c:lblOffset val="100"/>
        <c:baseTimeUnit val="days"/>
      </c:dateAx>
      <c:valAx>
        <c:axId val="30355730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6358395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en-US" altLang="zh-CN" sz="1200"/>
              <a:t>沙河浮法玻璃厂库库存</a:t>
            </a:r>
          </a:p>
        </c:rich>
      </c:tx>
      <c:overlay val="0"/>
      <c:spPr>
        <a:noFill/>
        <a:ln>
          <a:noFill/>
        </a:ln>
        <a:effectLst/>
      </c:spPr>
      <c:txPr>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玻璃月度周度图表!$AL$17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玻璃月度周度图表!$AG$18:$AG$382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玻璃月度周度图表!$AL$18:$AL$382</c:f>
              <c:numCache>
                <c:formatCode>0.00_ </c:formatCode>
                <c:ptCount val="365"/>
                <c:pt idx="0">
                  <c:v>#N/A</c:v>
                </c:pt>
                <c:pt idx="1">
                  <c:v>#N/A</c:v>
                </c:pt>
                <c:pt idx="2">
                  <c:v>#N/A</c:v>
                </c:pt>
                <c:pt idx="3">
                  <c:v>#N/A</c:v>
                </c:pt>
                <c:pt idx="4">
                  <c:v>#N/A</c:v>
                </c:pt>
                <c:pt idx="5">
                  <c:v>#N/A</c:v>
                </c:pt>
                <c:pt idx="6">
                  <c:v>24.72</c:v>
                </c:pt>
                <c:pt idx="7">
                  <c:v>#N/A</c:v>
                </c:pt>
                <c:pt idx="8">
                  <c:v>#N/A</c:v>
                </c:pt>
                <c:pt idx="9">
                  <c:v>#N/A</c:v>
                </c:pt>
                <c:pt idx="10">
                  <c:v>#N/A</c:v>
                </c:pt>
                <c:pt idx="11">
                  <c:v>#N/A</c:v>
                </c:pt>
                <c:pt idx="12">
                  <c:v>#N/A</c:v>
                </c:pt>
                <c:pt idx="13">
                  <c:v>22.4</c:v>
                </c:pt>
                <c:pt idx="14">
                  <c:v>#N/A</c:v>
                </c:pt>
                <c:pt idx="15">
                  <c:v>#N/A</c:v>
                </c:pt>
                <c:pt idx="16">
                  <c:v>#N/A</c:v>
                </c:pt>
                <c:pt idx="17">
                  <c:v>#N/A</c:v>
                </c:pt>
                <c:pt idx="18">
                  <c:v>#N/A</c:v>
                </c:pt>
                <c:pt idx="19">
                  <c:v>#N/A</c:v>
                </c:pt>
                <c:pt idx="20">
                  <c:v>38.4</c:v>
                </c:pt>
                <c:pt idx="21">
                  <c:v>#N/A</c:v>
                </c:pt>
                <c:pt idx="22">
                  <c:v>#N/A</c:v>
                </c:pt>
                <c:pt idx="23">
                  <c:v>#N/A</c:v>
                </c:pt>
                <c:pt idx="24">
                  <c:v>#N/A</c:v>
                </c:pt>
                <c:pt idx="25">
                  <c:v>#N/A</c:v>
                </c:pt>
                <c:pt idx="26">
                  <c:v>#N/A</c:v>
                </c:pt>
                <c:pt idx="27">
                  <c:v>62.4</c:v>
                </c:pt>
                <c:pt idx="28">
                  <c:v>#N/A</c:v>
                </c:pt>
                <c:pt idx="29">
                  <c:v>#N/A</c:v>
                </c:pt>
                <c:pt idx="30">
                  <c:v>#N/A</c:v>
                </c:pt>
                <c:pt idx="31">
                  <c:v>#N/A</c:v>
                </c:pt>
                <c:pt idx="32">
                  <c:v>#N/A</c:v>
                </c:pt>
                <c:pt idx="33">
                  <c:v>#N/A</c:v>
                </c:pt>
                <c:pt idx="34">
                  <c:v>23.76</c:v>
                </c:pt>
                <c:pt idx="35">
                  <c:v>#N/A</c:v>
                </c:pt>
                <c:pt idx="36">
                  <c:v>#N/A</c:v>
                </c:pt>
                <c:pt idx="37">
                  <c:v>#N/A</c:v>
                </c:pt>
                <c:pt idx="38">
                  <c:v>#N/A</c:v>
                </c:pt>
                <c:pt idx="39">
                  <c:v>#N/A</c:v>
                </c:pt>
                <c:pt idx="40">
                  <c:v>#N/A</c:v>
                </c:pt>
                <c:pt idx="41">
                  <c:v>23.36</c:v>
                </c:pt>
                <c:pt idx="42">
                  <c:v>#N/A</c:v>
                </c:pt>
                <c:pt idx="43">
                  <c:v>#N/A</c:v>
                </c:pt>
                <c:pt idx="44">
                  <c:v>#N/A</c:v>
                </c:pt>
                <c:pt idx="45">
                  <c:v>#N/A</c:v>
                </c:pt>
                <c:pt idx="46">
                  <c:v>#N/A</c:v>
                </c:pt>
                <c:pt idx="47">
                  <c:v>#N/A</c:v>
                </c:pt>
                <c:pt idx="48">
                  <c:v>22.16</c:v>
                </c:pt>
                <c:pt idx="49">
                  <c:v>#N/A</c:v>
                </c:pt>
                <c:pt idx="50">
                  <c:v>#N/A</c:v>
                </c:pt>
                <c:pt idx="51">
                  <c:v>#N/A</c:v>
                </c:pt>
                <c:pt idx="52">
                  <c:v>#N/A</c:v>
                </c:pt>
                <c:pt idx="53">
                  <c:v>#N/A</c:v>
                </c:pt>
                <c:pt idx="54">
                  <c:v>#N/A</c:v>
                </c:pt>
                <c:pt idx="55">
                  <c:v>30.88</c:v>
                </c:pt>
                <c:pt idx="56">
                  <c:v>#N/A</c:v>
                </c:pt>
                <c:pt idx="57">
                  <c:v>#N/A</c:v>
                </c:pt>
                <c:pt idx="58">
                  <c:v>#N/A</c:v>
                </c:pt>
                <c:pt idx="59">
                  <c:v>#N/A</c:v>
                </c:pt>
                <c:pt idx="60">
                  <c:v>#N/A</c:v>
                </c:pt>
                <c:pt idx="61">
                  <c:v>#N/A</c:v>
                </c:pt>
                <c:pt idx="62">
                  <c:v>42.64</c:v>
                </c:pt>
                <c:pt idx="63">
                  <c:v>#N/A</c:v>
                </c:pt>
                <c:pt idx="64">
                  <c:v>#N/A</c:v>
                </c:pt>
                <c:pt idx="65">
                  <c:v>#N/A</c:v>
                </c:pt>
                <c:pt idx="66">
                  <c:v>#N/A</c:v>
                </c:pt>
                <c:pt idx="67">
                  <c:v>#N/A</c:v>
                </c:pt>
                <c:pt idx="68">
                  <c:v>#N/A</c:v>
                </c:pt>
                <c:pt idx="69">
                  <c:v>42.4</c:v>
                </c:pt>
                <c:pt idx="70">
                  <c:v>#N/A</c:v>
                </c:pt>
                <c:pt idx="71">
                  <c:v>#N/A</c:v>
                </c:pt>
                <c:pt idx="72">
                  <c:v>#N/A</c:v>
                </c:pt>
                <c:pt idx="73">
                  <c:v>#N/A</c:v>
                </c:pt>
                <c:pt idx="74">
                  <c:v>#N/A</c:v>
                </c:pt>
                <c:pt idx="75">
                  <c:v>#N/A</c:v>
                </c:pt>
                <c:pt idx="76">
                  <c:v>95.84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226.72</c:v>
                </c:pt>
                <c:pt idx="91">
                  <c:v>#N/A</c:v>
                </c:pt>
                <c:pt idx="92">
                  <c:v>#N/A</c:v>
                </c:pt>
                <c:pt idx="93">
                  <c:v>#N/A</c:v>
                </c:pt>
                <c:pt idx="94">
                  <c:v>#N/A</c:v>
                </c:pt>
                <c:pt idx="95">
                  <c:v>#N/A</c:v>
                </c:pt>
                <c:pt idx="96">
                  <c:v>#N/A</c:v>
                </c:pt>
                <c:pt idx="97">
                  <c:v>273.83999999999997</c:v>
                </c:pt>
                <c:pt idx="98">
                  <c:v>#N/A</c:v>
                </c:pt>
                <c:pt idx="99">
                  <c:v>#N/A</c:v>
                </c:pt>
                <c:pt idx="100">
                  <c:v>#N/A</c:v>
                </c:pt>
                <c:pt idx="101">
                  <c:v>#N/A</c:v>
                </c:pt>
                <c:pt idx="102">
                  <c:v>#N/A</c:v>
                </c:pt>
                <c:pt idx="103">
                  <c:v>#N/A</c:v>
                </c:pt>
                <c:pt idx="104">
                  <c:v>276.24</c:v>
                </c:pt>
                <c:pt idx="105">
                  <c:v>#N/A</c:v>
                </c:pt>
                <c:pt idx="106">
                  <c:v>#N/A</c:v>
                </c:pt>
                <c:pt idx="107">
                  <c:v>#N/A</c:v>
                </c:pt>
                <c:pt idx="108">
                  <c:v>#N/A</c:v>
                </c:pt>
                <c:pt idx="109">
                  <c:v>#N/A</c:v>
                </c:pt>
                <c:pt idx="110">
                  <c:v>#N/A</c:v>
                </c:pt>
                <c:pt idx="111">
                  <c:v>262.64</c:v>
                </c:pt>
                <c:pt idx="112">
                  <c:v>#N/A</c:v>
                </c:pt>
                <c:pt idx="113">
                  <c:v>#N/A</c:v>
                </c:pt>
                <c:pt idx="114">
                  <c:v>#N/A</c:v>
                </c:pt>
                <c:pt idx="115">
                  <c:v>#N/A</c:v>
                </c:pt>
                <c:pt idx="116">
                  <c:v>#N/A</c:v>
                </c:pt>
                <c:pt idx="117">
                  <c:v>#N/A</c:v>
                </c:pt>
                <c:pt idx="118">
                  <c:v>287.36</c:v>
                </c:pt>
                <c:pt idx="119">
                  <c:v>#N/A</c:v>
                </c:pt>
                <c:pt idx="120">
                  <c:v>#N/A</c:v>
                </c:pt>
                <c:pt idx="121">
                  <c:v>#N/A</c:v>
                </c:pt>
                <c:pt idx="122">
                  <c:v>#N/A</c:v>
                </c:pt>
                <c:pt idx="123">
                  <c:v>#N/A</c:v>
                </c:pt>
                <c:pt idx="124">
                  <c:v>#N/A</c:v>
                </c:pt>
                <c:pt idx="125">
                  <c:v>322.56</c:v>
                </c:pt>
                <c:pt idx="126">
                  <c:v>#N/A</c:v>
                </c:pt>
                <c:pt idx="127">
                  <c:v>#N/A</c:v>
                </c:pt>
                <c:pt idx="128">
                  <c:v>#N/A</c:v>
                </c:pt>
                <c:pt idx="129">
                  <c:v>#N/A</c:v>
                </c:pt>
                <c:pt idx="130">
                  <c:v>#N/A</c:v>
                </c:pt>
                <c:pt idx="131">
                  <c:v>#N/A</c:v>
                </c:pt>
                <c:pt idx="132">
                  <c:v>282.8</c:v>
                </c:pt>
                <c:pt idx="133">
                  <c:v>#N/A</c:v>
                </c:pt>
                <c:pt idx="134">
                  <c:v>#N/A</c:v>
                </c:pt>
                <c:pt idx="135">
                  <c:v>#N/A</c:v>
                </c:pt>
                <c:pt idx="136">
                  <c:v>#N/A</c:v>
                </c:pt>
                <c:pt idx="137">
                  <c:v>#N/A</c:v>
                </c:pt>
                <c:pt idx="138">
                  <c:v>#N/A</c:v>
                </c:pt>
                <c:pt idx="139">
                  <c:v>283.36</c:v>
                </c:pt>
                <c:pt idx="140">
                  <c:v>#N/A</c:v>
                </c:pt>
                <c:pt idx="141">
                  <c:v>#N/A</c:v>
                </c:pt>
                <c:pt idx="142">
                  <c:v>#N/A</c:v>
                </c:pt>
                <c:pt idx="143">
                  <c:v>#N/A</c:v>
                </c:pt>
                <c:pt idx="144">
                  <c:v>#N/A</c:v>
                </c:pt>
                <c:pt idx="145">
                  <c:v>#N/A</c:v>
                </c:pt>
                <c:pt idx="146">
                  <c:v>384.4</c:v>
                </c:pt>
                <c:pt idx="147">
                  <c:v>#N/A</c:v>
                </c:pt>
                <c:pt idx="148">
                  <c:v>#N/A</c:v>
                </c:pt>
                <c:pt idx="149">
                  <c:v>#N/A</c:v>
                </c:pt>
                <c:pt idx="150">
                  <c:v>#N/A</c:v>
                </c:pt>
                <c:pt idx="151">
                  <c:v>#N/A</c:v>
                </c:pt>
                <c:pt idx="152">
                  <c:v>#N/A</c:v>
                </c:pt>
                <c:pt idx="153">
                  <c:v>451.52</c:v>
                </c:pt>
                <c:pt idx="154">
                  <c:v>#N/A</c:v>
                </c:pt>
                <c:pt idx="155">
                  <c:v>#N/A</c:v>
                </c:pt>
                <c:pt idx="156">
                  <c:v>#N/A</c:v>
                </c:pt>
                <c:pt idx="157">
                  <c:v>#N/A</c:v>
                </c:pt>
                <c:pt idx="158">
                  <c:v>#N/A</c:v>
                </c:pt>
                <c:pt idx="159">
                  <c:v>#N/A</c:v>
                </c:pt>
                <c:pt idx="160">
                  <c:v>516.79999999999995</c:v>
                </c:pt>
                <c:pt idx="161">
                  <c:v>#N/A</c:v>
                </c:pt>
                <c:pt idx="162">
                  <c:v>#N/A</c:v>
                </c:pt>
                <c:pt idx="163">
                  <c:v>#N/A</c:v>
                </c:pt>
                <c:pt idx="164">
                  <c:v>#N/A</c:v>
                </c:pt>
                <c:pt idx="165">
                  <c:v>#N/A</c:v>
                </c:pt>
                <c:pt idx="166">
                  <c:v>#N/A</c:v>
                </c:pt>
                <c:pt idx="167">
                  <c:v>563.28</c:v>
                </c:pt>
                <c:pt idx="168">
                  <c:v>#N/A</c:v>
                </c:pt>
                <c:pt idx="169">
                  <c:v>#N/A</c:v>
                </c:pt>
                <c:pt idx="170">
                  <c:v>#N/A</c:v>
                </c:pt>
                <c:pt idx="171">
                  <c:v>#N/A</c:v>
                </c:pt>
                <c:pt idx="172">
                  <c:v>#N/A</c:v>
                </c:pt>
                <c:pt idx="173">
                  <c:v>#N/A</c:v>
                </c:pt>
                <c:pt idx="174">
                  <c:v>608.72</c:v>
                </c:pt>
                <c:pt idx="175">
                  <c:v>#N/A</c:v>
                </c:pt>
                <c:pt idx="176">
                  <c:v>#N/A</c:v>
                </c:pt>
                <c:pt idx="177">
                  <c:v>#N/A</c:v>
                </c:pt>
                <c:pt idx="178">
                  <c:v>#N/A</c:v>
                </c:pt>
                <c:pt idx="179">
                  <c:v>#N/A</c:v>
                </c:pt>
                <c:pt idx="180">
                  <c:v>#N/A</c:v>
                </c:pt>
                <c:pt idx="181">
                  <c:v>706.32</c:v>
                </c:pt>
                <c:pt idx="182">
                  <c:v>#N/A</c:v>
                </c:pt>
                <c:pt idx="183">
                  <c:v>#N/A</c:v>
                </c:pt>
                <c:pt idx="184">
                  <c:v>#N/A</c:v>
                </c:pt>
                <c:pt idx="185">
                  <c:v>#N/A</c:v>
                </c:pt>
                <c:pt idx="186">
                  <c:v>#N/A</c:v>
                </c:pt>
                <c:pt idx="187">
                  <c:v>#N/A</c:v>
                </c:pt>
                <c:pt idx="188">
                  <c:v>688.36</c:v>
                </c:pt>
                <c:pt idx="189">
                  <c:v>#N/A</c:v>
                </c:pt>
                <c:pt idx="190">
                  <c:v>#N/A</c:v>
                </c:pt>
                <c:pt idx="191">
                  <c:v>#N/A</c:v>
                </c:pt>
                <c:pt idx="192">
                  <c:v>#N/A</c:v>
                </c:pt>
                <c:pt idx="193">
                  <c:v>#N/A</c:v>
                </c:pt>
                <c:pt idx="194">
                  <c:v>#N/A</c:v>
                </c:pt>
                <c:pt idx="195">
                  <c:v>682.64</c:v>
                </c:pt>
                <c:pt idx="196">
                  <c:v>#N/A</c:v>
                </c:pt>
                <c:pt idx="197">
                  <c:v>#N/A</c:v>
                </c:pt>
                <c:pt idx="198">
                  <c:v>#N/A</c:v>
                </c:pt>
                <c:pt idx="199">
                  <c:v>#N/A</c:v>
                </c:pt>
                <c:pt idx="200">
                  <c:v>#N/A</c:v>
                </c:pt>
                <c:pt idx="201">
                  <c:v>#N/A</c:v>
                </c:pt>
                <c:pt idx="202">
                  <c:v>656.8</c:v>
                </c:pt>
                <c:pt idx="203">
                  <c:v>#N/A</c:v>
                </c:pt>
                <c:pt idx="204">
                  <c:v>#N/A</c:v>
                </c:pt>
                <c:pt idx="205">
                  <c:v>#N/A</c:v>
                </c:pt>
                <c:pt idx="206">
                  <c:v>#N/A</c:v>
                </c:pt>
                <c:pt idx="207">
                  <c:v>#N/A</c:v>
                </c:pt>
                <c:pt idx="208">
                  <c:v>#N/A</c:v>
                </c:pt>
                <c:pt idx="209">
                  <c:v>819.6</c:v>
                </c:pt>
                <c:pt idx="210">
                  <c:v>#N/A</c:v>
                </c:pt>
                <c:pt idx="211">
                  <c:v>#N/A</c:v>
                </c:pt>
                <c:pt idx="212">
                  <c:v>#N/A</c:v>
                </c:pt>
                <c:pt idx="213">
                  <c:v>#N/A</c:v>
                </c:pt>
                <c:pt idx="214">
                  <c:v>#N/A</c:v>
                </c:pt>
                <c:pt idx="215">
                  <c:v>#N/A</c:v>
                </c:pt>
                <c:pt idx="216">
                  <c:v>813.04</c:v>
                </c:pt>
                <c:pt idx="217">
                  <c:v>#N/A</c:v>
                </c:pt>
                <c:pt idx="218">
                  <c:v>#N/A</c:v>
                </c:pt>
                <c:pt idx="219">
                  <c:v>#N/A</c:v>
                </c:pt>
                <c:pt idx="220">
                  <c:v>#N/A</c:v>
                </c:pt>
                <c:pt idx="221">
                  <c:v>#N/A</c:v>
                </c:pt>
                <c:pt idx="222">
                  <c:v>#N/A</c:v>
                </c:pt>
                <c:pt idx="223">
                  <c:v>916.72</c:v>
                </c:pt>
                <c:pt idx="224">
                  <c:v>#N/A</c:v>
                </c:pt>
                <c:pt idx="225">
                  <c:v>#N/A</c:v>
                </c:pt>
                <c:pt idx="226">
                  <c:v>#N/A</c:v>
                </c:pt>
                <c:pt idx="227">
                  <c:v>#N/A</c:v>
                </c:pt>
                <c:pt idx="228">
                  <c:v>#N/A</c:v>
                </c:pt>
                <c:pt idx="229">
                  <c:v>#N/A</c:v>
                </c:pt>
                <c:pt idx="230">
                  <c:v>1026.8800000000001</c:v>
                </c:pt>
                <c:pt idx="231">
                  <c:v>#N/A</c:v>
                </c:pt>
                <c:pt idx="232">
                  <c:v>#N/A</c:v>
                </c:pt>
                <c:pt idx="233">
                  <c:v>#N/A</c:v>
                </c:pt>
                <c:pt idx="234">
                  <c:v>#N/A</c:v>
                </c:pt>
                <c:pt idx="235">
                  <c:v>#N/A</c:v>
                </c:pt>
                <c:pt idx="236">
                  <c:v>#N/A</c:v>
                </c:pt>
                <c:pt idx="237">
                  <c:v>1006.72</c:v>
                </c:pt>
                <c:pt idx="238">
                  <c:v>#N/A</c:v>
                </c:pt>
                <c:pt idx="239">
                  <c:v>#N/A</c:v>
                </c:pt>
                <c:pt idx="240">
                  <c:v>#N/A</c:v>
                </c:pt>
                <c:pt idx="241">
                  <c:v>#N/A</c:v>
                </c:pt>
                <c:pt idx="242">
                  <c:v>#N/A</c:v>
                </c:pt>
                <c:pt idx="243">
                  <c:v>#N/A</c:v>
                </c:pt>
                <c:pt idx="244">
                  <c:v>1253.68</c:v>
                </c:pt>
                <c:pt idx="245">
                  <c:v>#N/A</c:v>
                </c:pt>
                <c:pt idx="246">
                  <c:v>#N/A</c:v>
                </c:pt>
                <c:pt idx="247">
                  <c:v>#N/A</c:v>
                </c:pt>
                <c:pt idx="248">
                  <c:v>#N/A</c:v>
                </c:pt>
                <c:pt idx="249">
                  <c:v>#N/A</c:v>
                </c:pt>
                <c:pt idx="250">
                  <c:v>#N/A</c:v>
                </c:pt>
                <c:pt idx="251">
                  <c:v>1400.48</c:v>
                </c:pt>
                <c:pt idx="252">
                  <c:v>#N/A</c:v>
                </c:pt>
                <c:pt idx="253">
                  <c:v>#N/A</c:v>
                </c:pt>
                <c:pt idx="254">
                  <c:v>#N/A</c:v>
                </c:pt>
                <c:pt idx="255">
                  <c:v>#N/A</c:v>
                </c:pt>
                <c:pt idx="256">
                  <c:v>#N/A</c:v>
                </c:pt>
                <c:pt idx="257">
                  <c:v>#N/A</c:v>
                </c:pt>
                <c:pt idx="258">
                  <c:v>1449.68</c:v>
                </c:pt>
                <c:pt idx="259">
                  <c:v>#N/A</c:v>
                </c:pt>
                <c:pt idx="260">
                  <c:v>#N/A</c:v>
                </c:pt>
                <c:pt idx="261">
                  <c:v>#N/A</c:v>
                </c:pt>
                <c:pt idx="262">
                  <c:v>#N/A</c:v>
                </c:pt>
                <c:pt idx="263">
                  <c:v>#N/A</c:v>
                </c:pt>
                <c:pt idx="264">
                  <c:v>#N/A</c:v>
                </c:pt>
                <c:pt idx="265">
                  <c:v>1411.104</c:v>
                </c:pt>
                <c:pt idx="266">
                  <c:v>#N/A</c:v>
                </c:pt>
                <c:pt idx="267">
                  <c:v>#N/A</c:v>
                </c:pt>
                <c:pt idx="268">
                  <c:v>#N/A</c:v>
                </c:pt>
                <c:pt idx="269">
                  <c:v>#N/A</c:v>
                </c:pt>
                <c:pt idx="270">
                  <c:v>#N/A</c:v>
                </c:pt>
                <c:pt idx="271">
                  <c:v>#N/A</c:v>
                </c:pt>
                <c:pt idx="272">
                  <c:v>1427.72</c:v>
                </c:pt>
                <c:pt idx="273">
                  <c:v>#N/A</c:v>
                </c:pt>
                <c:pt idx="274">
                  <c:v>#N/A</c:v>
                </c:pt>
                <c:pt idx="275">
                  <c:v>#N/A</c:v>
                </c:pt>
                <c:pt idx="276">
                  <c:v>#N/A</c:v>
                </c:pt>
                <c:pt idx="277">
                  <c:v>#N/A</c:v>
                </c:pt>
                <c:pt idx="278">
                  <c:v>#N/A</c:v>
                </c:pt>
                <c:pt idx="279">
                  <c:v>1450.32</c:v>
                </c:pt>
                <c:pt idx="280">
                  <c:v>#N/A</c:v>
                </c:pt>
                <c:pt idx="281">
                  <c:v>#N/A</c:v>
                </c:pt>
                <c:pt idx="282">
                  <c:v>#N/A</c:v>
                </c:pt>
                <c:pt idx="283">
                  <c:v>#N/A</c:v>
                </c:pt>
                <c:pt idx="284">
                  <c:v>#N/A</c:v>
                </c:pt>
                <c:pt idx="285">
                  <c:v>#N/A</c:v>
                </c:pt>
                <c:pt idx="286">
                  <c:v>1489.68</c:v>
                </c:pt>
                <c:pt idx="287">
                  <c:v>#N/A</c:v>
                </c:pt>
                <c:pt idx="288">
                  <c:v>#N/A</c:v>
                </c:pt>
                <c:pt idx="289">
                  <c:v>#N/A</c:v>
                </c:pt>
                <c:pt idx="290">
                  <c:v>#N/A</c:v>
                </c:pt>
                <c:pt idx="291">
                  <c:v>#N/A</c:v>
                </c:pt>
                <c:pt idx="292">
                  <c:v>#N/A</c:v>
                </c:pt>
                <c:pt idx="293">
                  <c:v>1516.56</c:v>
                </c:pt>
                <c:pt idx="294">
                  <c:v>#N/A</c:v>
                </c:pt>
                <c:pt idx="295">
                  <c:v>#N/A</c:v>
                </c:pt>
                <c:pt idx="296">
                  <c:v>#N/A</c:v>
                </c:pt>
                <c:pt idx="297">
                  <c:v>#N/A</c:v>
                </c:pt>
                <c:pt idx="298">
                  <c:v>#N/A</c:v>
                </c:pt>
                <c:pt idx="299">
                  <c:v>#N/A</c:v>
                </c:pt>
                <c:pt idx="300">
                  <c:v>1457.28</c:v>
                </c:pt>
                <c:pt idx="301">
                  <c:v>#N/A</c:v>
                </c:pt>
                <c:pt idx="302">
                  <c:v>#N/A</c:v>
                </c:pt>
                <c:pt idx="303">
                  <c:v>#N/A</c:v>
                </c:pt>
                <c:pt idx="304">
                  <c:v>#N/A</c:v>
                </c:pt>
                <c:pt idx="305">
                  <c:v>#N/A</c:v>
                </c:pt>
                <c:pt idx="306">
                  <c:v>1309.1199999999999</c:v>
                </c:pt>
                <c:pt idx="307">
                  <c:v>#N/A</c:v>
                </c:pt>
                <c:pt idx="308">
                  <c:v>#N/A</c:v>
                </c:pt>
                <c:pt idx="309">
                  <c:v>#N/A</c:v>
                </c:pt>
                <c:pt idx="310">
                  <c:v>#N/A</c:v>
                </c:pt>
                <c:pt idx="311">
                  <c:v>#N/A</c:v>
                </c:pt>
                <c:pt idx="312">
                  <c:v>#N/A</c:v>
                </c:pt>
                <c:pt idx="313">
                  <c:v>1135.5999999999999</c:v>
                </c:pt>
                <c:pt idx="314">
                  <c:v>#N/A</c:v>
                </c:pt>
                <c:pt idx="315">
                  <c:v>#N/A</c:v>
                </c:pt>
                <c:pt idx="316">
                  <c:v>#N/A</c:v>
                </c:pt>
                <c:pt idx="317">
                  <c:v>#N/A</c:v>
                </c:pt>
                <c:pt idx="318">
                  <c:v>#N/A</c:v>
                </c:pt>
                <c:pt idx="319">
                  <c:v>#N/A</c:v>
                </c:pt>
                <c:pt idx="320">
                  <c:v>1001.04</c:v>
                </c:pt>
                <c:pt idx="321">
                  <c:v>#N/A</c:v>
                </c:pt>
                <c:pt idx="322">
                  <c:v>#N/A</c:v>
                </c:pt>
                <c:pt idx="323">
                  <c:v>#N/A</c:v>
                </c:pt>
                <c:pt idx="324">
                  <c:v>#N/A</c:v>
                </c:pt>
                <c:pt idx="325">
                  <c:v>#N/A</c:v>
                </c:pt>
                <c:pt idx="326">
                  <c:v>#N/A</c:v>
                </c:pt>
                <c:pt idx="327">
                  <c:v>830.56</c:v>
                </c:pt>
                <c:pt idx="328">
                  <c:v>#N/A</c:v>
                </c:pt>
                <c:pt idx="329">
                  <c:v>#N/A</c:v>
                </c:pt>
                <c:pt idx="330">
                  <c:v>#N/A</c:v>
                </c:pt>
                <c:pt idx="331">
                  <c:v>#N/A</c:v>
                </c:pt>
                <c:pt idx="332">
                  <c:v>#N/A</c:v>
                </c:pt>
                <c:pt idx="333">
                  <c:v>#N/A</c:v>
                </c:pt>
                <c:pt idx="334">
                  <c:v>680.24</c:v>
                </c:pt>
                <c:pt idx="335">
                  <c:v>#N/A</c:v>
                </c:pt>
                <c:pt idx="336">
                  <c:v>#N/A</c:v>
                </c:pt>
                <c:pt idx="337">
                  <c:v>#N/A</c:v>
                </c:pt>
                <c:pt idx="338">
                  <c:v>#N/A</c:v>
                </c:pt>
                <c:pt idx="339">
                  <c:v>#N/A</c:v>
                </c:pt>
                <c:pt idx="340">
                  <c:v>#N/A</c:v>
                </c:pt>
                <c:pt idx="341">
                  <c:v>387.76</c:v>
                </c:pt>
                <c:pt idx="342">
                  <c:v>#N/A</c:v>
                </c:pt>
                <c:pt idx="343">
                  <c:v>#N/A</c:v>
                </c:pt>
                <c:pt idx="344">
                  <c:v>#N/A</c:v>
                </c:pt>
                <c:pt idx="345">
                  <c:v>#N/A</c:v>
                </c:pt>
                <c:pt idx="346">
                  <c:v>#N/A</c:v>
                </c:pt>
                <c:pt idx="347">
                  <c:v>#N/A</c:v>
                </c:pt>
                <c:pt idx="348">
                  <c:v>355.28</c:v>
                </c:pt>
                <c:pt idx="349">
                  <c:v>#N/A</c:v>
                </c:pt>
                <c:pt idx="350">
                  <c:v>#N/A</c:v>
                </c:pt>
                <c:pt idx="351">
                  <c:v>#N/A</c:v>
                </c:pt>
                <c:pt idx="352">
                  <c:v>#N/A</c:v>
                </c:pt>
                <c:pt idx="353">
                  <c:v>#N/A</c:v>
                </c:pt>
                <c:pt idx="354">
                  <c:v>#N/A</c:v>
                </c:pt>
                <c:pt idx="355">
                  <c:v>363.52</c:v>
                </c:pt>
                <c:pt idx="356">
                  <c:v>#N/A</c:v>
                </c:pt>
                <c:pt idx="357">
                  <c:v>#N/A</c:v>
                </c:pt>
                <c:pt idx="358">
                  <c:v>#N/A</c:v>
                </c:pt>
                <c:pt idx="359">
                  <c:v>#N/A</c:v>
                </c:pt>
                <c:pt idx="360">
                  <c:v>#N/A</c:v>
                </c:pt>
                <c:pt idx="361">
                  <c:v>#N/A</c:v>
                </c:pt>
                <c:pt idx="362">
                  <c:v>384.8</c:v>
                </c:pt>
                <c:pt idx="363">
                  <c:v>#N/A</c:v>
                </c:pt>
                <c:pt idx="364">
                  <c:v>#N/A</c:v>
                </c:pt>
              </c:numCache>
            </c:numRef>
          </c:val>
          <c:smooth val="0"/>
          <c:extLst>
            <c:ext xmlns:c16="http://schemas.microsoft.com/office/drawing/2014/chart" uri="{C3380CC4-5D6E-409C-BE32-E72D297353CC}">
              <c16:uniqueId val="{00000000-1151-4DAF-BF26-80E98FB4605E}"/>
            </c:ext>
          </c:extLst>
        </c:ser>
        <c:ser>
          <c:idx val="2"/>
          <c:order val="2"/>
          <c:tx>
            <c:strRef>
              <c:f>玻璃月度周度图表!$AK$17</c:f>
              <c:strCache>
                <c:ptCount val="1"/>
                <c:pt idx="0">
                  <c:v>2021</c:v>
                </c:pt>
              </c:strCache>
            </c:strRef>
          </c:tx>
          <c:spPr>
            <a:ln w="28575" cap="rnd">
              <a:solidFill>
                <a:srgbClr val="9BBB59">
                  <a:lumMod val="50000"/>
                </a:srgbClr>
              </a:solidFill>
              <a:round/>
            </a:ln>
            <a:effectLst/>
          </c:spPr>
          <c:marker>
            <c:symbol val="none"/>
          </c:marker>
          <c:cat>
            <c:numRef>
              <c:f>玻璃月度周度图表!$AG$18:$AG$382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玻璃月度周度图表!$AK$18:$AK$382</c:f>
              <c:numCache>
                <c:formatCode>0.00_ </c:formatCode>
                <c:ptCount val="365"/>
                <c:pt idx="0">
                  <c:v>772.8</c:v>
                </c:pt>
                <c:pt idx="1">
                  <c:v>#N/A</c:v>
                </c:pt>
                <c:pt idx="2">
                  <c:v>#N/A</c:v>
                </c:pt>
                <c:pt idx="3">
                  <c:v>#N/A</c:v>
                </c:pt>
                <c:pt idx="4">
                  <c:v>#N/A</c:v>
                </c:pt>
                <c:pt idx="5">
                  <c:v>#N/A</c:v>
                </c:pt>
                <c:pt idx="6">
                  <c:v>#N/A</c:v>
                </c:pt>
                <c:pt idx="7">
                  <c:v>727.2</c:v>
                </c:pt>
                <c:pt idx="8">
                  <c:v>#N/A</c:v>
                </c:pt>
                <c:pt idx="9">
                  <c:v>#N/A</c:v>
                </c:pt>
                <c:pt idx="10">
                  <c:v>#N/A</c:v>
                </c:pt>
                <c:pt idx="11">
                  <c:v>#N/A</c:v>
                </c:pt>
                <c:pt idx="12">
                  <c:v>#N/A</c:v>
                </c:pt>
                <c:pt idx="13">
                  <c:v>#N/A</c:v>
                </c:pt>
                <c:pt idx="14">
                  <c:v>700</c:v>
                </c:pt>
                <c:pt idx="15">
                  <c:v>#N/A</c:v>
                </c:pt>
                <c:pt idx="16">
                  <c:v>#N/A</c:v>
                </c:pt>
                <c:pt idx="17">
                  <c:v>#N/A</c:v>
                </c:pt>
                <c:pt idx="18">
                  <c:v>#N/A</c:v>
                </c:pt>
                <c:pt idx="19">
                  <c:v>#N/A</c:v>
                </c:pt>
                <c:pt idx="20">
                  <c:v>#N/A</c:v>
                </c:pt>
                <c:pt idx="21">
                  <c:v>708.8</c:v>
                </c:pt>
                <c:pt idx="22">
                  <c:v>#N/A</c:v>
                </c:pt>
                <c:pt idx="23">
                  <c:v>#N/A</c:v>
                </c:pt>
                <c:pt idx="24">
                  <c:v>#N/A</c:v>
                </c:pt>
                <c:pt idx="25">
                  <c:v>#N/A</c:v>
                </c:pt>
                <c:pt idx="26">
                  <c:v>#N/A</c:v>
                </c:pt>
                <c:pt idx="27">
                  <c:v>#N/A</c:v>
                </c:pt>
                <c:pt idx="28">
                  <c:v>749.6</c:v>
                </c:pt>
                <c:pt idx="29">
                  <c:v>#N/A</c:v>
                </c:pt>
                <c:pt idx="30">
                  <c:v>#N/A</c:v>
                </c:pt>
                <c:pt idx="31">
                  <c:v>#N/A</c:v>
                </c:pt>
                <c:pt idx="32">
                  <c:v>#N/A</c:v>
                </c:pt>
                <c:pt idx="33">
                  <c:v>#N/A</c:v>
                </c:pt>
                <c:pt idx="34">
                  <c:v>#N/A</c:v>
                </c:pt>
                <c:pt idx="35">
                  <c:v>753.04</c:v>
                </c:pt>
                <c:pt idx="36">
                  <c:v>#N/A</c:v>
                </c:pt>
                <c:pt idx="37">
                  <c:v>#N/A</c:v>
                </c:pt>
                <c:pt idx="38">
                  <c:v>#N/A</c:v>
                </c:pt>
                <c:pt idx="39">
                  <c:v>#N/A</c:v>
                </c:pt>
                <c:pt idx="40">
                  <c:v>#N/A</c:v>
                </c:pt>
                <c:pt idx="41">
                  <c:v>#N/A</c:v>
                </c:pt>
                <c:pt idx="42">
                  <c:v>824.8</c:v>
                </c:pt>
                <c:pt idx="43">
                  <c:v>#N/A</c:v>
                </c:pt>
                <c:pt idx="44">
                  <c:v>#N/A</c:v>
                </c:pt>
                <c:pt idx="45">
                  <c:v>#N/A</c:v>
                </c:pt>
                <c:pt idx="46">
                  <c:v>#N/A</c:v>
                </c:pt>
                <c:pt idx="47">
                  <c:v>#N/A</c:v>
                </c:pt>
                <c:pt idx="48">
                  <c:v>#N/A</c:v>
                </c:pt>
                <c:pt idx="49">
                  <c:v>885.12</c:v>
                </c:pt>
                <c:pt idx="50">
                  <c:v>#N/A</c:v>
                </c:pt>
                <c:pt idx="51">
                  <c:v>#N/A</c:v>
                </c:pt>
                <c:pt idx="52">
                  <c:v>#N/A</c:v>
                </c:pt>
                <c:pt idx="53">
                  <c:v>#N/A</c:v>
                </c:pt>
                <c:pt idx="54">
                  <c:v>#N/A</c:v>
                </c:pt>
                <c:pt idx="55">
                  <c:v>#N/A</c:v>
                </c:pt>
                <c:pt idx="56">
                  <c:v>812.8</c:v>
                </c:pt>
                <c:pt idx="57">
                  <c:v>#N/A</c:v>
                </c:pt>
                <c:pt idx="58">
                  <c:v>#N/A</c:v>
                </c:pt>
                <c:pt idx="59">
                  <c:v>#N/A</c:v>
                </c:pt>
                <c:pt idx="60">
                  <c:v>#N/A</c:v>
                </c:pt>
                <c:pt idx="61">
                  <c:v>#N/A</c:v>
                </c:pt>
                <c:pt idx="62">
                  <c:v>#N/A</c:v>
                </c:pt>
                <c:pt idx="63">
                  <c:v>724</c:v>
                </c:pt>
                <c:pt idx="64">
                  <c:v>#N/A</c:v>
                </c:pt>
                <c:pt idx="65">
                  <c:v>#N/A</c:v>
                </c:pt>
                <c:pt idx="66">
                  <c:v>#N/A</c:v>
                </c:pt>
                <c:pt idx="67">
                  <c:v>#N/A</c:v>
                </c:pt>
                <c:pt idx="68">
                  <c:v>#N/A</c:v>
                </c:pt>
                <c:pt idx="69">
                  <c:v>#N/A</c:v>
                </c:pt>
                <c:pt idx="70">
                  <c:v>636</c:v>
                </c:pt>
                <c:pt idx="71">
                  <c:v>#N/A</c:v>
                </c:pt>
                <c:pt idx="72">
                  <c:v>#N/A</c:v>
                </c:pt>
                <c:pt idx="73">
                  <c:v>#N/A</c:v>
                </c:pt>
                <c:pt idx="74">
                  <c:v>#N/A</c:v>
                </c:pt>
                <c:pt idx="75">
                  <c:v>#N/A</c:v>
                </c:pt>
                <c:pt idx="76">
                  <c:v>#N/A</c:v>
                </c:pt>
                <c:pt idx="77">
                  <c:v>542.4</c:v>
                </c:pt>
                <c:pt idx="78">
                  <c:v>#N/A</c:v>
                </c:pt>
                <c:pt idx="79">
                  <c:v>#N/A</c:v>
                </c:pt>
                <c:pt idx="80">
                  <c:v>#N/A</c:v>
                </c:pt>
                <c:pt idx="81">
                  <c:v>#N/A</c:v>
                </c:pt>
                <c:pt idx="82">
                  <c:v>#N/A</c:v>
                </c:pt>
                <c:pt idx="83">
                  <c:v>#N/A</c:v>
                </c:pt>
                <c:pt idx="84">
                  <c:v>629.44000000000005</c:v>
                </c:pt>
                <c:pt idx="85">
                  <c:v>#N/A</c:v>
                </c:pt>
                <c:pt idx="86">
                  <c:v>#N/A</c:v>
                </c:pt>
                <c:pt idx="87">
                  <c:v>#N/A</c:v>
                </c:pt>
                <c:pt idx="88">
                  <c:v>#N/A</c:v>
                </c:pt>
                <c:pt idx="89">
                  <c:v>#N/A</c:v>
                </c:pt>
                <c:pt idx="90">
                  <c:v>#N/A</c:v>
                </c:pt>
                <c:pt idx="91">
                  <c:v>516.79999999999995</c:v>
                </c:pt>
                <c:pt idx="92">
                  <c:v>#N/A</c:v>
                </c:pt>
                <c:pt idx="93">
                  <c:v>#N/A</c:v>
                </c:pt>
                <c:pt idx="94">
                  <c:v>#N/A</c:v>
                </c:pt>
                <c:pt idx="95">
                  <c:v>#N/A</c:v>
                </c:pt>
                <c:pt idx="96">
                  <c:v>#N/A</c:v>
                </c:pt>
                <c:pt idx="97">
                  <c:v>#N/A</c:v>
                </c:pt>
                <c:pt idx="98">
                  <c:v>462.8</c:v>
                </c:pt>
                <c:pt idx="99">
                  <c:v>#N/A</c:v>
                </c:pt>
                <c:pt idx="100">
                  <c:v>#N/A</c:v>
                </c:pt>
                <c:pt idx="101">
                  <c:v>#N/A</c:v>
                </c:pt>
                <c:pt idx="102">
                  <c:v>#N/A</c:v>
                </c:pt>
                <c:pt idx="103">
                  <c:v>#N/A</c:v>
                </c:pt>
                <c:pt idx="104">
                  <c:v>#N/A</c:v>
                </c:pt>
                <c:pt idx="105">
                  <c:v>352.8</c:v>
                </c:pt>
                <c:pt idx="106">
                  <c:v>#N/A</c:v>
                </c:pt>
                <c:pt idx="107">
                  <c:v>#N/A</c:v>
                </c:pt>
                <c:pt idx="108">
                  <c:v>#N/A</c:v>
                </c:pt>
                <c:pt idx="109">
                  <c:v>#N/A</c:v>
                </c:pt>
                <c:pt idx="110">
                  <c:v>#N/A</c:v>
                </c:pt>
                <c:pt idx="111">
                  <c:v>#N/A</c:v>
                </c:pt>
                <c:pt idx="112">
                  <c:v>287.2</c:v>
                </c:pt>
                <c:pt idx="113">
                  <c:v>#N/A</c:v>
                </c:pt>
                <c:pt idx="114">
                  <c:v>#N/A</c:v>
                </c:pt>
                <c:pt idx="115">
                  <c:v>#N/A</c:v>
                </c:pt>
                <c:pt idx="116">
                  <c:v>#N/A</c:v>
                </c:pt>
                <c:pt idx="117">
                  <c:v>#N/A</c:v>
                </c:pt>
                <c:pt idx="118">
                  <c:v>#N/A</c:v>
                </c:pt>
                <c:pt idx="119">
                  <c:v>265.60000000000002</c:v>
                </c:pt>
                <c:pt idx="120">
                  <c:v>#N/A</c:v>
                </c:pt>
                <c:pt idx="121">
                  <c:v>#N/A</c:v>
                </c:pt>
                <c:pt idx="122">
                  <c:v>#N/A</c:v>
                </c:pt>
                <c:pt idx="123">
                  <c:v>#N/A</c:v>
                </c:pt>
                <c:pt idx="124">
                  <c:v>#N/A</c:v>
                </c:pt>
                <c:pt idx="125">
                  <c:v>#N/A</c:v>
                </c:pt>
                <c:pt idx="126">
                  <c:v>230.4</c:v>
                </c:pt>
                <c:pt idx="127">
                  <c:v>#N/A</c:v>
                </c:pt>
                <c:pt idx="128">
                  <c:v>#N/A</c:v>
                </c:pt>
                <c:pt idx="129">
                  <c:v>#N/A</c:v>
                </c:pt>
                <c:pt idx="130">
                  <c:v>#N/A</c:v>
                </c:pt>
                <c:pt idx="131">
                  <c:v>#N/A</c:v>
                </c:pt>
                <c:pt idx="132">
                  <c:v>#N/A</c:v>
                </c:pt>
                <c:pt idx="133">
                  <c:v>209.6</c:v>
                </c:pt>
                <c:pt idx="134">
                  <c:v>#N/A</c:v>
                </c:pt>
                <c:pt idx="135">
                  <c:v>#N/A</c:v>
                </c:pt>
                <c:pt idx="136">
                  <c:v>#N/A</c:v>
                </c:pt>
                <c:pt idx="137">
                  <c:v>#N/A</c:v>
                </c:pt>
                <c:pt idx="138">
                  <c:v>#N/A</c:v>
                </c:pt>
                <c:pt idx="139">
                  <c:v>#N/A</c:v>
                </c:pt>
                <c:pt idx="140">
                  <c:v>191.2</c:v>
                </c:pt>
                <c:pt idx="141">
                  <c:v>#N/A</c:v>
                </c:pt>
                <c:pt idx="142">
                  <c:v>#N/A</c:v>
                </c:pt>
                <c:pt idx="143">
                  <c:v>#N/A</c:v>
                </c:pt>
                <c:pt idx="144">
                  <c:v>#N/A</c:v>
                </c:pt>
                <c:pt idx="145">
                  <c:v>#N/A</c:v>
                </c:pt>
                <c:pt idx="146">
                  <c:v>#N/A</c:v>
                </c:pt>
                <c:pt idx="147">
                  <c:v>115.2</c:v>
                </c:pt>
                <c:pt idx="148">
                  <c:v>#N/A</c:v>
                </c:pt>
                <c:pt idx="149">
                  <c:v>#N/A</c:v>
                </c:pt>
                <c:pt idx="150">
                  <c:v>#N/A</c:v>
                </c:pt>
                <c:pt idx="151">
                  <c:v>#N/A</c:v>
                </c:pt>
                <c:pt idx="152">
                  <c:v>#N/A</c:v>
                </c:pt>
                <c:pt idx="153">
                  <c:v>#N/A</c:v>
                </c:pt>
                <c:pt idx="154">
                  <c:v>82.4</c:v>
                </c:pt>
                <c:pt idx="155">
                  <c:v>#N/A</c:v>
                </c:pt>
                <c:pt idx="156">
                  <c:v>#N/A</c:v>
                </c:pt>
                <c:pt idx="157">
                  <c:v>#N/A</c:v>
                </c:pt>
                <c:pt idx="158">
                  <c:v>#N/A</c:v>
                </c:pt>
                <c:pt idx="159">
                  <c:v>#N/A</c:v>
                </c:pt>
                <c:pt idx="160">
                  <c:v>#N/A</c:v>
                </c:pt>
                <c:pt idx="161">
                  <c:v>74.400000000000006</c:v>
                </c:pt>
                <c:pt idx="162">
                  <c:v>#N/A</c:v>
                </c:pt>
                <c:pt idx="163">
                  <c:v>#N/A</c:v>
                </c:pt>
                <c:pt idx="164">
                  <c:v>#N/A</c:v>
                </c:pt>
                <c:pt idx="165">
                  <c:v>#N/A</c:v>
                </c:pt>
                <c:pt idx="166">
                  <c:v>#N/A</c:v>
                </c:pt>
                <c:pt idx="167">
                  <c:v>#N/A</c:v>
                </c:pt>
                <c:pt idx="168">
                  <c:v>54.8</c:v>
                </c:pt>
                <c:pt idx="169">
                  <c:v>#N/A</c:v>
                </c:pt>
                <c:pt idx="170">
                  <c:v>#N/A</c:v>
                </c:pt>
                <c:pt idx="171">
                  <c:v>#N/A</c:v>
                </c:pt>
                <c:pt idx="172">
                  <c:v>#N/A</c:v>
                </c:pt>
                <c:pt idx="173">
                  <c:v>#N/A</c:v>
                </c:pt>
                <c:pt idx="174">
                  <c:v>#N/A</c:v>
                </c:pt>
                <c:pt idx="175">
                  <c:v>61.92</c:v>
                </c:pt>
                <c:pt idx="176">
                  <c:v>#N/A</c:v>
                </c:pt>
                <c:pt idx="177">
                  <c:v>#N/A</c:v>
                </c:pt>
                <c:pt idx="178">
                  <c:v>#N/A</c:v>
                </c:pt>
                <c:pt idx="179">
                  <c:v>#N/A</c:v>
                </c:pt>
                <c:pt idx="180">
                  <c:v>#N/A</c:v>
                </c:pt>
                <c:pt idx="181">
                  <c:v>#N/A</c:v>
                </c:pt>
                <c:pt idx="182">
                  <c:v>52.16</c:v>
                </c:pt>
                <c:pt idx="183">
                  <c:v>#N/A</c:v>
                </c:pt>
                <c:pt idx="184">
                  <c:v>#N/A</c:v>
                </c:pt>
                <c:pt idx="185">
                  <c:v>#N/A</c:v>
                </c:pt>
                <c:pt idx="186">
                  <c:v>#N/A</c:v>
                </c:pt>
                <c:pt idx="187">
                  <c:v>#N/A</c:v>
                </c:pt>
                <c:pt idx="188">
                  <c:v>#N/A</c:v>
                </c:pt>
                <c:pt idx="189">
                  <c:v>64.400000000000006</c:v>
                </c:pt>
                <c:pt idx="190">
                  <c:v>#N/A</c:v>
                </c:pt>
                <c:pt idx="191">
                  <c:v>#N/A</c:v>
                </c:pt>
                <c:pt idx="192">
                  <c:v>#N/A</c:v>
                </c:pt>
                <c:pt idx="193">
                  <c:v>#N/A</c:v>
                </c:pt>
                <c:pt idx="194">
                  <c:v>#N/A</c:v>
                </c:pt>
                <c:pt idx="195">
                  <c:v>#N/A</c:v>
                </c:pt>
                <c:pt idx="196">
                  <c:v>73.2</c:v>
                </c:pt>
                <c:pt idx="197">
                  <c:v>#N/A</c:v>
                </c:pt>
                <c:pt idx="198">
                  <c:v>#N/A</c:v>
                </c:pt>
                <c:pt idx="199">
                  <c:v>#N/A</c:v>
                </c:pt>
                <c:pt idx="200">
                  <c:v>#N/A</c:v>
                </c:pt>
                <c:pt idx="201">
                  <c:v>#N/A</c:v>
                </c:pt>
                <c:pt idx="202">
                  <c:v>#N/A</c:v>
                </c:pt>
                <c:pt idx="203">
                  <c:v>72.400000000000006</c:v>
                </c:pt>
                <c:pt idx="204">
                  <c:v>#N/A</c:v>
                </c:pt>
                <c:pt idx="205">
                  <c:v>#N/A</c:v>
                </c:pt>
                <c:pt idx="206">
                  <c:v>#N/A</c:v>
                </c:pt>
                <c:pt idx="207">
                  <c:v>#N/A</c:v>
                </c:pt>
                <c:pt idx="208">
                  <c:v>#N/A</c:v>
                </c:pt>
                <c:pt idx="209">
                  <c:v>#N/A</c:v>
                </c:pt>
                <c:pt idx="210">
                  <c:v>78</c:v>
                </c:pt>
                <c:pt idx="211">
                  <c:v>#N/A</c:v>
                </c:pt>
                <c:pt idx="212">
                  <c:v>#N/A</c:v>
                </c:pt>
                <c:pt idx="213">
                  <c:v>#N/A</c:v>
                </c:pt>
                <c:pt idx="214">
                  <c:v>#N/A</c:v>
                </c:pt>
                <c:pt idx="215">
                  <c:v>#N/A</c:v>
                </c:pt>
                <c:pt idx="216">
                  <c:v>#N/A</c:v>
                </c:pt>
                <c:pt idx="217">
                  <c:v>50.8</c:v>
                </c:pt>
                <c:pt idx="218">
                  <c:v>#N/A</c:v>
                </c:pt>
                <c:pt idx="219">
                  <c:v>#N/A</c:v>
                </c:pt>
                <c:pt idx="220">
                  <c:v>#N/A</c:v>
                </c:pt>
                <c:pt idx="221">
                  <c:v>#N/A</c:v>
                </c:pt>
                <c:pt idx="222">
                  <c:v>#N/A</c:v>
                </c:pt>
                <c:pt idx="223">
                  <c:v>#N/A</c:v>
                </c:pt>
                <c:pt idx="224">
                  <c:v>35.6</c:v>
                </c:pt>
                <c:pt idx="225">
                  <c:v>#N/A</c:v>
                </c:pt>
                <c:pt idx="226">
                  <c:v>#N/A</c:v>
                </c:pt>
                <c:pt idx="227">
                  <c:v>#N/A</c:v>
                </c:pt>
                <c:pt idx="228">
                  <c:v>#N/A</c:v>
                </c:pt>
                <c:pt idx="229">
                  <c:v>#N/A</c:v>
                </c:pt>
                <c:pt idx="230">
                  <c:v>#N/A</c:v>
                </c:pt>
                <c:pt idx="231">
                  <c:v>26.4</c:v>
                </c:pt>
                <c:pt idx="232">
                  <c:v>#N/A</c:v>
                </c:pt>
                <c:pt idx="233">
                  <c:v>#N/A</c:v>
                </c:pt>
                <c:pt idx="234">
                  <c:v>#N/A</c:v>
                </c:pt>
                <c:pt idx="235">
                  <c:v>#N/A</c:v>
                </c:pt>
                <c:pt idx="236">
                  <c:v>#N/A</c:v>
                </c:pt>
                <c:pt idx="237">
                  <c:v>#N/A</c:v>
                </c:pt>
                <c:pt idx="238">
                  <c:v>56.96</c:v>
                </c:pt>
                <c:pt idx="239">
                  <c:v>#N/A</c:v>
                </c:pt>
                <c:pt idx="240">
                  <c:v>#N/A</c:v>
                </c:pt>
                <c:pt idx="241">
                  <c:v>#N/A</c:v>
                </c:pt>
                <c:pt idx="242">
                  <c:v>#N/A</c:v>
                </c:pt>
                <c:pt idx="243">
                  <c:v>#N/A</c:v>
                </c:pt>
                <c:pt idx="244">
                  <c:v>#N/A</c:v>
                </c:pt>
                <c:pt idx="245">
                  <c:v>93.6</c:v>
                </c:pt>
                <c:pt idx="246">
                  <c:v>#N/A</c:v>
                </c:pt>
                <c:pt idx="247">
                  <c:v>#N/A</c:v>
                </c:pt>
                <c:pt idx="248">
                  <c:v>#N/A</c:v>
                </c:pt>
                <c:pt idx="249">
                  <c:v>#N/A</c:v>
                </c:pt>
                <c:pt idx="250">
                  <c:v>#N/A</c:v>
                </c:pt>
                <c:pt idx="251">
                  <c:v>#N/A</c:v>
                </c:pt>
                <c:pt idx="252">
                  <c:v>127.2</c:v>
                </c:pt>
                <c:pt idx="253">
                  <c:v>#N/A</c:v>
                </c:pt>
                <c:pt idx="254">
                  <c:v>#N/A</c:v>
                </c:pt>
                <c:pt idx="255">
                  <c:v>#N/A</c:v>
                </c:pt>
                <c:pt idx="256">
                  <c:v>#N/A</c:v>
                </c:pt>
                <c:pt idx="257">
                  <c:v>#N/A</c:v>
                </c:pt>
                <c:pt idx="258">
                  <c:v>#N/A</c:v>
                </c:pt>
                <c:pt idx="259">
                  <c:v>136.80000000000001</c:v>
                </c:pt>
                <c:pt idx="260">
                  <c:v>#N/A</c:v>
                </c:pt>
                <c:pt idx="261">
                  <c:v>#N/A</c:v>
                </c:pt>
                <c:pt idx="262">
                  <c:v>#N/A</c:v>
                </c:pt>
                <c:pt idx="263">
                  <c:v>#N/A</c:v>
                </c:pt>
                <c:pt idx="264">
                  <c:v>#N/A</c:v>
                </c:pt>
                <c:pt idx="265">
                  <c:v>#N/A</c:v>
                </c:pt>
                <c:pt idx="266">
                  <c:v>193.2</c:v>
                </c:pt>
                <c:pt idx="267">
                  <c:v>#N/A</c:v>
                </c:pt>
                <c:pt idx="268">
                  <c:v>#N/A</c:v>
                </c:pt>
                <c:pt idx="269">
                  <c:v>#N/A</c:v>
                </c:pt>
                <c:pt idx="270">
                  <c:v>#N/A</c:v>
                </c:pt>
                <c:pt idx="271">
                  <c:v>#N/A</c:v>
                </c:pt>
                <c:pt idx="272">
                  <c:v>#N/A</c:v>
                </c:pt>
                <c:pt idx="273">
                  <c:v>220.56</c:v>
                </c:pt>
                <c:pt idx="274">
                  <c:v>#N/A</c:v>
                </c:pt>
                <c:pt idx="275">
                  <c:v>#N/A</c:v>
                </c:pt>
                <c:pt idx="276">
                  <c:v>#N/A</c:v>
                </c:pt>
                <c:pt idx="277">
                  <c:v>#N/A</c:v>
                </c:pt>
                <c:pt idx="278">
                  <c:v>#N/A</c:v>
                </c:pt>
                <c:pt idx="279">
                  <c:v>#N/A</c:v>
                </c:pt>
                <c:pt idx="280">
                  <c:v>217.6</c:v>
                </c:pt>
                <c:pt idx="281">
                  <c:v>#N/A</c:v>
                </c:pt>
                <c:pt idx="282">
                  <c:v>#N/A</c:v>
                </c:pt>
                <c:pt idx="283">
                  <c:v>#N/A</c:v>
                </c:pt>
                <c:pt idx="284">
                  <c:v>#N/A</c:v>
                </c:pt>
                <c:pt idx="285">
                  <c:v>#N/A</c:v>
                </c:pt>
                <c:pt idx="286">
                  <c:v>#N/A</c:v>
                </c:pt>
                <c:pt idx="287">
                  <c:v>252.8</c:v>
                </c:pt>
                <c:pt idx="288">
                  <c:v>#N/A</c:v>
                </c:pt>
                <c:pt idx="289">
                  <c:v>#N/A</c:v>
                </c:pt>
                <c:pt idx="290">
                  <c:v>#N/A</c:v>
                </c:pt>
                <c:pt idx="291">
                  <c:v>#N/A</c:v>
                </c:pt>
                <c:pt idx="292">
                  <c:v>#N/A</c:v>
                </c:pt>
                <c:pt idx="293">
                  <c:v>#N/A</c:v>
                </c:pt>
                <c:pt idx="294">
                  <c:v>156.70400000000001</c:v>
                </c:pt>
                <c:pt idx="295">
                  <c:v>#N/A</c:v>
                </c:pt>
                <c:pt idx="296">
                  <c:v>#N/A</c:v>
                </c:pt>
                <c:pt idx="297">
                  <c:v>#N/A</c:v>
                </c:pt>
                <c:pt idx="298">
                  <c:v>#N/A</c:v>
                </c:pt>
                <c:pt idx="299">
                  <c:v>#N/A</c:v>
                </c:pt>
                <c:pt idx="300">
                  <c:v>#N/A</c:v>
                </c:pt>
                <c:pt idx="301">
                  <c:v>273.2</c:v>
                </c:pt>
                <c:pt idx="302">
                  <c:v>#N/A</c:v>
                </c:pt>
                <c:pt idx="303">
                  <c:v>#N/A</c:v>
                </c:pt>
                <c:pt idx="304">
                  <c:v>#N/A</c:v>
                </c:pt>
                <c:pt idx="305">
                  <c:v>#N/A</c:v>
                </c:pt>
                <c:pt idx="306">
                  <c:v>#N/A</c:v>
                </c:pt>
                <c:pt idx="307">
                  <c:v>#N/A</c:v>
                </c:pt>
                <c:pt idx="308">
                  <c:v>307.76</c:v>
                </c:pt>
                <c:pt idx="309">
                  <c:v>#N/A</c:v>
                </c:pt>
                <c:pt idx="310">
                  <c:v>#N/A</c:v>
                </c:pt>
                <c:pt idx="311">
                  <c:v>#N/A</c:v>
                </c:pt>
                <c:pt idx="312">
                  <c:v>#N/A</c:v>
                </c:pt>
                <c:pt idx="313">
                  <c:v>#N/A</c:v>
                </c:pt>
                <c:pt idx="314">
                  <c:v>#N/A</c:v>
                </c:pt>
                <c:pt idx="315">
                  <c:v>451.92</c:v>
                </c:pt>
                <c:pt idx="316">
                  <c:v>#N/A</c:v>
                </c:pt>
                <c:pt idx="317">
                  <c:v>#N/A</c:v>
                </c:pt>
                <c:pt idx="318">
                  <c:v>#N/A</c:v>
                </c:pt>
                <c:pt idx="319">
                  <c:v>#N/A</c:v>
                </c:pt>
                <c:pt idx="320">
                  <c:v>#N/A</c:v>
                </c:pt>
                <c:pt idx="321">
                  <c:v>#N/A</c:v>
                </c:pt>
                <c:pt idx="322">
                  <c:v>267.60000000000002</c:v>
                </c:pt>
                <c:pt idx="323">
                  <c:v>#N/A</c:v>
                </c:pt>
                <c:pt idx="324">
                  <c:v>#N/A</c:v>
                </c:pt>
                <c:pt idx="325">
                  <c:v>#N/A</c:v>
                </c:pt>
                <c:pt idx="326">
                  <c:v>#N/A</c:v>
                </c:pt>
                <c:pt idx="327">
                  <c:v>#N/A</c:v>
                </c:pt>
                <c:pt idx="328">
                  <c:v>#N/A</c:v>
                </c:pt>
                <c:pt idx="329">
                  <c:v>203.2</c:v>
                </c:pt>
                <c:pt idx="330">
                  <c:v>#N/A</c:v>
                </c:pt>
                <c:pt idx="331">
                  <c:v>#N/A</c:v>
                </c:pt>
                <c:pt idx="332">
                  <c:v>#N/A</c:v>
                </c:pt>
                <c:pt idx="333">
                  <c:v>#N/A</c:v>
                </c:pt>
                <c:pt idx="334">
                  <c:v>#N/A</c:v>
                </c:pt>
                <c:pt idx="335">
                  <c:v>#N/A</c:v>
                </c:pt>
                <c:pt idx="336">
                  <c:v>216.8</c:v>
                </c:pt>
                <c:pt idx="337">
                  <c:v>#N/A</c:v>
                </c:pt>
                <c:pt idx="338">
                  <c:v>#N/A</c:v>
                </c:pt>
                <c:pt idx="339">
                  <c:v>#N/A</c:v>
                </c:pt>
                <c:pt idx="340">
                  <c:v>#N/A</c:v>
                </c:pt>
                <c:pt idx="341">
                  <c:v>#N/A</c:v>
                </c:pt>
                <c:pt idx="342">
                  <c:v>#N/A</c:v>
                </c:pt>
                <c:pt idx="343">
                  <c:v>328.96</c:v>
                </c:pt>
                <c:pt idx="344">
                  <c:v>#N/A</c:v>
                </c:pt>
                <c:pt idx="345">
                  <c:v>#N/A</c:v>
                </c:pt>
                <c:pt idx="346">
                  <c:v>#N/A</c:v>
                </c:pt>
                <c:pt idx="347">
                  <c:v>#N/A</c:v>
                </c:pt>
                <c:pt idx="348">
                  <c:v>#N/A</c:v>
                </c:pt>
                <c:pt idx="349">
                  <c:v>#N/A</c:v>
                </c:pt>
                <c:pt idx="350">
                  <c:v>207.27199999999999</c:v>
                </c:pt>
                <c:pt idx="351">
                  <c:v>#N/A</c:v>
                </c:pt>
                <c:pt idx="352">
                  <c:v>#N/A</c:v>
                </c:pt>
                <c:pt idx="353">
                  <c:v>#N/A</c:v>
                </c:pt>
                <c:pt idx="354">
                  <c:v>#N/A</c:v>
                </c:pt>
                <c:pt idx="355">
                  <c:v>#N/A</c:v>
                </c:pt>
                <c:pt idx="356">
                  <c:v>#N/A</c:v>
                </c:pt>
                <c:pt idx="357">
                  <c:v>73.2</c:v>
                </c:pt>
                <c:pt idx="358">
                  <c:v>#N/A</c:v>
                </c:pt>
                <c:pt idx="359">
                  <c:v>#N/A</c:v>
                </c:pt>
                <c:pt idx="360">
                  <c:v>#N/A</c:v>
                </c:pt>
                <c:pt idx="361">
                  <c:v>#N/A</c:v>
                </c:pt>
                <c:pt idx="362">
                  <c:v>#N/A</c:v>
                </c:pt>
                <c:pt idx="363">
                  <c:v>#N/A</c:v>
                </c:pt>
                <c:pt idx="364">
                  <c:v>26.32</c:v>
                </c:pt>
              </c:numCache>
            </c:numRef>
          </c:val>
          <c:smooth val="0"/>
          <c:extLst>
            <c:ext xmlns:c16="http://schemas.microsoft.com/office/drawing/2014/chart" uri="{C3380CC4-5D6E-409C-BE32-E72D297353CC}">
              <c16:uniqueId val="{00000001-1151-4DAF-BF26-80E98FB4605E}"/>
            </c:ext>
          </c:extLst>
        </c:ser>
        <c:ser>
          <c:idx val="3"/>
          <c:order val="3"/>
          <c:tx>
            <c:strRef>
              <c:f>玻璃月度周度图表!$AJ$17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玻璃月度周度图表!$AG$18:$AG$382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玻璃月度周度图表!$AJ$18:$AJ$382</c:f>
              <c:numCache>
                <c:formatCode>0.00_ </c:formatCode>
                <c:ptCount val="365"/>
                <c:pt idx="0">
                  <c:v>#N/A</c:v>
                </c:pt>
                <c:pt idx="1">
                  <c:v>532.08000000000004</c:v>
                </c:pt>
                <c:pt idx="2">
                  <c:v>#N/A</c:v>
                </c:pt>
                <c:pt idx="3">
                  <c:v>#N/A</c:v>
                </c:pt>
                <c:pt idx="4">
                  <c:v>#N/A</c:v>
                </c:pt>
                <c:pt idx="5">
                  <c:v>#N/A</c:v>
                </c:pt>
                <c:pt idx="6">
                  <c:v>#N/A</c:v>
                </c:pt>
                <c:pt idx="7">
                  <c:v>#N/A</c:v>
                </c:pt>
                <c:pt idx="8">
                  <c:v>668.8</c:v>
                </c:pt>
                <c:pt idx="9">
                  <c:v>#N/A</c:v>
                </c:pt>
                <c:pt idx="10">
                  <c:v>#N/A</c:v>
                </c:pt>
                <c:pt idx="11">
                  <c:v>#N/A</c:v>
                </c:pt>
                <c:pt idx="12">
                  <c:v>#N/A</c:v>
                </c:pt>
                <c:pt idx="13">
                  <c:v>#N/A</c:v>
                </c:pt>
                <c:pt idx="14">
                  <c:v>#N/A</c:v>
                </c:pt>
                <c:pt idx="15">
                  <c:v>767.2</c:v>
                </c:pt>
                <c:pt idx="16">
                  <c:v>#N/A</c:v>
                </c:pt>
                <c:pt idx="17">
                  <c:v>#N/A</c:v>
                </c:pt>
                <c:pt idx="18">
                  <c:v>#N/A</c:v>
                </c:pt>
                <c:pt idx="19">
                  <c:v>#N/A</c:v>
                </c:pt>
                <c:pt idx="20">
                  <c:v>#N/A</c:v>
                </c:pt>
                <c:pt idx="21">
                  <c:v>#N/A</c:v>
                </c:pt>
                <c:pt idx="22">
                  <c:v>908.4</c:v>
                </c:pt>
                <c:pt idx="23">
                  <c:v>#N/A</c:v>
                </c:pt>
                <c:pt idx="24">
                  <c:v>#N/A</c:v>
                </c:pt>
                <c:pt idx="25">
                  <c:v>#N/A</c:v>
                </c:pt>
                <c:pt idx="26">
                  <c:v>#N/A</c:v>
                </c:pt>
                <c:pt idx="27">
                  <c:v>#N/A</c:v>
                </c:pt>
                <c:pt idx="28">
                  <c:v>#N/A</c:v>
                </c:pt>
                <c:pt idx="29">
                  <c:v>827.2</c:v>
                </c:pt>
                <c:pt idx="30">
                  <c:v>#N/A</c:v>
                </c:pt>
                <c:pt idx="31">
                  <c:v>#N/A</c:v>
                </c:pt>
                <c:pt idx="32">
                  <c:v>#N/A</c:v>
                </c:pt>
                <c:pt idx="33">
                  <c:v>#N/A</c:v>
                </c:pt>
                <c:pt idx="34">
                  <c:v>#N/A</c:v>
                </c:pt>
                <c:pt idx="35">
                  <c:v>#N/A</c:v>
                </c:pt>
                <c:pt idx="36">
                  <c:v>740</c:v>
                </c:pt>
                <c:pt idx="37">
                  <c:v>#N/A</c:v>
                </c:pt>
                <c:pt idx="38">
                  <c:v>#N/A</c:v>
                </c:pt>
                <c:pt idx="39">
                  <c:v>#N/A</c:v>
                </c:pt>
                <c:pt idx="40">
                  <c:v>#N/A</c:v>
                </c:pt>
                <c:pt idx="41">
                  <c:v>#N/A</c:v>
                </c:pt>
                <c:pt idx="42">
                  <c:v>#N/A</c:v>
                </c:pt>
                <c:pt idx="43">
                  <c:v>717.6</c:v>
                </c:pt>
                <c:pt idx="44">
                  <c:v>#N/A</c:v>
                </c:pt>
                <c:pt idx="45">
                  <c:v>#N/A</c:v>
                </c:pt>
                <c:pt idx="46">
                  <c:v>#N/A</c:v>
                </c:pt>
                <c:pt idx="47">
                  <c:v>#N/A</c:v>
                </c:pt>
                <c:pt idx="48">
                  <c:v>#N/A</c:v>
                </c:pt>
                <c:pt idx="49">
                  <c:v>#N/A</c:v>
                </c:pt>
                <c:pt idx="50">
                  <c:v>681.6</c:v>
                </c:pt>
                <c:pt idx="51">
                  <c:v>#N/A</c:v>
                </c:pt>
                <c:pt idx="52">
                  <c:v>#N/A</c:v>
                </c:pt>
                <c:pt idx="53">
                  <c:v>#N/A</c:v>
                </c:pt>
                <c:pt idx="54">
                  <c:v>#N/A</c:v>
                </c:pt>
                <c:pt idx="55">
                  <c:v>#N/A</c:v>
                </c:pt>
                <c:pt idx="56">
                  <c:v>#N/A</c:v>
                </c:pt>
                <c:pt idx="57">
                  <c:v>640.79999999999995</c:v>
                </c:pt>
                <c:pt idx="58">
                  <c:v>#N/A</c:v>
                </c:pt>
                <c:pt idx="59">
                  <c:v>#N/A</c:v>
                </c:pt>
                <c:pt idx="60">
                  <c:v>#N/A</c:v>
                </c:pt>
                <c:pt idx="61">
                  <c:v>#N/A</c:v>
                </c:pt>
                <c:pt idx="62">
                  <c:v>#N/A</c:v>
                </c:pt>
                <c:pt idx="63">
                  <c:v>#N/A</c:v>
                </c:pt>
                <c:pt idx="64">
                  <c:v>586.4</c:v>
                </c:pt>
                <c:pt idx="65">
                  <c:v>#N/A</c:v>
                </c:pt>
                <c:pt idx="66">
                  <c:v>#N/A</c:v>
                </c:pt>
                <c:pt idx="67">
                  <c:v>#N/A</c:v>
                </c:pt>
                <c:pt idx="68">
                  <c:v>#N/A</c:v>
                </c:pt>
                <c:pt idx="69">
                  <c:v>#N/A</c:v>
                </c:pt>
                <c:pt idx="70">
                  <c:v>#N/A</c:v>
                </c:pt>
                <c:pt idx="71">
                  <c:v>528</c:v>
                </c:pt>
                <c:pt idx="72">
                  <c:v>#N/A</c:v>
                </c:pt>
                <c:pt idx="73">
                  <c:v>#N/A</c:v>
                </c:pt>
                <c:pt idx="74">
                  <c:v>#N/A</c:v>
                </c:pt>
                <c:pt idx="75">
                  <c:v>#N/A</c:v>
                </c:pt>
                <c:pt idx="76">
                  <c:v>#N/A</c:v>
                </c:pt>
                <c:pt idx="77">
                  <c:v>#N/A</c:v>
                </c:pt>
                <c:pt idx="78">
                  <c:v>511.04</c:v>
                </c:pt>
                <c:pt idx="79">
                  <c:v>#N/A</c:v>
                </c:pt>
                <c:pt idx="80">
                  <c:v>#N/A</c:v>
                </c:pt>
                <c:pt idx="81">
                  <c:v>#N/A</c:v>
                </c:pt>
                <c:pt idx="82">
                  <c:v>#N/A</c:v>
                </c:pt>
                <c:pt idx="83">
                  <c:v>#N/A</c:v>
                </c:pt>
                <c:pt idx="84">
                  <c:v>#N/A</c:v>
                </c:pt>
                <c:pt idx="85">
                  <c:v>523.20000000000005</c:v>
                </c:pt>
                <c:pt idx="86">
                  <c:v>#N/A</c:v>
                </c:pt>
                <c:pt idx="87">
                  <c:v>#N/A</c:v>
                </c:pt>
                <c:pt idx="88">
                  <c:v>#N/A</c:v>
                </c:pt>
                <c:pt idx="89">
                  <c:v>#N/A</c:v>
                </c:pt>
                <c:pt idx="90">
                  <c:v>#N/A</c:v>
                </c:pt>
                <c:pt idx="91">
                  <c:v>#N/A</c:v>
                </c:pt>
                <c:pt idx="92">
                  <c:v>528</c:v>
                </c:pt>
                <c:pt idx="93">
                  <c:v>#N/A</c:v>
                </c:pt>
                <c:pt idx="94">
                  <c:v>#N/A</c:v>
                </c:pt>
                <c:pt idx="95">
                  <c:v>#N/A</c:v>
                </c:pt>
                <c:pt idx="96">
                  <c:v>#N/A</c:v>
                </c:pt>
                <c:pt idx="97">
                  <c:v>#N/A</c:v>
                </c:pt>
                <c:pt idx="98">
                  <c:v>#N/A</c:v>
                </c:pt>
                <c:pt idx="99">
                  <c:v>587.20000000000005</c:v>
                </c:pt>
                <c:pt idx="100">
                  <c:v>#N/A</c:v>
                </c:pt>
                <c:pt idx="101">
                  <c:v>#N/A</c:v>
                </c:pt>
                <c:pt idx="102">
                  <c:v>#N/A</c:v>
                </c:pt>
                <c:pt idx="103">
                  <c:v>#N/A</c:v>
                </c:pt>
                <c:pt idx="104">
                  <c:v>#N/A</c:v>
                </c:pt>
                <c:pt idx="105">
                  <c:v>#N/A</c:v>
                </c:pt>
                <c:pt idx="106">
                  <c:v>680.8</c:v>
                </c:pt>
                <c:pt idx="107">
                  <c:v>#N/A</c:v>
                </c:pt>
                <c:pt idx="108">
                  <c:v>#N/A</c:v>
                </c:pt>
                <c:pt idx="109">
                  <c:v>#N/A</c:v>
                </c:pt>
                <c:pt idx="110">
                  <c:v>#N/A</c:v>
                </c:pt>
                <c:pt idx="111">
                  <c:v>#N/A</c:v>
                </c:pt>
                <c:pt idx="112">
                  <c:v>#N/A</c:v>
                </c:pt>
                <c:pt idx="113">
                  <c:v>676</c:v>
                </c:pt>
                <c:pt idx="114">
                  <c:v>#N/A</c:v>
                </c:pt>
                <c:pt idx="115">
                  <c:v>#N/A</c:v>
                </c:pt>
                <c:pt idx="116">
                  <c:v>#N/A</c:v>
                </c:pt>
                <c:pt idx="117">
                  <c:v>#N/A</c:v>
                </c:pt>
                <c:pt idx="118">
                  <c:v>#N/A</c:v>
                </c:pt>
                <c:pt idx="119">
                  <c:v>#N/A</c:v>
                </c:pt>
                <c:pt idx="120">
                  <c:v>631.20000000000005</c:v>
                </c:pt>
                <c:pt idx="121">
                  <c:v>#N/A</c:v>
                </c:pt>
                <c:pt idx="122">
                  <c:v>#N/A</c:v>
                </c:pt>
                <c:pt idx="123">
                  <c:v>#N/A</c:v>
                </c:pt>
                <c:pt idx="124">
                  <c:v>#N/A</c:v>
                </c:pt>
                <c:pt idx="125">
                  <c:v>#N/A</c:v>
                </c:pt>
                <c:pt idx="126">
                  <c:v>#N/A</c:v>
                </c:pt>
                <c:pt idx="127">
                  <c:v>636.79999999999995</c:v>
                </c:pt>
                <c:pt idx="128">
                  <c:v>#N/A</c:v>
                </c:pt>
                <c:pt idx="129">
                  <c:v>#N/A</c:v>
                </c:pt>
                <c:pt idx="130">
                  <c:v>#N/A</c:v>
                </c:pt>
                <c:pt idx="131">
                  <c:v>#N/A</c:v>
                </c:pt>
                <c:pt idx="132">
                  <c:v>#N/A</c:v>
                </c:pt>
                <c:pt idx="133">
                  <c:v>#N/A</c:v>
                </c:pt>
                <c:pt idx="134">
                  <c:v>632.79999999999995</c:v>
                </c:pt>
                <c:pt idx="135">
                  <c:v>#N/A</c:v>
                </c:pt>
                <c:pt idx="136">
                  <c:v>#N/A</c:v>
                </c:pt>
                <c:pt idx="137">
                  <c:v>#N/A</c:v>
                </c:pt>
                <c:pt idx="138">
                  <c:v>#N/A</c:v>
                </c:pt>
                <c:pt idx="139">
                  <c:v>#N/A</c:v>
                </c:pt>
                <c:pt idx="140">
                  <c:v>#N/A</c:v>
                </c:pt>
                <c:pt idx="141">
                  <c:v>743.2</c:v>
                </c:pt>
                <c:pt idx="142">
                  <c:v>#N/A</c:v>
                </c:pt>
                <c:pt idx="143">
                  <c:v>#N/A</c:v>
                </c:pt>
                <c:pt idx="144">
                  <c:v>#N/A</c:v>
                </c:pt>
                <c:pt idx="145">
                  <c:v>#N/A</c:v>
                </c:pt>
                <c:pt idx="146">
                  <c:v>#N/A</c:v>
                </c:pt>
                <c:pt idx="147">
                  <c:v>#N/A</c:v>
                </c:pt>
                <c:pt idx="148">
                  <c:v>922.4</c:v>
                </c:pt>
                <c:pt idx="149">
                  <c:v>#N/A</c:v>
                </c:pt>
                <c:pt idx="150">
                  <c:v>#N/A</c:v>
                </c:pt>
                <c:pt idx="151">
                  <c:v>#N/A</c:v>
                </c:pt>
                <c:pt idx="152">
                  <c:v>#N/A</c:v>
                </c:pt>
                <c:pt idx="153">
                  <c:v>#N/A</c:v>
                </c:pt>
                <c:pt idx="154">
                  <c:v>#N/A</c:v>
                </c:pt>
                <c:pt idx="155">
                  <c:v>1035.68</c:v>
                </c:pt>
                <c:pt idx="156">
                  <c:v>#N/A</c:v>
                </c:pt>
                <c:pt idx="157">
                  <c:v>#N/A</c:v>
                </c:pt>
                <c:pt idx="158">
                  <c:v>#N/A</c:v>
                </c:pt>
                <c:pt idx="159">
                  <c:v>#N/A</c:v>
                </c:pt>
                <c:pt idx="160">
                  <c:v>#N/A</c:v>
                </c:pt>
                <c:pt idx="161">
                  <c:v>#N/A</c:v>
                </c:pt>
                <c:pt idx="162">
                  <c:v>1045.5999999999999</c:v>
                </c:pt>
                <c:pt idx="163">
                  <c:v>#N/A</c:v>
                </c:pt>
                <c:pt idx="164">
                  <c:v>#N/A</c:v>
                </c:pt>
                <c:pt idx="165">
                  <c:v>#N/A</c:v>
                </c:pt>
                <c:pt idx="166">
                  <c:v>#N/A</c:v>
                </c:pt>
                <c:pt idx="167">
                  <c:v>#N/A</c:v>
                </c:pt>
                <c:pt idx="168">
                  <c:v>#N/A</c:v>
                </c:pt>
                <c:pt idx="169">
                  <c:v>1153.5999999999999</c:v>
                </c:pt>
                <c:pt idx="170">
                  <c:v>#N/A</c:v>
                </c:pt>
                <c:pt idx="171">
                  <c:v>#N/A</c:v>
                </c:pt>
                <c:pt idx="172">
                  <c:v>#N/A</c:v>
                </c:pt>
                <c:pt idx="173">
                  <c:v>#N/A</c:v>
                </c:pt>
                <c:pt idx="174">
                  <c:v>#N/A</c:v>
                </c:pt>
                <c:pt idx="175">
                  <c:v>#N/A</c:v>
                </c:pt>
                <c:pt idx="176">
                  <c:v>1212</c:v>
                </c:pt>
                <c:pt idx="177">
                  <c:v>#N/A</c:v>
                </c:pt>
                <c:pt idx="178">
                  <c:v>#N/A</c:v>
                </c:pt>
                <c:pt idx="179">
                  <c:v>#N/A</c:v>
                </c:pt>
                <c:pt idx="180">
                  <c:v>#N/A</c:v>
                </c:pt>
                <c:pt idx="181">
                  <c:v>#N/A</c:v>
                </c:pt>
                <c:pt idx="182">
                  <c:v>#N/A</c:v>
                </c:pt>
                <c:pt idx="183">
                  <c:v>1224</c:v>
                </c:pt>
                <c:pt idx="184">
                  <c:v>#N/A</c:v>
                </c:pt>
                <c:pt idx="185">
                  <c:v>#N/A</c:v>
                </c:pt>
                <c:pt idx="186">
                  <c:v>#N/A</c:v>
                </c:pt>
                <c:pt idx="187">
                  <c:v>#N/A</c:v>
                </c:pt>
                <c:pt idx="188">
                  <c:v>#N/A</c:v>
                </c:pt>
                <c:pt idx="189">
                  <c:v>#N/A</c:v>
                </c:pt>
                <c:pt idx="190">
                  <c:v>1173.5999999999999</c:v>
                </c:pt>
                <c:pt idx="191">
                  <c:v>#N/A</c:v>
                </c:pt>
                <c:pt idx="192">
                  <c:v>#N/A</c:v>
                </c:pt>
                <c:pt idx="193">
                  <c:v>#N/A</c:v>
                </c:pt>
                <c:pt idx="194">
                  <c:v>#N/A</c:v>
                </c:pt>
                <c:pt idx="195">
                  <c:v>#N/A</c:v>
                </c:pt>
                <c:pt idx="196">
                  <c:v>#N/A</c:v>
                </c:pt>
                <c:pt idx="197">
                  <c:v>1237</c:v>
                </c:pt>
                <c:pt idx="198">
                  <c:v>#N/A</c:v>
                </c:pt>
                <c:pt idx="199">
                  <c:v>#N/A</c:v>
                </c:pt>
                <c:pt idx="200">
                  <c:v>#N/A</c:v>
                </c:pt>
                <c:pt idx="201">
                  <c:v>#N/A</c:v>
                </c:pt>
                <c:pt idx="202">
                  <c:v>#N/A</c:v>
                </c:pt>
                <c:pt idx="203">
                  <c:v>#N/A</c:v>
                </c:pt>
                <c:pt idx="204">
                  <c:v>1298</c:v>
                </c:pt>
                <c:pt idx="205">
                  <c:v>#N/A</c:v>
                </c:pt>
                <c:pt idx="206">
                  <c:v>#N/A</c:v>
                </c:pt>
                <c:pt idx="207">
                  <c:v>#N/A</c:v>
                </c:pt>
                <c:pt idx="208">
                  <c:v>#N/A</c:v>
                </c:pt>
                <c:pt idx="209">
                  <c:v>#N/A</c:v>
                </c:pt>
                <c:pt idx="210">
                  <c:v>#N/A</c:v>
                </c:pt>
                <c:pt idx="211">
                  <c:v>1292.8800000000001</c:v>
                </c:pt>
                <c:pt idx="212">
                  <c:v>#N/A</c:v>
                </c:pt>
                <c:pt idx="213">
                  <c:v>#N/A</c:v>
                </c:pt>
                <c:pt idx="214">
                  <c:v>#N/A</c:v>
                </c:pt>
                <c:pt idx="215">
                  <c:v>#N/A</c:v>
                </c:pt>
                <c:pt idx="216">
                  <c:v>#N/A</c:v>
                </c:pt>
                <c:pt idx="217">
                  <c:v>#N/A</c:v>
                </c:pt>
                <c:pt idx="218">
                  <c:v>1285.04</c:v>
                </c:pt>
                <c:pt idx="219">
                  <c:v>#N/A</c:v>
                </c:pt>
                <c:pt idx="220">
                  <c:v>#N/A</c:v>
                </c:pt>
                <c:pt idx="221">
                  <c:v>#N/A</c:v>
                </c:pt>
                <c:pt idx="222">
                  <c:v>#N/A</c:v>
                </c:pt>
                <c:pt idx="223">
                  <c:v>#N/A</c:v>
                </c:pt>
                <c:pt idx="224">
                  <c:v>#N/A</c:v>
                </c:pt>
                <c:pt idx="225">
                  <c:v>1274.8399999999999</c:v>
                </c:pt>
                <c:pt idx="226">
                  <c:v>#N/A</c:v>
                </c:pt>
                <c:pt idx="227">
                  <c:v>#N/A</c:v>
                </c:pt>
                <c:pt idx="228">
                  <c:v>#N/A</c:v>
                </c:pt>
                <c:pt idx="229">
                  <c:v>#N/A</c:v>
                </c:pt>
                <c:pt idx="230">
                  <c:v>#N/A</c:v>
                </c:pt>
                <c:pt idx="231">
                  <c:v>#N/A</c:v>
                </c:pt>
                <c:pt idx="232">
                  <c:v>1368.2</c:v>
                </c:pt>
                <c:pt idx="233">
                  <c:v>#N/A</c:v>
                </c:pt>
                <c:pt idx="234">
                  <c:v>#N/A</c:v>
                </c:pt>
                <c:pt idx="235">
                  <c:v>#N/A</c:v>
                </c:pt>
                <c:pt idx="236">
                  <c:v>#N/A</c:v>
                </c:pt>
                <c:pt idx="237">
                  <c:v>#N/A</c:v>
                </c:pt>
                <c:pt idx="238">
                  <c:v>#N/A</c:v>
                </c:pt>
                <c:pt idx="239">
                  <c:v>1379.2</c:v>
                </c:pt>
                <c:pt idx="240">
                  <c:v>#N/A</c:v>
                </c:pt>
                <c:pt idx="241">
                  <c:v>#N/A</c:v>
                </c:pt>
                <c:pt idx="242">
                  <c:v>#N/A</c:v>
                </c:pt>
                <c:pt idx="243">
                  <c:v>#N/A</c:v>
                </c:pt>
                <c:pt idx="244">
                  <c:v>#N/A</c:v>
                </c:pt>
                <c:pt idx="245">
                  <c:v>#N/A</c:v>
                </c:pt>
                <c:pt idx="246">
                  <c:v>1291.4000000000001</c:v>
                </c:pt>
                <c:pt idx="247">
                  <c:v>#N/A</c:v>
                </c:pt>
                <c:pt idx="248">
                  <c:v>#N/A</c:v>
                </c:pt>
                <c:pt idx="249">
                  <c:v>#N/A</c:v>
                </c:pt>
                <c:pt idx="250">
                  <c:v>#N/A</c:v>
                </c:pt>
                <c:pt idx="251">
                  <c:v>#N/A</c:v>
                </c:pt>
                <c:pt idx="252">
                  <c:v>#N/A</c:v>
                </c:pt>
                <c:pt idx="253">
                  <c:v>1279</c:v>
                </c:pt>
                <c:pt idx="254">
                  <c:v>#N/A</c:v>
                </c:pt>
                <c:pt idx="255">
                  <c:v>#N/A</c:v>
                </c:pt>
                <c:pt idx="256">
                  <c:v>#N/A</c:v>
                </c:pt>
                <c:pt idx="257">
                  <c:v>#N/A</c:v>
                </c:pt>
                <c:pt idx="258">
                  <c:v>#N/A</c:v>
                </c:pt>
                <c:pt idx="259">
                  <c:v>#N/A</c:v>
                </c:pt>
                <c:pt idx="260">
                  <c:v>1211.2</c:v>
                </c:pt>
                <c:pt idx="261">
                  <c:v>#N/A</c:v>
                </c:pt>
                <c:pt idx="262">
                  <c:v>#N/A</c:v>
                </c:pt>
                <c:pt idx="263">
                  <c:v>#N/A</c:v>
                </c:pt>
                <c:pt idx="264">
                  <c:v>#N/A</c:v>
                </c:pt>
                <c:pt idx="265">
                  <c:v>#N/A</c:v>
                </c:pt>
                <c:pt idx="266">
                  <c:v>#N/A</c:v>
                </c:pt>
                <c:pt idx="267">
                  <c:v>1031.2</c:v>
                </c:pt>
                <c:pt idx="268">
                  <c:v>#N/A</c:v>
                </c:pt>
                <c:pt idx="269">
                  <c:v>#N/A</c:v>
                </c:pt>
                <c:pt idx="270">
                  <c:v>#N/A</c:v>
                </c:pt>
                <c:pt idx="271">
                  <c:v>#N/A</c:v>
                </c:pt>
                <c:pt idx="272">
                  <c:v>#N/A</c:v>
                </c:pt>
                <c:pt idx="273">
                  <c:v>#N/A</c:v>
                </c:pt>
                <c:pt idx="274">
                  <c:v>952</c:v>
                </c:pt>
                <c:pt idx="275">
                  <c:v>#N/A</c:v>
                </c:pt>
                <c:pt idx="276">
                  <c:v>#N/A</c:v>
                </c:pt>
                <c:pt idx="277">
                  <c:v>#N/A</c:v>
                </c:pt>
                <c:pt idx="278">
                  <c:v>#N/A</c:v>
                </c:pt>
                <c:pt idx="279">
                  <c:v>#N/A</c:v>
                </c:pt>
                <c:pt idx="280">
                  <c:v>#N/A</c:v>
                </c:pt>
                <c:pt idx="281">
                  <c:v>947.2</c:v>
                </c:pt>
                <c:pt idx="282">
                  <c:v>#N/A</c:v>
                </c:pt>
                <c:pt idx="283">
                  <c:v>#N/A</c:v>
                </c:pt>
                <c:pt idx="284">
                  <c:v>#N/A</c:v>
                </c:pt>
                <c:pt idx="285">
                  <c:v>#N/A</c:v>
                </c:pt>
                <c:pt idx="286">
                  <c:v>#N/A</c:v>
                </c:pt>
                <c:pt idx="287">
                  <c:v>#N/A</c:v>
                </c:pt>
                <c:pt idx="288">
                  <c:v>885.2</c:v>
                </c:pt>
                <c:pt idx="289">
                  <c:v>#N/A</c:v>
                </c:pt>
                <c:pt idx="290">
                  <c:v>#N/A</c:v>
                </c:pt>
                <c:pt idx="291">
                  <c:v>#N/A</c:v>
                </c:pt>
                <c:pt idx="292">
                  <c:v>#N/A</c:v>
                </c:pt>
                <c:pt idx="293">
                  <c:v>#N/A</c:v>
                </c:pt>
                <c:pt idx="294">
                  <c:v>#N/A</c:v>
                </c:pt>
                <c:pt idx="295">
                  <c:v>928.8</c:v>
                </c:pt>
                <c:pt idx="296">
                  <c:v>#N/A</c:v>
                </c:pt>
                <c:pt idx="297">
                  <c:v>#N/A</c:v>
                </c:pt>
                <c:pt idx="298">
                  <c:v>#N/A</c:v>
                </c:pt>
                <c:pt idx="299">
                  <c:v>#N/A</c:v>
                </c:pt>
                <c:pt idx="300">
                  <c:v>#N/A</c:v>
                </c:pt>
                <c:pt idx="301">
                  <c:v>#N/A</c:v>
                </c:pt>
                <c:pt idx="302">
                  <c:v>985.6</c:v>
                </c:pt>
                <c:pt idx="303">
                  <c:v>#N/A</c:v>
                </c:pt>
                <c:pt idx="304">
                  <c:v>#N/A</c:v>
                </c:pt>
                <c:pt idx="305">
                  <c:v>#N/A</c:v>
                </c:pt>
                <c:pt idx="306">
                  <c:v>#N/A</c:v>
                </c:pt>
                <c:pt idx="307">
                  <c:v>#N/A</c:v>
                </c:pt>
                <c:pt idx="308">
                  <c:v>#N/A</c:v>
                </c:pt>
                <c:pt idx="309">
                  <c:v>876</c:v>
                </c:pt>
                <c:pt idx="310">
                  <c:v>#N/A</c:v>
                </c:pt>
                <c:pt idx="311">
                  <c:v>#N/A</c:v>
                </c:pt>
                <c:pt idx="312">
                  <c:v>#N/A</c:v>
                </c:pt>
                <c:pt idx="313">
                  <c:v>#N/A</c:v>
                </c:pt>
                <c:pt idx="314">
                  <c:v>#N/A</c:v>
                </c:pt>
                <c:pt idx="315">
                  <c:v>#N/A</c:v>
                </c:pt>
                <c:pt idx="316">
                  <c:v>718.4</c:v>
                </c:pt>
                <c:pt idx="317">
                  <c:v>#N/A</c:v>
                </c:pt>
                <c:pt idx="318">
                  <c:v>#N/A</c:v>
                </c:pt>
                <c:pt idx="319">
                  <c:v>#N/A</c:v>
                </c:pt>
                <c:pt idx="320">
                  <c:v>#N/A</c:v>
                </c:pt>
                <c:pt idx="321">
                  <c:v>#N/A</c:v>
                </c:pt>
                <c:pt idx="322">
                  <c:v>#N/A</c:v>
                </c:pt>
                <c:pt idx="323">
                  <c:v>712</c:v>
                </c:pt>
                <c:pt idx="324">
                  <c:v>#N/A</c:v>
                </c:pt>
                <c:pt idx="325">
                  <c:v>#N/A</c:v>
                </c:pt>
                <c:pt idx="326">
                  <c:v>#N/A</c:v>
                </c:pt>
                <c:pt idx="327">
                  <c:v>#N/A</c:v>
                </c:pt>
                <c:pt idx="328">
                  <c:v>#N/A</c:v>
                </c:pt>
                <c:pt idx="329">
                  <c:v>#N/A</c:v>
                </c:pt>
                <c:pt idx="330">
                  <c:v>619.91999999999996</c:v>
                </c:pt>
                <c:pt idx="331">
                  <c:v>#N/A</c:v>
                </c:pt>
                <c:pt idx="332">
                  <c:v>#N/A</c:v>
                </c:pt>
                <c:pt idx="333">
                  <c:v>#N/A</c:v>
                </c:pt>
                <c:pt idx="334">
                  <c:v>#N/A</c:v>
                </c:pt>
                <c:pt idx="335">
                  <c:v>#N/A</c:v>
                </c:pt>
                <c:pt idx="336">
                  <c:v>#N/A</c:v>
                </c:pt>
                <c:pt idx="337">
                  <c:v>619.91999999999996</c:v>
                </c:pt>
                <c:pt idx="338">
                  <c:v>#N/A</c:v>
                </c:pt>
                <c:pt idx="339">
                  <c:v>#N/A</c:v>
                </c:pt>
                <c:pt idx="340">
                  <c:v>#N/A</c:v>
                </c:pt>
                <c:pt idx="341">
                  <c:v>#N/A</c:v>
                </c:pt>
                <c:pt idx="342">
                  <c:v>#N/A</c:v>
                </c:pt>
                <c:pt idx="343">
                  <c:v>#N/A</c:v>
                </c:pt>
                <c:pt idx="344">
                  <c:v>675.76</c:v>
                </c:pt>
                <c:pt idx="345">
                  <c:v>#N/A</c:v>
                </c:pt>
                <c:pt idx="346">
                  <c:v>#N/A</c:v>
                </c:pt>
                <c:pt idx="347">
                  <c:v>#N/A</c:v>
                </c:pt>
                <c:pt idx="348">
                  <c:v>#N/A</c:v>
                </c:pt>
                <c:pt idx="349">
                  <c:v>#N/A</c:v>
                </c:pt>
                <c:pt idx="350">
                  <c:v>#N/A</c:v>
                </c:pt>
                <c:pt idx="351">
                  <c:v>740</c:v>
                </c:pt>
                <c:pt idx="352">
                  <c:v>#N/A</c:v>
                </c:pt>
                <c:pt idx="353">
                  <c:v>#N/A</c:v>
                </c:pt>
                <c:pt idx="354">
                  <c:v>#N/A</c:v>
                </c:pt>
                <c:pt idx="355">
                  <c:v>#N/A</c:v>
                </c:pt>
                <c:pt idx="356">
                  <c:v>#N/A</c:v>
                </c:pt>
                <c:pt idx="357">
                  <c:v>#N/A</c:v>
                </c:pt>
                <c:pt idx="358">
                  <c:v>796</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1151-4DAF-BF26-80E98FB4605E}"/>
            </c:ext>
          </c:extLst>
        </c:ser>
        <c:ser>
          <c:idx val="4"/>
          <c:order val="4"/>
          <c:tx>
            <c:strRef>
              <c:f>玻璃月度周度图表!$AI$17</c:f>
              <c:strCache>
                <c:ptCount val="1"/>
                <c:pt idx="0">
                  <c:v>2023</c:v>
                </c:pt>
              </c:strCache>
            </c:strRef>
          </c:tx>
          <c:spPr>
            <a:ln w="28575" cap="rnd">
              <a:solidFill>
                <a:srgbClr val="0070C0"/>
              </a:solidFill>
              <a:round/>
            </a:ln>
            <a:effectLst/>
          </c:spPr>
          <c:marker>
            <c:symbol val="none"/>
          </c:marker>
          <c:cat>
            <c:numRef>
              <c:f>玻璃月度周度图表!$AG$18:$AG$382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玻璃月度周度图表!$AI$18:$AI$382</c:f>
              <c:numCache>
                <c:formatCode>0.00_ </c:formatCode>
                <c:ptCount val="365"/>
                <c:pt idx="0">
                  <c:v>#N/A</c:v>
                </c:pt>
                <c:pt idx="1">
                  <c:v>#N/A</c:v>
                </c:pt>
                <c:pt idx="2">
                  <c:v>195.84</c:v>
                </c:pt>
                <c:pt idx="3">
                  <c:v>#N/A</c:v>
                </c:pt>
                <c:pt idx="4">
                  <c:v>#N/A</c:v>
                </c:pt>
                <c:pt idx="5">
                  <c:v>#N/A</c:v>
                </c:pt>
                <c:pt idx="6">
                  <c:v>#N/A</c:v>
                </c:pt>
                <c:pt idx="7">
                  <c:v>#N/A</c:v>
                </c:pt>
                <c:pt idx="8">
                  <c:v>#N/A</c:v>
                </c:pt>
                <c:pt idx="9">
                  <c:v>169.04</c:v>
                </c:pt>
                <c:pt idx="10">
                  <c:v>#N/A</c:v>
                </c:pt>
                <c:pt idx="11">
                  <c:v>#N/A</c:v>
                </c:pt>
                <c:pt idx="12">
                  <c:v>#N/A</c:v>
                </c:pt>
                <c:pt idx="13">
                  <c:v>#N/A</c:v>
                </c:pt>
                <c:pt idx="14">
                  <c:v>#N/A</c:v>
                </c:pt>
                <c:pt idx="15">
                  <c:v>#N/A</c:v>
                </c:pt>
                <c:pt idx="16">
                  <c:v>128.32</c:v>
                </c:pt>
                <c:pt idx="17">
                  <c:v>#N/A</c:v>
                </c:pt>
                <c:pt idx="18">
                  <c:v>#N/A</c:v>
                </c:pt>
                <c:pt idx="19">
                  <c:v>#N/A</c:v>
                </c:pt>
                <c:pt idx="20">
                  <c:v>#N/A</c:v>
                </c:pt>
                <c:pt idx="21">
                  <c:v>#N/A</c:v>
                </c:pt>
                <c:pt idx="22">
                  <c:v>#N/A</c:v>
                </c:pt>
                <c:pt idx="23">
                  <c:v>103.2</c:v>
                </c:pt>
                <c:pt idx="24">
                  <c:v>#N/A</c:v>
                </c:pt>
                <c:pt idx="25">
                  <c:v>#N/A</c:v>
                </c:pt>
                <c:pt idx="26">
                  <c:v>#N/A</c:v>
                </c:pt>
                <c:pt idx="27">
                  <c:v>#N/A</c:v>
                </c:pt>
                <c:pt idx="28">
                  <c:v>#N/A</c:v>
                </c:pt>
                <c:pt idx="29">
                  <c:v>#N/A</c:v>
                </c:pt>
                <c:pt idx="30">
                  <c:v>166.88</c:v>
                </c:pt>
                <c:pt idx="31">
                  <c:v>#N/A</c:v>
                </c:pt>
                <c:pt idx="32">
                  <c:v>#N/A</c:v>
                </c:pt>
                <c:pt idx="33">
                  <c:v>#N/A</c:v>
                </c:pt>
                <c:pt idx="34">
                  <c:v>#N/A</c:v>
                </c:pt>
                <c:pt idx="35">
                  <c:v>#N/A</c:v>
                </c:pt>
                <c:pt idx="36">
                  <c:v>#N/A</c:v>
                </c:pt>
                <c:pt idx="37">
                  <c:v>188.24</c:v>
                </c:pt>
                <c:pt idx="38">
                  <c:v>#N/A</c:v>
                </c:pt>
                <c:pt idx="39">
                  <c:v>#N/A</c:v>
                </c:pt>
                <c:pt idx="40">
                  <c:v>#N/A</c:v>
                </c:pt>
                <c:pt idx="41">
                  <c:v>#N/A</c:v>
                </c:pt>
                <c:pt idx="42">
                  <c:v>#N/A</c:v>
                </c:pt>
                <c:pt idx="43">
                  <c:v>#N/A</c:v>
                </c:pt>
                <c:pt idx="44">
                  <c:v>202.56</c:v>
                </c:pt>
                <c:pt idx="45">
                  <c:v>#N/A</c:v>
                </c:pt>
                <c:pt idx="46">
                  <c:v>#N/A</c:v>
                </c:pt>
                <c:pt idx="47">
                  <c:v>#N/A</c:v>
                </c:pt>
                <c:pt idx="48">
                  <c:v>#N/A</c:v>
                </c:pt>
                <c:pt idx="49">
                  <c:v>#N/A</c:v>
                </c:pt>
                <c:pt idx="50">
                  <c:v>#N/A</c:v>
                </c:pt>
                <c:pt idx="51">
                  <c:v>201.2</c:v>
                </c:pt>
                <c:pt idx="52">
                  <c:v>#N/A</c:v>
                </c:pt>
                <c:pt idx="53">
                  <c:v>#N/A</c:v>
                </c:pt>
                <c:pt idx="54">
                  <c:v>#N/A</c:v>
                </c:pt>
                <c:pt idx="55">
                  <c:v>#N/A</c:v>
                </c:pt>
                <c:pt idx="56">
                  <c:v>#N/A</c:v>
                </c:pt>
                <c:pt idx="57">
                  <c:v>#N/A</c:v>
                </c:pt>
                <c:pt idx="58">
                  <c:v>204</c:v>
                </c:pt>
                <c:pt idx="59">
                  <c:v>#N/A</c:v>
                </c:pt>
                <c:pt idx="60">
                  <c:v>#N/A</c:v>
                </c:pt>
                <c:pt idx="61">
                  <c:v>#N/A</c:v>
                </c:pt>
                <c:pt idx="62">
                  <c:v>#N/A</c:v>
                </c:pt>
                <c:pt idx="63">
                  <c:v>#N/A</c:v>
                </c:pt>
                <c:pt idx="64">
                  <c:v>#N/A</c:v>
                </c:pt>
                <c:pt idx="65">
                  <c:v>191.2</c:v>
                </c:pt>
                <c:pt idx="66">
                  <c:v>#N/A</c:v>
                </c:pt>
                <c:pt idx="67">
                  <c:v>#N/A</c:v>
                </c:pt>
                <c:pt idx="68">
                  <c:v>#N/A</c:v>
                </c:pt>
                <c:pt idx="69">
                  <c:v>#N/A</c:v>
                </c:pt>
                <c:pt idx="70">
                  <c:v>#N/A</c:v>
                </c:pt>
                <c:pt idx="71">
                  <c:v>#N/A</c:v>
                </c:pt>
                <c:pt idx="72">
                  <c:v>160.72</c:v>
                </c:pt>
                <c:pt idx="73">
                  <c:v>#N/A</c:v>
                </c:pt>
                <c:pt idx="74">
                  <c:v>#N/A</c:v>
                </c:pt>
                <c:pt idx="75">
                  <c:v>#N/A</c:v>
                </c:pt>
                <c:pt idx="76">
                  <c:v>#N/A</c:v>
                </c:pt>
                <c:pt idx="77">
                  <c:v>#N/A</c:v>
                </c:pt>
                <c:pt idx="78">
                  <c:v>#N/A</c:v>
                </c:pt>
                <c:pt idx="79">
                  <c:v>119.12</c:v>
                </c:pt>
                <c:pt idx="80">
                  <c:v>#N/A</c:v>
                </c:pt>
                <c:pt idx="81">
                  <c:v>#N/A</c:v>
                </c:pt>
                <c:pt idx="82">
                  <c:v>#N/A</c:v>
                </c:pt>
                <c:pt idx="83">
                  <c:v>#N/A</c:v>
                </c:pt>
                <c:pt idx="84">
                  <c:v>#N/A</c:v>
                </c:pt>
                <c:pt idx="85">
                  <c:v>#N/A</c:v>
                </c:pt>
                <c:pt idx="86">
                  <c:v>127.72</c:v>
                </c:pt>
                <c:pt idx="87">
                  <c:v>#N/A</c:v>
                </c:pt>
                <c:pt idx="88">
                  <c:v>#N/A</c:v>
                </c:pt>
                <c:pt idx="89">
                  <c:v>#N/A</c:v>
                </c:pt>
                <c:pt idx="90">
                  <c:v>#N/A</c:v>
                </c:pt>
                <c:pt idx="91">
                  <c:v>#N/A</c:v>
                </c:pt>
                <c:pt idx="92">
                  <c:v>#N/A</c:v>
                </c:pt>
                <c:pt idx="93">
                  <c:v>142.72</c:v>
                </c:pt>
                <c:pt idx="94">
                  <c:v>#N/A</c:v>
                </c:pt>
                <c:pt idx="95">
                  <c:v>#N/A</c:v>
                </c:pt>
                <c:pt idx="96">
                  <c:v>#N/A</c:v>
                </c:pt>
                <c:pt idx="97">
                  <c:v>#N/A</c:v>
                </c:pt>
                <c:pt idx="98">
                  <c:v>#N/A</c:v>
                </c:pt>
                <c:pt idx="99">
                  <c:v>#N/A</c:v>
                </c:pt>
                <c:pt idx="100">
                  <c:v>159.84</c:v>
                </c:pt>
                <c:pt idx="101">
                  <c:v>#N/A</c:v>
                </c:pt>
                <c:pt idx="102">
                  <c:v>#N/A</c:v>
                </c:pt>
                <c:pt idx="103">
                  <c:v>#N/A</c:v>
                </c:pt>
                <c:pt idx="104">
                  <c:v>#N/A</c:v>
                </c:pt>
                <c:pt idx="105">
                  <c:v>#N/A</c:v>
                </c:pt>
                <c:pt idx="106">
                  <c:v>#N/A</c:v>
                </c:pt>
                <c:pt idx="107">
                  <c:v>160.88</c:v>
                </c:pt>
                <c:pt idx="108">
                  <c:v>#N/A</c:v>
                </c:pt>
                <c:pt idx="109">
                  <c:v>#N/A</c:v>
                </c:pt>
                <c:pt idx="110">
                  <c:v>#N/A</c:v>
                </c:pt>
                <c:pt idx="111">
                  <c:v>#N/A</c:v>
                </c:pt>
                <c:pt idx="112">
                  <c:v>#N/A</c:v>
                </c:pt>
                <c:pt idx="113">
                  <c:v>#N/A</c:v>
                </c:pt>
                <c:pt idx="114">
                  <c:v>146.88</c:v>
                </c:pt>
                <c:pt idx="115">
                  <c:v>#N/A</c:v>
                </c:pt>
                <c:pt idx="116">
                  <c:v>#N/A</c:v>
                </c:pt>
                <c:pt idx="117">
                  <c:v>#N/A</c:v>
                </c:pt>
                <c:pt idx="118">
                  <c:v>#N/A</c:v>
                </c:pt>
                <c:pt idx="119">
                  <c:v>#N/A</c:v>
                </c:pt>
                <c:pt idx="120">
                  <c:v>#N/A</c:v>
                </c:pt>
                <c:pt idx="121">
                  <c:v>159.33600000000001</c:v>
                </c:pt>
                <c:pt idx="122">
                  <c:v>#N/A</c:v>
                </c:pt>
                <c:pt idx="123">
                  <c:v>#N/A</c:v>
                </c:pt>
                <c:pt idx="124">
                  <c:v>#N/A</c:v>
                </c:pt>
                <c:pt idx="125">
                  <c:v>#N/A</c:v>
                </c:pt>
                <c:pt idx="126">
                  <c:v>#N/A</c:v>
                </c:pt>
                <c:pt idx="127">
                  <c:v>#N/A</c:v>
                </c:pt>
                <c:pt idx="128">
                  <c:v>160.24</c:v>
                </c:pt>
                <c:pt idx="129">
                  <c:v>#N/A</c:v>
                </c:pt>
                <c:pt idx="130">
                  <c:v>#N/A</c:v>
                </c:pt>
                <c:pt idx="131">
                  <c:v>#N/A</c:v>
                </c:pt>
                <c:pt idx="132">
                  <c:v>#N/A</c:v>
                </c:pt>
                <c:pt idx="133">
                  <c:v>#N/A</c:v>
                </c:pt>
                <c:pt idx="134">
                  <c:v>#N/A</c:v>
                </c:pt>
                <c:pt idx="135">
                  <c:v>102.08</c:v>
                </c:pt>
                <c:pt idx="136">
                  <c:v>#N/A</c:v>
                </c:pt>
                <c:pt idx="137">
                  <c:v>#N/A</c:v>
                </c:pt>
                <c:pt idx="138">
                  <c:v>#N/A</c:v>
                </c:pt>
                <c:pt idx="139">
                  <c:v>#N/A</c:v>
                </c:pt>
                <c:pt idx="140">
                  <c:v>#N/A</c:v>
                </c:pt>
                <c:pt idx="141">
                  <c:v>#N/A</c:v>
                </c:pt>
                <c:pt idx="142">
                  <c:v>100.4</c:v>
                </c:pt>
                <c:pt idx="143">
                  <c:v>#N/A</c:v>
                </c:pt>
                <c:pt idx="144">
                  <c:v>#N/A</c:v>
                </c:pt>
                <c:pt idx="145">
                  <c:v>#N/A</c:v>
                </c:pt>
                <c:pt idx="146">
                  <c:v>#N/A</c:v>
                </c:pt>
                <c:pt idx="147">
                  <c:v>#N/A</c:v>
                </c:pt>
                <c:pt idx="148">
                  <c:v>#N/A</c:v>
                </c:pt>
                <c:pt idx="149">
                  <c:v>151.6</c:v>
                </c:pt>
                <c:pt idx="150">
                  <c:v>#N/A</c:v>
                </c:pt>
                <c:pt idx="151">
                  <c:v>#N/A</c:v>
                </c:pt>
                <c:pt idx="152">
                  <c:v>#N/A</c:v>
                </c:pt>
                <c:pt idx="153">
                  <c:v>#N/A</c:v>
                </c:pt>
                <c:pt idx="154">
                  <c:v>#N/A</c:v>
                </c:pt>
                <c:pt idx="155">
                  <c:v>#N/A</c:v>
                </c:pt>
                <c:pt idx="156">
                  <c:v>137.84</c:v>
                </c:pt>
                <c:pt idx="157">
                  <c:v>#N/A</c:v>
                </c:pt>
                <c:pt idx="158">
                  <c:v>#N/A</c:v>
                </c:pt>
                <c:pt idx="159">
                  <c:v>#N/A</c:v>
                </c:pt>
                <c:pt idx="160">
                  <c:v>#N/A</c:v>
                </c:pt>
                <c:pt idx="161">
                  <c:v>#N/A</c:v>
                </c:pt>
                <c:pt idx="162">
                  <c:v>#N/A</c:v>
                </c:pt>
                <c:pt idx="163">
                  <c:v>155.91999999999999</c:v>
                </c:pt>
                <c:pt idx="164">
                  <c:v>#N/A</c:v>
                </c:pt>
                <c:pt idx="165">
                  <c:v>#N/A</c:v>
                </c:pt>
                <c:pt idx="166">
                  <c:v>#N/A</c:v>
                </c:pt>
                <c:pt idx="167">
                  <c:v>#N/A</c:v>
                </c:pt>
                <c:pt idx="168">
                  <c:v>#N/A</c:v>
                </c:pt>
                <c:pt idx="169">
                  <c:v>#N/A</c:v>
                </c:pt>
                <c:pt idx="170">
                  <c:v>165.52</c:v>
                </c:pt>
                <c:pt idx="171">
                  <c:v>#N/A</c:v>
                </c:pt>
                <c:pt idx="172">
                  <c:v>#N/A</c:v>
                </c:pt>
                <c:pt idx="173">
                  <c:v>#N/A</c:v>
                </c:pt>
                <c:pt idx="174">
                  <c:v>#N/A</c:v>
                </c:pt>
                <c:pt idx="175">
                  <c:v>#N/A</c:v>
                </c:pt>
                <c:pt idx="176">
                  <c:v>#N/A</c:v>
                </c:pt>
                <c:pt idx="177">
                  <c:v>227.2</c:v>
                </c:pt>
                <c:pt idx="178">
                  <c:v>#N/A</c:v>
                </c:pt>
                <c:pt idx="179">
                  <c:v>#N/A</c:v>
                </c:pt>
                <c:pt idx="180">
                  <c:v>#N/A</c:v>
                </c:pt>
                <c:pt idx="181">
                  <c:v>#N/A</c:v>
                </c:pt>
                <c:pt idx="182">
                  <c:v>#N/A</c:v>
                </c:pt>
                <c:pt idx="183">
                  <c:v>#N/A</c:v>
                </c:pt>
                <c:pt idx="184">
                  <c:v>242.4</c:v>
                </c:pt>
                <c:pt idx="185">
                  <c:v>#N/A</c:v>
                </c:pt>
                <c:pt idx="186">
                  <c:v>#N/A</c:v>
                </c:pt>
                <c:pt idx="187">
                  <c:v>#N/A</c:v>
                </c:pt>
                <c:pt idx="188">
                  <c:v>#N/A</c:v>
                </c:pt>
                <c:pt idx="189">
                  <c:v>#N/A</c:v>
                </c:pt>
                <c:pt idx="190">
                  <c:v>#N/A</c:v>
                </c:pt>
                <c:pt idx="191">
                  <c:v>215.2</c:v>
                </c:pt>
                <c:pt idx="192">
                  <c:v>#N/A</c:v>
                </c:pt>
                <c:pt idx="193">
                  <c:v>#N/A</c:v>
                </c:pt>
                <c:pt idx="194">
                  <c:v>#N/A</c:v>
                </c:pt>
                <c:pt idx="195">
                  <c:v>#N/A</c:v>
                </c:pt>
                <c:pt idx="196">
                  <c:v>#N/A</c:v>
                </c:pt>
                <c:pt idx="197">
                  <c:v>#N/A</c:v>
                </c:pt>
                <c:pt idx="198">
                  <c:v>212.8</c:v>
                </c:pt>
                <c:pt idx="199">
                  <c:v>#N/A</c:v>
                </c:pt>
                <c:pt idx="200">
                  <c:v>#N/A</c:v>
                </c:pt>
                <c:pt idx="201">
                  <c:v>#N/A</c:v>
                </c:pt>
                <c:pt idx="202">
                  <c:v>#N/A</c:v>
                </c:pt>
                <c:pt idx="203">
                  <c:v>#N/A</c:v>
                </c:pt>
                <c:pt idx="204">
                  <c:v>#N/A</c:v>
                </c:pt>
                <c:pt idx="205">
                  <c:v>236</c:v>
                </c:pt>
                <c:pt idx="206">
                  <c:v>#N/A</c:v>
                </c:pt>
                <c:pt idx="207">
                  <c:v>#N/A</c:v>
                </c:pt>
                <c:pt idx="208">
                  <c:v>#N/A</c:v>
                </c:pt>
                <c:pt idx="209">
                  <c:v>#N/A</c:v>
                </c:pt>
                <c:pt idx="210">
                  <c:v>#N/A</c:v>
                </c:pt>
                <c:pt idx="211">
                  <c:v>#N/A</c:v>
                </c:pt>
                <c:pt idx="212">
                  <c:v>308.8</c:v>
                </c:pt>
                <c:pt idx="213">
                  <c:v>#N/A</c:v>
                </c:pt>
                <c:pt idx="214">
                  <c:v>#N/A</c:v>
                </c:pt>
                <c:pt idx="215">
                  <c:v>#N/A</c:v>
                </c:pt>
                <c:pt idx="216">
                  <c:v>#N/A</c:v>
                </c:pt>
                <c:pt idx="217">
                  <c:v>#N/A</c:v>
                </c:pt>
                <c:pt idx="218">
                  <c:v>#N/A</c:v>
                </c:pt>
                <c:pt idx="219">
                  <c:v>257.60000000000002</c:v>
                </c:pt>
                <c:pt idx="220">
                  <c:v>#N/A</c:v>
                </c:pt>
                <c:pt idx="221">
                  <c:v>#N/A</c:v>
                </c:pt>
                <c:pt idx="222">
                  <c:v>#N/A</c:v>
                </c:pt>
                <c:pt idx="223">
                  <c:v>#N/A</c:v>
                </c:pt>
                <c:pt idx="224">
                  <c:v>#N/A</c:v>
                </c:pt>
                <c:pt idx="225">
                  <c:v>#N/A</c:v>
                </c:pt>
                <c:pt idx="226">
                  <c:v>244</c:v>
                </c:pt>
                <c:pt idx="227">
                  <c:v>#N/A</c:v>
                </c:pt>
                <c:pt idx="228">
                  <c:v>#N/A</c:v>
                </c:pt>
                <c:pt idx="229">
                  <c:v>#N/A</c:v>
                </c:pt>
                <c:pt idx="230">
                  <c:v>#N/A</c:v>
                </c:pt>
                <c:pt idx="231">
                  <c:v>#N/A</c:v>
                </c:pt>
                <c:pt idx="232">
                  <c:v>#N/A</c:v>
                </c:pt>
                <c:pt idx="233">
                  <c:v>172</c:v>
                </c:pt>
                <c:pt idx="234">
                  <c:v>#N/A</c:v>
                </c:pt>
                <c:pt idx="235">
                  <c:v>#N/A</c:v>
                </c:pt>
                <c:pt idx="236">
                  <c:v>#N/A</c:v>
                </c:pt>
                <c:pt idx="237">
                  <c:v>#N/A</c:v>
                </c:pt>
                <c:pt idx="238">
                  <c:v>#N/A</c:v>
                </c:pt>
                <c:pt idx="239">
                  <c:v>#N/A</c:v>
                </c:pt>
                <c:pt idx="240">
                  <c:v>104</c:v>
                </c:pt>
                <c:pt idx="241">
                  <c:v>#N/A</c:v>
                </c:pt>
                <c:pt idx="242">
                  <c:v>#N/A</c:v>
                </c:pt>
                <c:pt idx="243">
                  <c:v>#N/A</c:v>
                </c:pt>
                <c:pt idx="244">
                  <c:v>#N/A</c:v>
                </c:pt>
                <c:pt idx="245">
                  <c:v>#N/A</c:v>
                </c:pt>
                <c:pt idx="246">
                  <c:v>#N/A</c:v>
                </c:pt>
                <c:pt idx="247">
                  <c:v>126.4</c:v>
                </c:pt>
                <c:pt idx="248">
                  <c:v>#N/A</c:v>
                </c:pt>
                <c:pt idx="249">
                  <c:v>#N/A</c:v>
                </c:pt>
                <c:pt idx="250">
                  <c:v>#N/A</c:v>
                </c:pt>
                <c:pt idx="251">
                  <c:v>#N/A</c:v>
                </c:pt>
                <c:pt idx="252">
                  <c:v>#N/A</c:v>
                </c:pt>
                <c:pt idx="253">
                  <c:v>#N/A</c:v>
                </c:pt>
                <c:pt idx="254">
                  <c:v>171.2</c:v>
                </c:pt>
                <c:pt idx="255">
                  <c:v>#N/A</c:v>
                </c:pt>
                <c:pt idx="256">
                  <c:v>#N/A</c:v>
                </c:pt>
                <c:pt idx="257">
                  <c:v>#N/A</c:v>
                </c:pt>
                <c:pt idx="258">
                  <c:v>#N/A</c:v>
                </c:pt>
                <c:pt idx="259">
                  <c:v>#N/A</c:v>
                </c:pt>
                <c:pt idx="260">
                  <c:v>#N/A</c:v>
                </c:pt>
                <c:pt idx="261">
                  <c:v>323.12</c:v>
                </c:pt>
                <c:pt idx="262">
                  <c:v>#N/A</c:v>
                </c:pt>
                <c:pt idx="263">
                  <c:v>#N/A</c:v>
                </c:pt>
                <c:pt idx="264">
                  <c:v>#N/A</c:v>
                </c:pt>
                <c:pt idx="265">
                  <c:v>#N/A</c:v>
                </c:pt>
                <c:pt idx="266">
                  <c:v>#N/A</c:v>
                </c:pt>
                <c:pt idx="267">
                  <c:v>#N/A</c:v>
                </c:pt>
                <c:pt idx="268">
                  <c:v>402.4</c:v>
                </c:pt>
                <c:pt idx="269">
                  <c:v>#N/A</c:v>
                </c:pt>
                <c:pt idx="270">
                  <c:v>#N/A</c:v>
                </c:pt>
                <c:pt idx="271">
                  <c:v>#N/A</c:v>
                </c:pt>
                <c:pt idx="272">
                  <c:v>#N/A</c:v>
                </c:pt>
                <c:pt idx="273">
                  <c:v>#N/A</c:v>
                </c:pt>
                <c:pt idx="274">
                  <c:v>#N/A</c:v>
                </c:pt>
                <c:pt idx="275">
                  <c:v>401.6</c:v>
                </c:pt>
                <c:pt idx="276">
                  <c:v>#N/A</c:v>
                </c:pt>
                <c:pt idx="277">
                  <c:v>#N/A</c:v>
                </c:pt>
                <c:pt idx="278">
                  <c:v>#N/A</c:v>
                </c:pt>
                <c:pt idx="279">
                  <c:v>#N/A</c:v>
                </c:pt>
                <c:pt idx="280">
                  <c:v>#N/A</c:v>
                </c:pt>
                <c:pt idx="281">
                  <c:v>#N/A</c:v>
                </c:pt>
                <c:pt idx="282">
                  <c:v>546.4</c:v>
                </c:pt>
                <c:pt idx="283">
                  <c:v>#N/A</c:v>
                </c:pt>
                <c:pt idx="284">
                  <c:v>#N/A</c:v>
                </c:pt>
                <c:pt idx="285">
                  <c:v>#N/A</c:v>
                </c:pt>
                <c:pt idx="286">
                  <c:v>#N/A</c:v>
                </c:pt>
                <c:pt idx="287">
                  <c:v>#N/A</c:v>
                </c:pt>
                <c:pt idx="288">
                  <c:v>#N/A</c:v>
                </c:pt>
                <c:pt idx="289">
                  <c:v>689.6</c:v>
                </c:pt>
                <c:pt idx="290">
                  <c:v>#N/A</c:v>
                </c:pt>
                <c:pt idx="291">
                  <c:v>#N/A</c:v>
                </c:pt>
                <c:pt idx="292">
                  <c:v>#N/A</c:v>
                </c:pt>
                <c:pt idx="293">
                  <c:v>#N/A</c:v>
                </c:pt>
                <c:pt idx="294">
                  <c:v>#N/A</c:v>
                </c:pt>
                <c:pt idx="295">
                  <c:v>#N/A</c:v>
                </c:pt>
                <c:pt idx="296">
                  <c:v>882.4</c:v>
                </c:pt>
                <c:pt idx="297">
                  <c:v>#N/A</c:v>
                </c:pt>
                <c:pt idx="298">
                  <c:v>#N/A</c:v>
                </c:pt>
                <c:pt idx="299">
                  <c:v>#N/A</c:v>
                </c:pt>
                <c:pt idx="300">
                  <c:v>#N/A</c:v>
                </c:pt>
                <c:pt idx="301">
                  <c:v>#N/A</c:v>
                </c:pt>
                <c:pt idx="302">
                  <c:v>#N/A</c:v>
                </c:pt>
                <c:pt idx="303">
                  <c:v>1014.4</c:v>
                </c:pt>
                <c:pt idx="304">
                  <c:v>#N/A</c:v>
                </c:pt>
                <c:pt idx="305">
                  <c:v>#N/A</c:v>
                </c:pt>
                <c:pt idx="306">
                  <c:v>#N/A</c:v>
                </c:pt>
                <c:pt idx="307">
                  <c:v>#N/A</c:v>
                </c:pt>
                <c:pt idx="308">
                  <c:v>#N/A</c:v>
                </c:pt>
                <c:pt idx="309">
                  <c:v>#N/A</c:v>
                </c:pt>
                <c:pt idx="310">
                  <c:v>967.5</c:v>
                </c:pt>
                <c:pt idx="311">
                  <c:v>#N/A</c:v>
                </c:pt>
                <c:pt idx="312">
                  <c:v>#N/A</c:v>
                </c:pt>
                <c:pt idx="313">
                  <c:v>#N/A</c:v>
                </c:pt>
                <c:pt idx="314">
                  <c:v>#N/A</c:v>
                </c:pt>
                <c:pt idx="315">
                  <c:v>#N/A</c:v>
                </c:pt>
                <c:pt idx="316">
                  <c:v>#N/A</c:v>
                </c:pt>
                <c:pt idx="317">
                  <c:v>932.8</c:v>
                </c:pt>
                <c:pt idx="318">
                  <c:v>#N/A</c:v>
                </c:pt>
                <c:pt idx="319">
                  <c:v>#N/A</c:v>
                </c:pt>
                <c:pt idx="320">
                  <c:v>#N/A</c:v>
                </c:pt>
                <c:pt idx="321">
                  <c:v>#N/A</c:v>
                </c:pt>
                <c:pt idx="322">
                  <c:v>#N/A</c:v>
                </c:pt>
                <c:pt idx="323">
                  <c:v>#N/A</c:v>
                </c:pt>
                <c:pt idx="324">
                  <c:v>836</c:v>
                </c:pt>
                <c:pt idx="325">
                  <c:v>#N/A</c:v>
                </c:pt>
                <c:pt idx="326">
                  <c:v>#N/A</c:v>
                </c:pt>
                <c:pt idx="327">
                  <c:v>#N/A</c:v>
                </c:pt>
                <c:pt idx="328">
                  <c:v>#N/A</c:v>
                </c:pt>
                <c:pt idx="329">
                  <c:v>#N/A</c:v>
                </c:pt>
                <c:pt idx="330">
                  <c:v>#N/A</c:v>
                </c:pt>
                <c:pt idx="331">
                  <c:v>682.72</c:v>
                </c:pt>
                <c:pt idx="332">
                  <c:v>#N/A</c:v>
                </c:pt>
                <c:pt idx="333">
                  <c:v>#N/A</c:v>
                </c:pt>
                <c:pt idx="334">
                  <c:v>#N/A</c:v>
                </c:pt>
                <c:pt idx="335">
                  <c:v>#N/A</c:v>
                </c:pt>
                <c:pt idx="336">
                  <c:v>#N/A</c:v>
                </c:pt>
                <c:pt idx="337">
                  <c:v>#N/A</c:v>
                </c:pt>
                <c:pt idx="338">
                  <c:v>726.8</c:v>
                </c:pt>
                <c:pt idx="339">
                  <c:v>#N/A</c:v>
                </c:pt>
                <c:pt idx="340">
                  <c:v>#N/A</c:v>
                </c:pt>
                <c:pt idx="341">
                  <c:v>#N/A</c:v>
                </c:pt>
                <c:pt idx="342">
                  <c:v>#N/A</c:v>
                </c:pt>
                <c:pt idx="343">
                  <c:v>#N/A</c:v>
                </c:pt>
                <c:pt idx="344">
                  <c:v>#N/A</c:v>
                </c:pt>
                <c:pt idx="345">
                  <c:v>500.8</c:v>
                </c:pt>
                <c:pt idx="346">
                  <c:v>#N/A</c:v>
                </c:pt>
                <c:pt idx="347">
                  <c:v>#N/A</c:v>
                </c:pt>
                <c:pt idx="348">
                  <c:v>#N/A</c:v>
                </c:pt>
                <c:pt idx="349">
                  <c:v>#N/A</c:v>
                </c:pt>
                <c:pt idx="350">
                  <c:v>#N/A</c:v>
                </c:pt>
                <c:pt idx="351">
                  <c:v>#N/A</c:v>
                </c:pt>
                <c:pt idx="352">
                  <c:v>444.8</c:v>
                </c:pt>
                <c:pt idx="353">
                  <c:v>#N/A</c:v>
                </c:pt>
                <c:pt idx="354">
                  <c:v>#N/A</c:v>
                </c:pt>
                <c:pt idx="355">
                  <c:v>#N/A</c:v>
                </c:pt>
                <c:pt idx="356">
                  <c:v>#N/A</c:v>
                </c:pt>
                <c:pt idx="357">
                  <c:v>#N/A</c:v>
                </c:pt>
                <c:pt idx="358">
                  <c:v>#N/A</c:v>
                </c:pt>
                <c:pt idx="359">
                  <c:v>444</c:v>
                </c:pt>
                <c:pt idx="360">
                  <c:v>#N/A</c:v>
                </c:pt>
                <c:pt idx="361">
                  <c:v>#N/A</c:v>
                </c:pt>
                <c:pt idx="362">
                  <c:v>#N/A</c:v>
                </c:pt>
                <c:pt idx="363">
                  <c:v>#N/A</c:v>
                </c:pt>
                <c:pt idx="364">
                  <c:v>#N/A</c:v>
                </c:pt>
              </c:numCache>
            </c:numRef>
          </c:val>
          <c:smooth val="0"/>
          <c:extLst>
            <c:ext xmlns:c16="http://schemas.microsoft.com/office/drawing/2014/chart" uri="{C3380CC4-5D6E-409C-BE32-E72D297353CC}">
              <c16:uniqueId val="{00000003-1151-4DAF-BF26-80E98FB4605E}"/>
            </c:ext>
          </c:extLst>
        </c:ser>
        <c:ser>
          <c:idx val="5"/>
          <c:order val="5"/>
          <c:tx>
            <c:strRef>
              <c:f>玻璃月度周度图表!$AH$17</c:f>
              <c:strCache>
                <c:ptCount val="1"/>
                <c:pt idx="0">
                  <c:v>2024</c:v>
                </c:pt>
              </c:strCache>
            </c:strRef>
          </c:tx>
          <c:spPr>
            <a:ln w="28575" cap="rnd">
              <a:solidFill>
                <a:srgbClr val="FF0000"/>
              </a:solidFill>
              <a:round/>
            </a:ln>
            <a:effectLst/>
          </c:spPr>
          <c:marker>
            <c:symbol val="none"/>
          </c:marker>
          <c:cat>
            <c:numRef>
              <c:f>玻璃月度周度图表!$AG$18:$AG$382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玻璃月度周度图表!$AH$18:$AH$382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224.8</c:v>
                </c:pt>
                <c:pt idx="180">
                  <c:v>#N/A</c:v>
                </c:pt>
                <c:pt idx="181">
                  <c:v>#N/A</c:v>
                </c:pt>
                <c:pt idx="182">
                  <c:v>#N/A</c:v>
                </c:pt>
                <c:pt idx="183">
                  <c:v>#N/A</c:v>
                </c:pt>
                <c:pt idx="184">
                  <c:v>#N/A</c:v>
                </c:pt>
                <c:pt idx="185">
                  <c:v>#N/A</c:v>
                </c:pt>
                <c:pt idx="186">
                  <c:v>245.12</c:v>
                </c:pt>
                <c:pt idx="187">
                  <c:v>#N/A</c:v>
                </c:pt>
                <c:pt idx="188">
                  <c:v>#N/A</c:v>
                </c:pt>
                <c:pt idx="189">
                  <c:v>#N/A</c:v>
                </c:pt>
                <c:pt idx="190">
                  <c:v>#N/A</c:v>
                </c:pt>
                <c:pt idx="191">
                  <c:v>#N/A</c:v>
                </c:pt>
                <c:pt idx="192">
                  <c:v>#N/A</c:v>
                </c:pt>
                <c:pt idx="193">
                  <c:v>183.68</c:v>
                </c:pt>
                <c:pt idx="194">
                  <c:v>#N/A</c:v>
                </c:pt>
                <c:pt idx="195">
                  <c:v>#N/A</c:v>
                </c:pt>
                <c:pt idx="196">
                  <c:v>#N/A</c:v>
                </c:pt>
                <c:pt idx="197">
                  <c:v>#N/A</c:v>
                </c:pt>
                <c:pt idx="198">
                  <c:v>#N/A</c:v>
                </c:pt>
                <c:pt idx="199">
                  <c:v>#N/A</c:v>
                </c:pt>
                <c:pt idx="200">
                  <c:v>98</c:v>
                </c:pt>
                <c:pt idx="201">
                  <c:v>#N/A</c:v>
                </c:pt>
                <c:pt idx="202">
                  <c:v>#N/A</c:v>
                </c:pt>
                <c:pt idx="203">
                  <c:v>#N/A</c:v>
                </c:pt>
                <c:pt idx="204">
                  <c:v>#N/A</c:v>
                </c:pt>
                <c:pt idx="205">
                  <c:v>#N/A</c:v>
                </c:pt>
                <c:pt idx="206">
                  <c:v>#N/A</c:v>
                </c:pt>
                <c:pt idx="207">
                  <c:v>111.2</c:v>
                </c:pt>
                <c:pt idx="208">
                  <c:v>#N/A</c:v>
                </c:pt>
                <c:pt idx="209">
                  <c:v>#N/A</c:v>
                </c:pt>
                <c:pt idx="210">
                  <c:v>#N/A</c:v>
                </c:pt>
                <c:pt idx="211">
                  <c:v>#N/A</c:v>
                </c:pt>
                <c:pt idx="212">
                  <c:v>#N/A</c:v>
                </c:pt>
                <c:pt idx="213">
                  <c:v>#N/A</c:v>
                </c:pt>
                <c:pt idx="214">
                  <c:v>111.12</c:v>
                </c:pt>
                <c:pt idx="215">
                  <c:v>#N/A</c:v>
                </c:pt>
                <c:pt idx="216">
                  <c:v>#N/A</c:v>
                </c:pt>
                <c:pt idx="217">
                  <c:v>#N/A</c:v>
                </c:pt>
                <c:pt idx="218">
                  <c:v>#N/A</c:v>
                </c:pt>
                <c:pt idx="219">
                  <c:v>#N/A</c:v>
                </c:pt>
                <c:pt idx="220">
                  <c:v>#N/A</c:v>
                </c:pt>
                <c:pt idx="221">
                  <c:v>126</c:v>
                </c:pt>
                <c:pt idx="222">
                  <c:v>#N/A</c:v>
                </c:pt>
                <c:pt idx="223">
                  <c:v>#N/A</c:v>
                </c:pt>
                <c:pt idx="224">
                  <c:v>#N/A</c:v>
                </c:pt>
                <c:pt idx="225">
                  <c:v>#N/A</c:v>
                </c:pt>
                <c:pt idx="226">
                  <c:v>#N/A</c:v>
                </c:pt>
                <c:pt idx="227">
                  <c:v>#N/A</c:v>
                </c:pt>
                <c:pt idx="228">
                  <c:v>143.28</c:v>
                </c:pt>
                <c:pt idx="229">
                  <c:v>#N/A</c:v>
                </c:pt>
                <c:pt idx="230">
                  <c:v>#N/A</c:v>
                </c:pt>
                <c:pt idx="231">
                  <c:v>#N/A</c:v>
                </c:pt>
                <c:pt idx="232">
                  <c:v>#N/A</c:v>
                </c:pt>
                <c:pt idx="233">
                  <c:v>#N/A</c:v>
                </c:pt>
                <c:pt idx="234">
                  <c:v>#N/A</c:v>
                </c:pt>
                <c:pt idx="235">
                  <c:v>212.4</c:v>
                </c:pt>
                <c:pt idx="236">
                  <c:v>#N/A</c:v>
                </c:pt>
                <c:pt idx="237">
                  <c:v>#N/A</c:v>
                </c:pt>
                <c:pt idx="238">
                  <c:v>#N/A</c:v>
                </c:pt>
                <c:pt idx="239">
                  <c:v>#N/A</c:v>
                </c:pt>
                <c:pt idx="240">
                  <c:v>#N/A</c:v>
                </c:pt>
                <c:pt idx="241">
                  <c:v>#N/A</c:v>
                </c:pt>
                <c:pt idx="242">
                  <c:v>256</c:v>
                </c:pt>
                <c:pt idx="243">
                  <c:v>#N/A</c:v>
                </c:pt>
                <c:pt idx="244">
                  <c:v>#N/A</c:v>
                </c:pt>
                <c:pt idx="245">
                  <c:v>#N/A</c:v>
                </c:pt>
                <c:pt idx="246">
                  <c:v>#N/A</c:v>
                </c:pt>
                <c:pt idx="247">
                  <c:v>#N/A</c:v>
                </c:pt>
                <c:pt idx="248">
                  <c:v>#N/A</c:v>
                </c:pt>
                <c:pt idx="249">
                  <c:v>285.60000000000002</c:v>
                </c:pt>
                <c:pt idx="250">
                  <c:v>#N/A</c:v>
                </c:pt>
                <c:pt idx="251">
                  <c:v>#N/A</c:v>
                </c:pt>
                <c:pt idx="252">
                  <c:v>#N/A</c:v>
                </c:pt>
                <c:pt idx="253">
                  <c:v>#N/A</c:v>
                </c:pt>
                <c:pt idx="254">
                  <c:v>#N/A</c:v>
                </c:pt>
                <c:pt idx="255">
                  <c:v>#N/A</c:v>
                </c:pt>
                <c:pt idx="256">
                  <c:v>310</c:v>
                </c:pt>
                <c:pt idx="257">
                  <c:v>#N/A</c:v>
                </c:pt>
                <c:pt idx="258">
                  <c:v>#N/A</c:v>
                </c:pt>
                <c:pt idx="259">
                  <c:v>#N/A</c:v>
                </c:pt>
                <c:pt idx="260">
                  <c:v>#N/A</c:v>
                </c:pt>
                <c:pt idx="261">
                  <c:v>#N/A</c:v>
                </c:pt>
                <c:pt idx="262">
                  <c:v>#N/A</c:v>
                </c:pt>
                <c:pt idx="263">
                  <c:v>267.2</c:v>
                </c:pt>
                <c:pt idx="264">
                  <c:v>#N/A</c:v>
                </c:pt>
                <c:pt idx="265">
                  <c:v>#N/A</c:v>
                </c:pt>
                <c:pt idx="266">
                  <c:v>#N/A</c:v>
                </c:pt>
                <c:pt idx="267">
                  <c:v>#N/A</c:v>
                </c:pt>
                <c:pt idx="268">
                  <c:v>#N/A</c:v>
                </c:pt>
                <c:pt idx="269">
                  <c:v>#N/A</c:v>
                </c:pt>
                <c:pt idx="270">
                  <c:v>372.4</c:v>
                </c:pt>
                <c:pt idx="271">
                  <c:v>#N/A</c:v>
                </c:pt>
                <c:pt idx="272">
                  <c:v>#N/A</c:v>
                </c:pt>
                <c:pt idx="273">
                  <c:v>#N/A</c:v>
                </c:pt>
                <c:pt idx="274">
                  <c:v>#N/A</c:v>
                </c:pt>
                <c:pt idx="275">
                  <c:v>#N/A</c:v>
                </c:pt>
                <c:pt idx="276">
                  <c:v>#N/A</c:v>
                </c:pt>
                <c:pt idx="277">
                  <c:v>555.20000000000005</c:v>
                </c:pt>
                <c:pt idx="278">
                  <c:v>#N/A</c:v>
                </c:pt>
                <c:pt idx="279">
                  <c:v>#N/A</c:v>
                </c:pt>
                <c:pt idx="280">
                  <c:v>#N/A</c:v>
                </c:pt>
                <c:pt idx="281">
                  <c:v>#N/A</c:v>
                </c:pt>
                <c:pt idx="282">
                  <c:v>#N/A</c:v>
                </c:pt>
                <c:pt idx="283">
                  <c:v>#N/A</c:v>
                </c:pt>
                <c:pt idx="284">
                  <c:v>488.96</c:v>
                </c:pt>
                <c:pt idx="285">
                  <c:v>#N/A</c:v>
                </c:pt>
                <c:pt idx="286">
                  <c:v>#N/A</c:v>
                </c:pt>
                <c:pt idx="287">
                  <c:v>#N/A</c:v>
                </c:pt>
                <c:pt idx="288">
                  <c:v>#N/A</c:v>
                </c:pt>
                <c:pt idx="289">
                  <c:v>#N/A</c:v>
                </c:pt>
                <c:pt idx="290">
                  <c:v>#N/A</c:v>
                </c:pt>
                <c:pt idx="291">
                  <c:v>563.20000000000005</c:v>
                </c:pt>
                <c:pt idx="292">
                  <c:v>#N/A</c:v>
                </c:pt>
                <c:pt idx="293">
                  <c:v>#N/A</c:v>
                </c:pt>
                <c:pt idx="294">
                  <c:v>#N/A</c:v>
                </c:pt>
                <c:pt idx="295">
                  <c:v>#N/A</c:v>
                </c:pt>
                <c:pt idx="296">
                  <c:v>#N/A</c:v>
                </c:pt>
                <c:pt idx="297">
                  <c:v>#N/A</c:v>
                </c:pt>
                <c:pt idx="298">
                  <c:v>532</c:v>
                </c:pt>
                <c:pt idx="299">
                  <c:v>#N/A</c:v>
                </c:pt>
                <c:pt idx="300">
                  <c:v>#N/A</c:v>
                </c:pt>
                <c:pt idx="301">
                  <c:v>#N/A</c:v>
                </c:pt>
                <c:pt idx="302">
                  <c:v>#N/A</c:v>
                </c:pt>
                <c:pt idx="303">
                  <c:v>#N/A</c:v>
                </c:pt>
                <c:pt idx="304">
                  <c:v>#N/A</c:v>
                </c:pt>
                <c:pt idx="305">
                  <c:v>441.2</c:v>
                </c:pt>
                <c:pt idx="306">
                  <c:v>#N/A</c:v>
                </c:pt>
                <c:pt idx="307">
                  <c:v>#N/A</c:v>
                </c:pt>
                <c:pt idx="308">
                  <c:v>#N/A</c:v>
                </c:pt>
                <c:pt idx="309">
                  <c:v>#N/A</c:v>
                </c:pt>
                <c:pt idx="310">
                  <c:v>#N/A</c:v>
                </c:pt>
                <c:pt idx="311">
                  <c:v>#N/A</c:v>
                </c:pt>
                <c:pt idx="312">
                  <c:v>356.8</c:v>
                </c:pt>
                <c:pt idx="313">
                  <c:v>#N/A</c:v>
                </c:pt>
                <c:pt idx="314">
                  <c:v>#N/A</c:v>
                </c:pt>
                <c:pt idx="315">
                  <c:v>#N/A</c:v>
                </c:pt>
                <c:pt idx="316">
                  <c:v>#N/A</c:v>
                </c:pt>
                <c:pt idx="317">
                  <c:v>#N/A</c:v>
                </c:pt>
                <c:pt idx="318">
                  <c:v>#N/A</c:v>
                </c:pt>
                <c:pt idx="319">
                  <c:v>347.2</c:v>
                </c:pt>
                <c:pt idx="320">
                  <c:v>#N/A</c:v>
                </c:pt>
                <c:pt idx="321">
                  <c:v>#N/A</c:v>
                </c:pt>
                <c:pt idx="322">
                  <c:v>#N/A</c:v>
                </c:pt>
                <c:pt idx="323">
                  <c:v>#N/A</c:v>
                </c:pt>
                <c:pt idx="324">
                  <c:v>#N/A</c:v>
                </c:pt>
                <c:pt idx="325">
                  <c:v>#N/A</c:v>
                </c:pt>
                <c:pt idx="326">
                  <c:v>129.36000000000001</c:v>
                </c:pt>
                <c:pt idx="327">
                  <c:v>#N/A</c:v>
                </c:pt>
                <c:pt idx="328">
                  <c:v>#N/A</c:v>
                </c:pt>
                <c:pt idx="329">
                  <c:v>#N/A</c:v>
                </c:pt>
                <c:pt idx="330">
                  <c:v>#N/A</c:v>
                </c:pt>
                <c:pt idx="331">
                  <c:v>#N/A</c:v>
                </c:pt>
                <c:pt idx="332">
                  <c:v>#N/A</c:v>
                </c:pt>
                <c:pt idx="333">
                  <c:v>71.28</c:v>
                </c:pt>
                <c:pt idx="334">
                  <c:v>#N/A</c:v>
                </c:pt>
                <c:pt idx="335">
                  <c:v>#N/A</c:v>
                </c:pt>
                <c:pt idx="336">
                  <c:v>#N/A</c:v>
                </c:pt>
                <c:pt idx="337">
                  <c:v>#N/A</c:v>
                </c:pt>
                <c:pt idx="338">
                  <c:v>#N/A</c:v>
                </c:pt>
                <c:pt idx="339">
                  <c:v>#N/A</c:v>
                </c:pt>
                <c:pt idx="340">
                  <c:v>126.24</c:v>
                </c:pt>
                <c:pt idx="341">
                  <c:v>#N/A</c:v>
                </c:pt>
                <c:pt idx="342">
                  <c:v>#N/A</c:v>
                </c:pt>
                <c:pt idx="343">
                  <c:v>#N/A</c:v>
                </c:pt>
                <c:pt idx="344">
                  <c:v>#N/A</c:v>
                </c:pt>
                <c:pt idx="345">
                  <c:v>#N/A</c:v>
                </c:pt>
                <c:pt idx="346">
                  <c:v>#N/A</c:v>
                </c:pt>
                <c:pt idx="347">
                  <c:v>151.08000000000001</c:v>
                </c:pt>
                <c:pt idx="348">
                  <c:v>#N/A</c:v>
                </c:pt>
                <c:pt idx="349">
                  <c:v>#N/A</c:v>
                </c:pt>
                <c:pt idx="350">
                  <c:v>#N/A</c:v>
                </c:pt>
                <c:pt idx="351">
                  <c:v>#N/A</c:v>
                </c:pt>
                <c:pt idx="352">
                  <c:v>#N/A</c:v>
                </c:pt>
                <c:pt idx="353">
                  <c:v>#N/A</c:v>
                </c:pt>
                <c:pt idx="354">
                  <c:v>96.08</c:v>
                </c:pt>
                <c:pt idx="355">
                  <c:v>#N/A</c:v>
                </c:pt>
                <c:pt idx="356">
                  <c:v>#N/A</c:v>
                </c:pt>
                <c:pt idx="357">
                  <c:v>#N/A</c:v>
                </c:pt>
                <c:pt idx="358">
                  <c:v>#N/A</c:v>
                </c:pt>
                <c:pt idx="359">
                  <c:v>#N/A</c:v>
                </c:pt>
                <c:pt idx="360">
                  <c:v>#N/A</c:v>
                </c:pt>
                <c:pt idx="361">
                  <c:v>175.84</c:v>
                </c:pt>
                <c:pt idx="362">
                  <c:v>175.84</c:v>
                </c:pt>
                <c:pt idx="363">
                  <c:v>175.84</c:v>
                </c:pt>
                <c:pt idx="364">
                  <c:v>175.84</c:v>
                </c:pt>
              </c:numCache>
            </c:numRef>
          </c:val>
          <c:smooth val="0"/>
          <c:extLst>
            <c:ext xmlns:c16="http://schemas.microsoft.com/office/drawing/2014/chart" uri="{C3380CC4-5D6E-409C-BE32-E72D297353CC}">
              <c16:uniqueId val="{00000004-1151-4DAF-BF26-80E98FB4605E}"/>
            </c:ext>
          </c:extLst>
        </c:ser>
        <c:dLbls>
          <c:showLegendKey val="0"/>
          <c:showVal val="0"/>
          <c:showCatName val="0"/>
          <c:showSerName val="0"/>
          <c:showPercent val="0"/>
          <c:showBubbleSize val="0"/>
        </c:dLbls>
        <c:smooth val="0"/>
        <c:axId val="83844531"/>
        <c:axId val="916991056"/>
        <c:extLst>
          <c:ext xmlns:c15="http://schemas.microsoft.com/office/drawing/2012/chart" uri="{02D57815-91ED-43cb-92C2-25804820EDAC}">
            <c15:filteredLineSeries>
              <c15:ser>
                <c:idx val="0"/>
                <c:order val="0"/>
                <c:tx>
                  <c:strRef>
                    <c:extLst>
                      <c:ext uri="{02D57815-91ED-43cb-92C2-25804820EDAC}">
                        <c15:formulaRef>
                          <c15:sqref>玻璃月度周度图表!$AM$17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玻璃月度周度图表!$AG$18:$AG$382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Lit>
                    <c:formatCode>General</c:formatCode>
                    <c:ptCount val="365"/>
                    <c:pt idx="0">
                      <c:v>#N/A</c:v>
                    </c:pt>
                    <c:pt idx="1">
                      <c:v>#N/A</c:v>
                    </c:pt>
                    <c:pt idx="2">
                      <c:v>#N/A</c:v>
                    </c:pt>
                    <c:pt idx="3">
                      <c:v>#N/A</c:v>
                    </c:pt>
                    <c:pt idx="4">
                      <c:v>284.16000000000003</c:v>
                    </c:pt>
                    <c:pt idx="5">
                      <c:v>#N/A</c:v>
                    </c:pt>
                    <c:pt idx="6">
                      <c:v>#N/A</c:v>
                    </c:pt>
                    <c:pt idx="7">
                      <c:v>#N/A</c:v>
                    </c:pt>
                    <c:pt idx="8">
                      <c:v>#N/A</c:v>
                    </c:pt>
                    <c:pt idx="9">
                      <c:v>#N/A</c:v>
                    </c:pt>
                    <c:pt idx="10">
                      <c:v>#N/A</c:v>
                    </c:pt>
                    <c:pt idx="11">
                      <c:v>252.88</c:v>
                    </c:pt>
                    <c:pt idx="12">
                      <c:v>#N/A</c:v>
                    </c:pt>
                    <c:pt idx="13">
                      <c:v>#N/A</c:v>
                    </c:pt>
                    <c:pt idx="14">
                      <c:v>#N/A</c:v>
                    </c:pt>
                    <c:pt idx="15">
                      <c:v>#N/A</c:v>
                    </c:pt>
                    <c:pt idx="16">
                      <c:v>#N/A</c:v>
                    </c:pt>
                    <c:pt idx="17">
                      <c:v>#N/A</c:v>
                    </c:pt>
                    <c:pt idx="18">
                      <c:v>277.92</c:v>
                    </c:pt>
                    <c:pt idx="19">
                      <c:v>#N/A</c:v>
                    </c:pt>
                    <c:pt idx="20">
                      <c:v>#N/A</c:v>
                    </c:pt>
                    <c:pt idx="21">
                      <c:v>#N/A</c:v>
                    </c:pt>
                    <c:pt idx="22">
                      <c:v>#N/A</c:v>
                    </c:pt>
                    <c:pt idx="23">
                      <c:v>#N/A</c:v>
                    </c:pt>
                    <c:pt idx="24">
                      <c:v>#N/A</c:v>
                    </c:pt>
                    <c:pt idx="25">
                      <c:v>329.92</c:v>
                    </c:pt>
                    <c:pt idx="26">
                      <c:v>#N/A</c:v>
                    </c:pt>
                    <c:pt idx="27">
                      <c:v>#N/A</c:v>
                    </c:pt>
                    <c:pt idx="28">
                      <c:v>#N/A</c:v>
                    </c:pt>
                    <c:pt idx="29">
                      <c:v>#N/A</c:v>
                    </c:pt>
                    <c:pt idx="30">
                      <c:v>#N/A</c:v>
                    </c:pt>
                    <c:pt idx="31">
                      <c:v>#N/A</c:v>
                    </c:pt>
                    <c:pt idx="32">
                      <c:v>295.04000000000002</c:v>
                    </c:pt>
                    <c:pt idx="33">
                      <c:v>#N/A</c:v>
                    </c:pt>
                    <c:pt idx="34">
                      <c:v>#N/A</c:v>
                    </c:pt>
                    <c:pt idx="35">
                      <c:v>#N/A</c:v>
                    </c:pt>
                    <c:pt idx="36">
                      <c:v>#N/A</c:v>
                    </c:pt>
                    <c:pt idx="37">
                      <c:v>#N/A</c:v>
                    </c:pt>
                    <c:pt idx="38">
                      <c:v>#N/A</c:v>
                    </c:pt>
                    <c:pt idx="39">
                      <c:v>283.52</c:v>
                    </c:pt>
                    <c:pt idx="40">
                      <c:v>#N/A</c:v>
                    </c:pt>
                    <c:pt idx="41">
                      <c:v>#N/A</c:v>
                    </c:pt>
                    <c:pt idx="42">
                      <c:v>#N/A</c:v>
                    </c:pt>
                    <c:pt idx="43">
                      <c:v>#N/A</c:v>
                    </c:pt>
                    <c:pt idx="44">
                      <c:v>#N/A</c:v>
                    </c:pt>
                    <c:pt idx="45">
                      <c:v>#N/A</c:v>
                    </c:pt>
                    <c:pt idx="46">
                      <c:v>244.64</c:v>
                    </c:pt>
                    <c:pt idx="47">
                      <c:v>#N/A</c:v>
                    </c:pt>
                    <c:pt idx="48">
                      <c:v>#N/A</c:v>
                    </c:pt>
                    <c:pt idx="49">
                      <c:v>#N/A</c:v>
                    </c:pt>
                    <c:pt idx="50">
                      <c:v>#N/A</c:v>
                    </c:pt>
                    <c:pt idx="51">
                      <c:v>#N/A</c:v>
                    </c:pt>
                    <c:pt idx="52">
                      <c:v>#N/A</c:v>
                    </c:pt>
                    <c:pt idx="53">
                      <c:v>181.6</c:v>
                    </c:pt>
                    <c:pt idx="54">
                      <c:v>#N/A</c:v>
                    </c:pt>
                    <c:pt idx="55">
                      <c:v>#N/A</c:v>
                    </c:pt>
                    <c:pt idx="56">
                      <c:v>#N/A</c:v>
                    </c:pt>
                    <c:pt idx="57">
                      <c:v>#N/A</c:v>
                    </c:pt>
                    <c:pt idx="58">
                      <c:v>#N/A</c:v>
                    </c:pt>
                    <c:pt idx="59">
                      <c:v>#N/A</c:v>
                    </c:pt>
                    <c:pt idx="60">
                      <c:v>158.08000000000001</c:v>
                    </c:pt>
                    <c:pt idx="61">
                      <c:v>#N/A</c:v>
                    </c:pt>
                    <c:pt idx="62">
                      <c:v>#N/A</c:v>
                    </c:pt>
                    <c:pt idx="63">
                      <c:v>#N/A</c:v>
                    </c:pt>
                    <c:pt idx="64">
                      <c:v>#N/A</c:v>
                    </c:pt>
                    <c:pt idx="65">
                      <c:v>#N/A</c:v>
                    </c:pt>
                    <c:pt idx="66">
                      <c:v>#N/A</c:v>
                    </c:pt>
                    <c:pt idx="67">
                      <c:v>220.88</c:v>
                    </c:pt>
                    <c:pt idx="68">
                      <c:v>#N/A</c:v>
                    </c:pt>
                    <c:pt idx="69">
                      <c:v>#N/A</c:v>
                    </c:pt>
                    <c:pt idx="70">
                      <c:v>#N/A</c:v>
                    </c:pt>
                    <c:pt idx="71">
                      <c:v>#N/A</c:v>
                    </c:pt>
                    <c:pt idx="72">
                      <c:v>#N/A</c:v>
                    </c:pt>
                    <c:pt idx="73">
                      <c:v>#N/A</c:v>
                    </c:pt>
                    <c:pt idx="74">
                      <c:v>110.8</c:v>
                    </c:pt>
                    <c:pt idx="75">
                      <c:v>#N/A</c:v>
                    </c:pt>
                    <c:pt idx="76">
                      <c:v>#N/A</c:v>
                    </c:pt>
                    <c:pt idx="77">
                      <c:v>#N/A</c:v>
                    </c:pt>
                    <c:pt idx="78">
                      <c:v>#N/A</c:v>
                    </c:pt>
                    <c:pt idx="79">
                      <c:v>#N/A</c:v>
                    </c:pt>
                    <c:pt idx="80">
                      <c:v>#N/A</c:v>
                    </c:pt>
                    <c:pt idx="81">
                      <c:v>186.24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113.28</c:v>
                    </c:pt>
                    <c:pt idx="96">
                      <c:v>#N/A</c:v>
                    </c:pt>
                    <c:pt idx="97">
                      <c:v>#N/A</c:v>
                    </c:pt>
                    <c:pt idx="98">
                      <c:v>#N/A</c:v>
                    </c:pt>
                    <c:pt idx="99">
                      <c:v>#N/A</c:v>
                    </c:pt>
                    <c:pt idx="100">
                      <c:v>#N/A</c:v>
                    </c:pt>
                    <c:pt idx="101">
                      <c:v>#N/A</c:v>
                    </c:pt>
                    <c:pt idx="102">
                      <c:v>186.8</c:v>
                    </c:pt>
                    <c:pt idx="103">
                      <c:v>#N/A</c:v>
                    </c:pt>
                    <c:pt idx="104">
                      <c:v>#N/A</c:v>
                    </c:pt>
                    <c:pt idx="105">
                      <c:v>#N/A</c:v>
                    </c:pt>
                    <c:pt idx="106">
                      <c:v>#N/A</c:v>
                    </c:pt>
                    <c:pt idx="107">
                      <c:v>#N/A</c:v>
                    </c:pt>
                    <c:pt idx="108">
                      <c:v>#N/A</c:v>
                    </c:pt>
                    <c:pt idx="109">
                      <c:v>158.08000000000001</c:v>
                    </c:pt>
                    <c:pt idx="110">
                      <c:v>#N/A</c:v>
                    </c:pt>
                    <c:pt idx="111">
                      <c:v>#N/A</c:v>
                    </c:pt>
                    <c:pt idx="112">
                      <c:v>#N/A</c:v>
                    </c:pt>
                    <c:pt idx="113">
                      <c:v>#N/A</c:v>
                    </c:pt>
                    <c:pt idx="114">
                      <c:v>#N/A</c:v>
                    </c:pt>
                    <c:pt idx="115">
                      <c:v>#N/A</c:v>
                    </c:pt>
                    <c:pt idx="116">
                      <c:v>137.6</c:v>
                    </c:pt>
                    <c:pt idx="117">
                      <c:v>#N/A</c:v>
                    </c:pt>
                    <c:pt idx="118">
                      <c:v>#N/A</c:v>
                    </c:pt>
                    <c:pt idx="119">
                      <c:v>#N/A</c:v>
                    </c:pt>
                    <c:pt idx="120">
                      <c:v>#N/A</c:v>
                    </c:pt>
                    <c:pt idx="121">
                      <c:v>#N/A</c:v>
                    </c:pt>
                    <c:pt idx="122">
                      <c:v>#N/A</c:v>
                    </c:pt>
                    <c:pt idx="123">
                      <c:v>183.68</c:v>
                    </c:pt>
                    <c:pt idx="124">
                      <c:v>#N/A</c:v>
                    </c:pt>
                    <c:pt idx="125">
                      <c:v>#N/A</c:v>
                    </c:pt>
                    <c:pt idx="126">
                      <c:v>#N/A</c:v>
                    </c:pt>
                    <c:pt idx="127">
                      <c:v>#N/A</c:v>
                    </c:pt>
                    <c:pt idx="128">
                      <c:v>#N/A</c:v>
                    </c:pt>
                    <c:pt idx="129">
                      <c:v>#N/A</c:v>
                    </c:pt>
                    <c:pt idx="130">
                      <c:v>172.8</c:v>
                    </c:pt>
                    <c:pt idx="131">
                      <c:v>#N/A</c:v>
                    </c:pt>
                    <c:pt idx="132">
                      <c:v>#N/A</c:v>
                    </c:pt>
                    <c:pt idx="133">
                      <c:v>#N/A</c:v>
                    </c:pt>
                    <c:pt idx="134">
                      <c:v>#N/A</c:v>
                    </c:pt>
                    <c:pt idx="135">
                      <c:v>#N/A</c:v>
                    </c:pt>
                    <c:pt idx="136">
                      <c:v>#N/A</c:v>
                    </c:pt>
                    <c:pt idx="137">
                      <c:v>226.24</c:v>
                    </c:pt>
                    <c:pt idx="138">
                      <c:v>#N/A</c:v>
                    </c:pt>
                    <c:pt idx="139">
                      <c:v>#N/A</c:v>
                    </c:pt>
                    <c:pt idx="140">
                      <c:v>#N/A</c:v>
                    </c:pt>
                    <c:pt idx="141">
                      <c:v>#N/A</c:v>
                    </c:pt>
                    <c:pt idx="142">
                      <c:v>#N/A</c:v>
                    </c:pt>
                    <c:pt idx="143">
                      <c:v>#N/A</c:v>
                    </c:pt>
                    <c:pt idx="144">
                      <c:v>314.95999999999998</c:v>
                    </c:pt>
                    <c:pt idx="145">
                      <c:v>#N/A</c:v>
                    </c:pt>
                    <c:pt idx="146">
                      <c:v>#N/A</c:v>
                    </c:pt>
                    <c:pt idx="147">
                      <c:v>#N/A</c:v>
                    </c:pt>
                    <c:pt idx="148">
                      <c:v>#N/A</c:v>
                    </c:pt>
                    <c:pt idx="149">
                      <c:v>#N/A</c:v>
                    </c:pt>
                    <c:pt idx="150">
                      <c:v>#N/A</c:v>
                    </c:pt>
                    <c:pt idx="151">
                      <c:v>303.2</c:v>
                    </c:pt>
                    <c:pt idx="152">
                      <c:v>#N/A</c:v>
                    </c:pt>
                    <c:pt idx="153">
                      <c:v>#N/A</c:v>
                    </c:pt>
                    <c:pt idx="154">
                      <c:v>#N/A</c:v>
                    </c:pt>
                    <c:pt idx="155">
                      <c:v>#N/A</c:v>
                    </c:pt>
                    <c:pt idx="156">
                      <c:v>#N/A</c:v>
                    </c:pt>
                    <c:pt idx="157">
                      <c:v>#N/A</c:v>
                    </c:pt>
                    <c:pt idx="158">
                      <c:v>268.27999999999997</c:v>
                    </c:pt>
                    <c:pt idx="159">
                      <c:v>#N/A</c:v>
                    </c:pt>
                    <c:pt idx="160">
                      <c:v>#N/A</c:v>
                    </c:pt>
                    <c:pt idx="161">
                      <c:v>#N/A</c:v>
                    </c:pt>
                    <c:pt idx="162">
                      <c:v>#N/A</c:v>
                    </c:pt>
                    <c:pt idx="163">
                      <c:v>#N/A</c:v>
                    </c:pt>
                    <c:pt idx="164">
                      <c:v>#N/A</c:v>
                    </c:pt>
                    <c:pt idx="165">
                      <c:v>222.24</c:v>
                    </c:pt>
                    <c:pt idx="166">
                      <c:v>#N/A</c:v>
                    </c:pt>
                    <c:pt idx="167">
                      <c:v>#N/A</c:v>
                    </c:pt>
                    <c:pt idx="168">
                      <c:v>#N/A</c:v>
                    </c:pt>
                    <c:pt idx="169">
                      <c:v>#N/A</c:v>
                    </c:pt>
                    <c:pt idx="170">
                      <c:v>#N/A</c:v>
                    </c:pt>
                    <c:pt idx="171">
                      <c:v>#N/A</c:v>
                    </c:pt>
                    <c:pt idx="172">
                      <c:v>219.92</c:v>
                    </c:pt>
                    <c:pt idx="173">
                      <c:v>#N/A</c:v>
                    </c:pt>
                    <c:pt idx="174">
                      <c:v>#N/A</c:v>
                    </c:pt>
                    <c:pt idx="175">
                      <c:v>#N/A</c:v>
                    </c:pt>
                    <c:pt idx="176">
                      <c:v>#N/A</c:v>
                    </c:pt>
                    <c:pt idx="177">
                      <c:v>#N/A</c:v>
                    </c:pt>
                    <c:pt idx="178">
                      <c:v>#N/A</c:v>
                    </c:pt>
                    <c:pt idx="179">
                      <c:v>237.2</c:v>
                    </c:pt>
                    <c:pt idx="180">
                      <c:v>#N/A</c:v>
                    </c:pt>
                    <c:pt idx="181">
                      <c:v>#N/A</c:v>
                    </c:pt>
                    <c:pt idx="182">
                      <c:v>#N/A</c:v>
                    </c:pt>
                    <c:pt idx="183">
                      <c:v>#N/A</c:v>
                    </c:pt>
                    <c:pt idx="184">
                      <c:v>#N/A</c:v>
                    </c:pt>
                    <c:pt idx="185">
                      <c:v>#N/A</c:v>
                    </c:pt>
                    <c:pt idx="186">
                      <c:v>217.76</c:v>
                    </c:pt>
                    <c:pt idx="187">
                      <c:v>#N/A</c:v>
                    </c:pt>
                    <c:pt idx="188">
                      <c:v>#N/A</c:v>
                    </c:pt>
                    <c:pt idx="189">
                      <c:v>#N/A</c:v>
                    </c:pt>
                    <c:pt idx="190">
                      <c:v>#N/A</c:v>
                    </c:pt>
                    <c:pt idx="191">
                      <c:v>#N/A</c:v>
                    </c:pt>
                    <c:pt idx="192">
                      <c:v>#N/A</c:v>
                    </c:pt>
                    <c:pt idx="193">
                      <c:v>281.52</c:v>
                    </c:pt>
                    <c:pt idx="194">
                      <c:v>#N/A</c:v>
                    </c:pt>
                    <c:pt idx="195">
                      <c:v>#N/A</c:v>
                    </c:pt>
                    <c:pt idx="196">
                      <c:v>#N/A</c:v>
                    </c:pt>
                    <c:pt idx="197">
                      <c:v>#N/A</c:v>
                    </c:pt>
                    <c:pt idx="198">
                      <c:v>#N/A</c:v>
                    </c:pt>
                    <c:pt idx="199">
                      <c:v>#N/A</c:v>
                    </c:pt>
                    <c:pt idx="200">
                      <c:v>380.88</c:v>
                    </c:pt>
                    <c:pt idx="201">
                      <c:v>#N/A</c:v>
                    </c:pt>
                    <c:pt idx="202">
                      <c:v>#N/A</c:v>
                    </c:pt>
                    <c:pt idx="203">
                      <c:v>#N/A</c:v>
                    </c:pt>
                    <c:pt idx="204">
                      <c:v>#N/A</c:v>
                    </c:pt>
                    <c:pt idx="205">
                      <c:v>#N/A</c:v>
                    </c:pt>
                    <c:pt idx="206">
                      <c:v>#N/A</c:v>
                    </c:pt>
                    <c:pt idx="207">
                      <c:v>396.16</c:v>
                    </c:pt>
                    <c:pt idx="208">
                      <c:v>#N/A</c:v>
                    </c:pt>
                    <c:pt idx="209">
                      <c:v>#N/A</c:v>
                    </c:pt>
                    <c:pt idx="210">
                      <c:v>#N/A</c:v>
                    </c:pt>
                    <c:pt idx="211">
                      <c:v>#N/A</c:v>
                    </c:pt>
                    <c:pt idx="212">
                      <c:v>#N/A</c:v>
                    </c:pt>
                    <c:pt idx="213">
                      <c:v>#N/A</c:v>
                    </c:pt>
                    <c:pt idx="214">
                      <c:v>416.64</c:v>
                    </c:pt>
                    <c:pt idx="215">
                      <c:v>#N/A</c:v>
                    </c:pt>
                    <c:pt idx="216">
                      <c:v>#N/A</c:v>
                    </c:pt>
                    <c:pt idx="217">
                      <c:v>#N/A</c:v>
                    </c:pt>
                    <c:pt idx="218">
                      <c:v>#N/A</c:v>
                    </c:pt>
                    <c:pt idx="219">
                      <c:v>#N/A</c:v>
                    </c:pt>
                    <c:pt idx="220">
                      <c:v>#N/A</c:v>
                    </c:pt>
                    <c:pt idx="221">
                      <c:v>429.52</c:v>
                    </c:pt>
                    <c:pt idx="222">
                      <c:v>#N/A</c:v>
                    </c:pt>
                    <c:pt idx="223">
                      <c:v>#N/A</c:v>
                    </c:pt>
                    <c:pt idx="224">
                      <c:v>#N/A</c:v>
                    </c:pt>
                    <c:pt idx="225">
                      <c:v>#N/A</c:v>
                    </c:pt>
                    <c:pt idx="226">
                      <c:v>#N/A</c:v>
                    </c:pt>
                    <c:pt idx="227">
                      <c:v>#N/A</c:v>
                    </c:pt>
                    <c:pt idx="228">
                      <c:v>464.85599999999999</c:v>
                    </c:pt>
                    <c:pt idx="229">
                      <c:v>#N/A</c:v>
                    </c:pt>
                    <c:pt idx="230">
                      <c:v>#N/A</c:v>
                    </c:pt>
                    <c:pt idx="231">
                      <c:v>#N/A</c:v>
                    </c:pt>
                    <c:pt idx="232">
                      <c:v>#N/A</c:v>
                    </c:pt>
                    <c:pt idx="233">
                      <c:v>#N/A</c:v>
                    </c:pt>
                    <c:pt idx="234">
                      <c:v>#N/A</c:v>
                    </c:pt>
                    <c:pt idx="235">
                      <c:v>534.55999999999995</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650.24</c:v>
                    </c:pt>
                    <c:pt idx="250">
                      <c:v>#N/A</c:v>
                    </c:pt>
                    <c:pt idx="251">
                      <c:v>#N/A</c:v>
                    </c:pt>
                    <c:pt idx="252">
                      <c:v>#N/A</c:v>
                    </c:pt>
                    <c:pt idx="253">
                      <c:v>#N/A</c:v>
                    </c:pt>
                    <c:pt idx="254">
                      <c:v>#N/A</c:v>
                    </c:pt>
                    <c:pt idx="255">
                      <c:v>#N/A</c:v>
                    </c:pt>
                    <c:pt idx="256">
                      <c:v>706.23199999999997</c:v>
                    </c:pt>
                    <c:pt idx="257">
                      <c:v>#N/A</c:v>
                    </c:pt>
                    <c:pt idx="258">
                      <c:v>#N/A</c:v>
                    </c:pt>
                    <c:pt idx="259">
                      <c:v>#N/A</c:v>
                    </c:pt>
                    <c:pt idx="260">
                      <c:v>#N/A</c:v>
                    </c:pt>
                    <c:pt idx="261">
                      <c:v>#N/A</c:v>
                    </c:pt>
                    <c:pt idx="262">
                      <c:v>#N/A</c:v>
                    </c:pt>
                    <c:pt idx="263">
                      <c:v>794.26400000000001</c:v>
                    </c:pt>
                    <c:pt idx="264">
                      <c:v>#N/A</c:v>
                    </c:pt>
                    <c:pt idx="265">
                      <c:v>#N/A</c:v>
                    </c:pt>
                    <c:pt idx="266">
                      <c:v>#N/A</c:v>
                    </c:pt>
                    <c:pt idx="267">
                      <c:v>#N/A</c:v>
                    </c:pt>
                    <c:pt idx="268">
                      <c:v>#N/A</c:v>
                    </c:pt>
                    <c:pt idx="269">
                      <c:v>#N/A</c:v>
                    </c:pt>
                    <c:pt idx="270">
                      <c:v>783.76800000000003</c:v>
                    </c:pt>
                    <c:pt idx="271">
                      <c:v>#N/A</c:v>
                    </c:pt>
                    <c:pt idx="272">
                      <c:v>#N/A</c:v>
                    </c:pt>
                    <c:pt idx="273">
                      <c:v>#N/A</c:v>
                    </c:pt>
                    <c:pt idx="274">
                      <c:v>#N/A</c:v>
                    </c:pt>
                    <c:pt idx="275">
                      <c:v>#N/A</c:v>
                    </c:pt>
                    <c:pt idx="276">
                      <c:v>#N/A</c:v>
                    </c:pt>
                    <c:pt idx="277">
                      <c:v>802.76</c:v>
                    </c:pt>
                    <c:pt idx="278">
                      <c:v>#N/A</c:v>
                    </c:pt>
                    <c:pt idx="279">
                      <c:v>#N/A</c:v>
                    </c:pt>
                    <c:pt idx="280">
                      <c:v>#N/A</c:v>
                    </c:pt>
                    <c:pt idx="281">
                      <c:v>#N/A</c:v>
                    </c:pt>
                    <c:pt idx="282">
                      <c:v>#N/A</c:v>
                    </c:pt>
                    <c:pt idx="283">
                      <c:v>#N/A</c:v>
                    </c:pt>
                    <c:pt idx="284">
                      <c:v>861.6</c:v>
                    </c:pt>
                    <c:pt idx="285">
                      <c:v>#N/A</c:v>
                    </c:pt>
                    <c:pt idx="286">
                      <c:v>#N/A</c:v>
                    </c:pt>
                    <c:pt idx="287">
                      <c:v>#N/A</c:v>
                    </c:pt>
                    <c:pt idx="288">
                      <c:v>#N/A</c:v>
                    </c:pt>
                    <c:pt idx="289">
                      <c:v>#N/A</c:v>
                    </c:pt>
                    <c:pt idx="290">
                      <c:v>#N/A</c:v>
                    </c:pt>
                    <c:pt idx="291">
                      <c:v>780</c:v>
                    </c:pt>
                    <c:pt idx="292">
                      <c:v>#N/A</c:v>
                    </c:pt>
                    <c:pt idx="293">
                      <c:v>#N/A</c:v>
                    </c:pt>
                    <c:pt idx="294">
                      <c:v>#N/A</c:v>
                    </c:pt>
                    <c:pt idx="295">
                      <c:v>#N/A</c:v>
                    </c:pt>
                    <c:pt idx="296">
                      <c:v>#N/A</c:v>
                    </c:pt>
                    <c:pt idx="297">
                      <c:v>#N/A</c:v>
                    </c:pt>
                    <c:pt idx="298">
                      <c:v>742.4</c:v>
                    </c:pt>
                    <c:pt idx="299">
                      <c:v>#N/A</c:v>
                    </c:pt>
                    <c:pt idx="300">
                      <c:v>#N/A</c:v>
                    </c:pt>
                    <c:pt idx="301">
                      <c:v>#N/A</c:v>
                    </c:pt>
                    <c:pt idx="302">
                      <c:v>#N/A</c:v>
                    </c:pt>
                    <c:pt idx="303">
                      <c:v>#N/A</c:v>
                    </c:pt>
                    <c:pt idx="304">
                      <c:v>#N/A</c:v>
                    </c:pt>
                    <c:pt idx="305">
                      <c:v>668.8</c:v>
                    </c:pt>
                    <c:pt idx="306">
                      <c:v>#N/A</c:v>
                    </c:pt>
                    <c:pt idx="307">
                      <c:v>#N/A</c:v>
                    </c:pt>
                    <c:pt idx="308">
                      <c:v>#N/A</c:v>
                    </c:pt>
                    <c:pt idx="309">
                      <c:v>#N/A</c:v>
                    </c:pt>
                    <c:pt idx="310">
                      <c:v>#N/A</c:v>
                    </c:pt>
                    <c:pt idx="311">
                      <c:v>#N/A</c:v>
                    </c:pt>
                    <c:pt idx="312">
                      <c:v>573.6</c:v>
                    </c:pt>
                    <c:pt idx="313">
                      <c:v>#N/A</c:v>
                    </c:pt>
                    <c:pt idx="314">
                      <c:v>#N/A</c:v>
                    </c:pt>
                    <c:pt idx="315">
                      <c:v>#N/A</c:v>
                    </c:pt>
                    <c:pt idx="316">
                      <c:v>#N/A</c:v>
                    </c:pt>
                    <c:pt idx="317">
                      <c:v>#N/A</c:v>
                    </c:pt>
                    <c:pt idx="318">
                      <c:v>#N/A</c:v>
                    </c:pt>
                    <c:pt idx="319">
                      <c:v>508.8</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198.85599999999999</c:v>
                    </c:pt>
                    <c:pt idx="334">
                      <c:v>#N/A</c:v>
                    </c:pt>
                    <c:pt idx="335">
                      <c:v>#N/A</c:v>
                    </c:pt>
                    <c:pt idx="336">
                      <c:v>#N/A</c:v>
                    </c:pt>
                    <c:pt idx="337">
                      <c:v>#N/A</c:v>
                    </c:pt>
                    <c:pt idx="338">
                      <c:v>#N/A</c:v>
                    </c:pt>
                    <c:pt idx="339">
                      <c:v>#N/A</c:v>
                    </c:pt>
                    <c:pt idx="340">
                      <c:v>228.8</c:v>
                    </c:pt>
                    <c:pt idx="341">
                      <c:v>#N/A</c:v>
                    </c:pt>
                    <c:pt idx="342">
                      <c:v>#N/A</c:v>
                    </c:pt>
                    <c:pt idx="343">
                      <c:v>#N/A</c:v>
                    </c:pt>
                    <c:pt idx="344">
                      <c:v>#N/A</c:v>
                    </c:pt>
                    <c:pt idx="345">
                      <c:v>#N/A</c:v>
                    </c:pt>
                    <c:pt idx="346">
                      <c:v>#N/A</c:v>
                    </c:pt>
                    <c:pt idx="347">
                      <c:v>280.72000000000003</c:v>
                    </c:pt>
                    <c:pt idx="348">
                      <c:v>#N/A</c:v>
                    </c:pt>
                    <c:pt idx="349">
                      <c:v>#N/A</c:v>
                    </c:pt>
                    <c:pt idx="350">
                      <c:v>#N/A</c:v>
                    </c:pt>
                    <c:pt idx="351">
                      <c:v>#N/A</c:v>
                    </c:pt>
                    <c:pt idx="352">
                      <c:v>#N/A</c:v>
                    </c:pt>
                    <c:pt idx="353">
                      <c:v>#N/A</c:v>
                    </c:pt>
                    <c:pt idx="354">
                      <c:v>294.904</c:v>
                    </c:pt>
                    <c:pt idx="355">
                      <c:v>#N/A</c:v>
                    </c:pt>
                    <c:pt idx="356">
                      <c:v>#N/A</c:v>
                    </c:pt>
                    <c:pt idx="357">
                      <c:v>#N/A</c:v>
                    </c:pt>
                    <c:pt idx="358">
                      <c:v>#N/A</c:v>
                    </c:pt>
                    <c:pt idx="359">
                      <c:v>#N/A</c:v>
                    </c:pt>
                    <c:pt idx="360">
                      <c:v>#N/A</c:v>
                    </c:pt>
                    <c:pt idx="361">
                      <c:v>451.3</c:v>
                    </c:pt>
                    <c:pt idx="362">
                      <c:v>#N/A</c:v>
                    </c:pt>
                    <c:pt idx="363">
                      <c:v>#N/A</c:v>
                    </c:pt>
                    <c:pt idx="364">
                      <c:v>#N/A</c:v>
                    </c:pt>
                  </c:numLit>
                </c:val>
                <c:smooth val="0"/>
                <c:extLst>
                  <c:ext xmlns:c16="http://schemas.microsoft.com/office/drawing/2014/chart" uri="{C3380CC4-5D6E-409C-BE32-E72D297353CC}">
                    <c16:uniqueId val="{00000005-1151-4DAF-BF26-80E98FB4605E}"/>
                  </c:ext>
                </c:extLst>
              </c15:ser>
            </c15:filteredLineSeries>
          </c:ext>
        </c:extLst>
      </c:lineChart>
      <c:dateAx>
        <c:axId val="83844531"/>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16991056"/>
        <c:crosses val="autoZero"/>
        <c:auto val="1"/>
        <c:lblOffset val="100"/>
        <c:baseTimeUnit val="days"/>
      </c:dateAx>
      <c:valAx>
        <c:axId val="91699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2.16659337265473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3844531"/>
        <c:crosses val="autoZero"/>
        <c:crossBetween val="between"/>
      </c:valAx>
      <c:spPr>
        <a:noFill/>
        <a:ln>
          <a:noFill/>
        </a:ln>
        <a:effectLst/>
      </c:spPr>
    </c:plotArea>
    <c:legend>
      <c:legendPos val="b"/>
      <c:layout>
        <c:manualLayout>
          <c:xMode val="edge"/>
          <c:yMode val="edge"/>
          <c:x val="0.15469879518072299"/>
          <c:y val="0.89646996838777704"/>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400"/>
              <a:t>华中浮法玻璃厂库库存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玻璃月度周度图表!$BP$17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玻璃月度周度图表!$BP$18:$BP$382</c:f>
              <c:numCache>
                <c:formatCode>0.00_ </c:formatCode>
                <c:ptCount val="365"/>
                <c:pt idx="0">
                  <c:v>#N/A</c:v>
                </c:pt>
                <c:pt idx="1">
                  <c:v>#N/A</c:v>
                </c:pt>
                <c:pt idx="2">
                  <c:v>#N/A</c:v>
                </c:pt>
                <c:pt idx="3">
                  <c:v>#N/A</c:v>
                </c:pt>
                <c:pt idx="4">
                  <c:v>#N/A</c:v>
                </c:pt>
                <c:pt idx="5">
                  <c:v>#N/A</c:v>
                </c:pt>
                <c:pt idx="6">
                  <c:v>154.30000000000001</c:v>
                </c:pt>
                <c:pt idx="7">
                  <c:v>#N/A</c:v>
                </c:pt>
                <c:pt idx="8">
                  <c:v>#N/A</c:v>
                </c:pt>
                <c:pt idx="9">
                  <c:v>#N/A</c:v>
                </c:pt>
                <c:pt idx="10">
                  <c:v>#N/A</c:v>
                </c:pt>
                <c:pt idx="11">
                  <c:v>#N/A</c:v>
                </c:pt>
                <c:pt idx="12">
                  <c:v>#N/A</c:v>
                </c:pt>
                <c:pt idx="13">
                  <c:v>184</c:v>
                </c:pt>
                <c:pt idx="14">
                  <c:v>#N/A</c:v>
                </c:pt>
                <c:pt idx="15">
                  <c:v>#N/A</c:v>
                </c:pt>
                <c:pt idx="16">
                  <c:v>#N/A</c:v>
                </c:pt>
                <c:pt idx="17">
                  <c:v>#N/A</c:v>
                </c:pt>
                <c:pt idx="18">
                  <c:v>#N/A</c:v>
                </c:pt>
                <c:pt idx="19">
                  <c:v>#N/A</c:v>
                </c:pt>
                <c:pt idx="20">
                  <c:v>232.6</c:v>
                </c:pt>
                <c:pt idx="21">
                  <c:v>#N/A</c:v>
                </c:pt>
                <c:pt idx="22">
                  <c:v>#N/A</c:v>
                </c:pt>
                <c:pt idx="23">
                  <c:v>#N/A</c:v>
                </c:pt>
                <c:pt idx="24">
                  <c:v>#N/A</c:v>
                </c:pt>
                <c:pt idx="25">
                  <c:v>#N/A</c:v>
                </c:pt>
                <c:pt idx="26">
                  <c:v>#N/A</c:v>
                </c:pt>
                <c:pt idx="27">
                  <c:v>276</c:v>
                </c:pt>
                <c:pt idx="28">
                  <c:v>#N/A</c:v>
                </c:pt>
                <c:pt idx="29">
                  <c:v>#N/A</c:v>
                </c:pt>
                <c:pt idx="30">
                  <c:v>#N/A</c:v>
                </c:pt>
                <c:pt idx="31">
                  <c:v>#N/A</c:v>
                </c:pt>
                <c:pt idx="32">
                  <c:v>#N/A</c:v>
                </c:pt>
                <c:pt idx="33">
                  <c:v>#N/A</c:v>
                </c:pt>
                <c:pt idx="34">
                  <c:v>311</c:v>
                </c:pt>
                <c:pt idx="35">
                  <c:v>#N/A</c:v>
                </c:pt>
                <c:pt idx="36">
                  <c:v>#N/A</c:v>
                </c:pt>
                <c:pt idx="37">
                  <c:v>#N/A</c:v>
                </c:pt>
                <c:pt idx="38">
                  <c:v>#N/A</c:v>
                </c:pt>
                <c:pt idx="39">
                  <c:v>#N/A</c:v>
                </c:pt>
                <c:pt idx="40">
                  <c:v>#N/A</c:v>
                </c:pt>
                <c:pt idx="41">
                  <c:v>359</c:v>
                </c:pt>
                <c:pt idx="42">
                  <c:v>#N/A</c:v>
                </c:pt>
                <c:pt idx="43">
                  <c:v>#N/A</c:v>
                </c:pt>
                <c:pt idx="44">
                  <c:v>#N/A</c:v>
                </c:pt>
                <c:pt idx="45">
                  <c:v>#N/A</c:v>
                </c:pt>
                <c:pt idx="46">
                  <c:v>#N/A</c:v>
                </c:pt>
                <c:pt idx="47">
                  <c:v>#N/A</c:v>
                </c:pt>
                <c:pt idx="48">
                  <c:v>438.5</c:v>
                </c:pt>
                <c:pt idx="49">
                  <c:v>#N/A</c:v>
                </c:pt>
                <c:pt idx="50">
                  <c:v>#N/A</c:v>
                </c:pt>
                <c:pt idx="51">
                  <c:v>#N/A</c:v>
                </c:pt>
                <c:pt idx="52">
                  <c:v>#N/A</c:v>
                </c:pt>
                <c:pt idx="53">
                  <c:v>#N/A</c:v>
                </c:pt>
                <c:pt idx="54">
                  <c:v>#N/A</c:v>
                </c:pt>
                <c:pt idx="55">
                  <c:v>483.3</c:v>
                </c:pt>
                <c:pt idx="56">
                  <c:v>#N/A</c:v>
                </c:pt>
                <c:pt idx="57">
                  <c:v>#N/A</c:v>
                </c:pt>
                <c:pt idx="58">
                  <c:v>#N/A</c:v>
                </c:pt>
                <c:pt idx="59">
                  <c:v>#N/A</c:v>
                </c:pt>
                <c:pt idx="60">
                  <c:v>#N/A</c:v>
                </c:pt>
                <c:pt idx="61">
                  <c:v>#N/A</c:v>
                </c:pt>
                <c:pt idx="62">
                  <c:v>510.5</c:v>
                </c:pt>
                <c:pt idx="63">
                  <c:v>#N/A</c:v>
                </c:pt>
                <c:pt idx="64">
                  <c:v>#N/A</c:v>
                </c:pt>
                <c:pt idx="65">
                  <c:v>#N/A</c:v>
                </c:pt>
                <c:pt idx="66">
                  <c:v>#N/A</c:v>
                </c:pt>
                <c:pt idx="67">
                  <c:v>#N/A</c:v>
                </c:pt>
                <c:pt idx="68">
                  <c:v>#N/A</c:v>
                </c:pt>
                <c:pt idx="69">
                  <c:v>567.5</c:v>
                </c:pt>
                <c:pt idx="70">
                  <c:v>#N/A</c:v>
                </c:pt>
                <c:pt idx="71">
                  <c:v>#N/A</c:v>
                </c:pt>
                <c:pt idx="72">
                  <c:v>#N/A</c:v>
                </c:pt>
                <c:pt idx="73">
                  <c:v>#N/A</c:v>
                </c:pt>
                <c:pt idx="74">
                  <c:v>#N/A</c:v>
                </c:pt>
                <c:pt idx="75">
                  <c:v>#N/A</c:v>
                </c:pt>
                <c:pt idx="76">
                  <c:v>605.5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597.5</c:v>
                </c:pt>
                <c:pt idx="91">
                  <c:v>#N/A</c:v>
                </c:pt>
                <c:pt idx="92">
                  <c:v>#N/A</c:v>
                </c:pt>
                <c:pt idx="93">
                  <c:v>#N/A</c:v>
                </c:pt>
                <c:pt idx="94">
                  <c:v>#N/A</c:v>
                </c:pt>
                <c:pt idx="95">
                  <c:v>#N/A</c:v>
                </c:pt>
                <c:pt idx="96">
                  <c:v>#N/A</c:v>
                </c:pt>
                <c:pt idx="97">
                  <c:v>587.1</c:v>
                </c:pt>
                <c:pt idx="98">
                  <c:v>#N/A</c:v>
                </c:pt>
                <c:pt idx="99">
                  <c:v>#N/A</c:v>
                </c:pt>
                <c:pt idx="100">
                  <c:v>#N/A</c:v>
                </c:pt>
                <c:pt idx="101">
                  <c:v>#N/A</c:v>
                </c:pt>
                <c:pt idx="102">
                  <c:v>#N/A</c:v>
                </c:pt>
                <c:pt idx="103">
                  <c:v>#N/A</c:v>
                </c:pt>
                <c:pt idx="104">
                  <c:v>578</c:v>
                </c:pt>
                <c:pt idx="105">
                  <c:v>#N/A</c:v>
                </c:pt>
                <c:pt idx="106">
                  <c:v>#N/A</c:v>
                </c:pt>
                <c:pt idx="107">
                  <c:v>#N/A</c:v>
                </c:pt>
                <c:pt idx="108">
                  <c:v>#N/A</c:v>
                </c:pt>
                <c:pt idx="109">
                  <c:v>#N/A</c:v>
                </c:pt>
                <c:pt idx="110">
                  <c:v>#N/A</c:v>
                </c:pt>
                <c:pt idx="111">
                  <c:v>517</c:v>
                </c:pt>
                <c:pt idx="112">
                  <c:v>#N/A</c:v>
                </c:pt>
                <c:pt idx="113">
                  <c:v>#N/A</c:v>
                </c:pt>
                <c:pt idx="114">
                  <c:v>#N/A</c:v>
                </c:pt>
                <c:pt idx="115">
                  <c:v>#N/A</c:v>
                </c:pt>
                <c:pt idx="116">
                  <c:v>#N/A</c:v>
                </c:pt>
                <c:pt idx="117">
                  <c:v>#N/A</c:v>
                </c:pt>
                <c:pt idx="118">
                  <c:v>475</c:v>
                </c:pt>
                <c:pt idx="119">
                  <c:v>#N/A</c:v>
                </c:pt>
                <c:pt idx="120">
                  <c:v>#N/A</c:v>
                </c:pt>
                <c:pt idx="121">
                  <c:v>#N/A</c:v>
                </c:pt>
                <c:pt idx="122">
                  <c:v>#N/A</c:v>
                </c:pt>
                <c:pt idx="123">
                  <c:v>#N/A</c:v>
                </c:pt>
                <c:pt idx="124">
                  <c:v>#N/A</c:v>
                </c:pt>
                <c:pt idx="125">
                  <c:v>402</c:v>
                </c:pt>
                <c:pt idx="126">
                  <c:v>#N/A</c:v>
                </c:pt>
                <c:pt idx="127">
                  <c:v>#N/A</c:v>
                </c:pt>
                <c:pt idx="128">
                  <c:v>#N/A</c:v>
                </c:pt>
                <c:pt idx="129">
                  <c:v>#N/A</c:v>
                </c:pt>
                <c:pt idx="130">
                  <c:v>#N/A</c:v>
                </c:pt>
                <c:pt idx="131">
                  <c:v>#N/A</c:v>
                </c:pt>
                <c:pt idx="132">
                  <c:v>372</c:v>
                </c:pt>
                <c:pt idx="133">
                  <c:v>#N/A</c:v>
                </c:pt>
                <c:pt idx="134">
                  <c:v>#N/A</c:v>
                </c:pt>
                <c:pt idx="135">
                  <c:v>#N/A</c:v>
                </c:pt>
                <c:pt idx="136">
                  <c:v>#N/A</c:v>
                </c:pt>
                <c:pt idx="137">
                  <c:v>#N/A</c:v>
                </c:pt>
                <c:pt idx="138">
                  <c:v>#N/A</c:v>
                </c:pt>
                <c:pt idx="139">
                  <c:v>427</c:v>
                </c:pt>
                <c:pt idx="140">
                  <c:v>#N/A</c:v>
                </c:pt>
                <c:pt idx="141">
                  <c:v>#N/A</c:v>
                </c:pt>
                <c:pt idx="142">
                  <c:v>#N/A</c:v>
                </c:pt>
                <c:pt idx="143">
                  <c:v>#N/A</c:v>
                </c:pt>
                <c:pt idx="144">
                  <c:v>#N/A</c:v>
                </c:pt>
                <c:pt idx="145">
                  <c:v>#N/A</c:v>
                </c:pt>
                <c:pt idx="146">
                  <c:v>496.5</c:v>
                </c:pt>
                <c:pt idx="147">
                  <c:v>#N/A</c:v>
                </c:pt>
                <c:pt idx="148">
                  <c:v>#N/A</c:v>
                </c:pt>
                <c:pt idx="149">
                  <c:v>#N/A</c:v>
                </c:pt>
                <c:pt idx="150">
                  <c:v>#N/A</c:v>
                </c:pt>
                <c:pt idx="151">
                  <c:v>#N/A</c:v>
                </c:pt>
                <c:pt idx="152">
                  <c:v>#N/A</c:v>
                </c:pt>
                <c:pt idx="153">
                  <c:v>600.5</c:v>
                </c:pt>
                <c:pt idx="154">
                  <c:v>#N/A</c:v>
                </c:pt>
                <c:pt idx="155">
                  <c:v>#N/A</c:v>
                </c:pt>
                <c:pt idx="156">
                  <c:v>#N/A</c:v>
                </c:pt>
                <c:pt idx="157">
                  <c:v>#N/A</c:v>
                </c:pt>
                <c:pt idx="158">
                  <c:v>#N/A</c:v>
                </c:pt>
                <c:pt idx="159">
                  <c:v>#N/A</c:v>
                </c:pt>
                <c:pt idx="160">
                  <c:v>657.8</c:v>
                </c:pt>
                <c:pt idx="161">
                  <c:v>#N/A</c:v>
                </c:pt>
                <c:pt idx="162">
                  <c:v>#N/A</c:v>
                </c:pt>
                <c:pt idx="163">
                  <c:v>#N/A</c:v>
                </c:pt>
                <c:pt idx="164">
                  <c:v>#N/A</c:v>
                </c:pt>
                <c:pt idx="165">
                  <c:v>#N/A</c:v>
                </c:pt>
                <c:pt idx="166">
                  <c:v>#N/A</c:v>
                </c:pt>
                <c:pt idx="167">
                  <c:v>705.5</c:v>
                </c:pt>
                <c:pt idx="168">
                  <c:v>#N/A</c:v>
                </c:pt>
                <c:pt idx="169">
                  <c:v>#N/A</c:v>
                </c:pt>
                <c:pt idx="170">
                  <c:v>#N/A</c:v>
                </c:pt>
                <c:pt idx="171">
                  <c:v>#N/A</c:v>
                </c:pt>
                <c:pt idx="172">
                  <c:v>#N/A</c:v>
                </c:pt>
                <c:pt idx="173">
                  <c:v>#N/A</c:v>
                </c:pt>
                <c:pt idx="174">
                  <c:v>705</c:v>
                </c:pt>
                <c:pt idx="175">
                  <c:v>#N/A</c:v>
                </c:pt>
                <c:pt idx="176">
                  <c:v>#N/A</c:v>
                </c:pt>
                <c:pt idx="177">
                  <c:v>#N/A</c:v>
                </c:pt>
                <c:pt idx="178">
                  <c:v>#N/A</c:v>
                </c:pt>
                <c:pt idx="179">
                  <c:v>#N/A</c:v>
                </c:pt>
                <c:pt idx="180">
                  <c:v>#N/A</c:v>
                </c:pt>
                <c:pt idx="181">
                  <c:v>729.2</c:v>
                </c:pt>
                <c:pt idx="182">
                  <c:v>#N/A</c:v>
                </c:pt>
                <c:pt idx="183">
                  <c:v>#N/A</c:v>
                </c:pt>
                <c:pt idx="184">
                  <c:v>#N/A</c:v>
                </c:pt>
                <c:pt idx="185">
                  <c:v>#N/A</c:v>
                </c:pt>
                <c:pt idx="186">
                  <c:v>#N/A</c:v>
                </c:pt>
                <c:pt idx="187">
                  <c:v>#N/A</c:v>
                </c:pt>
                <c:pt idx="188">
                  <c:v>694</c:v>
                </c:pt>
                <c:pt idx="189">
                  <c:v>#N/A</c:v>
                </c:pt>
                <c:pt idx="190">
                  <c:v>#N/A</c:v>
                </c:pt>
                <c:pt idx="191">
                  <c:v>#N/A</c:v>
                </c:pt>
                <c:pt idx="192">
                  <c:v>#N/A</c:v>
                </c:pt>
                <c:pt idx="193">
                  <c:v>#N/A</c:v>
                </c:pt>
                <c:pt idx="194">
                  <c:v>#N/A</c:v>
                </c:pt>
                <c:pt idx="195">
                  <c:v>689</c:v>
                </c:pt>
                <c:pt idx="196">
                  <c:v>#N/A</c:v>
                </c:pt>
                <c:pt idx="197">
                  <c:v>#N/A</c:v>
                </c:pt>
                <c:pt idx="198">
                  <c:v>#N/A</c:v>
                </c:pt>
                <c:pt idx="199">
                  <c:v>#N/A</c:v>
                </c:pt>
                <c:pt idx="200">
                  <c:v>#N/A</c:v>
                </c:pt>
                <c:pt idx="201">
                  <c:v>#N/A</c:v>
                </c:pt>
                <c:pt idx="202">
                  <c:v>688.5</c:v>
                </c:pt>
                <c:pt idx="203">
                  <c:v>#N/A</c:v>
                </c:pt>
                <c:pt idx="204">
                  <c:v>#N/A</c:v>
                </c:pt>
                <c:pt idx="205">
                  <c:v>#N/A</c:v>
                </c:pt>
                <c:pt idx="206">
                  <c:v>#N/A</c:v>
                </c:pt>
                <c:pt idx="207">
                  <c:v>#N/A</c:v>
                </c:pt>
                <c:pt idx="208">
                  <c:v>#N/A</c:v>
                </c:pt>
                <c:pt idx="209">
                  <c:v>706</c:v>
                </c:pt>
                <c:pt idx="210">
                  <c:v>#N/A</c:v>
                </c:pt>
                <c:pt idx="211">
                  <c:v>#N/A</c:v>
                </c:pt>
                <c:pt idx="212">
                  <c:v>#N/A</c:v>
                </c:pt>
                <c:pt idx="213">
                  <c:v>#N/A</c:v>
                </c:pt>
                <c:pt idx="214">
                  <c:v>#N/A</c:v>
                </c:pt>
                <c:pt idx="215">
                  <c:v>#N/A</c:v>
                </c:pt>
                <c:pt idx="216">
                  <c:v>807</c:v>
                </c:pt>
                <c:pt idx="217">
                  <c:v>#N/A</c:v>
                </c:pt>
                <c:pt idx="218">
                  <c:v>#N/A</c:v>
                </c:pt>
                <c:pt idx="219">
                  <c:v>#N/A</c:v>
                </c:pt>
                <c:pt idx="220">
                  <c:v>#N/A</c:v>
                </c:pt>
                <c:pt idx="221">
                  <c:v>#N/A</c:v>
                </c:pt>
                <c:pt idx="222">
                  <c:v>#N/A</c:v>
                </c:pt>
                <c:pt idx="223">
                  <c:v>931</c:v>
                </c:pt>
                <c:pt idx="224">
                  <c:v>#N/A</c:v>
                </c:pt>
                <c:pt idx="225">
                  <c:v>#N/A</c:v>
                </c:pt>
                <c:pt idx="226">
                  <c:v>#N/A</c:v>
                </c:pt>
                <c:pt idx="227">
                  <c:v>#N/A</c:v>
                </c:pt>
                <c:pt idx="228">
                  <c:v>#N/A</c:v>
                </c:pt>
                <c:pt idx="229">
                  <c:v>#N/A</c:v>
                </c:pt>
                <c:pt idx="230">
                  <c:v>1138</c:v>
                </c:pt>
                <c:pt idx="231">
                  <c:v>#N/A</c:v>
                </c:pt>
                <c:pt idx="232">
                  <c:v>#N/A</c:v>
                </c:pt>
                <c:pt idx="233">
                  <c:v>#N/A</c:v>
                </c:pt>
                <c:pt idx="234">
                  <c:v>#N/A</c:v>
                </c:pt>
                <c:pt idx="235">
                  <c:v>#N/A</c:v>
                </c:pt>
                <c:pt idx="236">
                  <c:v>#N/A</c:v>
                </c:pt>
                <c:pt idx="237">
                  <c:v>1305.4000000000001</c:v>
                </c:pt>
                <c:pt idx="238">
                  <c:v>#N/A</c:v>
                </c:pt>
                <c:pt idx="239">
                  <c:v>#N/A</c:v>
                </c:pt>
                <c:pt idx="240">
                  <c:v>#N/A</c:v>
                </c:pt>
                <c:pt idx="241">
                  <c:v>#N/A</c:v>
                </c:pt>
                <c:pt idx="242">
                  <c:v>#N/A</c:v>
                </c:pt>
                <c:pt idx="243">
                  <c:v>#N/A</c:v>
                </c:pt>
                <c:pt idx="244">
                  <c:v>1518.5</c:v>
                </c:pt>
                <c:pt idx="245">
                  <c:v>#N/A</c:v>
                </c:pt>
                <c:pt idx="246">
                  <c:v>#N/A</c:v>
                </c:pt>
                <c:pt idx="247">
                  <c:v>#N/A</c:v>
                </c:pt>
                <c:pt idx="248">
                  <c:v>#N/A</c:v>
                </c:pt>
                <c:pt idx="249">
                  <c:v>#N/A</c:v>
                </c:pt>
                <c:pt idx="250">
                  <c:v>#N/A</c:v>
                </c:pt>
                <c:pt idx="251">
                  <c:v>1629.1</c:v>
                </c:pt>
                <c:pt idx="252">
                  <c:v>#N/A</c:v>
                </c:pt>
                <c:pt idx="253">
                  <c:v>#N/A</c:v>
                </c:pt>
                <c:pt idx="254">
                  <c:v>#N/A</c:v>
                </c:pt>
                <c:pt idx="255">
                  <c:v>#N/A</c:v>
                </c:pt>
                <c:pt idx="256">
                  <c:v>#N/A</c:v>
                </c:pt>
                <c:pt idx="257">
                  <c:v>#N/A</c:v>
                </c:pt>
                <c:pt idx="258">
                  <c:v>1724</c:v>
                </c:pt>
                <c:pt idx="259">
                  <c:v>#N/A</c:v>
                </c:pt>
                <c:pt idx="260">
                  <c:v>#N/A</c:v>
                </c:pt>
                <c:pt idx="261">
                  <c:v>#N/A</c:v>
                </c:pt>
                <c:pt idx="262">
                  <c:v>#N/A</c:v>
                </c:pt>
                <c:pt idx="263">
                  <c:v>#N/A</c:v>
                </c:pt>
                <c:pt idx="264">
                  <c:v>#N/A</c:v>
                </c:pt>
                <c:pt idx="265">
                  <c:v>1761.5</c:v>
                </c:pt>
                <c:pt idx="266">
                  <c:v>#N/A</c:v>
                </c:pt>
                <c:pt idx="267">
                  <c:v>#N/A</c:v>
                </c:pt>
                <c:pt idx="268">
                  <c:v>#N/A</c:v>
                </c:pt>
                <c:pt idx="269">
                  <c:v>#N/A</c:v>
                </c:pt>
                <c:pt idx="270">
                  <c:v>#N/A</c:v>
                </c:pt>
                <c:pt idx="271">
                  <c:v>#N/A</c:v>
                </c:pt>
                <c:pt idx="272">
                  <c:v>1768</c:v>
                </c:pt>
                <c:pt idx="273">
                  <c:v>#N/A</c:v>
                </c:pt>
                <c:pt idx="274">
                  <c:v>#N/A</c:v>
                </c:pt>
                <c:pt idx="275">
                  <c:v>#N/A</c:v>
                </c:pt>
                <c:pt idx="276">
                  <c:v>#N/A</c:v>
                </c:pt>
                <c:pt idx="277">
                  <c:v>#N/A</c:v>
                </c:pt>
                <c:pt idx="278">
                  <c:v>#N/A</c:v>
                </c:pt>
                <c:pt idx="279">
                  <c:v>1755.5</c:v>
                </c:pt>
                <c:pt idx="280">
                  <c:v>#N/A</c:v>
                </c:pt>
                <c:pt idx="281">
                  <c:v>#N/A</c:v>
                </c:pt>
                <c:pt idx="282">
                  <c:v>#N/A</c:v>
                </c:pt>
                <c:pt idx="283">
                  <c:v>#N/A</c:v>
                </c:pt>
                <c:pt idx="284">
                  <c:v>#N/A</c:v>
                </c:pt>
                <c:pt idx="285">
                  <c:v>#N/A</c:v>
                </c:pt>
                <c:pt idx="286">
                  <c:v>1791.4</c:v>
                </c:pt>
                <c:pt idx="287">
                  <c:v>#N/A</c:v>
                </c:pt>
                <c:pt idx="288">
                  <c:v>#N/A</c:v>
                </c:pt>
                <c:pt idx="289">
                  <c:v>#N/A</c:v>
                </c:pt>
                <c:pt idx="290">
                  <c:v>#N/A</c:v>
                </c:pt>
                <c:pt idx="291">
                  <c:v>#N/A</c:v>
                </c:pt>
                <c:pt idx="292">
                  <c:v>#N/A</c:v>
                </c:pt>
                <c:pt idx="293">
                  <c:v>1726.5</c:v>
                </c:pt>
                <c:pt idx="294">
                  <c:v>#N/A</c:v>
                </c:pt>
                <c:pt idx="295">
                  <c:v>#N/A</c:v>
                </c:pt>
                <c:pt idx="296">
                  <c:v>#N/A</c:v>
                </c:pt>
                <c:pt idx="297">
                  <c:v>#N/A</c:v>
                </c:pt>
                <c:pt idx="298">
                  <c:v>#N/A</c:v>
                </c:pt>
                <c:pt idx="299">
                  <c:v>#N/A</c:v>
                </c:pt>
                <c:pt idx="300">
                  <c:v>1662.1</c:v>
                </c:pt>
                <c:pt idx="301">
                  <c:v>#N/A</c:v>
                </c:pt>
                <c:pt idx="302">
                  <c:v>#N/A</c:v>
                </c:pt>
                <c:pt idx="303">
                  <c:v>#N/A</c:v>
                </c:pt>
                <c:pt idx="304">
                  <c:v>#N/A</c:v>
                </c:pt>
                <c:pt idx="305">
                  <c:v>#N/A</c:v>
                </c:pt>
                <c:pt idx="306">
                  <c:v>1543</c:v>
                </c:pt>
                <c:pt idx="307">
                  <c:v>#N/A</c:v>
                </c:pt>
                <c:pt idx="308">
                  <c:v>#N/A</c:v>
                </c:pt>
                <c:pt idx="309">
                  <c:v>#N/A</c:v>
                </c:pt>
                <c:pt idx="310">
                  <c:v>#N/A</c:v>
                </c:pt>
                <c:pt idx="311">
                  <c:v>#N/A</c:v>
                </c:pt>
                <c:pt idx="312">
                  <c:v>#N/A</c:v>
                </c:pt>
                <c:pt idx="313">
                  <c:v>1390.5</c:v>
                </c:pt>
                <c:pt idx="314">
                  <c:v>#N/A</c:v>
                </c:pt>
                <c:pt idx="315">
                  <c:v>#N/A</c:v>
                </c:pt>
                <c:pt idx="316">
                  <c:v>#N/A</c:v>
                </c:pt>
                <c:pt idx="317">
                  <c:v>#N/A</c:v>
                </c:pt>
                <c:pt idx="318">
                  <c:v>#N/A</c:v>
                </c:pt>
                <c:pt idx="319">
                  <c:v>#N/A</c:v>
                </c:pt>
                <c:pt idx="320">
                  <c:v>1170.0999999999999</c:v>
                </c:pt>
                <c:pt idx="321">
                  <c:v>#N/A</c:v>
                </c:pt>
                <c:pt idx="322">
                  <c:v>#N/A</c:v>
                </c:pt>
                <c:pt idx="323">
                  <c:v>#N/A</c:v>
                </c:pt>
                <c:pt idx="324">
                  <c:v>#N/A</c:v>
                </c:pt>
                <c:pt idx="325">
                  <c:v>#N/A</c:v>
                </c:pt>
                <c:pt idx="326">
                  <c:v>#N/A</c:v>
                </c:pt>
                <c:pt idx="327">
                  <c:v>956.3</c:v>
                </c:pt>
                <c:pt idx="328">
                  <c:v>#N/A</c:v>
                </c:pt>
                <c:pt idx="329">
                  <c:v>#N/A</c:v>
                </c:pt>
                <c:pt idx="330">
                  <c:v>#N/A</c:v>
                </c:pt>
                <c:pt idx="331">
                  <c:v>#N/A</c:v>
                </c:pt>
                <c:pt idx="332">
                  <c:v>#N/A</c:v>
                </c:pt>
                <c:pt idx="333">
                  <c:v>#N/A</c:v>
                </c:pt>
                <c:pt idx="334">
                  <c:v>783.1</c:v>
                </c:pt>
                <c:pt idx="335">
                  <c:v>#N/A</c:v>
                </c:pt>
                <c:pt idx="336">
                  <c:v>#N/A</c:v>
                </c:pt>
                <c:pt idx="337">
                  <c:v>#N/A</c:v>
                </c:pt>
                <c:pt idx="338">
                  <c:v>#N/A</c:v>
                </c:pt>
                <c:pt idx="339">
                  <c:v>#N/A</c:v>
                </c:pt>
                <c:pt idx="340">
                  <c:v>#N/A</c:v>
                </c:pt>
                <c:pt idx="341">
                  <c:v>424.1</c:v>
                </c:pt>
                <c:pt idx="342">
                  <c:v>#N/A</c:v>
                </c:pt>
                <c:pt idx="343">
                  <c:v>#N/A</c:v>
                </c:pt>
                <c:pt idx="344">
                  <c:v>#N/A</c:v>
                </c:pt>
                <c:pt idx="345">
                  <c:v>#N/A</c:v>
                </c:pt>
                <c:pt idx="346">
                  <c:v>#N/A</c:v>
                </c:pt>
                <c:pt idx="347">
                  <c:v>#N/A</c:v>
                </c:pt>
                <c:pt idx="348">
                  <c:v>351.4</c:v>
                </c:pt>
                <c:pt idx="349">
                  <c:v>#N/A</c:v>
                </c:pt>
                <c:pt idx="350">
                  <c:v>#N/A</c:v>
                </c:pt>
                <c:pt idx="351">
                  <c:v>#N/A</c:v>
                </c:pt>
                <c:pt idx="352">
                  <c:v>#N/A</c:v>
                </c:pt>
                <c:pt idx="353">
                  <c:v>#N/A</c:v>
                </c:pt>
                <c:pt idx="354">
                  <c:v>#N/A</c:v>
                </c:pt>
                <c:pt idx="355">
                  <c:v>282</c:v>
                </c:pt>
                <c:pt idx="356">
                  <c:v>#N/A</c:v>
                </c:pt>
                <c:pt idx="357">
                  <c:v>#N/A</c:v>
                </c:pt>
                <c:pt idx="358">
                  <c:v>#N/A</c:v>
                </c:pt>
                <c:pt idx="359">
                  <c:v>#N/A</c:v>
                </c:pt>
                <c:pt idx="360">
                  <c:v>#N/A</c:v>
                </c:pt>
                <c:pt idx="361">
                  <c:v>#N/A</c:v>
                </c:pt>
                <c:pt idx="362">
                  <c:v>233.7</c:v>
                </c:pt>
                <c:pt idx="363">
                  <c:v>#N/A</c:v>
                </c:pt>
                <c:pt idx="364">
                  <c:v>#N/A</c:v>
                </c:pt>
              </c:numCache>
            </c:numRef>
          </c:val>
          <c:smooth val="0"/>
          <c:extLst>
            <c:ext xmlns:c16="http://schemas.microsoft.com/office/drawing/2014/chart" uri="{C3380CC4-5D6E-409C-BE32-E72D297353CC}">
              <c16:uniqueId val="{00000000-B405-40FC-B08C-1C8DA7F6C6BE}"/>
            </c:ext>
          </c:extLst>
        </c:ser>
        <c:ser>
          <c:idx val="2"/>
          <c:order val="2"/>
          <c:tx>
            <c:strRef>
              <c:f>玻璃月度周度图表!$BO$17</c:f>
              <c:strCache>
                <c:ptCount val="1"/>
                <c:pt idx="0">
                  <c:v>2021</c:v>
                </c:pt>
              </c:strCache>
            </c:strRef>
          </c:tx>
          <c:spPr>
            <a:ln w="28575" cap="rnd">
              <a:solidFill>
                <a:srgbClr val="9BBB59">
                  <a:lumMod val="50000"/>
                </a:srgbClr>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玻璃月度周度图表!$BO$18:$BO$382</c:f>
              <c:numCache>
                <c:formatCode>0.00_ </c:formatCode>
                <c:ptCount val="365"/>
                <c:pt idx="0">
                  <c:v>298.7</c:v>
                </c:pt>
                <c:pt idx="1">
                  <c:v>#N/A</c:v>
                </c:pt>
                <c:pt idx="2">
                  <c:v>#N/A</c:v>
                </c:pt>
                <c:pt idx="3">
                  <c:v>#N/A</c:v>
                </c:pt>
                <c:pt idx="4">
                  <c:v>#N/A</c:v>
                </c:pt>
                <c:pt idx="5">
                  <c:v>#N/A</c:v>
                </c:pt>
                <c:pt idx="6">
                  <c:v>#N/A</c:v>
                </c:pt>
                <c:pt idx="7">
                  <c:v>250.5</c:v>
                </c:pt>
                <c:pt idx="8">
                  <c:v>#N/A</c:v>
                </c:pt>
                <c:pt idx="9">
                  <c:v>#N/A</c:v>
                </c:pt>
                <c:pt idx="10">
                  <c:v>#N/A</c:v>
                </c:pt>
                <c:pt idx="11">
                  <c:v>#N/A</c:v>
                </c:pt>
                <c:pt idx="12">
                  <c:v>#N/A</c:v>
                </c:pt>
                <c:pt idx="13">
                  <c:v>#N/A</c:v>
                </c:pt>
                <c:pt idx="14">
                  <c:v>200.9</c:v>
                </c:pt>
                <c:pt idx="15">
                  <c:v>#N/A</c:v>
                </c:pt>
                <c:pt idx="16">
                  <c:v>#N/A</c:v>
                </c:pt>
                <c:pt idx="17">
                  <c:v>#N/A</c:v>
                </c:pt>
                <c:pt idx="18">
                  <c:v>#N/A</c:v>
                </c:pt>
                <c:pt idx="19">
                  <c:v>#N/A</c:v>
                </c:pt>
                <c:pt idx="20">
                  <c:v>#N/A</c:v>
                </c:pt>
                <c:pt idx="21">
                  <c:v>206.8</c:v>
                </c:pt>
                <c:pt idx="22">
                  <c:v>#N/A</c:v>
                </c:pt>
                <c:pt idx="23">
                  <c:v>#N/A</c:v>
                </c:pt>
                <c:pt idx="24">
                  <c:v>#N/A</c:v>
                </c:pt>
                <c:pt idx="25">
                  <c:v>#N/A</c:v>
                </c:pt>
                <c:pt idx="26">
                  <c:v>#N/A</c:v>
                </c:pt>
                <c:pt idx="27">
                  <c:v>#N/A</c:v>
                </c:pt>
                <c:pt idx="28">
                  <c:v>311</c:v>
                </c:pt>
                <c:pt idx="29">
                  <c:v>#N/A</c:v>
                </c:pt>
                <c:pt idx="30">
                  <c:v>#N/A</c:v>
                </c:pt>
                <c:pt idx="31">
                  <c:v>#N/A</c:v>
                </c:pt>
                <c:pt idx="32">
                  <c:v>#N/A</c:v>
                </c:pt>
                <c:pt idx="33">
                  <c:v>#N/A</c:v>
                </c:pt>
                <c:pt idx="34">
                  <c:v>#N/A</c:v>
                </c:pt>
                <c:pt idx="35">
                  <c:v>446.5</c:v>
                </c:pt>
                <c:pt idx="36">
                  <c:v>#N/A</c:v>
                </c:pt>
                <c:pt idx="37">
                  <c:v>#N/A</c:v>
                </c:pt>
                <c:pt idx="38">
                  <c:v>#N/A</c:v>
                </c:pt>
                <c:pt idx="39">
                  <c:v>#N/A</c:v>
                </c:pt>
                <c:pt idx="40">
                  <c:v>#N/A</c:v>
                </c:pt>
                <c:pt idx="41">
                  <c:v>#N/A</c:v>
                </c:pt>
                <c:pt idx="42">
                  <c:v>553.20000000000005</c:v>
                </c:pt>
                <c:pt idx="43">
                  <c:v>#N/A</c:v>
                </c:pt>
                <c:pt idx="44">
                  <c:v>#N/A</c:v>
                </c:pt>
                <c:pt idx="45">
                  <c:v>#N/A</c:v>
                </c:pt>
                <c:pt idx="46">
                  <c:v>#N/A</c:v>
                </c:pt>
                <c:pt idx="47">
                  <c:v>#N/A</c:v>
                </c:pt>
                <c:pt idx="48">
                  <c:v>#N/A</c:v>
                </c:pt>
                <c:pt idx="49">
                  <c:v>589.20000000000005</c:v>
                </c:pt>
                <c:pt idx="50">
                  <c:v>#N/A</c:v>
                </c:pt>
                <c:pt idx="51">
                  <c:v>#N/A</c:v>
                </c:pt>
                <c:pt idx="52">
                  <c:v>#N/A</c:v>
                </c:pt>
                <c:pt idx="53">
                  <c:v>#N/A</c:v>
                </c:pt>
                <c:pt idx="54">
                  <c:v>#N/A</c:v>
                </c:pt>
                <c:pt idx="55">
                  <c:v>#N/A</c:v>
                </c:pt>
                <c:pt idx="56">
                  <c:v>594.4</c:v>
                </c:pt>
                <c:pt idx="57">
                  <c:v>#N/A</c:v>
                </c:pt>
                <c:pt idx="58">
                  <c:v>#N/A</c:v>
                </c:pt>
                <c:pt idx="59">
                  <c:v>#N/A</c:v>
                </c:pt>
                <c:pt idx="60">
                  <c:v>#N/A</c:v>
                </c:pt>
                <c:pt idx="61">
                  <c:v>#N/A</c:v>
                </c:pt>
                <c:pt idx="62">
                  <c:v>#N/A</c:v>
                </c:pt>
                <c:pt idx="63">
                  <c:v>586.20000000000005</c:v>
                </c:pt>
                <c:pt idx="64">
                  <c:v>#N/A</c:v>
                </c:pt>
                <c:pt idx="65">
                  <c:v>#N/A</c:v>
                </c:pt>
                <c:pt idx="66">
                  <c:v>#N/A</c:v>
                </c:pt>
                <c:pt idx="67">
                  <c:v>#N/A</c:v>
                </c:pt>
                <c:pt idx="68">
                  <c:v>#N/A</c:v>
                </c:pt>
                <c:pt idx="69">
                  <c:v>#N/A</c:v>
                </c:pt>
                <c:pt idx="70">
                  <c:v>597.70000000000005</c:v>
                </c:pt>
                <c:pt idx="71">
                  <c:v>#N/A</c:v>
                </c:pt>
                <c:pt idx="72">
                  <c:v>#N/A</c:v>
                </c:pt>
                <c:pt idx="73">
                  <c:v>#N/A</c:v>
                </c:pt>
                <c:pt idx="74">
                  <c:v>#N/A</c:v>
                </c:pt>
                <c:pt idx="75">
                  <c:v>#N/A</c:v>
                </c:pt>
                <c:pt idx="76">
                  <c:v>#N/A</c:v>
                </c:pt>
                <c:pt idx="77">
                  <c:v>659.5</c:v>
                </c:pt>
                <c:pt idx="78">
                  <c:v>#N/A</c:v>
                </c:pt>
                <c:pt idx="79">
                  <c:v>#N/A</c:v>
                </c:pt>
                <c:pt idx="80">
                  <c:v>#N/A</c:v>
                </c:pt>
                <c:pt idx="81">
                  <c:v>#N/A</c:v>
                </c:pt>
                <c:pt idx="82">
                  <c:v>#N/A</c:v>
                </c:pt>
                <c:pt idx="83">
                  <c:v>#N/A</c:v>
                </c:pt>
                <c:pt idx="84">
                  <c:v>662.3</c:v>
                </c:pt>
                <c:pt idx="85">
                  <c:v>#N/A</c:v>
                </c:pt>
                <c:pt idx="86">
                  <c:v>#N/A</c:v>
                </c:pt>
                <c:pt idx="87">
                  <c:v>#N/A</c:v>
                </c:pt>
                <c:pt idx="88">
                  <c:v>#N/A</c:v>
                </c:pt>
                <c:pt idx="89">
                  <c:v>#N/A</c:v>
                </c:pt>
                <c:pt idx="90">
                  <c:v>#N/A</c:v>
                </c:pt>
                <c:pt idx="91">
                  <c:v>567.5</c:v>
                </c:pt>
                <c:pt idx="92">
                  <c:v>#N/A</c:v>
                </c:pt>
                <c:pt idx="93">
                  <c:v>#N/A</c:v>
                </c:pt>
                <c:pt idx="94">
                  <c:v>#N/A</c:v>
                </c:pt>
                <c:pt idx="95">
                  <c:v>#N/A</c:v>
                </c:pt>
                <c:pt idx="96">
                  <c:v>#N/A</c:v>
                </c:pt>
                <c:pt idx="97">
                  <c:v>#N/A</c:v>
                </c:pt>
                <c:pt idx="98">
                  <c:v>496</c:v>
                </c:pt>
                <c:pt idx="99">
                  <c:v>#N/A</c:v>
                </c:pt>
                <c:pt idx="100">
                  <c:v>#N/A</c:v>
                </c:pt>
                <c:pt idx="101">
                  <c:v>#N/A</c:v>
                </c:pt>
                <c:pt idx="102">
                  <c:v>#N/A</c:v>
                </c:pt>
                <c:pt idx="103">
                  <c:v>#N/A</c:v>
                </c:pt>
                <c:pt idx="104">
                  <c:v>#N/A</c:v>
                </c:pt>
                <c:pt idx="105">
                  <c:v>427.8</c:v>
                </c:pt>
                <c:pt idx="106">
                  <c:v>#N/A</c:v>
                </c:pt>
                <c:pt idx="107">
                  <c:v>#N/A</c:v>
                </c:pt>
                <c:pt idx="108">
                  <c:v>#N/A</c:v>
                </c:pt>
                <c:pt idx="109">
                  <c:v>#N/A</c:v>
                </c:pt>
                <c:pt idx="110">
                  <c:v>#N/A</c:v>
                </c:pt>
                <c:pt idx="111">
                  <c:v>#N/A</c:v>
                </c:pt>
                <c:pt idx="112">
                  <c:v>420.4</c:v>
                </c:pt>
                <c:pt idx="113">
                  <c:v>#N/A</c:v>
                </c:pt>
                <c:pt idx="114">
                  <c:v>#N/A</c:v>
                </c:pt>
                <c:pt idx="115">
                  <c:v>#N/A</c:v>
                </c:pt>
                <c:pt idx="116">
                  <c:v>#N/A</c:v>
                </c:pt>
                <c:pt idx="117">
                  <c:v>#N/A</c:v>
                </c:pt>
                <c:pt idx="118">
                  <c:v>#N/A</c:v>
                </c:pt>
                <c:pt idx="119">
                  <c:v>425.5</c:v>
                </c:pt>
                <c:pt idx="120">
                  <c:v>#N/A</c:v>
                </c:pt>
                <c:pt idx="121">
                  <c:v>#N/A</c:v>
                </c:pt>
                <c:pt idx="122">
                  <c:v>#N/A</c:v>
                </c:pt>
                <c:pt idx="123">
                  <c:v>#N/A</c:v>
                </c:pt>
                <c:pt idx="124">
                  <c:v>#N/A</c:v>
                </c:pt>
                <c:pt idx="125">
                  <c:v>#N/A</c:v>
                </c:pt>
                <c:pt idx="126">
                  <c:v>417.2</c:v>
                </c:pt>
                <c:pt idx="127">
                  <c:v>#N/A</c:v>
                </c:pt>
                <c:pt idx="128">
                  <c:v>#N/A</c:v>
                </c:pt>
                <c:pt idx="129">
                  <c:v>#N/A</c:v>
                </c:pt>
                <c:pt idx="130">
                  <c:v>#N/A</c:v>
                </c:pt>
                <c:pt idx="131">
                  <c:v>#N/A</c:v>
                </c:pt>
                <c:pt idx="132">
                  <c:v>#N/A</c:v>
                </c:pt>
                <c:pt idx="133">
                  <c:v>359.3</c:v>
                </c:pt>
                <c:pt idx="134">
                  <c:v>#N/A</c:v>
                </c:pt>
                <c:pt idx="135">
                  <c:v>#N/A</c:v>
                </c:pt>
                <c:pt idx="136">
                  <c:v>#N/A</c:v>
                </c:pt>
                <c:pt idx="137">
                  <c:v>#N/A</c:v>
                </c:pt>
                <c:pt idx="138">
                  <c:v>#N/A</c:v>
                </c:pt>
                <c:pt idx="139">
                  <c:v>#N/A</c:v>
                </c:pt>
                <c:pt idx="140">
                  <c:v>303.5</c:v>
                </c:pt>
                <c:pt idx="141">
                  <c:v>#N/A</c:v>
                </c:pt>
                <c:pt idx="142">
                  <c:v>#N/A</c:v>
                </c:pt>
                <c:pt idx="143">
                  <c:v>#N/A</c:v>
                </c:pt>
                <c:pt idx="144">
                  <c:v>#N/A</c:v>
                </c:pt>
                <c:pt idx="145">
                  <c:v>#N/A</c:v>
                </c:pt>
                <c:pt idx="146">
                  <c:v>#N/A</c:v>
                </c:pt>
                <c:pt idx="147">
                  <c:v>241.2</c:v>
                </c:pt>
                <c:pt idx="148">
                  <c:v>#N/A</c:v>
                </c:pt>
                <c:pt idx="149">
                  <c:v>#N/A</c:v>
                </c:pt>
                <c:pt idx="150">
                  <c:v>#N/A</c:v>
                </c:pt>
                <c:pt idx="151">
                  <c:v>#N/A</c:v>
                </c:pt>
                <c:pt idx="152">
                  <c:v>#N/A</c:v>
                </c:pt>
                <c:pt idx="153">
                  <c:v>#N/A</c:v>
                </c:pt>
                <c:pt idx="154">
                  <c:v>215.4</c:v>
                </c:pt>
                <c:pt idx="155">
                  <c:v>#N/A</c:v>
                </c:pt>
                <c:pt idx="156">
                  <c:v>#N/A</c:v>
                </c:pt>
                <c:pt idx="157">
                  <c:v>#N/A</c:v>
                </c:pt>
                <c:pt idx="158">
                  <c:v>#N/A</c:v>
                </c:pt>
                <c:pt idx="159">
                  <c:v>#N/A</c:v>
                </c:pt>
                <c:pt idx="160">
                  <c:v>#N/A</c:v>
                </c:pt>
                <c:pt idx="161">
                  <c:v>238.8</c:v>
                </c:pt>
                <c:pt idx="162">
                  <c:v>#N/A</c:v>
                </c:pt>
                <c:pt idx="163">
                  <c:v>#N/A</c:v>
                </c:pt>
                <c:pt idx="164">
                  <c:v>#N/A</c:v>
                </c:pt>
                <c:pt idx="165">
                  <c:v>#N/A</c:v>
                </c:pt>
                <c:pt idx="166">
                  <c:v>#N/A</c:v>
                </c:pt>
                <c:pt idx="167">
                  <c:v>#N/A</c:v>
                </c:pt>
                <c:pt idx="168">
                  <c:v>305.10000000000002</c:v>
                </c:pt>
                <c:pt idx="169">
                  <c:v>#N/A</c:v>
                </c:pt>
                <c:pt idx="170">
                  <c:v>#N/A</c:v>
                </c:pt>
                <c:pt idx="171">
                  <c:v>#N/A</c:v>
                </c:pt>
                <c:pt idx="172">
                  <c:v>#N/A</c:v>
                </c:pt>
                <c:pt idx="173">
                  <c:v>#N/A</c:v>
                </c:pt>
                <c:pt idx="174">
                  <c:v>#N/A</c:v>
                </c:pt>
                <c:pt idx="175">
                  <c:v>358.8</c:v>
                </c:pt>
                <c:pt idx="176">
                  <c:v>#N/A</c:v>
                </c:pt>
                <c:pt idx="177">
                  <c:v>#N/A</c:v>
                </c:pt>
                <c:pt idx="178">
                  <c:v>#N/A</c:v>
                </c:pt>
                <c:pt idx="179">
                  <c:v>#N/A</c:v>
                </c:pt>
                <c:pt idx="180">
                  <c:v>#N/A</c:v>
                </c:pt>
                <c:pt idx="181">
                  <c:v>#N/A</c:v>
                </c:pt>
                <c:pt idx="182">
                  <c:v>371.8</c:v>
                </c:pt>
                <c:pt idx="183">
                  <c:v>#N/A</c:v>
                </c:pt>
                <c:pt idx="184">
                  <c:v>#N/A</c:v>
                </c:pt>
                <c:pt idx="185">
                  <c:v>#N/A</c:v>
                </c:pt>
                <c:pt idx="186">
                  <c:v>#N/A</c:v>
                </c:pt>
                <c:pt idx="187">
                  <c:v>#N/A</c:v>
                </c:pt>
                <c:pt idx="188">
                  <c:v>#N/A</c:v>
                </c:pt>
                <c:pt idx="189">
                  <c:v>413.5</c:v>
                </c:pt>
                <c:pt idx="190">
                  <c:v>#N/A</c:v>
                </c:pt>
                <c:pt idx="191">
                  <c:v>#N/A</c:v>
                </c:pt>
                <c:pt idx="192">
                  <c:v>#N/A</c:v>
                </c:pt>
                <c:pt idx="193">
                  <c:v>#N/A</c:v>
                </c:pt>
                <c:pt idx="194">
                  <c:v>#N/A</c:v>
                </c:pt>
                <c:pt idx="195">
                  <c:v>#N/A</c:v>
                </c:pt>
                <c:pt idx="196">
                  <c:v>401.5</c:v>
                </c:pt>
                <c:pt idx="197">
                  <c:v>#N/A</c:v>
                </c:pt>
                <c:pt idx="198">
                  <c:v>#N/A</c:v>
                </c:pt>
                <c:pt idx="199">
                  <c:v>#N/A</c:v>
                </c:pt>
                <c:pt idx="200">
                  <c:v>#N/A</c:v>
                </c:pt>
                <c:pt idx="201">
                  <c:v>#N/A</c:v>
                </c:pt>
                <c:pt idx="202">
                  <c:v>#N/A</c:v>
                </c:pt>
                <c:pt idx="203">
                  <c:v>290</c:v>
                </c:pt>
                <c:pt idx="204">
                  <c:v>#N/A</c:v>
                </c:pt>
                <c:pt idx="205">
                  <c:v>#N/A</c:v>
                </c:pt>
                <c:pt idx="206">
                  <c:v>#N/A</c:v>
                </c:pt>
                <c:pt idx="207">
                  <c:v>#N/A</c:v>
                </c:pt>
                <c:pt idx="208">
                  <c:v>#N/A</c:v>
                </c:pt>
                <c:pt idx="209">
                  <c:v>#N/A</c:v>
                </c:pt>
                <c:pt idx="210">
                  <c:v>245</c:v>
                </c:pt>
                <c:pt idx="211">
                  <c:v>#N/A</c:v>
                </c:pt>
                <c:pt idx="212">
                  <c:v>#N/A</c:v>
                </c:pt>
                <c:pt idx="213">
                  <c:v>#N/A</c:v>
                </c:pt>
                <c:pt idx="214">
                  <c:v>#N/A</c:v>
                </c:pt>
                <c:pt idx="215">
                  <c:v>#N/A</c:v>
                </c:pt>
                <c:pt idx="216">
                  <c:v>#N/A</c:v>
                </c:pt>
                <c:pt idx="217">
                  <c:v>235.8</c:v>
                </c:pt>
                <c:pt idx="218">
                  <c:v>#N/A</c:v>
                </c:pt>
                <c:pt idx="219">
                  <c:v>#N/A</c:v>
                </c:pt>
                <c:pt idx="220">
                  <c:v>#N/A</c:v>
                </c:pt>
                <c:pt idx="221">
                  <c:v>#N/A</c:v>
                </c:pt>
                <c:pt idx="222">
                  <c:v>#N/A</c:v>
                </c:pt>
                <c:pt idx="223">
                  <c:v>#N/A</c:v>
                </c:pt>
                <c:pt idx="224">
                  <c:v>170</c:v>
                </c:pt>
                <c:pt idx="225">
                  <c:v>#N/A</c:v>
                </c:pt>
                <c:pt idx="226">
                  <c:v>#N/A</c:v>
                </c:pt>
                <c:pt idx="227">
                  <c:v>#N/A</c:v>
                </c:pt>
                <c:pt idx="228">
                  <c:v>#N/A</c:v>
                </c:pt>
                <c:pt idx="229">
                  <c:v>#N/A</c:v>
                </c:pt>
                <c:pt idx="230">
                  <c:v>#N/A</c:v>
                </c:pt>
                <c:pt idx="231">
                  <c:v>199.8</c:v>
                </c:pt>
                <c:pt idx="232">
                  <c:v>#N/A</c:v>
                </c:pt>
                <c:pt idx="233">
                  <c:v>#N/A</c:v>
                </c:pt>
                <c:pt idx="234">
                  <c:v>#N/A</c:v>
                </c:pt>
                <c:pt idx="235">
                  <c:v>#N/A</c:v>
                </c:pt>
                <c:pt idx="236">
                  <c:v>#N/A</c:v>
                </c:pt>
                <c:pt idx="237">
                  <c:v>#N/A</c:v>
                </c:pt>
                <c:pt idx="238">
                  <c:v>246.8</c:v>
                </c:pt>
                <c:pt idx="239">
                  <c:v>#N/A</c:v>
                </c:pt>
                <c:pt idx="240">
                  <c:v>#N/A</c:v>
                </c:pt>
                <c:pt idx="241">
                  <c:v>#N/A</c:v>
                </c:pt>
                <c:pt idx="242">
                  <c:v>#N/A</c:v>
                </c:pt>
                <c:pt idx="243">
                  <c:v>#N/A</c:v>
                </c:pt>
                <c:pt idx="244">
                  <c:v>#N/A</c:v>
                </c:pt>
                <c:pt idx="245">
                  <c:v>232.4</c:v>
                </c:pt>
                <c:pt idx="246">
                  <c:v>#N/A</c:v>
                </c:pt>
                <c:pt idx="247">
                  <c:v>#N/A</c:v>
                </c:pt>
                <c:pt idx="248">
                  <c:v>#N/A</c:v>
                </c:pt>
                <c:pt idx="249">
                  <c:v>#N/A</c:v>
                </c:pt>
                <c:pt idx="250">
                  <c:v>#N/A</c:v>
                </c:pt>
                <c:pt idx="251">
                  <c:v>#N/A</c:v>
                </c:pt>
                <c:pt idx="252">
                  <c:v>246</c:v>
                </c:pt>
                <c:pt idx="253">
                  <c:v>#N/A</c:v>
                </c:pt>
                <c:pt idx="254">
                  <c:v>#N/A</c:v>
                </c:pt>
                <c:pt idx="255">
                  <c:v>#N/A</c:v>
                </c:pt>
                <c:pt idx="256">
                  <c:v>#N/A</c:v>
                </c:pt>
                <c:pt idx="257">
                  <c:v>#N/A</c:v>
                </c:pt>
                <c:pt idx="258">
                  <c:v>#N/A</c:v>
                </c:pt>
                <c:pt idx="259">
                  <c:v>270.5</c:v>
                </c:pt>
                <c:pt idx="260">
                  <c:v>#N/A</c:v>
                </c:pt>
                <c:pt idx="261">
                  <c:v>#N/A</c:v>
                </c:pt>
                <c:pt idx="262">
                  <c:v>#N/A</c:v>
                </c:pt>
                <c:pt idx="263">
                  <c:v>#N/A</c:v>
                </c:pt>
                <c:pt idx="264">
                  <c:v>#N/A</c:v>
                </c:pt>
                <c:pt idx="265">
                  <c:v>#N/A</c:v>
                </c:pt>
                <c:pt idx="266">
                  <c:v>333.2</c:v>
                </c:pt>
                <c:pt idx="267">
                  <c:v>#N/A</c:v>
                </c:pt>
                <c:pt idx="268">
                  <c:v>#N/A</c:v>
                </c:pt>
                <c:pt idx="269">
                  <c:v>#N/A</c:v>
                </c:pt>
                <c:pt idx="270">
                  <c:v>#N/A</c:v>
                </c:pt>
                <c:pt idx="271">
                  <c:v>#N/A</c:v>
                </c:pt>
                <c:pt idx="272">
                  <c:v>#N/A</c:v>
                </c:pt>
                <c:pt idx="273">
                  <c:v>347.5</c:v>
                </c:pt>
                <c:pt idx="274">
                  <c:v>#N/A</c:v>
                </c:pt>
                <c:pt idx="275">
                  <c:v>#N/A</c:v>
                </c:pt>
                <c:pt idx="276">
                  <c:v>#N/A</c:v>
                </c:pt>
                <c:pt idx="277">
                  <c:v>#N/A</c:v>
                </c:pt>
                <c:pt idx="278">
                  <c:v>#N/A</c:v>
                </c:pt>
                <c:pt idx="279">
                  <c:v>#N/A</c:v>
                </c:pt>
                <c:pt idx="280">
                  <c:v>344</c:v>
                </c:pt>
                <c:pt idx="281">
                  <c:v>#N/A</c:v>
                </c:pt>
                <c:pt idx="282">
                  <c:v>#N/A</c:v>
                </c:pt>
                <c:pt idx="283">
                  <c:v>#N/A</c:v>
                </c:pt>
                <c:pt idx="284">
                  <c:v>#N/A</c:v>
                </c:pt>
                <c:pt idx="285">
                  <c:v>#N/A</c:v>
                </c:pt>
                <c:pt idx="286">
                  <c:v>#N/A</c:v>
                </c:pt>
                <c:pt idx="287">
                  <c:v>365</c:v>
                </c:pt>
                <c:pt idx="288">
                  <c:v>#N/A</c:v>
                </c:pt>
                <c:pt idx="289">
                  <c:v>#N/A</c:v>
                </c:pt>
                <c:pt idx="290">
                  <c:v>#N/A</c:v>
                </c:pt>
                <c:pt idx="291">
                  <c:v>#N/A</c:v>
                </c:pt>
                <c:pt idx="292">
                  <c:v>#N/A</c:v>
                </c:pt>
                <c:pt idx="293">
                  <c:v>#N/A</c:v>
                </c:pt>
                <c:pt idx="294">
                  <c:v>359.5</c:v>
                </c:pt>
                <c:pt idx="295">
                  <c:v>#N/A</c:v>
                </c:pt>
                <c:pt idx="296">
                  <c:v>#N/A</c:v>
                </c:pt>
                <c:pt idx="297">
                  <c:v>#N/A</c:v>
                </c:pt>
                <c:pt idx="298">
                  <c:v>#N/A</c:v>
                </c:pt>
                <c:pt idx="299">
                  <c:v>#N/A</c:v>
                </c:pt>
                <c:pt idx="300">
                  <c:v>#N/A</c:v>
                </c:pt>
                <c:pt idx="301">
                  <c:v>421.3</c:v>
                </c:pt>
                <c:pt idx="302">
                  <c:v>#N/A</c:v>
                </c:pt>
                <c:pt idx="303">
                  <c:v>#N/A</c:v>
                </c:pt>
                <c:pt idx="304">
                  <c:v>#N/A</c:v>
                </c:pt>
                <c:pt idx="305">
                  <c:v>#N/A</c:v>
                </c:pt>
                <c:pt idx="306">
                  <c:v>#N/A</c:v>
                </c:pt>
                <c:pt idx="307">
                  <c:v>#N/A</c:v>
                </c:pt>
                <c:pt idx="308">
                  <c:v>599.5</c:v>
                </c:pt>
                <c:pt idx="309">
                  <c:v>#N/A</c:v>
                </c:pt>
                <c:pt idx="310">
                  <c:v>#N/A</c:v>
                </c:pt>
                <c:pt idx="311">
                  <c:v>#N/A</c:v>
                </c:pt>
                <c:pt idx="312">
                  <c:v>#N/A</c:v>
                </c:pt>
                <c:pt idx="313">
                  <c:v>#N/A</c:v>
                </c:pt>
                <c:pt idx="314">
                  <c:v>#N/A</c:v>
                </c:pt>
                <c:pt idx="315">
                  <c:v>632.5</c:v>
                </c:pt>
                <c:pt idx="316">
                  <c:v>#N/A</c:v>
                </c:pt>
                <c:pt idx="317">
                  <c:v>#N/A</c:v>
                </c:pt>
                <c:pt idx="318">
                  <c:v>#N/A</c:v>
                </c:pt>
                <c:pt idx="319">
                  <c:v>#N/A</c:v>
                </c:pt>
                <c:pt idx="320">
                  <c:v>#N/A</c:v>
                </c:pt>
                <c:pt idx="321">
                  <c:v>#N/A</c:v>
                </c:pt>
                <c:pt idx="322">
                  <c:v>386</c:v>
                </c:pt>
                <c:pt idx="323">
                  <c:v>#N/A</c:v>
                </c:pt>
                <c:pt idx="324">
                  <c:v>#N/A</c:v>
                </c:pt>
                <c:pt idx="325">
                  <c:v>#N/A</c:v>
                </c:pt>
                <c:pt idx="326">
                  <c:v>#N/A</c:v>
                </c:pt>
                <c:pt idx="327">
                  <c:v>#N/A</c:v>
                </c:pt>
                <c:pt idx="328">
                  <c:v>#N/A</c:v>
                </c:pt>
                <c:pt idx="329">
                  <c:v>376</c:v>
                </c:pt>
                <c:pt idx="330">
                  <c:v>#N/A</c:v>
                </c:pt>
                <c:pt idx="331">
                  <c:v>#N/A</c:v>
                </c:pt>
                <c:pt idx="332">
                  <c:v>#N/A</c:v>
                </c:pt>
                <c:pt idx="333">
                  <c:v>#N/A</c:v>
                </c:pt>
                <c:pt idx="334">
                  <c:v>#N/A</c:v>
                </c:pt>
                <c:pt idx="335">
                  <c:v>#N/A</c:v>
                </c:pt>
                <c:pt idx="336">
                  <c:v>359.5</c:v>
                </c:pt>
                <c:pt idx="337">
                  <c:v>#N/A</c:v>
                </c:pt>
                <c:pt idx="338">
                  <c:v>#N/A</c:v>
                </c:pt>
                <c:pt idx="339">
                  <c:v>#N/A</c:v>
                </c:pt>
                <c:pt idx="340">
                  <c:v>#N/A</c:v>
                </c:pt>
                <c:pt idx="341">
                  <c:v>#N/A</c:v>
                </c:pt>
                <c:pt idx="342">
                  <c:v>#N/A</c:v>
                </c:pt>
                <c:pt idx="343">
                  <c:v>303</c:v>
                </c:pt>
                <c:pt idx="344">
                  <c:v>#N/A</c:v>
                </c:pt>
                <c:pt idx="345">
                  <c:v>#N/A</c:v>
                </c:pt>
                <c:pt idx="346">
                  <c:v>#N/A</c:v>
                </c:pt>
                <c:pt idx="347">
                  <c:v>#N/A</c:v>
                </c:pt>
                <c:pt idx="348">
                  <c:v>#N/A</c:v>
                </c:pt>
                <c:pt idx="349">
                  <c:v>#N/A</c:v>
                </c:pt>
                <c:pt idx="350">
                  <c:v>268.5</c:v>
                </c:pt>
                <c:pt idx="351">
                  <c:v>#N/A</c:v>
                </c:pt>
                <c:pt idx="352">
                  <c:v>#N/A</c:v>
                </c:pt>
                <c:pt idx="353">
                  <c:v>#N/A</c:v>
                </c:pt>
                <c:pt idx="354">
                  <c:v>#N/A</c:v>
                </c:pt>
                <c:pt idx="355">
                  <c:v>#N/A</c:v>
                </c:pt>
                <c:pt idx="356">
                  <c:v>#N/A</c:v>
                </c:pt>
                <c:pt idx="357">
                  <c:v>207</c:v>
                </c:pt>
                <c:pt idx="358">
                  <c:v>#N/A</c:v>
                </c:pt>
                <c:pt idx="359">
                  <c:v>#N/A</c:v>
                </c:pt>
                <c:pt idx="360">
                  <c:v>#N/A</c:v>
                </c:pt>
                <c:pt idx="361">
                  <c:v>#N/A</c:v>
                </c:pt>
                <c:pt idx="362">
                  <c:v>#N/A</c:v>
                </c:pt>
                <c:pt idx="363">
                  <c:v>#N/A</c:v>
                </c:pt>
                <c:pt idx="364">
                  <c:v>186</c:v>
                </c:pt>
              </c:numCache>
            </c:numRef>
          </c:val>
          <c:smooth val="0"/>
          <c:extLst>
            <c:ext xmlns:c16="http://schemas.microsoft.com/office/drawing/2014/chart" uri="{C3380CC4-5D6E-409C-BE32-E72D297353CC}">
              <c16:uniqueId val="{00000001-B405-40FC-B08C-1C8DA7F6C6BE}"/>
            </c:ext>
          </c:extLst>
        </c:ser>
        <c:ser>
          <c:idx val="3"/>
          <c:order val="3"/>
          <c:tx>
            <c:strRef>
              <c:f>玻璃月度周度图表!$BN$17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玻璃月度周度图表!$BN$18:$BN$382</c:f>
              <c:numCache>
                <c:formatCode>0.00_ </c:formatCode>
                <c:ptCount val="365"/>
                <c:pt idx="0">
                  <c:v>#N/A</c:v>
                </c:pt>
                <c:pt idx="1">
                  <c:v>386.8</c:v>
                </c:pt>
                <c:pt idx="2">
                  <c:v>#N/A</c:v>
                </c:pt>
                <c:pt idx="3">
                  <c:v>#N/A</c:v>
                </c:pt>
                <c:pt idx="4">
                  <c:v>#N/A</c:v>
                </c:pt>
                <c:pt idx="5">
                  <c:v>#N/A</c:v>
                </c:pt>
                <c:pt idx="6">
                  <c:v>#N/A</c:v>
                </c:pt>
                <c:pt idx="7">
                  <c:v>#N/A</c:v>
                </c:pt>
                <c:pt idx="8">
                  <c:v>401.6</c:v>
                </c:pt>
                <c:pt idx="9">
                  <c:v>#N/A</c:v>
                </c:pt>
                <c:pt idx="10">
                  <c:v>#N/A</c:v>
                </c:pt>
                <c:pt idx="11">
                  <c:v>#N/A</c:v>
                </c:pt>
                <c:pt idx="12">
                  <c:v>#N/A</c:v>
                </c:pt>
                <c:pt idx="13">
                  <c:v>#N/A</c:v>
                </c:pt>
                <c:pt idx="14">
                  <c:v>#N/A</c:v>
                </c:pt>
                <c:pt idx="15">
                  <c:v>420.2</c:v>
                </c:pt>
                <c:pt idx="16">
                  <c:v>#N/A</c:v>
                </c:pt>
                <c:pt idx="17">
                  <c:v>#N/A</c:v>
                </c:pt>
                <c:pt idx="18">
                  <c:v>#N/A</c:v>
                </c:pt>
                <c:pt idx="19">
                  <c:v>#N/A</c:v>
                </c:pt>
                <c:pt idx="20">
                  <c:v>#N/A</c:v>
                </c:pt>
                <c:pt idx="21">
                  <c:v>#N/A</c:v>
                </c:pt>
                <c:pt idx="22">
                  <c:v>488</c:v>
                </c:pt>
                <c:pt idx="23">
                  <c:v>#N/A</c:v>
                </c:pt>
                <c:pt idx="24">
                  <c:v>#N/A</c:v>
                </c:pt>
                <c:pt idx="25">
                  <c:v>#N/A</c:v>
                </c:pt>
                <c:pt idx="26">
                  <c:v>#N/A</c:v>
                </c:pt>
                <c:pt idx="27">
                  <c:v>#N/A</c:v>
                </c:pt>
                <c:pt idx="28">
                  <c:v>#N/A</c:v>
                </c:pt>
                <c:pt idx="29">
                  <c:v>521.29999999999995</c:v>
                </c:pt>
                <c:pt idx="30">
                  <c:v>#N/A</c:v>
                </c:pt>
                <c:pt idx="31">
                  <c:v>#N/A</c:v>
                </c:pt>
                <c:pt idx="32">
                  <c:v>#N/A</c:v>
                </c:pt>
                <c:pt idx="33">
                  <c:v>#N/A</c:v>
                </c:pt>
                <c:pt idx="34">
                  <c:v>#N/A</c:v>
                </c:pt>
                <c:pt idx="35">
                  <c:v>#N/A</c:v>
                </c:pt>
                <c:pt idx="36">
                  <c:v>529.79999999999995</c:v>
                </c:pt>
                <c:pt idx="37">
                  <c:v>#N/A</c:v>
                </c:pt>
                <c:pt idx="38">
                  <c:v>#N/A</c:v>
                </c:pt>
                <c:pt idx="39">
                  <c:v>#N/A</c:v>
                </c:pt>
                <c:pt idx="40">
                  <c:v>#N/A</c:v>
                </c:pt>
                <c:pt idx="41">
                  <c:v>#N/A</c:v>
                </c:pt>
                <c:pt idx="42">
                  <c:v>#N/A</c:v>
                </c:pt>
                <c:pt idx="43">
                  <c:v>557.97</c:v>
                </c:pt>
                <c:pt idx="44">
                  <c:v>#N/A</c:v>
                </c:pt>
                <c:pt idx="45">
                  <c:v>#N/A</c:v>
                </c:pt>
                <c:pt idx="46">
                  <c:v>#N/A</c:v>
                </c:pt>
                <c:pt idx="47">
                  <c:v>#N/A</c:v>
                </c:pt>
                <c:pt idx="48">
                  <c:v>#N/A</c:v>
                </c:pt>
                <c:pt idx="49">
                  <c:v>#N/A</c:v>
                </c:pt>
                <c:pt idx="50">
                  <c:v>599.49</c:v>
                </c:pt>
                <c:pt idx="51">
                  <c:v>#N/A</c:v>
                </c:pt>
                <c:pt idx="52">
                  <c:v>#N/A</c:v>
                </c:pt>
                <c:pt idx="53">
                  <c:v>#N/A</c:v>
                </c:pt>
                <c:pt idx="54">
                  <c:v>#N/A</c:v>
                </c:pt>
                <c:pt idx="55">
                  <c:v>#N/A</c:v>
                </c:pt>
                <c:pt idx="56">
                  <c:v>#N/A</c:v>
                </c:pt>
                <c:pt idx="57">
                  <c:v>592.79999999999995</c:v>
                </c:pt>
                <c:pt idx="58">
                  <c:v>#N/A</c:v>
                </c:pt>
                <c:pt idx="59">
                  <c:v>#N/A</c:v>
                </c:pt>
                <c:pt idx="60">
                  <c:v>#N/A</c:v>
                </c:pt>
                <c:pt idx="61">
                  <c:v>#N/A</c:v>
                </c:pt>
                <c:pt idx="62">
                  <c:v>#N/A</c:v>
                </c:pt>
                <c:pt idx="63">
                  <c:v>#N/A</c:v>
                </c:pt>
                <c:pt idx="64">
                  <c:v>562.38</c:v>
                </c:pt>
                <c:pt idx="65">
                  <c:v>#N/A</c:v>
                </c:pt>
                <c:pt idx="66">
                  <c:v>#N/A</c:v>
                </c:pt>
                <c:pt idx="67">
                  <c:v>#N/A</c:v>
                </c:pt>
                <c:pt idx="68">
                  <c:v>#N/A</c:v>
                </c:pt>
                <c:pt idx="69">
                  <c:v>#N/A</c:v>
                </c:pt>
                <c:pt idx="70">
                  <c:v>#N/A</c:v>
                </c:pt>
                <c:pt idx="71">
                  <c:v>518</c:v>
                </c:pt>
                <c:pt idx="72">
                  <c:v>#N/A</c:v>
                </c:pt>
                <c:pt idx="73">
                  <c:v>#N/A</c:v>
                </c:pt>
                <c:pt idx="74">
                  <c:v>#N/A</c:v>
                </c:pt>
                <c:pt idx="75">
                  <c:v>#N/A</c:v>
                </c:pt>
                <c:pt idx="76">
                  <c:v>#N/A</c:v>
                </c:pt>
                <c:pt idx="77">
                  <c:v>#N/A</c:v>
                </c:pt>
                <c:pt idx="78">
                  <c:v>487.8</c:v>
                </c:pt>
                <c:pt idx="79">
                  <c:v>#N/A</c:v>
                </c:pt>
                <c:pt idx="80">
                  <c:v>#N/A</c:v>
                </c:pt>
                <c:pt idx="81">
                  <c:v>#N/A</c:v>
                </c:pt>
                <c:pt idx="82">
                  <c:v>#N/A</c:v>
                </c:pt>
                <c:pt idx="83">
                  <c:v>#N/A</c:v>
                </c:pt>
                <c:pt idx="84">
                  <c:v>#N/A</c:v>
                </c:pt>
                <c:pt idx="85">
                  <c:v>484.7</c:v>
                </c:pt>
                <c:pt idx="86">
                  <c:v>#N/A</c:v>
                </c:pt>
                <c:pt idx="87">
                  <c:v>#N/A</c:v>
                </c:pt>
                <c:pt idx="88">
                  <c:v>#N/A</c:v>
                </c:pt>
                <c:pt idx="89">
                  <c:v>#N/A</c:v>
                </c:pt>
                <c:pt idx="90">
                  <c:v>#N/A</c:v>
                </c:pt>
                <c:pt idx="91">
                  <c:v>#N/A</c:v>
                </c:pt>
                <c:pt idx="92">
                  <c:v>445</c:v>
                </c:pt>
                <c:pt idx="93">
                  <c:v>#N/A</c:v>
                </c:pt>
                <c:pt idx="94">
                  <c:v>#N/A</c:v>
                </c:pt>
                <c:pt idx="95">
                  <c:v>#N/A</c:v>
                </c:pt>
                <c:pt idx="96">
                  <c:v>#N/A</c:v>
                </c:pt>
                <c:pt idx="97">
                  <c:v>#N/A</c:v>
                </c:pt>
                <c:pt idx="98">
                  <c:v>#N/A</c:v>
                </c:pt>
                <c:pt idx="99">
                  <c:v>536</c:v>
                </c:pt>
                <c:pt idx="100">
                  <c:v>#N/A</c:v>
                </c:pt>
                <c:pt idx="101">
                  <c:v>#N/A</c:v>
                </c:pt>
                <c:pt idx="102">
                  <c:v>#N/A</c:v>
                </c:pt>
                <c:pt idx="103">
                  <c:v>#N/A</c:v>
                </c:pt>
                <c:pt idx="104">
                  <c:v>#N/A</c:v>
                </c:pt>
                <c:pt idx="105">
                  <c:v>#N/A</c:v>
                </c:pt>
                <c:pt idx="106">
                  <c:v>616</c:v>
                </c:pt>
                <c:pt idx="107">
                  <c:v>#N/A</c:v>
                </c:pt>
                <c:pt idx="108">
                  <c:v>#N/A</c:v>
                </c:pt>
                <c:pt idx="109">
                  <c:v>#N/A</c:v>
                </c:pt>
                <c:pt idx="110">
                  <c:v>#N/A</c:v>
                </c:pt>
                <c:pt idx="111">
                  <c:v>#N/A</c:v>
                </c:pt>
                <c:pt idx="112">
                  <c:v>#N/A</c:v>
                </c:pt>
                <c:pt idx="113">
                  <c:v>599.4</c:v>
                </c:pt>
                <c:pt idx="114">
                  <c:v>#N/A</c:v>
                </c:pt>
                <c:pt idx="115">
                  <c:v>#N/A</c:v>
                </c:pt>
                <c:pt idx="116">
                  <c:v>#N/A</c:v>
                </c:pt>
                <c:pt idx="117">
                  <c:v>#N/A</c:v>
                </c:pt>
                <c:pt idx="118">
                  <c:v>#N/A</c:v>
                </c:pt>
                <c:pt idx="119">
                  <c:v>#N/A</c:v>
                </c:pt>
                <c:pt idx="120">
                  <c:v>562.9</c:v>
                </c:pt>
                <c:pt idx="121">
                  <c:v>#N/A</c:v>
                </c:pt>
                <c:pt idx="122">
                  <c:v>#N/A</c:v>
                </c:pt>
                <c:pt idx="123">
                  <c:v>#N/A</c:v>
                </c:pt>
                <c:pt idx="124">
                  <c:v>#N/A</c:v>
                </c:pt>
                <c:pt idx="125">
                  <c:v>#N/A</c:v>
                </c:pt>
                <c:pt idx="126">
                  <c:v>#N/A</c:v>
                </c:pt>
                <c:pt idx="127">
                  <c:v>513</c:v>
                </c:pt>
                <c:pt idx="128">
                  <c:v>#N/A</c:v>
                </c:pt>
                <c:pt idx="129">
                  <c:v>#N/A</c:v>
                </c:pt>
                <c:pt idx="130">
                  <c:v>#N/A</c:v>
                </c:pt>
                <c:pt idx="131">
                  <c:v>#N/A</c:v>
                </c:pt>
                <c:pt idx="132">
                  <c:v>#N/A</c:v>
                </c:pt>
                <c:pt idx="133">
                  <c:v>#N/A</c:v>
                </c:pt>
                <c:pt idx="134">
                  <c:v>441.18</c:v>
                </c:pt>
                <c:pt idx="135">
                  <c:v>#N/A</c:v>
                </c:pt>
                <c:pt idx="136">
                  <c:v>#N/A</c:v>
                </c:pt>
                <c:pt idx="137">
                  <c:v>#N/A</c:v>
                </c:pt>
                <c:pt idx="138">
                  <c:v>#N/A</c:v>
                </c:pt>
                <c:pt idx="139">
                  <c:v>#N/A</c:v>
                </c:pt>
                <c:pt idx="140">
                  <c:v>#N/A</c:v>
                </c:pt>
                <c:pt idx="141">
                  <c:v>440</c:v>
                </c:pt>
                <c:pt idx="142">
                  <c:v>#N/A</c:v>
                </c:pt>
                <c:pt idx="143">
                  <c:v>#N/A</c:v>
                </c:pt>
                <c:pt idx="144">
                  <c:v>#N/A</c:v>
                </c:pt>
                <c:pt idx="145">
                  <c:v>#N/A</c:v>
                </c:pt>
                <c:pt idx="146">
                  <c:v>#N/A</c:v>
                </c:pt>
                <c:pt idx="147">
                  <c:v>#N/A</c:v>
                </c:pt>
                <c:pt idx="148">
                  <c:v>566.85</c:v>
                </c:pt>
                <c:pt idx="149">
                  <c:v>#N/A</c:v>
                </c:pt>
                <c:pt idx="150">
                  <c:v>#N/A</c:v>
                </c:pt>
                <c:pt idx="151">
                  <c:v>#N/A</c:v>
                </c:pt>
                <c:pt idx="152">
                  <c:v>#N/A</c:v>
                </c:pt>
                <c:pt idx="153">
                  <c:v>#N/A</c:v>
                </c:pt>
                <c:pt idx="154">
                  <c:v>#N/A</c:v>
                </c:pt>
                <c:pt idx="155">
                  <c:v>599.6</c:v>
                </c:pt>
                <c:pt idx="156">
                  <c:v>#N/A</c:v>
                </c:pt>
                <c:pt idx="157">
                  <c:v>#N/A</c:v>
                </c:pt>
                <c:pt idx="158">
                  <c:v>#N/A</c:v>
                </c:pt>
                <c:pt idx="159">
                  <c:v>#N/A</c:v>
                </c:pt>
                <c:pt idx="160">
                  <c:v>#N/A</c:v>
                </c:pt>
                <c:pt idx="161">
                  <c:v>#N/A</c:v>
                </c:pt>
                <c:pt idx="162">
                  <c:v>595.09</c:v>
                </c:pt>
                <c:pt idx="163">
                  <c:v>#N/A</c:v>
                </c:pt>
                <c:pt idx="164">
                  <c:v>#N/A</c:v>
                </c:pt>
                <c:pt idx="165">
                  <c:v>#N/A</c:v>
                </c:pt>
                <c:pt idx="166">
                  <c:v>#N/A</c:v>
                </c:pt>
                <c:pt idx="167">
                  <c:v>#N/A</c:v>
                </c:pt>
                <c:pt idx="168">
                  <c:v>#N/A</c:v>
                </c:pt>
                <c:pt idx="169">
                  <c:v>565.26</c:v>
                </c:pt>
                <c:pt idx="170">
                  <c:v>#N/A</c:v>
                </c:pt>
                <c:pt idx="171">
                  <c:v>#N/A</c:v>
                </c:pt>
                <c:pt idx="172">
                  <c:v>#N/A</c:v>
                </c:pt>
                <c:pt idx="173">
                  <c:v>#N/A</c:v>
                </c:pt>
                <c:pt idx="174">
                  <c:v>#N/A</c:v>
                </c:pt>
                <c:pt idx="175">
                  <c:v>#N/A</c:v>
                </c:pt>
                <c:pt idx="176">
                  <c:v>539.30999999999995</c:v>
                </c:pt>
                <c:pt idx="177">
                  <c:v>#N/A</c:v>
                </c:pt>
                <c:pt idx="178">
                  <c:v>#N/A</c:v>
                </c:pt>
                <c:pt idx="179">
                  <c:v>#N/A</c:v>
                </c:pt>
                <c:pt idx="180">
                  <c:v>#N/A</c:v>
                </c:pt>
                <c:pt idx="181">
                  <c:v>#N/A</c:v>
                </c:pt>
                <c:pt idx="182">
                  <c:v>#N/A</c:v>
                </c:pt>
                <c:pt idx="183">
                  <c:v>543.79999999999995</c:v>
                </c:pt>
                <c:pt idx="184">
                  <c:v>#N/A</c:v>
                </c:pt>
                <c:pt idx="185">
                  <c:v>#N/A</c:v>
                </c:pt>
                <c:pt idx="186">
                  <c:v>#N/A</c:v>
                </c:pt>
                <c:pt idx="187">
                  <c:v>#N/A</c:v>
                </c:pt>
                <c:pt idx="188">
                  <c:v>#N/A</c:v>
                </c:pt>
                <c:pt idx="189">
                  <c:v>#N/A</c:v>
                </c:pt>
                <c:pt idx="190">
                  <c:v>577.4</c:v>
                </c:pt>
                <c:pt idx="191">
                  <c:v>#N/A</c:v>
                </c:pt>
                <c:pt idx="192">
                  <c:v>#N/A</c:v>
                </c:pt>
                <c:pt idx="193">
                  <c:v>#N/A</c:v>
                </c:pt>
                <c:pt idx="194">
                  <c:v>#N/A</c:v>
                </c:pt>
                <c:pt idx="195">
                  <c:v>#N/A</c:v>
                </c:pt>
                <c:pt idx="196">
                  <c:v>#N/A</c:v>
                </c:pt>
                <c:pt idx="197">
                  <c:v>603.1</c:v>
                </c:pt>
                <c:pt idx="198">
                  <c:v>#N/A</c:v>
                </c:pt>
                <c:pt idx="199">
                  <c:v>#N/A</c:v>
                </c:pt>
                <c:pt idx="200">
                  <c:v>#N/A</c:v>
                </c:pt>
                <c:pt idx="201">
                  <c:v>#N/A</c:v>
                </c:pt>
                <c:pt idx="202">
                  <c:v>#N/A</c:v>
                </c:pt>
                <c:pt idx="203">
                  <c:v>#N/A</c:v>
                </c:pt>
                <c:pt idx="204">
                  <c:v>595.20000000000005</c:v>
                </c:pt>
                <c:pt idx="205">
                  <c:v>#N/A</c:v>
                </c:pt>
                <c:pt idx="206">
                  <c:v>#N/A</c:v>
                </c:pt>
                <c:pt idx="207">
                  <c:v>#N/A</c:v>
                </c:pt>
                <c:pt idx="208">
                  <c:v>#N/A</c:v>
                </c:pt>
                <c:pt idx="209">
                  <c:v>#N/A</c:v>
                </c:pt>
                <c:pt idx="210">
                  <c:v>#N/A</c:v>
                </c:pt>
                <c:pt idx="211">
                  <c:v>551.92999999999995</c:v>
                </c:pt>
                <c:pt idx="212">
                  <c:v>#N/A</c:v>
                </c:pt>
                <c:pt idx="213">
                  <c:v>#N/A</c:v>
                </c:pt>
                <c:pt idx="214">
                  <c:v>#N/A</c:v>
                </c:pt>
                <c:pt idx="215">
                  <c:v>#N/A</c:v>
                </c:pt>
                <c:pt idx="216">
                  <c:v>#N/A</c:v>
                </c:pt>
                <c:pt idx="217">
                  <c:v>#N/A</c:v>
                </c:pt>
                <c:pt idx="218">
                  <c:v>533.29999999999995</c:v>
                </c:pt>
                <c:pt idx="219">
                  <c:v>#N/A</c:v>
                </c:pt>
                <c:pt idx="220">
                  <c:v>#N/A</c:v>
                </c:pt>
                <c:pt idx="221">
                  <c:v>#N/A</c:v>
                </c:pt>
                <c:pt idx="222">
                  <c:v>#N/A</c:v>
                </c:pt>
                <c:pt idx="223">
                  <c:v>#N/A</c:v>
                </c:pt>
                <c:pt idx="224">
                  <c:v>#N/A</c:v>
                </c:pt>
                <c:pt idx="225">
                  <c:v>536.6</c:v>
                </c:pt>
                <c:pt idx="226">
                  <c:v>#N/A</c:v>
                </c:pt>
                <c:pt idx="227">
                  <c:v>#N/A</c:v>
                </c:pt>
                <c:pt idx="228">
                  <c:v>#N/A</c:v>
                </c:pt>
                <c:pt idx="229">
                  <c:v>#N/A</c:v>
                </c:pt>
                <c:pt idx="230">
                  <c:v>#N/A</c:v>
                </c:pt>
                <c:pt idx="231">
                  <c:v>#N/A</c:v>
                </c:pt>
                <c:pt idx="232">
                  <c:v>496.9</c:v>
                </c:pt>
                <c:pt idx="233">
                  <c:v>#N/A</c:v>
                </c:pt>
                <c:pt idx="234">
                  <c:v>#N/A</c:v>
                </c:pt>
                <c:pt idx="235">
                  <c:v>#N/A</c:v>
                </c:pt>
                <c:pt idx="236">
                  <c:v>#N/A</c:v>
                </c:pt>
                <c:pt idx="237">
                  <c:v>#N/A</c:v>
                </c:pt>
                <c:pt idx="238">
                  <c:v>#N/A</c:v>
                </c:pt>
                <c:pt idx="239">
                  <c:v>504.2</c:v>
                </c:pt>
                <c:pt idx="240">
                  <c:v>#N/A</c:v>
                </c:pt>
                <c:pt idx="241">
                  <c:v>#N/A</c:v>
                </c:pt>
                <c:pt idx="242">
                  <c:v>#N/A</c:v>
                </c:pt>
                <c:pt idx="243">
                  <c:v>#N/A</c:v>
                </c:pt>
                <c:pt idx="244">
                  <c:v>#N/A</c:v>
                </c:pt>
                <c:pt idx="245">
                  <c:v>#N/A</c:v>
                </c:pt>
                <c:pt idx="246">
                  <c:v>431</c:v>
                </c:pt>
                <c:pt idx="247">
                  <c:v>#N/A</c:v>
                </c:pt>
                <c:pt idx="248">
                  <c:v>#N/A</c:v>
                </c:pt>
                <c:pt idx="249">
                  <c:v>#N/A</c:v>
                </c:pt>
                <c:pt idx="250">
                  <c:v>#N/A</c:v>
                </c:pt>
                <c:pt idx="251">
                  <c:v>#N/A</c:v>
                </c:pt>
                <c:pt idx="252">
                  <c:v>#N/A</c:v>
                </c:pt>
                <c:pt idx="253">
                  <c:v>410.8</c:v>
                </c:pt>
                <c:pt idx="254">
                  <c:v>#N/A</c:v>
                </c:pt>
                <c:pt idx="255">
                  <c:v>#N/A</c:v>
                </c:pt>
                <c:pt idx="256">
                  <c:v>#N/A</c:v>
                </c:pt>
                <c:pt idx="257">
                  <c:v>#N/A</c:v>
                </c:pt>
                <c:pt idx="258">
                  <c:v>#N/A</c:v>
                </c:pt>
                <c:pt idx="259">
                  <c:v>#N/A</c:v>
                </c:pt>
                <c:pt idx="260">
                  <c:v>395.7</c:v>
                </c:pt>
                <c:pt idx="261">
                  <c:v>#N/A</c:v>
                </c:pt>
                <c:pt idx="262">
                  <c:v>#N/A</c:v>
                </c:pt>
                <c:pt idx="263">
                  <c:v>#N/A</c:v>
                </c:pt>
                <c:pt idx="264">
                  <c:v>#N/A</c:v>
                </c:pt>
                <c:pt idx="265">
                  <c:v>#N/A</c:v>
                </c:pt>
                <c:pt idx="266">
                  <c:v>#N/A</c:v>
                </c:pt>
                <c:pt idx="267">
                  <c:v>438</c:v>
                </c:pt>
                <c:pt idx="268">
                  <c:v>#N/A</c:v>
                </c:pt>
                <c:pt idx="269">
                  <c:v>#N/A</c:v>
                </c:pt>
                <c:pt idx="270">
                  <c:v>#N/A</c:v>
                </c:pt>
                <c:pt idx="271">
                  <c:v>#N/A</c:v>
                </c:pt>
                <c:pt idx="272">
                  <c:v>#N/A</c:v>
                </c:pt>
                <c:pt idx="273">
                  <c:v>#N/A</c:v>
                </c:pt>
                <c:pt idx="274">
                  <c:v>532.29999999999995</c:v>
                </c:pt>
                <c:pt idx="275">
                  <c:v>#N/A</c:v>
                </c:pt>
                <c:pt idx="276">
                  <c:v>#N/A</c:v>
                </c:pt>
                <c:pt idx="277">
                  <c:v>#N/A</c:v>
                </c:pt>
                <c:pt idx="278">
                  <c:v>#N/A</c:v>
                </c:pt>
                <c:pt idx="279">
                  <c:v>#N/A</c:v>
                </c:pt>
                <c:pt idx="280">
                  <c:v>#N/A</c:v>
                </c:pt>
                <c:pt idx="281">
                  <c:v>589</c:v>
                </c:pt>
                <c:pt idx="282">
                  <c:v>#N/A</c:v>
                </c:pt>
                <c:pt idx="283">
                  <c:v>#N/A</c:v>
                </c:pt>
                <c:pt idx="284">
                  <c:v>#N/A</c:v>
                </c:pt>
                <c:pt idx="285">
                  <c:v>#N/A</c:v>
                </c:pt>
                <c:pt idx="286">
                  <c:v>#N/A</c:v>
                </c:pt>
                <c:pt idx="287">
                  <c:v>#N/A</c:v>
                </c:pt>
                <c:pt idx="288">
                  <c:v>548.70000000000005</c:v>
                </c:pt>
                <c:pt idx="289">
                  <c:v>#N/A</c:v>
                </c:pt>
                <c:pt idx="290">
                  <c:v>#N/A</c:v>
                </c:pt>
                <c:pt idx="291">
                  <c:v>#N/A</c:v>
                </c:pt>
                <c:pt idx="292">
                  <c:v>#N/A</c:v>
                </c:pt>
                <c:pt idx="293">
                  <c:v>#N/A</c:v>
                </c:pt>
                <c:pt idx="294">
                  <c:v>#N/A</c:v>
                </c:pt>
                <c:pt idx="295">
                  <c:v>479.7</c:v>
                </c:pt>
                <c:pt idx="296">
                  <c:v>#N/A</c:v>
                </c:pt>
                <c:pt idx="297">
                  <c:v>#N/A</c:v>
                </c:pt>
                <c:pt idx="298">
                  <c:v>#N/A</c:v>
                </c:pt>
                <c:pt idx="299">
                  <c:v>#N/A</c:v>
                </c:pt>
                <c:pt idx="300">
                  <c:v>#N/A</c:v>
                </c:pt>
                <c:pt idx="301">
                  <c:v>#N/A</c:v>
                </c:pt>
                <c:pt idx="302">
                  <c:v>377.5</c:v>
                </c:pt>
                <c:pt idx="303">
                  <c:v>#N/A</c:v>
                </c:pt>
                <c:pt idx="304">
                  <c:v>#N/A</c:v>
                </c:pt>
                <c:pt idx="305">
                  <c:v>#N/A</c:v>
                </c:pt>
                <c:pt idx="306">
                  <c:v>#N/A</c:v>
                </c:pt>
                <c:pt idx="307">
                  <c:v>#N/A</c:v>
                </c:pt>
                <c:pt idx="308">
                  <c:v>#N/A</c:v>
                </c:pt>
                <c:pt idx="309">
                  <c:v>294</c:v>
                </c:pt>
                <c:pt idx="310">
                  <c:v>#N/A</c:v>
                </c:pt>
                <c:pt idx="311">
                  <c:v>#N/A</c:v>
                </c:pt>
                <c:pt idx="312">
                  <c:v>#N/A</c:v>
                </c:pt>
                <c:pt idx="313">
                  <c:v>#N/A</c:v>
                </c:pt>
                <c:pt idx="314">
                  <c:v>#N/A</c:v>
                </c:pt>
                <c:pt idx="315">
                  <c:v>#N/A</c:v>
                </c:pt>
                <c:pt idx="316">
                  <c:v>238.2</c:v>
                </c:pt>
                <c:pt idx="317">
                  <c:v>#N/A</c:v>
                </c:pt>
                <c:pt idx="318">
                  <c:v>#N/A</c:v>
                </c:pt>
                <c:pt idx="319">
                  <c:v>#N/A</c:v>
                </c:pt>
                <c:pt idx="320">
                  <c:v>#N/A</c:v>
                </c:pt>
                <c:pt idx="321">
                  <c:v>#N/A</c:v>
                </c:pt>
                <c:pt idx="322">
                  <c:v>#N/A</c:v>
                </c:pt>
                <c:pt idx="323">
                  <c:v>361.5</c:v>
                </c:pt>
                <c:pt idx="324">
                  <c:v>#N/A</c:v>
                </c:pt>
                <c:pt idx="325">
                  <c:v>#N/A</c:v>
                </c:pt>
                <c:pt idx="326">
                  <c:v>#N/A</c:v>
                </c:pt>
                <c:pt idx="327">
                  <c:v>#N/A</c:v>
                </c:pt>
                <c:pt idx="328">
                  <c:v>#N/A</c:v>
                </c:pt>
                <c:pt idx="329">
                  <c:v>#N/A</c:v>
                </c:pt>
                <c:pt idx="330">
                  <c:v>140.19999999999999</c:v>
                </c:pt>
                <c:pt idx="331">
                  <c:v>#N/A</c:v>
                </c:pt>
                <c:pt idx="332">
                  <c:v>#N/A</c:v>
                </c:pt>
                <c:pt idx="333">
                  <c:v>#N/A</c:v>
                </c:pt>
                <c:pt idx="334">
                  <c:v>#N/A</c:v>
                </c:pt>
                <c:pt idx="335">
                  <c:v>#N/A</c:v>
                </c:pt>
                <c:pt idx="336">
                  <c:v>#N/A</c:v>
                </c:pt>
                <c:pt idx="337">
                  <c:v>140.19999999999999</c:v>
                </c:pt>
                <c:pt idx="338">
                  <c:v>#N/A</c:v>
                </c:pt>
                <c:pt idx="339">
                  <c:v>#N/A</c:v>
                </c:pt>
                <c:pt idx="340">
                  <c:v>#N/A</c:v>
                </c:pt>
                <c:pt idx="341">
                  <c:v>#N/A</c:v>
                </c:pt>
                <c:pt idx="342">
                  <c:v>#N/A</c:v>
                </c:pt>
                <c:pt idx="343">
                  <c:v>#N/A</c:v>
                </c:pt>
                <c:pt idx="344">
                  <c:v>187.3</c:v>
                </c:pt>
                <c:pt idx="345">
                  <c:v>#N/A</c:v>
                </c:pt>
                <c:pt idx="346">
                  <c:v>#N/A</c:v>
                </c:pt>
                <c:pt idx="347">
                  <c:v>#N/A</c:v>
                </c:pt>
                <c:pt idx="348">
                  <c:v>#N/A</c:v>
                </c:pt>
                <c:pt idx="349">
                  <c:v>#N/A</c:v>
                </c:pt>
                <c:pt idx="350">
                  <c:v>#N/A</c:v>
                </c:pt>
                <c:pt idx="351">
                  <c:v>270.82</c:v>
                </c:pt>
                <c:pt idx="352">
                  <c:v>#N/A</c:v>
                </c:pt>
                <c:pt idx="353">
                  <c:v>#N/A</c:v>
                </c:pt>
                <c:pt idx="354">
                  <c:v>#N/A</c:v>
                </c:pt>
                <c:pt idx="355">
                  <c:v>#N/A</c:v>
                </c:pt>
                <c:pt idx="356">
                  <c:v>#N/A</c:v>
                </c:pt>
                <c:pt idx="357">
                  <c:v>#N/A</c:v>
                </c:pt>
                <c:pt idx="358">
                  <c:v>312.10000000000002</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B405-40FC-B08C-1C8DA7F6C6BE}"/>
            </c:ext>
          </c:extLst>
        </c:ser>
        <c:ser>
          <c:idx val="4"/>
          <c:order val="4"/>
          <c:tx>
            <c:strRef>
              <c:f>玻璃月度周度图表!$BM$17</c:f>
              <c:strCache>
                <c:ptCount val="1"/>
                <c:pt idx="0">
                  <c:v>2023</c:v>
                </c:pt>
              </c:strCache>
            </c:strRef>
          </c:tx>
          <c:spPr>
            <a:ln w="28575" cap="rnd">
              <a:solidFill>
                <a:srgbClr val="0070C0"/>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玻璃月度周度图表!$BM$18:$BM$382</c:f>
              <c:numCache>
                <c:formatCode>0.00_ </c:formatCode>
                <c:ptCount val="365"/>
                <c:pt idx="0">
                  <c:v>#N/A</c:v>
                </c:pt>
                <c:pt idx="1">
                  <c:v>#N/A</c:v>
                </c:pt>
                <c:pt idx="2">
                  <c:v>263.7</c:v>
                </c:pt>
                <c:pt idx="3">
                  <c:v>#N/A</c:v>
                </c:pt>
                <c:pt idx="4">
                  <c:v>#N/A</c:v>
                </c:pt>
                <c:pt idx="5">
                  <c:v>#N/A</c:v>
                </c:pt>
                <c:pt idx="6">
                  <c:v>#N/A</c:v>
                </c:pt>
                <c:pt idx="7">
                  <c:v>#N/A</c:v>
                </c:pt>
                <c:pt idx="8">
                  <c:v>#N/A</c:v>
                </c:pt>
                <c:pt idx="9">
                  <c:v>263.39999999999998</c:v>
                </c:pt>
                <c:pt idx="10">
                  <c:v>#N/A</c:v>
                </c:pt>
                <c:pt idx="11">
                  <c:v>#N/A</c:v>
                </c:pt>
                <c:pt idx="12">
                  <c:v>#N/A</c:v>
                </c:pt>
                <c:pt idx="13">
                  <c:v>#N/A</c:v>
                </c:pt>
                <c:pt idx="14">
                  <c:v>#N/A</c:v>
                </c:pt>
                <c:pt idx="15">
                  <c:v>#N/A</c:v>
                </c:pt>
                <c:pt idx="16">
                  <c:v>237.6</c:v>
                </c:pt>
                <c:pt idx="17">
                  <c:v>#N/A</c:v>
                </c:pt>
                <c:pt idx="18">
                  <c:v>#N/A</c:v>
                </c:pt>
                <c:pt idx="19">
                  <c:v>#N/A</c:v>
                </c:pt>
                <c:pt idx="20">
                  <c:v>#N/A</c:v>
                </c:pt>
                <c:pt idx="21">
                  <c:v>#N/A</c:v>
                </c:pt>
                <c:pt idx="22">
                  <c:v>#N/A</c:v>
                </c:pt>
                <c:pt idx="23">
                  <c:v>226.2</c:v>
                </c:pt>
                <c:pt idx="24">
                  <c:v>#N/A</c:v>
                </c:pt>
                <c:pt idx="25">
                  <c:v>#N/A</c:v>
                </c:pt>
                <c:pt idx="26">
                  <c:v>#N/A</c:v>
                </c:pt>
                <c:pt idx="27">
                  <c:v>#N/A</c:v>
                </c:pt>
                <c:pt idx="28">
                  <c:v>#N/A</c:v>
                </c:pt>
                <c:pt idx="29">
                  <c:v>#N/A</c:v>
                </c:pt>
                <c:pt idx="30">
                  <c:v>350.1</c:v>
                </c:pt>
                <c:pt idx="31">
                  <c:v>#N/A</c:v>
                </c:pt>
                <c:pt idx="32">
                  <c:v>#N/A</c:v>
                </c:pt>
                <c:pt idx="33">
                  <c:v>#N/A</c:v>
                </c:pt>
                <c:pt idx="34">
                  <c:v>#N/A</c:v>
                </c:pt>
                <c:pt idx="35">
                  <c:v>#N/A</c:v>
                </c:pt>
                <c:pt idx="36">
                  <c:v>#N/A</c:v>
                </c:pt>
                <c:pt idx="37">
                  <c:v>392</c:v>
                </c:pt>
                <c:pt idx="38">
                  <c:v>#N/A</c:v>
                </c:pt>
                <c:pt idx="39">
                  <c:v>#N/A</c:v>
                </c:pt>
                <c:pt idx="40">
                  <c:v>#N/A</c:v>
                </c:pt>
                <c:pt idx="41">
                  <c:v>#N/A</c:v>
                </c:pt>
                <c:pt idx="42">
                  <c:v>#N/A</c:v>
                </c:pt>
                <c:pt idx="43">
                  <c:v>#N/A</c:v>
                </c:pt>
                <c:pt idx="44">
                  <c:v>449.8</c:v>
                </c:pt>
                <c:pt idx="45">
                  <c:v>#N/A</c:v>
                </c:pt>
                <c:pt idx="46">
                  <c:v>#N/A</c:v>
                </c:pt>
                <c:pt idx="47">
                  <c:v>#N/A</c:v>
                </c:pt>
                <c:pt idx="48">
                  <c:v>#N/A</c:v>
                </c:pt>
                <c:pt idx="49">
                  <c:v>#N/A</c:v>
                </c:pt>
                <c:pt idx="50">
                  <c:v>#N/A</c:v>
                </c:pt>
                <c:pt idx="51">
                  <c:v>463.9</c:v>
                </c:pt>
                <c:pt idx="52">
                  <c:v>#N/A</c:v>
                </c:pt>
                <c:pt idx="53">
                  <c:v>#N/A</c:v>
                </c:pt>
                <c:pt idx="54">
                  <c:v>#N/A</c:v>
                </c:pt>
                <c:pt idx="55">
                  <c:v>#N/A</c:v>
                </c:pt>
                <c:pt idx="56">
                  <c:v>#N/A</c:v>
                </c:pt>
                <c:pt idx="57">
                  <c:v>#N/A</c:v>
                </c:pt>
                <c:pt idx="58">
                  <c:v>449.8</c:v>
                </c:pt>
                <c:pt idx="59">
                  <c:v>#N/A</c:v>
                </c:pt>
                <c:pt idx="60">
                  <c:v>#N/A</c:v>
                </c:pt>
                <c:pt idx="61">
                  <c:v>#N/A</c:v>
                </c:pt>
                <c:pt idx="62">
                  <c:v>#N/A</c:v>
                </c:pt>
                <c:pt idx="63">
                  <c:v>#N/A</c:v>
                </c:pt>
                <c:pt idx="64">
                  <c:v>#N/A</c:v>
                </c:pt>
                <c:pt idx="65">
                  <c:v>414.8</c:v>
                </c:pt>
                <c:pt idx="66">
                  <c:v>#N/A</c:v>
                </c:pt>
                <c:pt idx="67">
                  <c:v>#N/A</c:v>
                </c:pt>
                <c:pt idx="68">
                  <c:v>#N/A</c:v>
                </c:pt>
                <c:pt idx="69">
                  <c:v>#N/A</c:v>
                </c:pt>
                <c:pt idx="70">
                  <c:v>#N/A</c:v>
                </c:pt>
                <c:pt idx="71">
                  <c:v>#N/A</c:v>
                </c:pt>
                <c:pt idx="72">
                  <c:v>396</c:v>
                </c:pt>
                <c:pt idx="73">
                  <c:v>#N/A</c:v>
                </c:pt>
                <c:pt idx="74">
                  <c:v>#N/A</c:v>
                </c:pt>
                <c:pt idx="75">
                  <c:v>#N/A</c:v>
                </c:pt>
                <c:pt idx="76">
                  <c:v>#N/A</c:v>
                </c:pt>
                <c:pt idx="77">
                  <c:v>#N/A</c:v>
                </c:pt>
                <c:pt idx="78">
                  <c:v>#N/A</c:v>
                </c:pt>
                <c:pt idx="79">
                  <c:v>422.5</c:v>
                </c:pt>
                <c:pt idx="80">
                  <c:v>#N/A</c:v>
                </c:pt>
                <c:pt idx="81">
                  <c:v>#N/A</c:v>
                </c:pt>
                <c:pt idx="82">
                  <c:v>#N/A</c:v>
                </c:pt>
                <c:pt idx="83">
                  <c:v>#N/A</c:v>
                </c:pt>
                <c:pt idx="84">
                  <c:v>#N/A</c:v>
                </c:pt>
                <c:pt idx="85">
                  <c:v>#N/A</c:v>
                </c:pt>
                <c:pt idx="86">
                  <c:v>474.4</c:v>
                </c:pt>
                <c:pt idx="87">
                  <c:v>#N/A</c:v>
                </c:pt>
                <c:pt idx="88">
                  <c:v>#N/A</c:v>
                </c:pt>
                <c:pt idx="89">
                  <c:v>#N/A</c:v>
                </c:pt>
                <c:pt idx="90">
                  <c:v>#N/A</c:v>
                </c:pt>
                <c:pt idx="91">
                  <c:v>#N/A</c:v>
                </c:pt>
                <c:pt idx="92">
                  <c:v>#N/A</c:v>
                </c:pt>
                <c:pt idx="93">
                  <c:v>417.7</c:v>
                </c:pt>
                <c:pt idx="94">
                  <c:v>#N/A</c:v>
                </c:pt>
                <c:pt idx="95">
                  <c:v>#N/A</c:v>
                </c:pt>
                <c:pt idx="96">
                  <c:v>#N/A</c:v>
                </c:pt>
                <c:pt idx="97">
                  <c:v>#N/A</c:v>
                </c:pt>
                <c:pt idx="98">
                  <c:v>#N/A</c:v>
                </c:pt>
                <c:pt idx="99">
                  <c:v>#N/A</c:v>
                </c:pt>
                <c:pt idx="100">
                  <c:v>417.3</c:v>
                </c:pt>
                <c:pt idx="101">
                  <c:v>#N/A</c:v>
                </c:pt>
                <c:pt idx="102">
                  <c:v>#N/A</c:v>
                </c:pt>
                <c:pt idx="103">
                  <c:v>#N/A</c:v>
                </c:pt>
                <c:pt idx="104">
                  <c:v>#N/A</c:v>
                </c:pt>
                <c:pt idx="105">
                  <c:v>#N/A</c:v>
                </c:pt>
                <c:pt idx="106">
                  <c:v>#N/A</c:v>
                </c:pt>
                <c:pt idx="107">
                  <c:v>388.6</c:v>
                </c:pt>
                <c:pt idx="108">
                  <c:v>#N/A</c:v>
                </c:pt>
                <c:pt idx="109">
                  <c:v>#N/A</c:v>
                </c:pt>
                <c:pt idx="110">
                  <c:v>#N/A</c:v>
                </c:pt>
                <c:pt idx="111">
                  <c:v>#N/A</c:v>
                </c:pt>
                <c:pt idx="112">
                  <c:v>#N/A</c:v>
                </c:pt>
                <c:pt idx="113">
                  <c:v>#N/A</c:v>
                </c:pt>
                <c:pt idx="114">
                  <c:v>366.3</c:v>
                </c:pt>
                <c:pt idx="115">
                  <c:v>#N/A</c:v>
                </c:pt>
                <c:pt idx="116">
                  <c:v>#N/A</c:v>
                </c:pt>
                <c:pt idx="117">
                  <c:v>#N/A</c:v>
                </c:pt>
                <c:pt idx="118">
                  <c:v>#N/A</c:v>
                </c:pt>
                <c:pt idx="119">
                  <c:v>#N/A</c:v>
                </c:pt>
                <c:pt idx="120">
                  <c:v>#N/A</c:v>
                </c:pt>
                <c:pt idx="121">
                  <c:v>425.7</c:v>
                </c:pt>
                <c:pt idx="122">
                  <c:v>#N/A</c:v>
                </c:pt>
                <c:pt idx="123">
                  <c:v>#N/A</c:v>
                </c:pt>
                <c:pt idx="124">
                  <c:v>#N/A</c:v>
                </c:pt>
                <c:pt idx="125">
                  <c:v>#N/A</c:v>
                </c:pt>
                <c:pt idx="126">
                  <c:v>#N/A</c:v>
                </c:pt>
                <c:pt idx="127">
                  <c:v>#N/A</c:v>
                </c:pt>
                <c:pt idx="128">
                  <c:v>365</c:v>
                </c:pt>
                <c:pt idx="129">
                  <c:v>#N/A</c:v>
                </c:pt>
                <c:pt idx="130">
                  <c:v>#N/A</c:v>
                </c:pt>
                <c:pt idx="131">
                  <c:v>#N/A</c:v>
                </c:pt>
                <c:pt idx="132">
                  <c:v>#N/A</c:v>
                </c:pt>
                <c:pt idx="133">
                  <c:v>#N/A</c:v>
                </c:pt>
                <c:pt idx="134">
                  <c:v>#N/A</c:v>
                </c:pt>
                <c:pt idx="135">
                  <c:v>302.10000000000002</c:v>
                </c:pt>
                <c:pt idx="136">
                  <c:v>#N/A</c:v>
                </c:pt>
                <c:pt idx="137">
                  <c:v>#N/A</c:v>
                </c:pt>
                <c:pt idx="138">
                  <c:v>#N/A</c:v>
                </c:pt>
                <c:pt idx="139">
                  <c:v>#N/A</c:v>
                </c:pt>
                <c:pt idx="140">
                  <c:v>#N/A</c:v>
                </c:pt>
                <c:pt idx="141">
                  <c:v>#N/A</c:v>
                </c:pt>
                <c:pt idx="142">
                  <c:v>277.2</c:v>
                </c:pt>
                <c:pt idx="143">
                  <c:v>#N/A</c:v>
                </c:pt>
                <c:pt idx="144">
                  <c:v>#N/A</c:v>
                </c:pt>
                <c:pt idx="145">
                  <c:v>#N/A</c:v>
                </c:pt>
                <c:pt idx="146">
                  <c:v>#N/A</c:v>
                </c:pt>
                <c:pt idx="147">
                  <c:v>#N/A</c:v>
                </c:pt>
                <c:pt idx="148">
                  <c:v>#N/A</c:v>
                </c:pt>
                <c:pt idx="149">
                  <c:v>329.6</c:v>
                </c:pt>
                <c:pt idx="150">
                  <c:v>#N/A</c:v>
                </c:pt>
                <c:pt idx="151">
                  <c:v>#N/A</c:v>
                </c:pt>
                <c:pt idx="152">
                  <c:v>#N/A</c:v>
                </c:pt>
                <c:pt idx="153">
                  <c:v>#N/A</c:v>
                </c:pt>
                <c:pt idx="154">
                  <c:v>#N/A</c:v>
                </c:pt>
                <c:pt idx="155">
                  <c:v>#N/A</c:v>
                </c:pt>
                <c:pt idx="156">
                  <c:v>329</c:v>
                </c:pt>
                <c:pt idx="157">
                  <c:v>#N/A</c:v>
                </c:pt>
                <c:pt idx="158">
                  <c:v>#N/A</c:v>
                </c:pt>
                <c:pt idx="159">
                  <c:v>#N/A</c:v>
                </c:pt>
                <c:pt idx="160">
                  <c:v>#N/A</c:v>
                </c:pt>
                <c:pt idx="161">
                  <c:v>#N/A</c:v>
                </c:pt>
                <c:pt idx="162">
                  <c:v>#N/A</c:v>
                </c:pt>
                <c:pt idx="163">
                  <c:v>324.10000000000002</c:v>
                </c:pt>
                <c:pt idx="164">
                  <c:v>#N/A</c:v>
                </c:pt>
                <c:pt idx="165">
                  <c:v>#N/A</c:v>
                </c:pt>
                <c:pt idx="166">
                  <c:v>#N/A</c:v>
                </c:pt>
                <c:pt idx="167">
                  <c:v>#N/A</c:v>
                </c:pt>
                <c:pt idx="168">
                  <c:v>#N/A</c:v>
                </c:pt>
                <c:pt idx="169">
                  <c:v>#N/A</c:v>
                </c:pt>
                <c:pt idx="170">
                  <c:v>441.1</c:v>
                </c:pt>
                <c:pt idx="171">
                  <c:v>#N/A</c:v>
                </c:pt>
                <c:pt idx="172">
                  <c:v>#N/A</c:v>
                </c:pt>
                <c:pt idx="173">
                  <c:v>#N/A</c:v>
                </c:pt>
                <c:pt idx="174">
                  <c:v>#N/A</c:v>
                </c:pt>
                <c:pt idx="175">
                  <c:v>#N/A</c:v>
                </c:pt>
                <c:pt idx="176">
                  <c:v>#N/A</c:v>
                </c:pt>
                <c:pt idx="177">
                  <c:v>509.7</c:v>
                </c:pt>
                <c:pt idx="178">
                  <c:v>#N/A</c:v>
                </c:pt>
                <c:pt idx="179">
                  <c:v>#N/A</c:v>
                </c:pt>
                <c:pt idx="180">
                  <c:v>#N/A</c:v>
                </c:pt>
                <c:pt idx="181">
                  <c:v>#N/A</c:v>
                </c:pt>
                <c:pt idx="182">
                  <c:v>#N/A</c:v>
                </c:pt>
                <c:pt idx="183">
                  <c:v>#N/A</c:v>
                </c:pt>
                <c:pt idx="184">
                  <c:v>505.2</c:v>
                </c:pt>
                <c:pt idx="185">
                  <c:v>#N/A</c:v>
                </c:pt>
                <c:pt idx="186">
                  <c:v>#N/A</c:v>
                </c:pt>
                <c:pt idx="187">
                  <c:v>#N/A</c:v>
                </c:pt>
                <c:pt idx="188">
                  <c:v>#N/A</c:v>
                </c:pt>
                <c:pt idx="189">
                  <c:v>#N/A</c:v>
                </c:pt>
                <c:pt idx="190">
                  <c:v>#N/A</c:v>
                </c:pt>
                <c:pt idx="191">
                  <c:v>468.6</c:v>
                </c:pt>
                <c:pt idx="192">
                  <c:v>#N/A</c:v>
                </c:pt>
                <c:pt idx="193">
                  <c:v>#N/A</c:v>
                </c:pt>
                <c:pt idx="194">
                  <c:v>#N/A</c:v>
                </c:pt>
                <c:pt idx="195">
                  <c:v>#N/A</c:v>
                </c:pt>
                <c:pt idx="196">
                  <c:v>#N/A</c:v>
                </c:pt>
                <c:pt idx="197">
                  <c:v>#N/A</c:v>
                </c:pt>
                <c:pt idx="198">
                  <c:v>465</c:v>
                </c:pt>
                <c:pt idx="199">
                  <c:v>#N/A</c:v>
                </c:pt>
                <c:pt idx="200">
                  <c:v>#N/A</c:v>
                </c:pt>
                <c:pt idx="201">
                  <c:v>#N/A</c:v>
                </c:pt>
                <c:pt idx="202">
                  <c:v>#N/A</c:v>
                </c:pt>
                <c:pt idx="203">
                  <c:v>#N/A</c:v>
                </c:pt>
                <c:pt idx="204">
                  <c:v>#N/A</c:v>
                </c:pt>
                <c:pt idx="205">
                  <c:v>483.6</c:v>
                </c:pt>
                <c:pt idx="206">
                  <c:v>#N/A</c:v>
                </c:pt>
                <c:pt idx="207">
                  <c:v>#N/A</c:v>
                </c:pt>
                <c:pt idx="208">
                  <c:v>#N/A</c:v>
                </c:pt>
                <c:pt idx="209">
                  <c:v>#N/A</c:v>
                </c:pt>
                <c:pt idx="210">
                  <c:v>#N/A</c:v>
                </c:pt>
                <c:pt idx="211">
                  <c:v>#N/A</c:v>
                </c:pt>
                <c:pt idx="212">
                  <c:v>465</c:v>
                </c:pt>
                <c:pt idx="213">
                  <c:v>#N/A</c:v>
                </c:pt>
                <c:pt idx="214">
                  <c:v>#N/A</c:v>
                </c:pt>
                <c:pt idx="215">
                  <c:v>#N/A</c:v>
                </c:pt>
                <c:pt idx="216">
                  <c:v>#N/A</c:v>
                </c:pt>
                <c:pt idx="217">
                  <c:v>#N/A</c:v>
                </c:pt>
                <c:pt idx="218">
                  <c:v>#N/A</c:v>
                </c:pt>
                <c:pt idx="219">
                  <c:v>362.45</c:v>
                </c:pt>
                <c:pt idx="220">
                  <c:v>#N/A</c:v>
                </c:pt>
                <c:pt idx="221">
                  <c:v>#N/A</c:v>
                </c:pt>
                <c:pt idx="222">
                  <c:v>#N/A</c:v>
                </c:pt>
                <c:pt idx="223">
                  <c:v>#N/A</c:v>
                </c:pt>
                <c:pt idx="224">
                  <c:v>#N/A</c:v>
                </c:pt>
                <c:pt idx="225">
                  <c:v>#N/A</c:v>
                </c:pt>
                <c:pt idx="226">
                  <c:v>270.39999999999998</c:v>
                </c:pt>
                <c:pt idx="227">
                  <c:v>#N/A</c:v>
                </c:pt>
                <c:pt idx="228">
                  <c:v>#N/A</c:v>
                </c:pt>
                <c:pt idx="229">
                  <c:v>#N/A</c:v>
                </c:pt>
                <c:pt idx="230">
                  <c:v>#N/A</c:v>
                </c:pt>
                <c:pt idx="231">
                  <c:v>#N/A</c:v>
                </c:pt>
                <c:pt idx="232">
                  <c:v>#N/A</c:v>
                </c:pt>
                <c:pt idx="233">
                  <c:v>234.5</c:v>
                </c:pt>
                <c:pt idx="234">
                  <c:v>#N/A</c:v>
                </c:pt>
                <c:pt idx="235">
                  <c:v>#N/A</c:v>
                </c:pt>
                <c:pt idx="236">
                  <c:v>#N/A</c:v>
                </c:pt>
                <c:pt idx="237">
                  <c:v>#N/A</c:v>
                </c:pt>
                <c:pt idx="238">
                  <c:v>#N/A</c:v>
                </c:pt>
                <c:pt idx="239">
                  <c:v>#N/A</c:v>
                </c:pt>
                <c:pt idx="240">
                  <c:v>228.92</c:v>
                </c:pt>
                <c:pt idx="241">
                  <c:v>#N/A</c:v>
                </c:pt>
                <c:pt idx="242">
                  <c:v>#N/A</c:v>
                </c:pt>
                <c:pt idx="243">
                  <c:v>#N/A</c:v>
                </c:pt>
                <c:pt idx="244">
                  <c:v>#N/A</c:v>
                </c:pt>
                <c:pt idx="245">
                  <c:v>#N/A</c:v>
                </c:pt>
                <c:pt idx="246">
                  <c:v>#N/A</c:v>
                </c:pt>
                <c:pt idx="247">
                  <c:v>178.3</c:v>
                </c:pt>
                <c:pt idx="248">
                  <c:v>#N/A</c:v>
                </c:pt>
                <c:pt idx="249">
                  <c:v>#N/A</c:v>
                </c:pt>
                <c:pt idx="250">
                  <c:v>#N/A</c:v>
                </c:pt>
                <c:pt idx="251">
                  <c:v>#N/A</c:v>
                </c:pt>
                <c:pt idx="252">
                  <c:v>#N/A</c:v>
                </c:pt>
                <c:pt idx="253">
                  <c:v>#N/A</c:v>
                </c:pt>
                <c:pt idx="254">
                  <c:v>193.5</c:v>
                </c:pt>
                <c:pt idx="255">
                  <c:v>#N/A</c:v>
                </c:pt>
                <c:pt idx="256">
                  <c:v>#N/A</c:v>
                </c:pt>
                <c:pt idx="257">
                  <c:v>#N/A</c:v>
                </c:pt>
                <c:pt idx="258">
                  <c:v>#N/A</c:v>
                </c:pt>
                <c:pt idx="259">
                  <c:v>#N/A</c:v>
                </c:pt>
                <c:pt idx="260">
                  <c:v>#N/A</c:v>
                </c:pt>
                <c:pt idx="261">
                  <c:v>254</c:v>
                </c:pt>
                <c:pt idx="262">
                  <c:v>#N/A</c:v>
                </c:pt>
                <c:pt idx="263">
                  <c:v>#N/A</c:v>
                </c:pt>
                <c:pt idx="264">
                  <c:v>#N/A</c:v>
                </c:pt>
                <c:pt idx="265">
                  <c:v>#N/A</c:v>
                </c:pt>
                <c:pt idx="266">
                  <c:v>#N/A</c:v>
                </c:pt>
                <c:pt idx="267">
                  <c:v>#N/A</c:v>
                </c:pt>
                <c:pt idx="268">
                  <c:v>267.2</c:v>
                </c:pt>
                <c:pt idx="269">
                  <c:v>#N/A</c:v>
                </c:pt>
                <c:pt idx="270">
                  <c:v>#N/A</c:v>
                </c:pt>
                <c:pt idx="271">
                  <c:v>#N/A</c:v>
                </c:pt>
                <c:pt idx="272">
                  <c:v>#N/A</c:v>
                </c:pt>
                <c:pt idx="273">
                  <c:v>#N/A</c:v>
                </c:pt>
                <c:pt idx="274">
                  <c:v>#N/A</c:v>
                </c:pt>
                <c:pt idx="275">
                  <c:v>287</c:v>
                </c:pt>
                <c:pt idx="276">
                  <c:v>#N/A</c:v>
                </c:pt>
                <c:pt idx="277">
                  <c:v>#N/A</c:v>
                </c:pt>
                <c:pt idx="278">
                  <c:v>#N/A</c:v>
                </c:pt>
                <c:pt idx="279">
                  <c:v>#N/A</c:v>
                </c:pt>
                <c:pt idx="280">
                  <c:v>#N/A</c:v>
                </c:pt>
                <c:pt idx="281">
                  <c:v>#N/A</c:v>
                </c:pt>
                <c:pt idx="282">
                  <c:v>367.2</c:v>
                </c:pt>
                <c:pt idx="283">
                  <c:v>#N/A</c:v>
                </c:pt>
                <c:pt idx="284">
                  <c:v>#N/A</c:v>
                </c:pt>
                <c:pt idx="285">
                  <c:v>#N/A</c:v>
                </c:pt>
                <c:pt idx="286">
                  <c:v>#N/A</c:v>
                </c:pt>
                <c:pt idx="287">
                  <c:v>#N/A</c:v>
                </c:pt>
                <c:pt idx="288">
                  <c:v>#N/A</c:v>
                </c:pt>
                <c:pt idx="289">
                  <c:v>451.5</c:v>
                </c:pt>
                <c:pt idx="290">
                  <c:v>#N/A</c:v>
                </c:pt>
                <c:pt idx="291">
                  <c:v>#N/A</c:v>
                </c:pt>
                <c:pt idx="292">
                  <c:v>#N/A</c:v>
                </c:pt>
                <c:pt idx="293">
                  <c:v>#N/A</c:v>
                </c:pt>
                <c:pt idx="294">
                  <c:v>#N/A</c:v>
                </c:pt>
                <c:pt idx="295">
                  <c:v>#N/A</c:v>
                </c:pt>
                <c:pt idx="296">
                  <c:v>577.6</c:v>
                </c:pt>
                <c:pt idx="297">
                  <c:v>#N/A</c:v>
                </c:pt>
                <c:pt idx="298">
                  <c:v>#N/A</c:v>
                </c:pt>
                <c:pt idx="299">
                  <c:v>#N/A</c:v>
                </c:pt>
                <c:pt idx="300">
                  <c:v>#N/A</c:v>
                </c:pt>
                <c:pt idx="301">
                  <c:v>#N/A</c:v>
                </c:pt>
                <c:pt idx="302">
                  <c:v>#N/A</c:v>
                </c:pt>
                <c:pt idx="303">
                  <c:v>633.1</c:v>
                </c:pt>
                <c:pt idx="304">
                  <c:v>#N/A</c:v>
                </c:pt>
                <c:pt idx="305">
                  <c:v>#N/A</c:v>
                </c:pt>
                <c:pt idx="306">
                  <c:v>#N/A</c:v>
                </c:pt>
                <c:pt idx="307">
                  <c:v>#N/A</c:v>
                </c:pt>
                <c:pt idx="308">
                  <c:v>#N/A</c:v>
                </c:pt>
                <c:pt idx="309">
                  <c:v>#N/A</c:v>
                </c:pt>
                <c:pt idx="310">
                  <c:v>611.04999999999995</c:v>
                </c:pt>
                <c:pt idx="311">
                  <c:v>#N/A</c:v>
                </c:pt>
                <c:pt idx="312">
                  <c:v>#N/A</c:v>
                </c:pt>
                <c:pt idx="313">
                  <c:v>#N/A</c:v>
                </c:pt>
                <c:pt idx="314">
                  <c:v>#N/A</c:v>
                </c:pt>
                <c:pt idx="315">
                  <c:v>#N/A</c:v>
                </c:pt>
                <c:pt idx="316">
                  <c:v>#N/A</c:v>
                </c:pt>
                <c:pt idx="317">
                  <c:v>608.79999999999995</c:v>
                </c:pt>
                <c:pt idx="318">
                  <c:v>#N/A</c:v>
                </c:pt>
                <c:pt idx="319">
                  <c:v>#N/A</c:v>
                </c:pt>
                <c:pt idx="320">
                  <c:v>#N/A</c:v>
                </c:pt>
                <c:pt idx="321">
                  <c:v>#N/A</c:v>
                </c:pt>
                <c:pt idx="322">
                  <c:v>#N/A</c:v>
                </c:pt>
                <c:pt idx="323">
                  <c:v>#N/A</c:v>
                </c:pt>
                <c:pt idx="324">
                  <c:v>538.29999999999995</c:v>
                </c:pt>
                <c:pt idx="325">
                  <c:v>#N/A</c:v>
                </c:pt>
                <c:pt idx="326">
                  <c:v>#N/A</c:v>
                </c:pt>
                <c:pt idx="327">
                  <c:v>#N/A</c:v>
                </c:pt>
                <c:pt idx="328">
                  <c:v>#N/A</c:v>
                </c:pt>
                <c:pt idx="329">
                  <c:v>#N/A</c:v>
                </c:pt>
                <c:pt idx="330">
                  <c:v>#N/A</c:v>
                </c:pt>
                <c:pt idx="331">
                  <c:v>538</c:v>
                </c:pt>
                <c:pt idx="332">
                  <c:v>#N/A</c:v>
                </c:pt>
                <c:pt idx="333">
                  <c:v>#N/A</c:v>
                </c:pt>
                <c:pt idx="334">
                  <c:v>#N/A</c:v>
                </c:pt>
                <c:pt idx="335">
                  <c:v>#N/A</c:v>
                </c:pt>
                <c:pt idx="336">
                  <c:v>#N/A</c:v>
                </c:pt>
                <c:pt idx="337">
                  <c:v>#N/A</c:v>
                </c:pt>
                <c:pt idx="338">
                  <c:v>565.5</c:v>
                </c:pt>
                <c:pt idx="339">
                  <c:v>#N/A</c:v>
                </c:pt>
                <c:pt idx="340">
                  <c:v>#N/A</c:v>
                </c:pt>
                <c:pt idx="341">
                  <c:v>#N/A</c:v>
                </c:pt>
                <c:pt idx="342">
                  <c:v>#N/A</c:v>
                </c:pt>
                <c:pt idx="343">
                  <c:v>#N/A</c:v>
                </c:pt>
                <c:pt idx="344">
                  <c:v>#N/A</c:v>
                </c:pt>
                <c:pt idx="345">
                  <c:v>332</c:v>
                </c:pt>
                <c:pt idx="346">
                  <c:v>#N/A</c:v>
                </c:pt>
                <c:pt idx="347">
                  <c:v>#N/A</c:v>
                </c:pt>
                <c:pt idx="348">
                  <c:v>#N/A</c:v>
                </c:pt>
                <c:pt idx="349">
                  <c:v>#N/A</c:v>
                </c:pt>
                <c:pt idx="350">
                  <c:v>#N/A</c:v>
                </c:pt>
                <c:pt idx="351">
                  <c:v>#N/A</c:v>
                </c:pt>
                <c:pt idx="352">
                  <c:v>319.8</c:v>
                </c:pt>
                <c:pt idx="353">
                  <c:v>#N/A</c:v>
                </c:pt>
                <c:pt idx="354">
                  <c:v>#N/A</c:v>
                </c:pt>
                <c:pt idx="355">
                  <c:v>#N/A</c:v>
                </c:pt>
                <c:pt idx="356">
                  <c:v>#N/A</c:v>
                </c:pt>
                <c:pt idx="357">
                  <c:v>#N/A</c:v>
                </c:pt>
                <c:pt idx="358">
                  <c:v>#N/A</c:v>
                </c:pt>
                <c:pt idx="359">
                  <c:v>353.8</c:v>
                </c:pt>
                <c:pt idx="360">
                  <c:v>#N/A</c:v>
                </c:pt>
                <c:pt idx="361">
                  <c:v>#N/A</c:v>
                </c:pt>
                <c:pt idx="362">
                  <c:v>#N/A</c:v>
                </c:pt>
                <c:pt idx="363">
                  <c:v>#N/A</c:v>
                </c:pt>
                <c:pt idx="364">
                  <c:v>#N/A</c:v>
                </c:pt>
              </c:numCache>
            </c:numRef>
          </c:val>
          <c:smooth val="0"/>
          <c:extLst>
            <c:ext xmlns:c16="http://schemas.microsoft.com/office/drawing/2014/chart" uri="{C3380CC4-5D6E-409C-BE32-E72D297353CC}">
              <c16:uniqueId val="{00000003-B405-40FC-B08C-1C8DA7F6C6BE}"/>
            </c:ext>
          </c:extLst>
        </c:ser>
        <c:ser>
          <c:idx val="5"/>
          <c:order val="5"/>
          <c:tx>
            <c:strRef>
              <c:f>玻璃月度周度图表!$BL$17</c:f>
              <c:strCache>
                <c:ptCount val="1"/>
                <c:pt idx="0">
                  <c:v>2024</c:v>
                </c:pt>
              </c:strCache>
            </c:strRef>
          </c:tx>
          <c:spPr>
            <a:ln w="28575" cap="rnd">
              <a:solidFill>
                <a:srgbClr val="FF0000"/>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玻璃月度周度图表!$BL$18:$BL$382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660.8</c:v>
                </c:pt>
                <c:pt idx="180">
                  <c:v>#N/A</c:v>
                </c:pt>
                <c:pt idx="181">
                  <c:v>#N/A</c:v>
                </c:pt>
                <c:pt idx="182">
                  <c:v>#N/A</c:v>
                </c:pt>
                <c:pt idx="183">
                  <c:v>#N/A</c:v>
                </c:pt>
                <c:pt idx="184">
                  <c:v>#N/A</c:v>
                </c:pt>
                <c:pt idx="185">
                  <c:v>#N/A</c:v>
                </c:pt>
                <c:pt idx="186">
                  <c:v>614.20000000000005</c:v>
                </c:pt>
                <c:pt idx="187">
                  <c:v>#N/A</c:v>
                </c:pt>
                <c:pt idx="188">
                  <c:v>#N/A</c:v>
                </c:pt>
                <c:pt idx="189">
                  <c:v>#N/A</c:v>
                </c:pt>
                <c:pt idx="190">
                  <c:v>#N/A</c:v>
                </c:pt>
                <c:pt idx="191">
                  <c:v>#N/A</c:v>
                </c:pt>
                <c:pt idx="192">
                  <c:v>#N/A</c:v>
                </c:pt>
                <c:pt idx="193">
                  <c:v>601.5</c:v>
                </c:pt>
                <c:pt idx="194">
                  <c:v>#N/A</c:v>
                </c:pt>
                <c:pt idx="195">
                  <c:v>#N/A</c:v>
                </c:pt>
                <c:pt idx="196">
                  <c:v>#N/A</c:v>
                </c:pt>
                <c:pt idx="197">
                  <c:v>#N/A</c:v>
                </c:pt>
                <c:pt idx="198">
                  <c:v>#N/A</c:v>
                </c:pt>
                <c:pt idx="199">
                  <c:v>#N/A</c:v>
                </c:pt>
                <c:pt idx="200">
                  <c:v>585.6</c:v>
                </c:pt>
                <c:pt idx="201">
                  <c:v>#N/A</c:v>
                </c:pt>
                <c:pt idx="202">
                  <c:v>#N/A</c:v>
                </c:pt>
                <c:pt idx="203">
                  <c:v>#N/A</c:v>
                </c:pt>
                <c:pt idx="204">
                  <c:v>#N/A</c:v>
                </c:pt>
                <c:pt idx="205">
                  <c:v>#N/A</c:v>
                </c:pt>
                <c:pt idx="206">
                  <c:v>#N/A</c:v>
                </c:pt>
                <c:pt idx="207">
                  <c:v>608.29999999999995</c:v>
                </c:pt>
                <c:pt idx="208">
                  <c:v>#N/A</c:v>
                </c:pt>
                <c:pt idx="209">
                  <c:v>#N/A</c:v>
                </c:pt>
                <c:pt idx="210">
                  <c:v>#N/A</c:v>
                </c:pt>
                <c:pt idx="211">
                  <c:v>#N/A</c:v>
                </c:pt>
                <c:pt idx="212">
                  <c:v>#N/A</c:v>
                </c:pt>
                <c:pt idx="213">
                  <c:v>#N/A</c:v>
                </c:pt>
                <c:pt idx="214">
                  <c:v>663</c:v>
                </c:pt>
                <c:pt idx="215">
                  <c:v>#N/A</c:v>
                </c:pt>
                <c:pt idx="216">
                  <c:v>#N/A</c:v>
                </c:pt>
                <c:pt idx="217">
                  <c:v>#N/A</c:v>
                </c:pt>
                <c:pt idx="218">
                  <c:v>#N/A</c:v>
                </c:pt>
                <c:pt idx="219">
                  <c:v>#N/A</c:v>
                </c:pt>
                <c:pt idx="220">
                  <c:v>#N/A</c:v>
                </c:pt>
                <c:pt idx="221">
                  <c:v>694.3</c:v>
                </c:pt>
                <c:pt idx="222">
                  <c:v>#N/A</c:v>
                </c:pt>
                <c:pt idx="223">
                  <c:v>#N/A</c:v>
                </c:pt>
                <c:pt idx="224">
                  <c:v>#N/A</c:v>
                </c:pt>
                <c:pt idx="225">
                  <c:v>#N/A</c:v>
                </c:pt>
                <c:pt idx="226">
                  <c:v>#N/A</c:v>
                </c:pt>
                <c:pt idx="227">
                  <c:v>#N/A</c:v>
                </c:pt>
                <c:pt idx="228">
                  <c:v>691</c:v>
                </c:pt>
                <c:pt idx="229">
                  <c:v>#N/A</c:v>
                </c:pt>
                <c:pt idx="230">
                  <c:v>#N/A</c:v>
                </c:pt>
                <c:pt idx="231">
                  <c:v>#N/A</c:v>
                </c:pt>
                <c:pt idx="232">
                  <c:v>#N/A</c:v>
                </c:pt>
                <c:pt idx="233">
                  <c:v>#N/A</c:v>
                </c:pt>
                <c:pt idx="234">
                  <c:v>#N/A</c:v>
                </c:pt>
                <c:pt idx="235">
                  <c:v>706</c:v>
                </c:pt>
                <c:pt idx="236">
                  <c:v>#N/A</c:v>
                </c:pt>
                <c:pt idx="237">
                  <c:v>#N/A</c:v>
                </c:pt>
                <c:pt idx="238">
                  <c:v>#N/A</c:v>
                </c:pt>
                <c:pt idx="239">
                  <c:v>#N/A</c:v>
                </c:pt>
                <c:pt idx="240">
                  <c:v>#N/A</c:v>
                </c:pt>
                <c:pt idx="241">
                  <c:v>#N/A</c:v>
                </c:pt>
                <c:pt idx="242">
                  <c:v>724.1</c:v>
                </c:pt>
                <c:pt idx="243">
                  <c:v>#N/A</c:v>
                </c:pt>
                <c:pt idx="244">
                  <c:v>#N/A</c:v>
                </c:pt>
                <c:pt idx="245">
                  <c:v>#N/A</c:v>
                </c:pt>
                <c:pt idx="246">
                  <c:v>#N/A</c:v>
                </c:pt>
                <c:pt idx="247">
                  <c:v>#N/A</c:v>
                </c:pt>
                <c:pt idx="248">
                  <c:v>#N/A</c:v>
                </c:pt>
                <c:pt idx="249">
                  <c:v>664.5</c:v>
                </c:pt>
                <c:pt idx="250">
                  <c:v>#N/A</c:v>
                </c:pt>
                <c:pt idx="251">
                  <c:v>#N/A</c:v>
                </c:pt>
                <c:pt idx="252">
                  <c:v>#N/A</c:v>
                </c:pt>
                <c:pt idx="253">
                  <c:v>#N/A</c:v>
                </c:pt>
                <c:pt idx="254">
                  <c:v>#N/A</c:v>
                </c:pt>
                <c:pt idx="255">
                  <c:v>#N/A</c:v>
                </c:pt>
                <c:pt idx="256">
                  <c:v>655.5</c:v>
                </c:pt>
                <c:pt idx="257">
                  <c:v>#N/A</c:v>
                </c:pt>
                <c:pt idx="258">
                  <c:v>#N/A</c:v>
                </c:pt>
                <c:pt idx="259">
                  <c:v>#N/A</c:v>
                </c:pt>
                <c:pt idx="260">
                  <c:v>#N/A</c:v>
                </c:pt>
                <c:pt idx="261">
                  <c:v>#N/A</c:v>
                </c:pt>
                <c:pt idx="262">
                  <c:v>#N/A</c:v>
                </c:pt>
                <c:pt idx="263">
                  <c:v>753</c:v>
                </c:pt>
                <c:pt idx="264">
                  <c:v>#N/A</c:v>
                </c:pt>
                <c:pt idx="265">
                  <c:v>#N/A</c:v>
                </c:pt>
                <c:pt idx="266">
                  <c:v>#N/A</c:v>
                </c:pt>
                <c:pt idx="267">
                  <c:v>#N/A</c:v>
                </c:pt>
                <c:pt idx="268">
                  <c:v>#N/A</c:v>
                </c:pt>
                <c:pt idx="269">
                  <c:v>#N/A</c:v>
                </c:pt>
                <c:pt idx="270">
                  <c:v>855.9</c:v>
                </c:pt>
                <c:pt idx="271">
                  <c:v>#N/A</c:v>
                </c:pt>
                <c:pt idx="272">
                  <c:v>#N/A</c:v>
                </c:pt>
                <c:pt idx="273">
                  <c:v>#N/A</c:v>
                </c:pt>
                <c:pt idx="274">
                  <c:v>#N/A</c:v>
                </c:pt>
                <c:pt idx="275">
                  <c:v>#N/A</c:v>
                </c:pt>
                <c:pt idx="276">
                  <c:v>#N/A</c:v>
                </c:pt>
                <c:pt idx="277">
                  <c:v>859.3</c:v>
                </c:pt>
                <c:pt idx="278">
                  <c:v>#N/A</c:v>
                </c:pt>
                <c:pt idx="279">
                  <c:v>#N/A</c:v>
                </c:pt>
                <c:pt idx="280">
                  <c:v>#N/A</c:v>
                </c:pt>
                <c:pt idx="281">
                  <c:v>#N/A</c:v>
                </c:pt>
                <c:pt idx="282">
                  <c:v>#N/A</c:v>
                </c:pt>
                <c:pt idx="283">
                  <c:v>#N/A</c:v>
                </c:pt>
                <c:pt idx="284">
                  <c:v>847.6</c:v>
                </c:pt>
                <c:pt idx="285">
                  <c:v>#N/A</c:v>
                </c:pt>
                <c:pt idx="286">
                  <c:v>#N/A</c:v>
                </c:pt>
                <c:pt idx="287">
                  <c:v>#N/A</c:v>
                </c:pt>
                <c:pt idx="288">
                  <c:v>#N/A</c:v>
                </c:pt>
                <c:pt idx="289">
                  <c:v>#N/A</c:v>
                </c:pt>
                <c:pt idx="290">
                  <c:v>#N/A</c:v>
                </c:pt>
                <c:pt idx="291">
                  <c:v>805.3</c:v>
                </c:pt>
                <c:pt idx="292">
                  <c:v>#N/A</c:v>
                </c:pt>
                <c:pt idx="293">
                  <c:v>#N/A</c:v>
                </c:pt>
                <c:pt idx="294">
                  <c:v>#N/A</c:v>
                </c:pt>
                <c:pt idx="295">
                  <c:v>#N/A</c:v>
                </c:pt>
                <c:pt idx="296">
                  <c:v>#N/A</c:v>
                </c:pt>
                <c:pt idx="297">
                  <c:v>#N/A</c:v>
                </c:pt>
                <c:pt idx="298">
                  <c:v>731</c:v>
                </c:pt>
                <c:pt idx="299">
                  <c:v>#N/A</c:v>
                </c:pt>
                <c:pt idx="300">
                  <c:v>#N/A</c:v>
                </c:pt>
                <c:pt idx="301">
                  <c:v>#N/A</c:v>
                </c:pt>
                <c:pt idx="302">
                  <c:v>#N/A</c:v>
                </c:pt>
                <c:pt idx="303">
                  <c:v>#N/A</c:v>
                </c:pt>
                <c:pt idx="304">
                  <c:v>#N/A</c:v>
                </c:pt>
                <c:pt idx="305">
                  <c:v>685.9</c:v>
                </c:pt>
                <c:pt idx="306">
                  <c:v>#N/A</c:v>
                </c:pt>
                <c:pt idx="307">
                  <c:v>#N/A</c:v>
                </c:pt>
                <c:pt idx="308">
                  <c:v>#N/A</c:v>
                </c:pt>
                <c:pt idx="309">
                  <c:v>#N/A</c:v>
                </c:pt>
                <c:pt idx="310">
                  <c:v>#N/A</c:v>
                </c:pt>
                <c:pt idx="311">
                  <c:v>#N/A</c:v>
                </c:pt>
                <c:pt idx="312">
                  <c:v>663.9</c:v>
                </c:pt>
                <c:pt idx="313">
                  <c:v>#N/A</c:v>
                </c:pt>
                <c:pt idx="314">
                  <c:v>#N/A</c:v>
                </c:pt>
                <c:pt idx="315">
                  <c:v>#N/A</c:v>
                </c:pt>
                <c:pt idx="316">
                  <c:v>#N/A</c:v>
                </c:pt>
                <c:pt idx="317">
                  <c:v>#N/A</c:v>
                </c:pt>
                <c:pt idx="318">
                  <c:v>#N/A</c:v>
                </c:pt>
                <c:pt idx="319">
                  <c:v>647.5</c:v>
                </c:pt>
                <c:pt idx="320">
                  <c:v>#N/A</c:v>
                </c:pt>
                <c:pt idx="321">
                  <c:v>#N/A</c:v>
                </c:pt>
                <c:pt idx="322">
                  <c:v>#N/A</c:v>
                </c:pt>
                <c:pt idx="323">
                  <c:v>#N/A</c:v>
                </c:pt>
                <c:pt idx="324">
                  <c:v>#N/A</c:v>
                </c:pt>
                <c:pt idx="325">
                  <c:v>#N/A</c:v>
                </c:pt>
                <c:pt idx="326">
                  <c:v>416.3</c:v>
                </c:pt>
                <c:pt idx="327">
                  <c:v>#N/A</c:v>
                </c:pt>
                <c:pt idx="328">
                  <c:v>#N/A</c:v>
                </c:pt>
                <c:pt idx="329">
                  <c:v>#N/A</c:v>
                </c:pt>
                <c:pt idx="330">
                  <c:v>#N/A</c:v>
                </c:pt>
                <c:pt idx="331">
                  <c:v>#N/A</c:v>
                </c:pt>
                <c:pt idx="332">
                  <c:v>#N/A</c:v>
                </c:pt>
                <c:pt idx="333">
                  <c:v>303.60000000000002</c:v>
                </c:pt>
                <c:pt idx="334">
                  <c:v>#N/A</c:v>
                </c:pt>
                <c:pt idx="335">
                  <c:v>#N/A</c:v>
                </c:pt>
                <c:pt idx="336">
                  <c:v>#N/A</c:v>
                </c:pt>
                <c:pt idx="337">
                  <c:v>#N/A</c:v>
                </c:pt>
                <c:pt idx="338">
                  <c:v>#N/A</c:v>
                </c:pt>
                <c:pt idx="339">
                  <c:v>#N/A</c:v>
                </c:pt>
                <c:pt idx="340">
                  <c:v>305.3</c:v>
                </c:pt>
                <c:pt idx="341">
                  <c:v>#N/A</c:v>
                </c:pt>
                <c:pt idx="342">
                  <c:v>#N/A</c:v>
                </c:pt>
                <c:pt idx="343">
                  <c:v>#N/A</c:v>
                </c:pt>
                <c:pt idx="344">
                  <c:v>#N/A</c:v>
                </c:pt>
                <c:pt idx="345">
                  <c:v>#N/A</c:v>
                </c:pt>
                <c:pt idx="346">
                  <c:v>#N/A</c:v>
                </c:pt>
                <c:pt idx="347">
                  <c:v>294.10000000000002</c:v>
                </c:pt>
                <c:pt idx="348">
                  <c:v>#N/A</c:v>
                </c:pt>
                <c:pt idx="349">
                  <c:v>#N/A</c:v>
                </c:pt>
                <c:pt idx="350">
                  <c:v>#N/A</c:v>
                </c:pt>
                <c:pt idx="351">
                  <c:v>#N/A</c:v>
                </c:pt>
                <c:pt idx="352">
                  <c:v>#N/A</c:v>
                </c:pt>
                <c:pt idx="353">
                  <c:v>#N/A</c:v>
                </c:pt>
                <c:pt idx="354">
                  <c:v>293.39999999999998</c:v>
                </c:pt>
                <c:pt idx="355">
                  <c:v>#N/A</c:v>
                </c:pt>
                <c:pt idx="356">
                  <c:v>#N/A</c:v>
                </c:pt>
                <c:pt idx="357">
                  <c:v>#N/A</c:v>
                </c:pt>
                <c:pt idx="358">
                  <c:v>#N/A</c:v>
                </c:pt>
                <c:pt idx="359">
                  <c:v>#N/A</c:v>
                </c:pt>
                <c:pt idx="360">
                  <c:v>#N/A</c:v>
                </c:pt>
                <c:pt idx="361">
                  <c:v>297.5</c:v>
                </c:pt>
                <c:pt idx="362">
                  <c:v>297.5</c:v>
                </c:pt>
                <c:pt idx="363">
                  <c:v>297.5</c:v>
                </c:pt>
                <c:pt idx="364">
                  <c:v>297.5</c:v>
                </c:pt>
              </c:numCache>
            </c:numRef>
          </c:val>
          <c:smooth val="0"/>
          <c:extLst>
            <c:ext xmlns:c16="http://schemas.microsoft.com/office/drawing/2014/chart" uri="{C3380CC4-5D6E-409C-BE32-E72D297353CC}">
              <c16:uniqueId val="{00000004-B405-40FC-B08C-1C8DA7F6C6BE}"/>
            </c:ext>
          </c:extLst>
        </c:ser>
        <c:dLbls>
          <c:showLegendKey val="0"/>
          <c:showVal val="0"/>
          <c:showCatName val="0"/>
          <c:showSerName val="0"/>
          <c:showPercent val="0"/>
          <c:showBubbleSize val="0"/>
        </c:dLbls>
        <c:smooth val="0"/>
        <c:axId val="382855948"/>
        <c:axId val="500777019"/>
        <c:extLst>
          <c:ext xmlns:c15="http://schemas.microsoft.com/office/drawing/2012/chart" uri="{02D57815-91ED-43cb-92C2-25804820EDAC}">
            <c15:filteredLineSeries>
              <c15:ser>
                <c:idx val="0"/>
                <c:order val="0"/>
                <c:tx>
                  <c:strRef>
                    <c:extLst>
                      <c:ext uri="{02D57815-91ED-43cb-92C2-25804820EDAC}">
                        <c15:formulaRef>
                          <c15:sqref>玻璃月度周度图表!$BQ$17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玻璃月度周度图表!$BK$18:$BK$382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玻璃月度周度图表!$BQ$18:$BQ$382</c15:sqref>
                        </c15:formulaRef>
                      </c:ext>
                    </c:extLst>
                    <c:numCache>
                      <c:formatCode>0.00_ </c:formatCode>
                      <c:ptCount val="365"/>
                      <c:pt idx="0">
                        <c:v>#N/A</c:v>
                      </c:pt>
                      <c:pt idx="1">
                        <c:v>#N/A</c:v>
                      </c:pt>
                      <c:pt idx="2">
                        <c:v>#N/A</c:v>
                      </c:pt>
                      <c:pt idx="3">
                        <c:v>#N/A</c:v>
                      </c:pt>
                      <c:pt idx="4">
                        <c:v>202.4</c:v>
                      </c:pt>
                      <c:pt idx="5">
                        <c:v>#N/A</c:v>
                      </c:pt>
                      <c:pt idx="6">
                        <c:v>#N/A</c:v>
                      </c:pt>
                      <c:pt idx="7">
                        <c:v>#N/A</c:v>
                      </c:pt>
                      <c:pt idx="8">
                        <c:v>#N/A</c:v>
                      </c:pt>
                      <c:pt idx="9">
                        <c:v>#N/A</c:v>
                      </c:pt>
                      <c:pt idx="10">
                        <c:v>#N/A</c:v>
                      </c:pt>
                      <c:pt idx="11">
                        <c:v>183.6</c:v>
                      </c:pt>
                      <c:pt idx="12">
                        <c:v>#N/A</c:v>
                      </c:pt>
                      <c:pt idx="13">
                        <c:v>#N/A</c:v>
                      </c:pt>
                      <c:pt idx="14">
                        <c:v>#N/A</c:v>
                      </c:pt>
                      <c:pt idx="15">
                        <c:v>#N/A</c:v>
                      </c:pt>
                      <c:pt idx="16">
                        <c:v>#N/A</c:v>
                      </c:pt>
                      <c:pt idx="17">
                        <c:v>#N/A</c:v>
                      </c:pt>
                      <c:pt idx="18">
                        <c:v>206</c:v>
                      </c:pt>
                      <c:pt idx="19">
                        <c:v>#N/A</c:v>
                      </c:pt>
                      <c:pt idx="20">
                        <c:v>#N/A</c:v>
                      </c:pt>
                      <c:pt idx="21">
                        <c:v>#N/A</c:v>
                      </c:pt>
                      <c:pt idx="22">
                        <c:v>#N/A</c:v>
                      </c:pt>
                      <c:pt idx="23">
                        <c:v>#N/A</c:v>
                      </c:pt>
                      <c:pt idx="24">
                        <c:v>#N/A</c:v>
                      </c:pt>
                      <c:pt idx="25">
                        <c:v>203.9</c:v>
                      </c:pt>
                      <c:pt idx="26">
                        <c:v>#N/A</c:v>
                      </c:pt>
                      <c:pt idx="27">
                        <c:v>#N/A</c:v>
                      </c:pt>
                      <c:pt idx="28">
                        <c:v>#N/A</c:v>
                      </c:pt>
                      <c:pt idx="29">
                        <c:v>#N/A</c:v>
                      </c:pt>
                      <c:pt idx="30">
                        <c:v>#N/A</c:v>
                      </c:pt>
                      <c:pt idx="31">
                        <c:v>#N/A</c:v>
                      </c:pt>
                      <c:pt idx="32">
                        <c:v>172</c:v>
                      </c:pt>
                      <c:pt idx="33">
                        <c:v>#N/A</c:v>
                      </c:pt>
                      <c:pt idx="34">
                        <c:v>#N/A</c:v>
                      </c:pt>
                      <c:pt idx="35">
                        <c:v>#N/A</c:v>
                      </c:pt>
                      <c:pt idx="36">
                        <c:v>#N/A</c:v>
                      </c:pt>
                      <c:pt idx="37">
                        <c:v>#N/A</c:v>
                      </c:pt>
                      <c:pt idx="38">
                        <c:v>#N/A</c:v>
                      </c:pt>
                      <c:pt idx="39">
                        <c:v>154.19999999999999</c:v>
                      </c:pt>
                      <c:pt idx="40">
                        <c:v>#N/A</c:v>
                      </c:pt>
                      <c:pt idx="41">
                        <c:v>#N/A</c:v>
                      </c:pt>
                      <c:pt idx="42">
                        <c:v>#N/A</c:v>
                      </c:pt>
                      <c:pt idx="43">
                        <c:v>#N/A</c:v>
                      </c:pt>
                      <c:pt idx="44">
                        <c:v>#N/A</c:v>
                      </c:pt>
                      <c:pt idx="45">
                        <c:v>#N/A</c:v>
                      </c:pt>
                      <c:pt idx="46">
                        <c:v>163.30000000000001</c:v>
                      </c:pt>
                      <c:pt idx="47">
                        <c:v>#N/A</c:v>
                      </c:pt>
                      <c:pt idx="48">
                        <c:v>#N/A</c:v>
                      </c:pt>
                      <c:pt idx="49">
                        <c:v>#N/A</c:v>
                      </c:pt>
                      <c:pt idx="50">
                        <c:v>#N/A</c:v>
                      </c:pt>
                      <c:pt idx="51">
                        <c:v>#N/A</c:v>
                      </c:pt>
                      <c:pt idx="52">
                        <c:v>#N/A</c:v>
                      </c:pt>
                      <c:pt idx="53">
                        <c:v>198.2</c:v>
                      </c:pt>
                      <c:pt idx="54">
                        <c:v>#N/A</c:v>
                      </c:pt>
                      <c:pt idx="55">
                        <c:v>#N/A</c:v>
                      </c:pt>
                      <c:pt idx="56">
                        <c:v>#N/A</c:v>
                      </c:pt>
                      <c:pt idx="57">
                        <c:v>#N/A</c:v>
                      </c:pt>
                      <c:pt idx="58">
                        <c:v>#N/A</c:v>
                      </c:pt>
                      <c:pt idx="59">
                        <c:v>#N/A</c:v>
                      </c:pt>
                      <c:pt idx="60">
                        <c:v>236.8</c:v>
                      </c:pt>
                      <c:pt idx="61">
                        <c:v>#N/A</c:v>
                      </c:pt>
                      <c:pt idx="62">
                        <c:v>#N/A</c:v>
                      </c:pt>
                      <c:pt idx="63">
                        <c:v>#N/A</c:v>
                      </c:pt>
                      <c:pt idx="64">
                        <c:v>#N/A</c:v>
                      </c:pt>
                      <c:pt idx="65">
                        <c:v>#N/A</c:v>
                      </c:pt>
                      <c:pt idx="66">
                        <c:v>#N/A</c:v>
                      </c:pt>
                      <c:pt idx="67">
                        <c:v>254.5</c:v>
                      </c:pt>
                      <c:pt idx="68">
                        <c:v>#N/A</c:v>
                      </c:pt>
                      <c:pt idx="69">
                        <c:v>#N/A</c:v>
                      </c:pt>
                      <c:pt idx="70">
                        <c:v>#N/A</c:v>
                      </c:pt>
                      <c:pt idx="71">
                        <c:v>#N/A</c:v>
                      </c:pt>
                      <c:pt idx="72">
                        <c:v>#N/A</c:v>
                      </c:pt>
                      <c:pt idx="73">
                        <c:v>#N/A</c:v>
                      </c:pt>
                      <c:pt idx="74">
                        <c:v>280.8</c:v>
                      </c:pt>
                      <c:pt idx="75">
                        <c:v>#N/A</c:v>
                      </c:pt>
                      <c:pt idx="76">
                        <c:v>#N/A</c:v>
                      </c:pt>
                      <c:pt idx="77">
                        <c:v>#N/A</c:v>
                      </c:pt>
                      <c:pt idx="78">
                        <c:v>#N/A</c:v>
                      </c:pt>
                      <c:pt idx="79">
                        <c:v>#N/A</c:v>
                      </c:pt>
                      <c:pt idx="80">
                        <c:v>#N/A</c:v>
                      </c:pt>
                      <c:pt idx="81">
                        <c:v>320.2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318</c:v>
                      </c:pt>
                      <c:pt idx="96">
                        <c:v>#N/A</c:v>
                      </c:pt>
                      <c:pt idx="97">
                        <c:v>#N/A</c:v>
                      </c:pt>
                      <c:pt idx="98">
                        <c:v>#N/A</c:v>
                      </c:pt>
                      <c:pt idx="99">
                        <c:v>#N/A</c:v>
                      </c:pt>
                      <c:pt idx="100">
                        <c:v>#N/A</c:v>
                      </c:pt>
                      <c:pt idx="101">
                        <c:v>#N/A</c:v>
                      </c:pt>
                      <c:pt idx="102">
                        <c:v>331.3</c:v>
                      </c:pt>
                      <c:pt idx="103">
                        <c:v>#N/A</c:v>
                      </c:pt>
                      <c:pt idx="104">
                        <c:v>#N/A</c:v>
                      </c:pt>
                      <c:pt idx="105">
                        <c:v>#N/A</c:v>
                      </c:pt>
                      <c:pt idx="106">
                        <c:v>#N/A</c:v>
                      </c:pt>
                      <c:pt idx="107">
                        <c:v>#N/A</c:v>
                      </c:pt>
                      <c:pt idx="108">
                        <c:v>#N/A</c:v>
                      </c:pt>
                      <c:pt idx="109">
                        <c:v>291.39999999999998</c:v>
                      </c:pt>
                      <c:pt idx="110">
                        <c:v>#N/A</c:v>
                      </c:pt>
                      <c:pt idx="111">
                        <c:v>#N/A</c:v>
                      </c:pt>
                      <c:pt idx="112">
                        <c:v>#N/A</c:v>
                      </c:pt>
                      <c:pt idx="113">
                        <c:v>#N/A</c:v>
                      </c:pt>
                      <c:pt idx="114">
                        <c:v>#N/A</c:v>
                      </c:pt>
                      <c:pt idx="115">
                        <c:v>#N/A</c:v>
                      </c:pt>
                      <c:pt idx="116">
                        <c:v>293.10000000000002</c:v>
                      </c:pt>
                      <c:pt idx="117">
                        <c:v>#N/A</c:v>
                      </c:pt>
                      <c:pt idx="118">
                        <c:v>#N/A</c:v>
                      </c:pt>
                      <c:pt idx="119">
                        <c:v>#N/A</c:v>
                      </c:pt>
                      <c:pt idx="120">
                        <c:v>#N/A</c:v>
                      </c:pt>
                      <c:pt idx="121">
                        <c:v>#N/A</c:v>
                      </c:pt>
                      <c:pt idx="122">
                        <c:v>#N/A</c:v>
                      </c:pt>
                      <c:pt idx="123">
                        <c:v>298.60000000000002</c:v>
                      </c:pt>
                      <c:pt idx="124">
                        <c:v>#N/A</c:v>
                      </c:pt>
                      <c:pt idx="125">
                        <c:v>#N/A</c:v>
                      </c:pt>
                      <c:pt idx="126">
                        <c:v>#N/A</c:v>
                      </c:pt>
                      <c:pt idx="127">
                        <c:v>#N/A</c:v>
                      </c:pt>
                      <c:pt idx="128">
                        <c:v>#N/A</c:v>
                      </c:pt>
                      <c:pt idx="129">
                        <c:v>#N/A</c:v>
                      </c:pt>
                      <c:pt idx="130">
                        <c:v>298.8</c:v>
                      </c:pt>
                      <c:pt idx="131">
                        <c:v>#N/A</c:v>
                      </c:pt>
                      <c:pt idx="132">
                        <c:v>#N/A</c:v>
                      </c:pt>
                      <c:pt idx="133">
                        <c:v>#N/A</c:v>
                      </c:pt>
                      <c:pt idx="134">
                        <c:v>#N/A</c:v>
                      </c:pt>
                      <c:pt idx="135">
                        <c:v>#N/A</c:v>
                      </c:pt>
                      <c:pt idx="136">
                        <c:v>#N/A</c:v>
                      </c:pt>
                      <c:pt idx="137">
                        <c:v>303.60000000000002</c:v>
                      </c:pt>
                      <c:pt idx="138">
                        <c:v>#N/A</c:v>
                      </c:pt>
                      <c:pt idx="139">
                        <c:v>#N/A</c:v>
                      </c:pt>
                      <c:pt idx="140">
                        <c:v>#N/A</c:v>
                      </c:pt>
                      <c:pt idx="141">
                        <c:v>#N/A</c:v>
                      </c:pt>
                      <c:pt idx="142">
                        <c:v>#N/A</c:v>
                      </c:pt>
                      <c:pt idx="143">
                        <c:v>#N/A</c:v>
                      </c:pt>
                      <c:pt idx="144">
                        <c:v>286</c:v>
                      </c:pt>
                      <c:pt idx="145">
                        <c:v>#N/A</c:v>
                      </c:pt>
                      <c:pt idx="146">
                        <c:v>#N/A</c:v>
                      </c:pt>
                      <c:pt idx="147">
                        <c:v>#N/A</c:v>
                      </c:pt>
                      <c:pt idx="148">
                        <c:v>#N/A</c:v>
                      </c:pt>
                      <c:pt idx="149">
                        <c:v>#N/A</c:v>
                      </c:pt>
                      <c:pt idx="150">
                        <c:v>#N/A</c:v>
                      </c:pt>
                      <c:pt idx="151">
                        <c:v>276.2</c:v>
                      </c:pt>
                      <c:pt idx="152">
                        <c:v>#N/A</c:v>
                      </c:pt>
                      <c:pt idx="153">
                        <c:v>#N/A</c:v>
                      </c:pt>
                      <c:pt idx="154">
                        <c:v>#N/A</c:v>
                      </c:pt>
                      <c:pt idx="155">
                        <c:v>#N/A</c:v>
                      </c:pt>
                      <c:pt idx="156">
                        <c:v>#N/A</c:v>
                      </c:pt>
                      <c:pt idx="157">
                        <c:v>#N/A</c:v>
                      </c:pt>
                      <c:pt idx="158">
                        <c:v>263.8</c:v>
                      </c:pt>
                      <c:pt idx="159">
                        <c:v>#N/A</c:v>
                      </c:pt>
                      <c:pt idx="160">
                        <c:v>#N/A</c:v>
                      </c:pt>
                      <c:pt idx="161">
                        <c:v>#N/A</c:v>
                      </c:pt>
                      <c:pt idx="162">
                        <c:v>#N/A</c:v>
                      </c:pt>
                      <c:pt idx="163">
                        <c:v>#N/A</c:v>
                      </c:pt>
                      <c:pt idx="164">
                        <c:v>#N/A</c:v>
                      </c:pt>
                      <c:pt idx="165">
                        <c:v>277.8</c:v>
                      </c:pt>
                      <c:pt idx="166">
                        <c:v>#N/A</c:v>
                      </c:pt>
                      <c:pt idx="167">
                        <c:v>#N/A</c:v>
                      </c:pt>
                      <c:pt idx="168">
                        <c:v>#N/A</c:v>
                      </c:pt>
                      <c:pt idx="169">
                        <c:v>#N/A</c:v>
                      </c:pt>
                      <c:pt idx="170">
                        <c:v>#N/A</c:v>
                      </c:pt>
                      <c:pt idx="171">
                        <c:v>#N/A</c:v>
                      </c:pt>
                      <c:pt idx="172">
                        <c:v>284.8</c:v>
                      </c:pt>
                      <c:pt idx="173">
                        <c:v>#N/A</c:v>
                      </c:pt>
                      <c:pt idx="174">
                        <c:v>#N/A</c:v>
                      </c:pt>
                      <c:pt idx="175">
                        <c:v>#N/A</c:v>
                      </c:pt>
                      <c:pt idx="176">
                        <c:v>#N/A</c:v>
                      </c:pt>
                      <c:pt idx="177">
                        <c:v>#N/A</c:v>
                      </c:pt>
                      <c:pt idx="178">
                        <c:v>#N/A</c:v>
                      </c:pt>
                      <c:pt idx="179">
                        <c:v>297.3</c:v>
                      </c:pt>
                      <c:pt idx="180">
                        <c:v>#N/A</c:v>
                      </c:pt>
                      <c:pt idx="181">
                        <c:v>#N/A</c:v>
                      </c:pt>
                      <c:pt idx="182">
                        <c:v>#N/A</c:v>
                      </c:pt>
                      <c:pt idx="183">
                        <c:v>#N/A</c:v>
                      </c:pt>
                      <c:pt idx="184">
                        <c:v>#N/A</c:v>
                      </c:pt>
                      <c:pt idx="185">
                        <c:v>#N/A</c:v>
                      </c:pt>
                      <c:pt idx="186">
                        <c:v>289.8</c:v>
                      </c:pt>
                      <c:pt idx="187">
                        <c:v>#N/A</c:v>
                      </c:pt>
                      <c:pt idx="188">
                        <c:v>#N/A</c:v>
                      </c:pt>
                      <c:pt idx="189">
                        <c:v>#N/A</c:v>
                      </c:pt>
                      <c:pt idx="190">
                        <c:v>#N/A</c:v>
                      </c:pt>
                      <c:pt idx="191">
                        <c:v>#N/A</c:v>
                      </c:pt>
                      <c:pt idx="192">
                        <c:v>#N/A</c:v>
                      </c:pt>
                      <c:pt idx="193">
                        <c:v>295.7</c:v>
                      </c:pt>
                      <c:pt idx="194">
                        <c:v>#N/A</c:v>
                      </c:pt>
                      <c:pt idx="195">
                        <c:v>#N/A</c:v>
                      </c:pt>
                      <c:pt idx="196">
                        <c:v>#N/A</c:v>
                      </c:pt>
                      <c:pt idx="197">
                        <c:v>#N/A</c:v>
                      </c:pt>
                      <c:pt idx="198">
                        <c:v>#N/A</c:v>
                      </c:pt>
                      <c:pt idx="199">
                        <c:v>#N/A</c:v>
                      </c:pt>
                      <c:pt idx="200">
                        <c:v>332.3</c:v>
                      </c:pt>
                      <c:pt idx="201">
                        <c:v>#N/A</c:v>
                      </c:pt>
                      <c:pt idx="202">
                        <c:v>#N/A</c:v>
                      </c:pt>
                      <c:pt idx="203">
                        <c:v>#N/A</c:v>
                      </c:pt>
                      <c:pt idx="204">
                        <c:v>#N/A</c:v>
                      </c:pt>
                      <c:pt idx="205">
                        <c:v>#N/A</c:v>
                      </c:pt>
                      <c:pt idx="206">
                        <c:v>#N/A</c:v>
                      </c:pt>
                      <c:pt idx="207">
                        <c:v>339.3</c:v>
                      </c:pt>
                      <c:pt idx="208">
                        <c:v>#N/A</c:v>
                      </c:pt>
                      <c:pt idx="209">
                        <c:v>#N/A</c:v>
                      </c:pt>
                      <c:pt idx="210">
                        <c:v>#N/A</c:v>
                      </c:pt>
                      <c:pt idx="211">
                        <c:v>#N/A</c:v>
                      </c:pt>
                      <c:pt idx="212">
                        <c:v>#N/A</c:v>
                      </c:pt>
                      <c:pt idx="213">
                        <c:v>#N/A</c:v>
                      </c:pt>
                      <c:pt idx="214">
                        <c:v>349.3</c:v>
                      </c:pt>
                      <c:pt idx="215">
                        <c:v>#N/A</c:v>
                      </c:pt>
                      <c:pt idx="216">
                        <c:v>#N/A</c:v>
                      </c:pt>
                      <c:pt idx="217">
                        <c:v>#N/A</c:v>
                      </c:pt>
                      <c:pt idx="218">
                        <c:v>#N/A</c:v>
                      </c:pt>
                      <c:pt idx="219">
                        <c:v>#N/A</c:v>
                      </c:pt>
                      <c:pt idx="220">
                        <c:v>#N/A</c:v>
                      </c:pt>
                      <c:pt idx="221">
                        <c:v>371</c:v>
                      </c:pt>
                      <c:pt idx="222">
                        <c:v>#N/A</c:v>
                      </c:pt>
                      <c:pt idx="223">
                        <c:v>#N/A</c:v>
                      </c:pt>
                      <c:pt idx="224">
                        <c:v>#N/A</c:v>
                      </c:pt>
                      <c:pt idx="225">
                        <c:v>#N/A</c:v>
                      </c:pt>
                      <c:pt idx="226">
                        <c:v>#N/A</c:v>
                      </c:pt>
                      <c:pt idx="227">
                        <c:v>#N/A</c:v>
                      </c:pt>
                      <c:pt idx="228">
                        <c:v>420.6</c:v>
                      </c:pt>
                      <c:pt idx="229">
                        <c:v>#N/A</c:v>
                      </c:pt>
                      <c:pt idx="230">
                        <c:v>#N/A</c:v>
                      </c:pt>
                      <c:pt idx="231">
                        <c:v>#N/A</c:v>
                      </c:pt>
                      <c:pt idx="232">
                        <c:v>#N/A</c:v>
                      </c:pt>
                      <c:pt idx="233">
                        <c:v>#N/A</c:v>
                      </c:pt>
                      <c:pt idx="234">
                        <c:v>#N/A</c:v>
                      </c:pt>
                      <c:pt idx="235">
                        <c:v>492</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538.79999999999995</c:v>
                      </c:pt>
                      <c:pt idx="250">
                        <c:v>#N/A</c:v>
                      </c:pt>
                      <c:pt idx="251">
                        <c:v>#N/A</c:v>
                      </c:pt>
                      <c:pt idx="252">
                        <c:v>#N/A</c:v>
                      </c:pt>
                      <c:pt idx="253">
                        <c:v>#N/A</c:v>
                      </c:pt>
                      <c:pt idx="254">
                        <c:v>#N/A</c:v>
                      </c:pt>
                      <c:pt idx="255">
                        <c:v>#N/A</c:v>
                      </c:pt>
                      <c:pt idx="256">
                        <c:v>598</c:v>
                      </c:pt>
                      <c:pt idx="257">
                        <c:v>#N/A</c:v>
                      </c:pt>
                      <c:pt idx="258">
                        <c:v>#N/A</c:v>
                      </c:pt>
                      <c:pt idx="259">
                        <c:v>#N/A</c:v>
                      </c:pt>
                      <c:pt idx="260">
                        <c:v>#N/A</c:v>
                      </c:pt>
                      <c:pt idx="261">
                        <c:v>#N/A</c:v>
                      </c:pt>
                      <c:pt idx="262">
                        <c:v>#N/A</c:v>
                      </c:pt>
                      <c:pt idx="263">
                        <c:v>642.6</c:v>
                      </c:pt>
                      <c:pt idx="264">
                        <c:v>#N/A</c:v>
                      </c:pt>
                      <c:pt idx="265">
                        <c:v>#N/A</c:v>
                      </c:pt>
                      <c:pt idx="266">
                        <c:v>#N/A</c:v>
                      </c:pt>
                      <c:pt idx="267">
                        <c:v>#N/A</c:v>
                      </c:pt>
                      <c:pt idx="268">
                        <c:v>#N/A</c:v>
                      </c:pt>
                      <c:pt idx="269">
                        <c:v>#N/A</c:v>
                      </c:pt>
                      <c:pt idx="270">
                        <c:v>785.2</c:v>
                      </c:pt>
                      <c:pt idx="271">
                        <c:v>#N/A</c:v>
                      </c:pt>
                      <c:pt idx="272">
                        <c:v>#N/A</c:v>
                      </c:pt>
                      <c:pt idx="273">
                        <c:v>#N/A</c:v>
                      </c:pt>
                      <c:pt idx="274">
                        <c:v>#N/A</c:v>
                      </c:pt>
                      <c:pt idx="275">
                        <c:v>#N/A</c:v>
                      </c:pt>
                      <c:pt idx="276">
                        <c:v>#N/A</c:v>
                      </c:pt>
                      <c:pt idx="277">
                        <c:v>786.6</c:v>
                      </c:pt>
                      <c:pt idx="278">
                        <c:v>#N/A</c:v>
                      </c:pt>
                      <c:pt idx="279">
                        <c:v>#N/A</c:v>
                      </c:pt>
                      <c:pt idx="280">
                        <c:v>#N/A</c:v>
                      </c:pt>
                      <c:pt idx="281">
                        <c:v>#N/A</c:v>
                      </c:pt>
                      <c:pt idx="282">
                        <c:v>#N/A</c:v>
                      </c:pt>
                      <c:pt idx="283">
                        <c:v>#N/A</c:v>
                      </c:pt>
                      <c:pt idx="284">
                        <c:v>773.4</c:v>
                      </c:pt>
                      <c:pt idx="285">
                        <c:v>#N/A</c:v>
                      </c:pt>
                      <c:pt idx="286">
                        <c:v>#N/A</c:v>
                      </c:pt>
                      <c:pt idx="287">
                        <c:v>#N/A</c:v>
                      </c:pt>
                      <c:pt idx="288">
                        <c:v>#N/A</c:v>
                      </c:pt>
                      <c:pt idx="289">
                        <c:v>#N/A</c:v>
                      </c:pt>
                      <c:pt idx="290">
                        <c:v>#N/A</c:v>
                      </c:pt>
                      <c:pt idx="291">
                        <c:v>770</c:v>
                      </c:pt>
                      <c:pt idx="292">
                        <c:v>#N/A</c:v>
                      </c:pt>
                      <c:pt idx="293">
                        <c:v>#N/A</c:v>
                      </c:pt>
                      <c:pt idx="294">
                        <c:v>#N/A</c:v>
                      </c:pt>
                      <c:pt idx="295">
                        <c:v>#N/A</c:v>
                      </c:pt>
                      <c:pt idx="296">
                        <c:v>#N/A</c:v>
                      </c:pt>
                      <c:pt idx="297">
                        <c:v>#N/A</c:v>
                      </c:pt>
                      <c:pt idx="298">
                        <c:v>753</c:v>
                      </c:pt>
                      <c:pt idx="299">
                        <c:v>#N/A</c:v>
                      </c:pt>
                      <c:pt idx="300">
                        <c:v>#N/A</c:v>
                      </c:pt>
                      <c:pt idx="301">
                        <c:v>#N/A</c:v>
                      </c:pt>
                      <c:pt idx="302">
                        <c:v>#N/A</c:v>
                      </c:pt>
                      <c:pt idx="303">
                        <c:v>#N/A</c:v>
                      </c:pt>
                      <c:pt idx="304">
                        <c:v>#N/A</c:v>
                      </c:pt>
                      <c:pt idx="305">
                        <c:v>750</c:v>
                      </c:pt>
                      <c:pt idx="306">
                        <c:v>#N/A</c:v>
                      </c:pt>
                      <c:pt idx="307">
                        <c:v>#N/A</c:v>
                      </c:pt>
                      <c:pt idx="308">
                        <c:v>#N/A</c:v>
                      </c:pt>
                      <c:pt idx="309">
                        <c:v>#N/A</c:v>
                      </c:pt>
                      <c:pt idx="310">
                        <c:v>#N/A</c:v>
                      </c:pt>
                      <c:pt idx="311">
                        <c:v>#N/A</c:v>
                      </c:pt>
                      <c:pt idx="312">
                        <c:v>718</c:v>
                      </c:pt>
                      <c:pt idx="313">
                        <c:v>#N/A</c:v>
                      </c:pt>
                      <c:pt idx="314">
                        <c:v>#N/A</c:v>
                      </c:pt>
                      <c:pt idx="315">
                        <c:v>#N/A</c:v>
                      </c:pt>
                      <c:pt idx="316">
                        <c:v>#N/A</c:v>
                      </c:pt>
                      <c:pt idx="317">
                        <c:v>#N/A</c:v>
                      </c:pt>
                      <c:pt idx="318">
                        <c:v>#N/A</c:v>
                      </c:pt>
                      <c:pt idx="319">
                        <c:v>718</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531.20000000000005</c:v>
                      </c:pt>
                      <c:pt idx="334">
                        <c:v>#N/A</c:v>
                      </c:pt>
                      <c:pt idx="335">
                        <c:v>#N/A</c:v>
                      </c:pt>
                      <c:pt idx="336">
                        <c:v>#N/A</c:v>
                      </c:pt>
                      <c:pt idx="337">
                        <c:v>#N/A</c:v>
                      </c:pt>
                      <c:pt idx="338">
                        <c:v>#N/A</c:v>
                      </c:pt>
                      <c:pt idx="339">
                        <c:v>#N/A</c:v>
                      </c:pt>
                      <c:pt idx="340">
                        <c:v>517.79999999999995</c:v>
                      </c:pt>
                      <c:pt idx="341">
                        <c:v>#N/A</c:v>
                      </c:pt>
                      <c:pt idx="342">
                        <c:v>#N/A</c:v>
                      </c:pt>
                      <c:pt idx="343">
                        <c:v>#N/A</c:v>
                      </c:pt>
                      <c:pt idx="344">
                        <c:v>#N/A</c:v>
                      </c:pt>
                      <c:pt idx="345">
                        <c:v>#N/A</c:v>
                      </c:pt>
                      <c:pt idx="346">
                        <c:v>#N/A</c:v>
                      </c:pt>
                      <c:pt idx="347">
                        <c:v>514.6</c:v>
                      </c:pt>
                      <c:pt idx="348">
                        <c:v>#N/A</c:v>
                      </c:pt>
                      <c:pt idx="349">
                        <c:v>#N/A</c:v>
                      </c:pt>
                      <c:pt idx="350">
                        <c:v>#N/A</c:v>
                      </c:pt>
                      <c:pt idx="351">
                        <c:v>#N/A</c:v>
                      </c:pt>
                      <c:pt idx="352">
                        <c:v>#N/A</c:v>
                      </c:pt>
                      <c:pt idx="353">
                        <c:v>#N/A</c:v>
                      </c:pt>
                      <c:pt idx="354">
                        <c:v>516</c:v>
                      </c:pt>
                      <c:pt idx="355">
                        <c:v>#N/A</c:v>
                      </c:pt>
                      <c:pt idx="356">
                        <c:v>#N/A</c:v>
                      </c:pt>
                      <c:pt idx="357">
                        <c:v>#N/A</c:v>
                      </c:pt>
                      <c:pt idx="358">
                        <c:v>#N/A</c:v>
                      </c:pt>
                      <c:pt idx="359">
                        <c:v>#N/A</c:v>
                      </c:pt>
                      <c:pt idx="360">
                        <c:v>#N/A</c:v>
                      </c:pt>
                      <c:pt idx="361">
                        <c:v>516</c:v>
                      </c:pt>
                      <c:pt idx="362">
                        <c:v>#N/A</c:v>
                      </c:pt>
                      <c:pt idx="363">
                        <c:v>#N/A</c:v>
                      </c:pt>
                      <c:pt idx="364">
                        <c:v>#N/A</c:v>
                      </c:pt>
                    </c:numCache>
                  </c:numRef>
                </c:val>
                <c:smooth val="0"/>
                <c:extLst>
                  <c:ext xmlns:c16="http://schemas.microsoft.com/office/drawing/2014/chart" uri="{C3380CC4-5D6E-409C-BE32-E72D297353CC}">
                    <c16:uniqueId val="{00000005-B405-40FC-B08C-1C8DA7F6C6BE}"/>
                  </c:ext>
                </c:extLst>
              </c15:ser>
            </c15:filteredLineSeries>
          </c:ext>
        </c:extLst>
      </c:lineChart>
      <c:dateAx>
        <c:axId val="382855948"/>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00777019"/>
        <c:crosses val="autoZero"/>
        <c:auto val="1"/>
        <c:lblOffset val="100"/>
        <c:baseTimeUnit val="days"/>
      </c:dateAx>
      <c:valAx>
        <c:axId val="5007770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6.7533421839061098E-3"/>
              <c:y val="6.80037234492679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82855948"/>
        <c:crosses val="autoZero"/>
        <c:crossBetween val="between"/>
      </c:valAx>
      <c:spPr>
        <a:noFill/>
        <a:ln>
          <a:noFill/>
        </a:ln>
        <a:effectLst/>
      </c:spPr>
    </c:plotArea>
    <c:legend>
      <c:legendPos val="b"/>
      <c:layout>
        <c:manualLayout>
          <c:xMode val="edge"/>
          <c:yMode val="edge"/>
          <c:x val="0.143872549019608"/>
          <c:y val="0.8965811965811969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沙河社会库存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2"/>
          <c:order val="0"/>
          <c:tx>
            <c:strRef>
              <c:f>玻璃月度周度图表!$AS$17</c:f>
              <c:strCache>
                <c:ptCount val="1"/>
                <c:pt idx="0">
                  <c:v>2021</c:v>
                </c:pt>
              </c:strCache>
            </c:strRef>
          </c:tx>
          <c:spPr>
            <a:ln w="28575" cap="rnd">
              <a:solidFill>
                <a:srgbClr val="9BBB59">
                  <a:lumMod val="50000"/>
                </a:srgbClr>
              </a:solidFill>
              <a:round/>
            </a:ln>
            <a:effectLst/>
          </c:spPr>
          <c:marker>
            <c:symbol val="none"/>
          </c:marker>
          <c:cat>
            <c:numRef>
              <c:f>玻璃月度周度图表!$AO$18:$AO$382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玻璃月度周度图表!$AS$18:$AS$382</c:f>
              <c:numCache>
                <c:formatCode>0_ </c:formatCode>
                <c:ptCount val="365"/>
                <c:pt idx="0">
                  <c:v>220</c:v>
                </c:pt>
                <c:pt idx="1">
                  <c:v>#N/A</c:v>
                </c:pt>
                <c:pt idx="2">
                  <c:v>#N/A</c:v>
                </c:pt>
                <c:pt idx="3">
                  <c:v>#N/A</c:v>
                </c:pt>
                <c:pt idx="4">
                  <c:v>#N/A</c:v>
                </c:pt>
                <c:pt idx="5">
                  <c:v>#N/A</c:v>
                </c:pt>
                <c:pt idx="6">
                  <c:v>#N/A</c:v>
                </c:pt>
                <c:pt idx="7">
                  <c:v>184</c:v>
                </c:pt>
                <c:pt idx="8">
                  <c:v>#N/A</c:v>
                </c:pt>
                <c:pt idx="9">
                  <c:v>#N/A</c:v>
                </c:pt>
                <c:pt idx="10">
                  <c:v>#N/A</c:v>
                </c:pt>
                <c:pt idx="11">
                  <c:v>#N/A</c:v>
                </c:pt>
                <c:pt idx="12">
                  <c:v>#N/A</c:v>
                </c:pt>
                <c:pt idx="13">
                  <c:v>#N/A</c:v>
                </c:pt>
                <c:pt idx="14">
                  <c:v>200</c:v>
                </c:pt>
                <c:pt idx="15">
                  <c:v>#N/A</c:v>
                </c:pt>
                <c:pt idx="16">
                  <c:v>#N/A</c:v>
                </c:pt>
                <c:pt idx="17">
                  <c:v>#N/A</c:v>
                </c:pt>
                <c:pt idx="18">
                  <c:v>#N/A</c:v>
                </c:pt>
                <c:pt idx="19">
                  <c:v>#N/A</c:v>
                </c:pt>
                <c:pt idx="20">
                  <c:v>#N/A</c:v>
                </c:pt>
                <c:pt idx="21">
                  <c:v>248</c:v>
                </c:pt>
                <c:pt idx="22">
                  <c:v>#N/A</c:v>
                </c:pt>
                <c:pt idx="23">
                  <c:v>#N/A</c:v>
                </c:pt>
                <c:pt idx="24">
                  <c:v>#N/A</c:v>
                </c:pt>
                <c:pt idx="25">
                  <c:v>#N/A</c:v>
                </c:pt>
                <c:pt idx="26">
                  <c:v>#N/A</c:v>
                </c:pt>
                <c:pt idx="27">
                  <c:v>#N/A</c:v>
                </c:pt>
                <c:pt idx="28">
                  <c:v>224</c:v>
                </c:pt>
                <c:pt idx="29">
                  <c:v>#N/A</c:v>
                </c:pt>
                <c:pt idx="30">
                  <c:v>#N/A</c:v>
                </c:pt>
                <c:pt idx="31">
                  <c:v>#N/A</c:v>
                </c:pt>
                <c:pt idx="32">
                  <c:v>#N/A</c:v>
                </c:pt>
                <c:pt idx="33">
                  <c:v>#N/A</c:v>
                </c:pt>
                <c:pt idx="34">
                  <c:v>#N/A</c:v>
                </c:pt>
                <c:pt idx="35">
                  <c:v>216</c:v>
                </c:pt>
                <c:pt idx="36">
                  <c:v>#N/A</c:v>
                </c:pt>
                <c:pt idx="37">
                  <c:v>#N/A</c:v>
                </c:pt>
                <c:pt idx="38">
                  <c:v>#N/A</c:v>
                </c:pt>
                <c:pt idx="39">
                  <c:v>#N/A</c:v>
                </c:pt>
                <c:pt idx="40">
                  <c:v>#N/A</c:v>
                </c:pt>
                <c:pt idx="41">
                  <c:v>#N/A</c:v>
                </c:pt>
                <c:pt idx="42">
                  <c:v>168</c:v>
                </c:pt>
                <c:pt idx="43">
                  <c:v>#N/A</c:v>
                </c:pt>
                <c:pt idx="44">
                  <c:v>#N/A</c:v>
                </c:pt>
                <c:pt idx="45">
                  <c:v>#N/A</c:v>
                </c:pt>
                <c:pt idx="46">
                  <c:v>#N/A</c:v>
                </c:pt>
                <c:pt idx="47">
                  <c:v>#N/A</c:v>
                </c:pt>
                <c:pt idx="48">
                  <c:v>#N/A</c:v>
                </c:pt>
                <c:pt idx="49">
                  <c:v>160</c:v>
                </c:pt>
                <c:pt idx="50">
                  <c:v>#N/A</c:v>
                </c:pt>
                <c:pt idx="51">
                  <c:v>#N/A</c:v>
                </c:pt>
                <c:pt idx="52">
                  <c:v>#N/A</c:v>
                </c:pt>
                <c:pt idx="53">
                  <c:v>#N/A</c:v>
                </c:pt>
                <c:pt idx="54">
                  <c:v>#N/A</c:v>
                </c:pt>
                <c:pt idx="55">
                  <c:v>#N/A</c:v>
                </c:pt>
                <c:pt idx="56">
                  <c:v>192</c:v>
                </c:pt>
                <c:pt idx="57">
                  <c:v>#N/A</c:v>
                </c:pt>
                <c:pt idx="58">
                  <c:v>#N/A</c:v>
                </c:pt>
                <c:pt idx="59">
                  <c:v>#N/A</c:v>
                </c:pt>
                <c:pt idx="60">
                  <c:v>#N/A</c:v>
                </c:pt>
                <c:pt idx="61">
                  <c:v>#N/A</c:v>
                </c:pt>
                <c:pt idx="62">
                  <c:v>#N/A</c:v>
                </c:pt>
                <c:pt idx="63">
                  <c:v>192</c:v>
                </c:pt>
                <c:pt idx="64">
                  <c:v>#N/A</c:v>
                </c:pt>
                <c:pt idx="65">
                  <c:v>#N/A</c:v>
                </c:pt>
                <c:pt idx="66">
                  <c:v>#N/A</c:v>
                </c:pt>
                <c:pt idx="67">
                  <c:v>#N/A</c:v>
                </c:pt>
                <c:pt idx="68">
                  <c:v>#N/A</c:v>
                </c:pt>
                <c:pt idx="69">
                  <c:v>#N/A</c:v>
                </c:pt>
                <c:pt idx="70">
                  <c:v>216</c:v>
                </c:pt>
                <c:pt idx="71">
                  <c:v>#N/A</c:v>
                </c:pt>
                <c:pt idx="72">
                  <c:v>#N/A</c:v>
                </c:pt>
                <c:pt idx="73">
                  <c:v>#N/A</c:v>
                </c:pt>
                <c:pt idx="74">
                  <c:v>#N/A</c:v>
                </c:pt>
                <c:pt idx="75">
                  <c:v>#N/A</c:v>
                </c:pt>
                <c:pt idx="76">
                  <c:v>#N/A</c:v>
                </c:pt>
                <c:pt idx="77">
                  <c:v>216</c:v>
                </c:pt>
                <c:pt idx="78">
                  <c:v>#N/A</c:v>
                </c:pt>
                <c:pt idx="79">
                  <c:v>#N/A</c:v>
                </c:pt>
                <c:pt idx="80">
                  <c:v>#N/A</c:v>
                </c:pt>
                <c:pt idx="81">
                  <c:v>#N/A</c:v>
                </c:pt>
                <c:pt idx="82">
                  <c:v>#N/A</c:v>
                </c:pt>
                <c:pt idx="83">
                  <c:v>#N/A</c:v>
                </c:pt>
                <c:pt idx="84">
                  <c:v>144</c:v>
                </c:pt>
                <c:pt idx="85">
                  <c:v>#N/A</c:v>
                </c:pt>
                <c:pt idx="86">
                  <c:v>#N/A</c:v>
                </c:pt>
                <c:pt idx="87">
                  <c:v>#N/A</c:v>
                </c:pt>
                <c:pt idx="88">
                  <c:v>#N/A</c:v>
                </c:pt>
                <c:pt idx="89">
                  <c:v>#N/A</c:v>
                </c:pt>
                <c:pt idx="90">
                  <c:v>#N/A</c:v>
                </c:pt>
                <c:pt idx="91">
                  <c:v>144</c:v>
                </c:pt>
                <c:pt idx="92">
                  <c:v>#N/A</c:v>
                </c:pt>
                <c:pt idx="93">
                  <c:v>#N/A</c:v>
                </c:pt>
                <c:pt idx="94">
                  <c:v>#N/A</c:v>
                </c:pt>
                <c:pt idx="95">
                  <c:v>#N/A</c:v>
                </c:pt>
                <c:pt idx="96">
                  <c:v>#N/A</c:v>
                </c:pt>
                <c:pt idx="97">
                  <c:v>#N/A</c:v>
                </c:pt>
                <c:pt idx="98">
                  <c:v>152</c:v>
                </c:pt>
                <c:pt idx="99">
                  <c:v>#N/A</c:v>
                </c:pt>
                <c:pt idx="100">
                  <c:v>#N/A</c:v>
                </c:pt>
                <c:pt idx="101">
                  <c:v>#N/A</c:v>
                </c:pt>
                <c:pt idx="102">
                  <c:v>#N/A</c:v>
                </c:pt>
                <c:pt idx="103">
                  <c:v>#N/A</c:v>
                </c:pt>
                <c:pt idx="104">
                  <c:v>#N/A</c:v>
                </c:pt>
                <c:pt idx="105">
                  <c:v>192</c:v>
                </c:pt>
                <c:pt idx="106">
                  <c:v>#N/A</c:v>
                </c:pt>
                <c:pt idx="107">
                  <c:v>#N/A</c:v>
                </c:pt>
                <c:pt idx="108">
                  <c:v>#N/A</c:v>
                </c:pt>
                <c:pt idx="109">
                  <c:v>#N/A</c:v>
                </c:pt>
                <c:pt idx="110">
                  <c:v>#N/A</c:v>
                </c:pt>
                <c:pt idx="111">
                  <c:v>#N/A</c:v>
                </c:pt>
                <c:pt idx="112">
                  <c:v>216</c:v>
                </c:pt>
                <c:pt idx="113">
                  <c:v>#N/A</c:v>
                </c:pt>
                <c:pt idx="114">
                  <c:v>#N/A</c:v>
                </c:pt>
                <c:pt idx="115">
                  <c:v>#N/A</c:v>
                </c:pt>
                <c:pt idx="116">
                  <c:v>#N/A</c:v>
                </c:pt>
                <c:pt idx="117">
                  <c:v>#N/A</c:v>
                </c:pt>
                <c:pt idx="118">
                  <c:v>#N/A</c:v>
                </c:pt>
                <c:pt idx="119">
                  <c:v>208</c:v>
                </c:pt>
                <c:pt idx="120">
                  <c:v>#N/A</c:v>
                </c:pt>
                <c:pt idx="121">
                  <c:v>#N/A</c:v>
                </c:pt>
                <c:pt idx="122">
                  <c:v>#N/A</c:v>
                </c:pt>
                <c:pt idx="123">
                  <c:v>#N/A</c:v>
                </c:pt>
                <c:pt idx="124">
                  <c:v>#N/A</c:v>
                </c:pt>
                <c:pt idx="125">
                  <c:v>#N/A</c:v>
                </c:pt>
                <c:pt idx="126">
                  <c:v>188</c:v>
                </c:pt>
                <c:pt idx="127">
                  <c:v>#N/A</c:v>
                </c:pt>
                <c:pt idx="128">
                  <c:v>#N/A</c:v>
                </c:pt>
                <c:pt idx="129">
                  <c:v>#N/A</c:v>
                </c:pt>
                <c:pt idx="130">
                  <c:v>#N/A</c:v>
                </c:pt>
                <c:pt idx="131">
                  <c:v>#N/A</c:v>
                </c:pt>
                <c:pt idx="132">
                  <c:v>#N/A</c:v>
                </c:pt>
                <c:pt idx="133">
                  <c:v>192</c:v>
                </c:pt>
                <c:pt idx="134">
                  <c:v>#N/A</c:v>
                </c:pt>
                <c:pt idx="135">
                  <c:v>#N/A</c:v>
                </c:pt>
                <c:pt idx="136">
                  <c:v>#N/A</c:v>
                </c:pt>
                <c:pt idx="137">
                  <c:v>#N/A</c:v>
                </c:pt>
                <c:pt idx="138">
                  <c:v>#N/A</c:v>
                </c:pt>
                <c:pt idx="139">
                  <c:v>#N/A</c:v>
                </c:pt>
                <c:pt idx="140">
                  <c:v>220</c:v>
                </c:pt>
                <c:pt idx="141">
                  <c:v>#N/A</c:v>
                </c:pt>
                <c:pt idx="142">
                  <c:v>#N/A</c:v>
                </c:pt>
                <c:pt idx="143">
                  <c:v>#N/A</c:v>
                </c:pt>
                <c:pt idx="144">
                  <c:v>#N/A</c:v>
                </c:pt>
                <c:pt idx="145">
                  <c:v>#N/A</c:v>
                </c:pt>
                <c:pt idx="146">
                  <c:v>#N/A</c:v>
                </c:pt>
                <c:pt idx="147">
                  <c:v>212</c:v>
                </c:pt>
                <c:pt idx="148">
                  <c:v>#N/A</c:v>
                </c:pt>
                <c:pt idx="149">
                  <c:v>#N/A</c:v>
                </c:pt>
                <c:pt idx="150">
                  <c:v>#N/A</c:v>
                </c:pt>
                <c:pt idx="151">
                  <c:v>#N/A</c:v>
                </c:pt>
                <c:pt idx="152">
                  <c:v>#N/A</c:v>
                </c:pt>
                <c:pt idx="153">
                  <c:v>#N/A</c:v>
                </c:pt>
                <c:pt idx="154">
                  <c:v>200</c:v>
                </c:pt>
                <c:pt idx="155">
                  <c:v>#N/A</c:v>
                </c:pt>
                <c:pt idx="156">
                  <c:v>#N/A</c:v>
                </c:pt>
                <c:pt idx="157">
                  <c:v>#N/A</c:v>
                </c:pt>
                <c:pt idx="158">
                  <c:v>#N/A</c:v>
                </c:pt>
                <c:pt idx="159">
                  <c:v>#N/A</c:v>
                </c:pt>
                <c:pt idx="160">
                  <c:v>#N/A</c:v>
                </c:pt>
                <c:pt idx="161">
                  <c:v>196</c:v>
                </c:pt>
                <c:pt idx="162">
                  <c:v>#N/A</c:v>
                </c:pt>
                <c:pt idx="163">
                  <c:v>#N/A</c:v>
                </c:pt>
                <c:pt idx="164">
                  <c:v>#N/A</c:v>
                </c:pt>
                <c:pt idx="165">
                  <c:v>#N/A</c:v>
                </c:pt>
                <c:pt idx="166">
                  <c:v>#N/A</c:v>
                </c:pt>
                <c:pt idx="167">
                  <c:v>#N/A</c:v>
                </c:pt>
                <c:pt idx="168">
                  <c:v>180</c:v>
                </c:pt>
                <c:pt idx="169">
                  <c:v>#N/A</c:v>
                </c:pt>
                <c:pt idx="170">
                  <c:v>#N/A</c:v>
                </c:pt>
                <c:pt idx="171">
                  <c:v>#N/A</c:v>
                </c:pt>
                <c:pt idx="172">
                  <c:v>#N/A</c:v>
                </c:pt>
                <c:pt idx="173">
                  <c:v>#N/A</c:v>
                </c:pt>
                <c:pt idx="174">
                  <c:v>#N/A</c:v>
                </c:pt>
                <c:pt idx="175">
                  <c:v>180</c:v>
                </c:pt>
                <c:pt idx="176">
                  <c:v>#N/A</c:v>
                </c:pt>
                <c:pt idx="177">
                  <c:v>#N/A</c:v>
                </c:pt>
                <c:pt idx="178">
                  <c:v>#N/A</c:v>
                </c:pt>
                <c:pt idx="179">
                  <c:v>#N/A</c:v>
                </c:pt>
                <c:pt idx="180">
                  <c:v>#N/A</c:v>
                </c:pt>
                <c:pt idx="181">
                  <c:v>#N/A</c:v>
                </c:pt>
                <c:pt idx="182">
                  <c:v>180</c:v>
                </c:pt>
                <c:pt idx="183">
                  <c:v>#N/A</c:v>
                </c:pt>
                <c:pt idx="184">
                  <c:v>#N/A</c:v>
                </c:pt>
                <c:pt idx="185">
                  <c:v>#N/A</c:v>
                </c:pt>
                <c:pt idx="186">
                  <c:v>#N/A</c:v>
                </c:pt>
                <c:pt idx="187">
                  <c:v>#N/A</c:v>
                </c:pt>
                <c:pt idx="188">
                  <c:v>#N/A</c:v>
                </c:pt>
                <c:pt idx="189">
                  <c:v>180</c:v>
                </c:pt>
                <c:pt idx="190">
                  <c:v>#N/A</c:v>
                </c:pt>
                <c:pt idx="191">
                  <c:v>#N/A</c:v>
                </c:pt>
                <c:pt idx="192">
                  <c:v>#N/A</c:v>
                </c:pt>
                <c:pt idx="193">
                  <c:v>#N/A</c:v>
                </c:pt>
                <c:pt idx="194">
                  <c:v>#N/A</c:v>
                </c:pt>
                <c:pt idx="195">
                  <c:v>#N/A</c:v>
                </c:pt>
                <c:pt idx="196">
                  <c:v>184</c:v>
                </c:pt>
                <c:pt idx="197">
                  <c:v>#N/A</c:v>
                </c:pt>
                <c:pt idx="198">
                  <c:v>#N/A</c:v>
                </c:pt>
                <c:pt idx="199">
                  <c:v>#N/A</c:v>
                </c:pt>
                <c:pt idx="200">
                  <c:v>#N/A</c:v>
                </c:pt>
                <c:pt idx="201">
                  <c:v>#N/A</c:v>
                </c:pt>
                <c:pt idx="202">
                  <c:v>#N/A</c:v>
                </c:pt>
                <c:pt idx="203">
                  <c:v>192</c:v>
                </c:pt>
                <c:pt idx="204">
                  <c:v>#N/A</c:v>
                </c:pt>
                <c:pt idx="205">
                  <c:v>#N/A</c:v>
                </c:pt>
                <c:pt idx="206">
                  <c:v>#N/A</c:v>
                </c:pt>
                <c:pt idx="207">
                  <c:v>#N/A</c:v>
                </c:pt>
                <c:pt idx="208">
                  <c:v>#N/A</c:v>
                </c:pt>
                <c:pt idx="209">
                  <c:v>#N/A</c:v>
                </c:pt>
                <c:pt idx="210">
                  <c:v>216</c:v>
                </c:pt>
                <c:pt idx="211">
                  <c:v>#N/A</c:v>
                </c:pt>
                <c:pt idx="212">
                  <c:v>#N/A</c:v>
                </c:pt>
                <c:pt idx="213">
                  <c:v>#N/A</c:v>
                </c:pt>
                <c:pt idx="214">
                  <c:v>#N/A</c:v>
                </c:pt>
                <c:pt idx="215">
                  <c:v>#N/A</c:v>
                </c:pt>
                <c:pt idx="216">
                  <c:v>#N/A</c:v>
                </c:pt>
                <c:pt idx="217">
                  <c:v>232</c:v>
                </c:pt>
                <c:pt idx="218">
                  <c:v>#N/A</c:v>
                </c:pt>
                <c:pt idx="219">
                  <c:v>#N/A</c:v>
                </c:pt>
                <c:pt idx="220">
                  <c:v>#N/A</c:v>
                </c:pt>
                <c:pt idx="221">
                  <c:v>#N/A</c:v>
                </c:pt>
                <c:pt idx="222">
                  <c:v>#N/A</c:v>
                </c:pt>
                <c:pt idx="223">
                  <c:v>#N/A</c:v>
                </c:pt>
                <c:pt idx="224">
                  <c:v>256</c:v>
                </c:pt>
                <c:pt idx="225">
                  <c:v>#N/A</c:v>
                </c:pt>
                <c:pt idx="226">
                  <c:v>#N/A</c:v>
                </c:pt>
                <c:pt idx="227">
                  <c:v>#N/A</c:v>
                </c:pt>
                <c:pt idx="228">
                  <c:v>#N/A</c:v>
                </c:pt>
                <c:pt idx="229">
                  <c:v>#N/A</c:v>
                </c:pt>
                <c:pt idx="230">
                  <c:v>#N/A</c:v>
                </c:pt>
                <c:pt idx="231">
                  <c:v>296</c:v>
                </c:pt>
                <c:pt idx="232">
                  <c:v>#N/A</c:v>
                </c:pt>
                <c:pt idx="233">
                  <c:v>#N/A</c:v>
                </c:pt>
                <c:pt idx="234">
                  <c:v>#N/A</c:v>
                </c:pt>
                <c:pt idx="235">
                  <c:v>#N/A</c:v>
                </c:pt>
                <c:pt idx="236">
                  <c:v>#N/A</c:v>
                </c:pt>
                <c:pt idx="237">
                  <c:v>#N/A</c:v>
                </c:pt>
                <c:pt idx="238">
                  <c:v>304</c:v>
                </c:pt>
                <c:pt idx="239">
                  <c:v>#N/A</c:v>
                </c:pt>
                <c:pt idx="240">
                  <c:v>#N/A</c:v>
                </c:pt>
                <c:pt idx="241">
                  <c:v>#N/A</c:v>
                </c:pt>
                <c:pt idx="242">
                  <c:v>#N/A</c:v>
                </c:pt>
                <c:pt idx="243">
                  <c:v>#N/A</c:v>
                </c:pt>
                <c:pt idx="244">
                  <c:v>#N/A</c:v>
                </c:pt>
                <c:pt idx="245">
                  <c:v>320</c:v>
                </c:pt>
                <c:pt idx="246">
                  <c:v>#N/A</c:v>
                </c:pt>
                <c:pt idx="247">
                  <c:v>#N/A</c:v>
                </c:pt>
                <c:pt idx="248">
                  <c:v>#N/A</c:v>
                </c:pt>
                <c:pt idx="249">
                  <c:v>#N/A</c:v>
                </c:pt>
                <c:pt idx="250">
                  <c:v>#N/A</c:v>
                </c:pt>
                <c:pt idx="251">
                  <c:v>#N/A</c:v>
                </c:pt>
                <c:pt idx="252">
                  <c:v>328</c:v>
                </c:pt>
                <c:pt idx="253">
                  <c:v>#N/A</c:v>
                </c:pt>
                <c:pt idx="254">
                  <c:v>#N/A</c:v>
                </c:pt>
                <c:pt idx="255">
                  <c:v>#N/A</c:v>
                </c:pt>
                <c:pt idx="256">
                  <c:v>#N/A</c:v>
                </c:pt>
                <c:pt idx="257">
                  <c:v>#N/A</c:v>
                </c:pt>
                <c:pt idx="258">
                  <c:v>#N/A</c:v>
                </c:pt>
                <c:pt idx="259">
                  <c:v>336</c:v>
                </c:pt>
                <c:pt idx="260">
                  <c:v>#N/A</c:v>
                </c:pt>
                <c:pt idx="261">
                  <c:v>#N/A</c:v>
                </c:pt>
                <c:pt idx="262">
                  <c:v>#N/A</c:v>
                </c:pt>
                <c:pt idx="263">
                  <c:v>#N/A</c:v>
                </c:pt>
                <c:pt idx="264">
                  <c:v>#N/A</c:v>
                </c:pt>
                <c:pt idx="265">
                  <c:v>#N/A</c:v>
                </c:pt>
                <c:pt idx="266">
                  <c:v>360</c:v>
                </c:pt>
                <c:pt idx="267">
                  <c:v>#N/A</c:v>
                </c:pt>
                <c:pt idx="268">
                  <c:v>#N/A</c:v>
                </c:pt>
                <c:pt idx="269">
                  <c:v>#N/A</c:v>
                </c:pt>
                <c:pt idx="270">
                  <c:v>#N/A</c:v>
                </c:pt>
                <c:pt idx="271">
                  <c:v>#N/A</c:v>
                </c:pt>
                <c:pt idx="272">
                  <c:v>#N/A</c:v>
                </c:pt>
                <c:pt idx="273">
                  <c:v>384</c:v>
                </c:pt>
                <c:pt idx="274">
                  <c:v>#N/A</c:v>
                </c:pt>
                <c:pt idx="275">
                  <c:v>#N/A</c:v>
                </c:pt>
                <c:pt idx="276">
                  <c:v>#N/A</c:v>
                </c:pt>
                <c:pt idx="277">
                  <c:v>#N/A</c:v>
                </c:pt>
                <c:pt idx="278">
                  <c:v>#N/A</c:v>
                </c:pt>
                <c:pt idx="279">
                  <c:v>#N/A</c:v>
                </c:pt>
                <c:pt idx="280">
                  <c:v>416</c:v>
                </c:pt>
                <c:pt idx="281">
                  <c:v>#N/A</c:v>
                </c:pt>
                <c:pt idx="282">
                  <c:v>#N/A</c:v>
                </c:pt>
                <c:pt idx="283">
                  <c:v>#N/A</c:v>
                </c:pt>
                <c:pt idx="284">
                  <c:v>#N/A</c:v>
                </c:pt>
                <c:pt idx="285">
                  <c:v>#N/A</c:v>
                </c:pt>
                <c:pt idx="286">
                  <c:v>#N/A</c:v>
                </c:pt>
                <c:pt idx="287">
                  <c:v>440</c:v>
                </c:pt>
                <c:pt idx="288">
                  <c:v>#N/A</c:v>
                </c:pt>
                <c:pt idx="289">
                  <c:v>#N/A</c:v>
                </c:pt>
                <c:pt idx="290">
                  <c:v>#N/A</c:v>
                </c:pt>
                <c:pt idx="291">
                  <c:v>#N/A</c:v>
                </c:pt>
                <c:pt idx="292">
                  <c:v>#N/A</c:v>
                </c:pt>
                <c:pt idx="293">
                  <c:v>#N/A</c:v>
                </c:pt>
                <c:pt idx="294">
                  <c:v>560</c:v>
                </c:pt>
                <c:pt idx="295">
                  <c:v>#N/A</c:v>
                </c:pt>
                <c:pt idx="296">
                  <c:v>#N/A</c:v>
                </c:pt>
                <c:pt idx="297">
                  <c:v>#N/A</c:v>
                </c:pt>
                <c:pt idx="298">
                  <c:v>#N/A</c:v>
                </c:pt>
                <c:pt idx="299">
                  <c:v>#N/A</c:v>
                </c:pt>
                <c:pt idx="300">
                  <c:v>#N/A</c:v>
                </c:pt>
                <c:pt idx="301">
                  <c:v>600</c:v>
                </c:pt>
                <c:pt idx="302">
                  <c:v>#N/A</c:v>
                </c:pt>
                <c:pt idx="303">
                  <c:v>#N/A</c:v>
                </c:pt>
                <c:pt idx="304">
                  <c:v>#N/A</c:v>
                </c:pt>
                <c:pt idx="305">
                  <c:v>#N/A</c:v>
                </c:pt>
                <c:pt idx="306">
                  <c:v>#N/A</c:v>
                </c:pt>
                <c:pt idx="307">
                  <c:v>#N/A</c:v>
                </c:pt>
                <c:pt idx="308">
                  <c:v>640</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0-6788-40C8-8B27-6E6AA7E8606C}"/>
            </c:ext>
          </c:extLst>
        </c:ser>
        <c:ser>
          <c:idx val="3"/>
          <c:order val="1"/>
          <c:tx>
            <c:strRef>
              <c:f>玻璃月度周度图表!$AR$17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玻璃月度周度图表!$AO$18:$AO$382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玻璃月度周度图表!$AR$18:$AR$382</c:f>
              <c:numCache>
                <c:formatCode>0_ </c:formatCode>
                <c:ptCount val="365"/>
                <c:pt idx="0">
                  <c:v>#N/A</c:v>
                </c:pt>
                <c:pt idx="1">
                  <c:v>248</c:v>
                </c:pt>
                <c:pt idx="2">
                  <c:v>#N/A</c:v>
                </c:pt>
                <c:pt idx="3">
                  <c:v>#N/A</c:v>
                </c:pt>
                <c:pt idx="4">
                  <c:v>#N/A</c:v>
                </c:pt>
                <c:pt idx="5">
                  <c:v>#N/A</c:v>
                </c:pt>
                <c:pt idx="6">
                  <c:v>#N/A</c:v>
                </c:pt>
                <c:pt idx="7">
                  <c:v>#N/A</c:v>
                </c:pt>
                <c:pt idx="8">
                  <c:v>184</c:v>
                </c:pt>
                <c:pt idx="9">
                  <c:v>#N/A</c:v>
                </c:pt>
                <c:pt idx="10">
                  <c:v>#N/A</c:v>
                </c:pt>
                <c:pt idx="11">
                  <c:v>#N/A</c:v>
                </c:pt>
                <c:pt idx="12">
                  <c:v>#N/A</c:v>
                </c:pt>
                <c:pt idx="13">
                  <c:v>#N/A</c:v>
                </c:pt>
                <c:pt idx="14">
                  <c:v>#N/A</c:v>
                </c:pt>
                <c:pt idx="15">
                  <c:v>128</c:v>
                </c:pt>
                <c:pt idx="16">
                  <c:v>#N/A</c:v>
                </c:pt>
                <c:pt idx="17">
                  <c:v>#N/A</c:v>
                </c:pt>
                <c:pt idx="18">
                  <c:v>#N/A</c:v>
                </c:pt>
                <c:pt idx="19">
                  <c:v>#N/A</c:v>
                </c:pt>
                <c:pt idx="20">
                  <c:v>#N/A</c:v>
                </c:pt>
                <c:pt idx="21">
                  <c:v>#N/A</c:v>
                </c:pt>
                <c:pt idx="22">
                  <c:v>104</c:v>
                </c:pt>
                <c:pt idx="23">
                  <c:v>#N/A</c:v>
                </c:pt>
                <c:pt idx="24">
                  <c:v>#N/A</c:v>
                </c:pt>
                <c:pt idx="25">
                  <c:v>#N/A</c:v>
                </c:pt>
                <c:pt idx="26">
                  <c:v>#N/A</c:v>
                </c:pt>
                <c:pt idx="27">
                  <c:v>#N/A</c:v>
                </c:pt>
                <c:pt idx="28">
                  <c:v>#N/A</c:v>
                </c:pt>
                <c:pt idx="29">
                  <c:v>120</c:v>
                </c:pt>
                <c:pt idx="30">
                  <c:v>#N/A</c:v>
                </c:pt>
                <c:pt idx="31">
                  <c:v>#N/A</c:v>
                </c:pt>
                <c:pt idx="32">
                  <c:v>#N/A</c:v>
                </c:pt>
                <c:pt idx="33">
                  <c:v>#N/A</c:v>
                </c:pt>
                <c:pt idx="34">
                  <c:v>#N/A</c:v>
                </c:pt>
                <c:pt idx="35">
                  <c:v>#N/A</c:v>
                </c:pt>
                <c:pt idx="36">
                  <c:v>136</c:v>
                </c:pt>
                <c:pt idx="37">
                  <c:v>#N/A</c:v>
                </c:pt>
                <c:pt idx="38">
                  <c:v>#N/A</c:v>
                </c:pt>
                <c:pt idx="39">
                  <c:v>#N/A</c:v>
                </c:pt>
                <c:pt idx="40">
                  <c:v>#N/A</c:v>
                </c:pt>
                <c:pt idx="41">
                  <c:v>#N/A</c:v>
                </c:pt>
                <c:pt idx="42">
                  <c:v>#N/A</c:v>
                </c:pt>
                <c:pt idx="43">
                  <c:v>152</c:v>
                </c:pt>
                <c:pt idx="44">
                  <c:v>#N/A</c:v>
                </c:pt>
                <c:pt idx="45">
                  <c:v>#N/A</c:v>
                </c:pt>
                <c:pt idx="46">
                  <c:v>#N/A</c:v>
                </c:pt>
                <c:pt idx="47">
                  <c:v>#N/A</c:v>
                </c:pt>
                <c:pt idx="48">
                  <c:v>#N/A</c:v>
                </c:pt>
                <c:pt idx="49">
                  <c:v>#N/A</c:v>
                </c:pt>
                <c:pt idx="50">
                  <c:v>195.2</c:v>
                </c:pt>
                <c:pt idx="51">
                  <c:v>#N/A</c:v>
                </c:pt>
                <c:pt idx="52">
                  <c:v>#N/A</c:v>
                </c:pt>
                <c:pt idx="53">
                  <c:v>#N/A</c:v>
                </c:pt>
                <c:pt idx="54">
                  <c:v>#N/A</c:v>
                </c:pt>
                <c:pt idx="55">
                  <c:v>#N/A</c:v>
                </c:pt>
                <c:pt idx="56">
                  <c:v>#N/A</c:v>
                </c:pt>
                <c:pt idx="57">
                  <c:v>221.6</c:v>
                </c:pt>
                <c:pt idx="58">
                  <c:v>#N/A</c:v>
                </c:pt>
                <c:pt idx="59">
                  <c:v>#N/A</c:v>
                </c:pt>
                <c:pt idx="60">
                  <c:v>#N/A</c:v>
                </c:pt>
                <c:pt idx="61">
                  <c:v>#N/A</c:v>
                </c:pt>
                <c:pt idx="62">
                  <c:v>#N/A</c:v>
                </c:pt>
                <c:pt idx="63">
                  <c:v>#N/A</c:v>
                </c:pt>
                <c:pt idx="64">
                  <c:v>253.6</c:v>
                </c:pt>
                <c:pt idx="65">
                  <c:v>#N/A</c:v>
                </c:pt>
                <c:pt idx="66">
                  <c:v>#N/A</c:v>
                </c:pt>
                <c:pt idx="67">
                  <c:v>#N/A</c:v>
                </c:pt>
                <c:pt idx="68">
                  <c:v>#N/A</c:v>
                </c:pt>
                <c:pt idx="69">
                  <c:v>#N/A</c:v>
                </c:pt>
                <c:pt idx="70">
                  <c:v>#N/A</c:v>
                </c:pt>
                <c:pt idx="71">
                  <c:v>264</c:v>
                </c:pt>
                <c:pt idx="72">
                  <c:v>#N/A</c:v>
                </c:pt>
                <c:pt idx="73">
                  <c:v>#N/A</c:v>
                </c:pt>
                <c:pt idx="74">
                  <c:v>#N/A</c:v>
                </c:pt>
                <c:pt idx="75">
                  <c:v>#N/A</c:v>
                </c:pt>
                <c:pt idx="76">
                  <c:v>#N/A</c:v>
                </c:pt>
                <c:pt idx="77">
                  <c:v>#N/A</c:v>
                </c:pt>
                <c:pt idx="78">
                  <c:v>280</c:v>
                </c:pt>
                <c:pt idx="79">
                  <c:v>#N/A</c:v>
                </c:pt>
                <c:pt idx="80">
                  <c:v>#N/A</c:v>
                </c:pt>
                <c:pt idx="81">
                  <c:v>#N/A</c:v>
                </c:pt>
                <c:pt idx="82">
                  <c:v>#N/A</c:v>
                </c:pt>
                <c:pt idx="83">
                  <c:v>#N/A</c:v>
                </c:pt>
                <c:pt idx="84">
                  <c:v>#N/A</c:v>
                </c:pt>
                <c:pt idx="85">
                  <c:v>280</c:v>
                </c:pt>
                <c:pt idx="86">
                  <c:v>#N/A</c:v>
                </c:pt>
                <c:pt idx="87">
                  <c:v>#N/A</c:v>
                </c:pt>
                <c:pt idx="88">
                  <c:v>#N/A</c:v>
                </c:pt>
                <c:pt idx="89">
                  <c:v>#N/A</c:v>
                </c:pt>
                <c:pt idx="90">
                  <c:v>#N/A</c:v>
                </c:pt>
                <c:pt idx="91">
                  <c:v>#N/A</c:v>
                </c:pt>
                <c:pt idx="92">
                  <c:v>248</c:v>
                </c:pt>
                <c:pt idx="93">
                  <c:v>#N/A</c:v>
                </c:pt>
                <c:pt idx="94">
                  <c:v>#N/A</c:v>
                </c:pt>
                <c:pt idx="95">
                  <c:v>#N/A</c:v>
                </c:pt>
                <c:pt idx="96">
                  <c:v>#N/A</c:v>
                </c:pt>
                <c:pt idx="97">
                  <c:v>#N/A</c:v>
                </c:pt>
                <c:pt idx="98">
                  <c:v>#N/A</c:v>
                </c:pt>
                <c:pt idx="99">
                  <c:v>272</c:v>
                </c:pt>
                <c:pt idx="100">
                  <c:v>#N/A</c:v>
                </c:pt>
                <c:pt idx="101">
                  <c:v>#N/A</c:v>
                </c:pt>
                <c:pt idx="102">
                  <c:v>#N/A</c:v>
                </c:pt>
                <c:pt idx="103">
                  <c:v>#N/A</c:v>
                </c:pt>
                <c:pt idx="104">
                  <c:v>#N/A</c:v>
                </c:pt>
                <c:pt idx="105">
                  <c:v>#N/A</c:v>
                </c:pt>
                <c:pt idx="106">
                  <c:v>256</c:v>
                </c:pt>
                <c:pt idx="107">
                  <c:v>#N/A</c:v>
                </c:pt>
                <c:pt idx="108">
                  <c:v>#N/A</c:v>
                </c:pt>
                <c:pt idx="109">
                  <c:v>#N/A</c:v>
                </c:pt>
                <c:pt idx="110">
                  <c:v>#N/A</c:v>
                </c:pt>
                <c:pt idx="111">
                  <c:v>#N/A</c:v>
                </c:pt>
                <c:pt idx="112">
                  <c:v>#N/A</c:v>
                </c:pt>
                <c:pt idx="113">
                  <c:v>275.2</c:v>
                </c:pt>
                <c:pt idx="114">
                  <c:v>#N/A</c:v>
                </c:pt>
                <c:pt idx="115">
                  <c:v>#N/A</c:v>
                </c:pt>
                <c:pt idx="116">
                  <c:v>#N/A</c:v>
                </c:pt>
                <c:pt idx="117">
                  <c:v>#N/A</c:v>
                </c:pt>
                <c:pt idx="118">
                  <c:v>#N/A</c:v>
                </c:pt>
                <c:pt idx="119">
                  <c:v>#N/A</c:v>
                </c:pt>
                <c:pt idx="120">
                  <c:v>296</c:v>
                </c:pt>
                <c:pt idx="121">
                  <c:v>#N/A</c:v>
                </c:pt>
                <c:pt idx="122">
                  <c:v>#N/A</c:v>
                </c:pt>
                <c:pt idx="123">
                  <c:v>#N/A</c:v>
                </c:pt>
                <c:pt idx="124">
                  <c:v>#N/A</c:v>
                </c:pt>
                <c:pt idx="125">
                  <c:v>#N/A</c:v>
                </c:pt>
                <c:pt idx="126">
                  <c:v>#N/A</c:v>
                </c:pt>
                <c:pt idx="127">
                  <c:v>336</c:v>
                </c:pt>
                <c:pt idx="128">
                  <c:v>#N/A</c:v>
                </c:pt>
                <c:pt idx="129">
                  <c:v>#N/A</c:v>
                </c:pt>
                <c:pt idx="130">
                  <c:v>#N/A</c:v>
                </c:pt>
                <c:pt idx="131">
                  <c:v>#N/A</c:v>
                </c:pt>
                <c:pt idx="132">
                  <c:v>#N/A</c:v>
                </c:pt>
                <c:pt idx="133">
                  <c:v>#N/A</c:v>
                </c:pt>
                <c:pt idx="134">
                  <c:v>360</c:v>
                </c:pt>
                <c:pt idx="135">
                  <c:v>#N/A</c:v>
                </c:pt>
                <c:pt idx="136">
                  <c:v>#N/A</c:v>
                </c:pt>
                <c:pt idx="137">
                  <c:v>#N/A</c:v>
                </c:pt>
                <c:pt idx="138">
                  <c:v>#N/A</c:v>
                </c:pt>
                <c:pt idx="139">
                  <c:v>#N/A</c:v>
                </c:pt>
                <c:pt idx="140">
                  <c:v>#N/A</c:v>
                </c:pt>
                <c:pt idx="141">
                  <c:v>384</c:v>
                </c:pt>
                <c:pt idx="142">
                  <c:v>#N/A</c:v>
                </c:pt>
                <c:pt idx="143">
                  <c:v>#N/A</c:v>
                </c:pt>
                <c:pt idx="144">
                  <c:v>#N/A</c:v>
                </c:pt>
                <c:pt idx="145">
                  <c:v>#N/A</c:v>
                </c:pt>
                <c:pt idx="146">
                  <c:v>#N/A</c:v>
                </c:pt>
                <c:pt idx="147">
                  <c:v>#N/A</c:v>
                </c:pt>
                <c:pt idx="148">
                  <c:v>352</c:v>
                </c:pt>
                <c:pt idx="149">
                  <c:v>#N/A</c:v>
                </c:pt>
                <c:pt idx="150">
                  <c:v>#N/A</c:v>
                </c:pt>
                <c:pt idx="151">
                  <c:v>#N/A</c:v>
                </c:pt>
                <c:pt idx="152">
                  <c:v>#N/A</c:v>
                </c:pt>
                <c:pt idx="153">
                  <c:v>#N/A</c:v>
                </c:pt>
                <c:pt idx="154">
                  <c:v>#N/A</c:v>
                </c:pt>
                <c:pt idx="155">
                  <c:v>368</c:v>
                </c:pt>
                <c:pt idx="156">
                  <c:v>#N/A</c:v>
                </c:pt>
                <c:pt idx="157">
                  <c:v>#N/A</c:v>
                </c:pt>
                <c:pt idx="158">
                  <c:v>#N/A</c:v>
                </c:pt>
                <c:pt idx="159">
                  <c:v>#N/A</c:v>
                </c:pt>
                <c:pt idx="160">
                  <c:v>#N/A</c:v>
                </c:pt>
                <c:pt idx="161">
                  <c:v>#N/A</c:v>
                </c:pt>
                <c:pt idx="162">
                  <c:v>368</c:v>
                </c:pt>
                <c:pt idx="163">
                  <c:v>#N/A</c:v>
                </c:pt>
                <c:pt idx="164">
                  <c:v>#N/A</c:v>
                </c:pt>
                <c:pt idx="165">
                  <c:v>#N/A</c:v>
                </c:pt>
                <c:pt idx="166">
                  <c:v>#N/A</c:v>
                </c:pt>
                <c:pt idx="167">
                  <c:v>#N/A</c:v>
                </c:pt>
                <c:pt idx="168">
                  <c:v>#N/A</c:v>
                </c:pt>
                <c:pt idx="169">
                  <c:v>392</c:v>
                </c:pt>
                <c:pt idx="170">
                  <c:v>#N/A</c:v>
                </c:pt>
                <c:pt idx="171">
                  <c:v>#N/A</c:v>
                </c:pt>
                <c:pt idx="172">
                  <c:v>#N/A</c:v>
                </c:pt>
                <c:pt idx="173">
                  <c:v>#N/A</c:v>
                </c:pt>
                <c:pt idx="174">
                  <c:v>#N/A</c:v>
                </c:pt>
                <c:pt idx="175">
                  <c:v>#N/A</c:v>
                </c:pt>
                <c:pt idx="176">
                  <c:v>412</c:v>
                </c:pt>
                <c:pt idx="177">
                  <c:v>#N/A</c:v>
                </c:pt>
                <c:pt idx="178">
                  <c:v>#N/A</c:v>
                </c:pt>
                <c:pt idx="179">
                  <c:v>#N/A</c:v>
                </c:pt>
                <c:pt idx="180">
                  <c:v>#N/A</c:v>
                </c:pt>
                <c:pt idx="181">
                  <c:v>#N/A</c:v>
                </c:pt>
                <c:pt idx="182">
                  <c:v>#N/A</c:v>
                </c:pt>
                <c:pt idx="183">
                  <c:v>424</c:v>
                </c:pt>
                <c:pt idx="184">
                  <c:v>#N/A</c:v>
                </c:pt>
                <c:pt idx="185">
                  <c:v>#N/A</c:v>
                </c:pt>
                <c:pt idx="186">
                  <c:v>#N/A</c:v>
                </c:pt>
                <c:pt idx="187">
                  <c:v>#N/A</c:v>
                </c:pt>
                <c:pt idx="188">
                  <c:v>#N/A</c:v>
                </c:pt>
                <c:pt idx="189">
                  <c:v>#N/A</c:v>
                </c:pt>
                <c:pt idx="190">
                  <c:v>440</c:v>
                </c:pt>
                <c:pt idx="191">
                  <c:v>#N/A</c:v>
                </c:pt>
                <c:pt idx="192">
                  <c:v>#N/A</c:v>
                </c:pt>
                <c:pt idx="193">
                  <c:v>#N/A</c:v>
                </c:pt>
                <c:pt idx="194">
                  <c:v>#N/A</c:v>
                </c:pt>
                <c:pt idx="195">
                  <c:v>#N/A</c:v>
                </c:pt>
                <c:pt idx="196">
                  <c:v>#N/A</c:v>
                </c:pt>
                <c:pt idx="197">
                  <c:v>432</c:v>
                </c:pt>
                <c:pt idx="198">
                  <c:v>#N/A</c:v>
                </c:pt>
                <c:pt idx="199">
                  <c:v>#N/A</c:v>
                </c:pt>
                <c:pt idx="200">
                  <c:v>#N/A</c:v>
                </c:pt>
                <c:pt idx="201">
                  <c:v>#N/A</c:v>
                </c:pt>
                <c:pt idx="202">
                  <c:v>#N/A</c:v>
                </c:pt>
                <c:pt idx="203">
                  <c:v>#N/A</c:v>
                </c:pt>
                <c:pt idx="204">
                  <c:v>456</c:v>
                </c:pt>
                <c:pt idx="205">
                  <c:v>#N/A</c:v>
                </c:pt>
                <c:pt idx="206">
                  <c:v>#N/A</c:v>
                </c:pt>
                <c:pt idx="207">
                  <c:v>#N/A</c:v>
                </c:pt>
                <c:pt idx="208">
                  <c:v>#N/A</c:v>
                </c:pt>
                <c:pt idx="209">
                  <c:v>#N/A</c:v>
                </c:pt>
                <c:pt idx="210">
                  <c:v>#N/A</c:v>
                </c:pt>
                <c:pt idx="211">
                  <c:v>492</c:v>
                </c:pt>
                <c:pt idx="212">
                  <c:v>#N/A</c:v>
                </c:pt>
                <c:pt idx="213">
                  <c:v>#N/A</c:v>
                </c:pt>
                <c:pt idx="214">
                  <c:v>#N/A</c:v>
                </c:pt>
                <c:pt idx="215">
                  <c:v>#N/A</c:v>
                </c:pt>
                <c:pt idx="216">
                  <c:v>#N/A</c:v>
                </c:pt>
                <c:pt idx="217">
                  <c:v>#N/A</c:v>
                </c:pt>
                <c:pt idx="218">
                  <c:v>488</c:v>
                </c:pt>
                <c:pt idx="219">
                  <c:v>#N/A</c:v>
                </c:pt>
                <c:pt idx="220">
                  <c:v>#N/A</c:v>
                </c:pt>
                <c:pt idx="221">
                  <c:v>#N/A</c:v>
                </c:pt>
                <c:pt idx="222">
                  <c:v>#N/A</c:v>
                </c:pt>
                <c:pt idx="223">
                  <c:v>#N/A</c:v>
                </c:pt>
                <c:pt idx="224">
                  <c:v>#N/A</c:v>
                </c:pt>
                <c:pt idx="225">
                  <c:v>500</c:v>
                </c:pt>
                <c:pt idx="226">
                  <c:v>#N/A</c:v>
                </c:pt>
                <c:pt idx="227">
                  <c:v>#N/A</c:v>
                </c:pt>
                <c:pt idx="228">
                  <c:v>#N/A</c:v>
                </c:pt>
                <c:pt idx="229">
                  <c:v>#N/A</c:v>
                </c:pt>
                <c:pt idx="230">
                  <c:v>#N/A</c:v>
                </c:pt>
                <c:pt idx="231">
                  <c:v>#N/A</c:v>
                </c:pt>
                <c:pt idx="232">
                  <c:v>520</c:v>
                </c:pt>
                <c:pt idx="233">
                  <c:v>#N/A</c:v>
                </c:pt>
                <c:pt idx="234">
                  <c:v>#N/A</c:v>
                </c:pt>
                <c:pt idx="235">
                  <c:v>#N/A</c:v>
                </c:pt>
                <c:pt idx="236">
                  <c:v>#N/A</c:v>
                </c:pt>
                <c:pt idx="237">
                  <c:v>#N/A</c:v>
                </c:pt>
                <c:pt idx="238">
                  <c:v>#N/A</c:v>
                </c:pt>
                <c:pt idx="239">
                  <c:v>536</c:v>
                </c:pt>
                <c:pt idx="240">
                  <c:v>#N/A</c:v>
                </c:pt>
                <c:pt idx="241">
                  <c:v>#N/A</c:v>
                </c:pt>
                <c:pt idx="242">
                  <c:v>#N/A</c:v>
                </c:pt>
                <c:pt idx="243">
                  <c:v>#N/A</c:v>
                </c:pt>
                <c:pt idx="244">
                  <c:v>#N/A</c:v>
                </c:pt>
                <c:pt idx="245">
                  <c:v>#N/A</c:v>
                </c:pt>
                <c:pt idx="246">
                  <c:v>560</c:v>
                </c:pt>
                <c:pt idx="247">
                  <c:v>#N/A</c:v>
                </c:pt>
                <c:pt idx="248">
                  <c:v>#N/A</c:v>
                </c:pt>
                <c:pt idx="249">
                  <c:v>#N/A</c:v>
                </c:pt>
                <c:pt idx="250">
                  <c:v>#N/A</c:v>
                </c:pt>
                <c:pt idx="251">
                  <c:v>#N/A</c:v>
                </c:pt>
                <c:pt idx="252">
                  <c:v>#N/A</c:v>
                </c:pt>
                <c:pt idx="253">
                  <c:v>544</c:v>
                </c:pt>
                <c:pt idx="254">
                  <c:v>#N/A</c:v>
                </c:pt>
                <c:pt idx="255">
                  <c:v>#N/A</c:v>
                </c:pt>
                <c:pt idx="256">
                  <c:v>#N/A</c:v>
                </c:pt>
                <c:pt idx="257">
                  <c:v>#N/A</c:v>
                </c:pt>
                <c:pt idx="258">
                  <c:v>#N/A</c:v>
                </c:pt>
                <c:pt idx="259">
                  <c:v>#N/A</c:v>
                </c:pt>
                <c:pt idx="260">
                  <c:v>444</c:v>
                </c:pt>
                <c:pt idx="261">
                  <c:v>#N/A</c:v>
                </c:pt>
                <c:pt idx="262">
                  <c:v>#N/A</c:v>
                </c:pt>
                <c:pt idx="263">
                  <c:v>#N/A</c:v>
                </c:pt>
                <c:pt idx="264">
                  <c:v>#N/A</c:v>
                </c:pt>
                <c:pt idx="265">
                  <c:v>#N/A</c:v>
                </c:pt>
                <c:pt idx="266">
                  <c:v>#N/A</c:v>
                </c:pt>
                <c:pt idx="267">
                  <c:v>444</c:v>
                </c:pt>
                <c:pt idx="268">
                  <c:v>#N/A</c:v>
                </c:pt>
                <c:pt idx="269">
                  <c:v>#N/A</c:v>
                </c:pt>
                <c:pt idx="270">
                  <c:v>#N/A</c:v>
                </c:pt>
                <c:pt idx="271">
                  <c:v>#N/A</c:v>
                </c:pt>
                <c:pt idx="272">
                  <c:v>#N/A</c:v>
                </c:pt>
                <c:pt idx="273">
                  <c:v>#N/A</c:v>
                </c:pt>
                <c:pt idx="274">
                  <c:v>452</c:v>
                </c:pt>
                <c:pt idx="275">
                  <c:v>#N/A</c:v>
                </c:pt>
                <c:pt idx="276">
                  <c:v>#N/A</c:v>
                </c:pt>
                <c:pt idx="277">
                  <c:v>#N/A</c:v>
                </c:pt>
                <c:pt idx="278">
                  <c:v>#N/A</c:v>
                </c:pt>
                <c:pt idx="279">
                  <c:v>#N/A</c:v>
                </c:pt>
                <c:pt idx="280">
                  <c:v>#N/A</c:v>
                </c:pt>
                <c:pt idx="281">
                  <c:v>420</c:v>
                </c:pt>
                <c:pt idx="282">
                  <c:v>#N/A</c:v>
                </c:pt>
                <c:pt idx="283">
                  <c:v>#N/A</c:v>
                </c:pt>
                <c:pt idx="284">
                  <c:v>#N/A</c:v>
                </c:pt>
                <c:pt idx="285">
                  <c:v>#N/A</c:v>
                </c:pt>
                <c:pt idx="286">
                  <c:v>#N/A</c:v>
                </c:pt>
                <c:pt idx="287">
                  <c:v>#N/A</c:v>
                </c:pt>
                <c:pt idx="288">
                  <c:v>432</c:v>
                </c:pt>
                <c:pt idx="289">
                  <c:v>#N/A</c:v>
                </c:pt>
                <c:pt idx="290">
                  <c:v>#N/A</c:v>
                </c:pt>
                <c:pt idx="291">
                  <c:v>#N/A</c:v>
                </c:pt>
                <c:pt idx="292">
                  <c:v>#N/A</c:v>
                </c:pt>
                <c:pt idx="293">
                  <c:v>#N/A</c:v>
                </c:pt>
                <c:pt idx="294">
                  <c:v>#N/A</c:v>
                </c:pt>
                <c:pt idx="295">
                  <c:v>436</c:v>
                </c:pt>
                <c:pt idx="296">
                  <c:v>#N/A</c:v>
                </c:pt>
                <c:pt idx="297">
                  <c:v>#N/A</c:v>
                </c:pt>
                <c:pt idx="298">
                  <c:v>#N/A</c:v>
                </c:pt>
                <c:pt idx="299">
                  <c:v>#N/A</c:v>
                </c:pt>
                <c:pt idx="300">
                  <c:v>#N/A</c:v>
                </c:pt>
                <c:pt idx="301">
                  <c:v>#N/A</c:v>
                </c:pt>
                <c:pt idx="302">
                  <c:v>424</c:v>
                </c:pt>
                <c:pt idx="303">
                  <c:v>#N/A</c:v>
                </c:pt>
                <c:pt idx="304">
                  <c:v>#N/A</c:v>
                </c:pt>
                <c:pt idx="305">
                  <c:v>#N/A</c:v>
                </c:pt>
                <c:pt idx="306">
                  <c:v>#N/A</c:v>
                </c:pt>
                <c:pt idx="307">
                  <c:v>#N/A</c:v>
                </c:pt>
                <c:pt idx="308">
                  <c:v>#N/A</c:v>
                </c:pt>
                <c:pt idx="309">
                  <c:v>464</c:v>
                </c:pt>
                <c:pt idx="310">
                  <c:v>#N/A</c:v>
                </c:pt>
                <c:pt idx="311">
                  <c:v>#N/A</c:v>
                </c:pt>
                <c:pt idx="312">
                  <c:v>#N/A</c:v>
                </c:pt>
                <c:pt idx="313">
                  <c:v>#N/A</c:v>
                </c:pt>
                <c:pt idx="314">
                  <c:v>#N/A</c:v>
                </c:pt>
                <c:pt idx="315">
                  <c:v>#N/A</c:v>
                </c:pt>
                <c:pt idx="316">
                  <c:v>496</c:v>
                </c:pt>
                <c:pt idx="317">
                  <c:v>#N/A</c:v>
                </c:pt>
                <c:pt idx="318">
                  <c:v>#N/A</c:v>
                </c:pt>
                <c:pt idx="319">
                  <c:v>#N/A</c:v>
                </c:pt>
                <c:pt idx="320">
                  <c:v>#N/A</c:v>
                </c:pt>
                <c:pt idx="321">
                  <c:v>#N/A</c:v>
                </c:pt>
                <c:pt idx="322">
                  <c:v>#N/A</c:v>
                </c:pt>
                <c:pt idx="323">
                  <c:v>496</c:v>
                </c:pt>
                <c:pt idx="324">
                  <c:v>#N/A</c:v>
                </c:pt>
                <c:pt idx="325">
                  <c:v>#N/A</c:v>
                </c:pt>
                <c:pt idx="326">
                  <c:v>#N/A</c:v>
                </c:pt>
                <c:pt idx="327">
                  <c:v>#N/A</c:v>
                </c:pt>
                <c:pt idx="328">
                  <c:v>#N/A</c:v>
                </c:pt>
                <c:pt idx="329">
                  <c:v>#N/A</c:v>
                </c:pt>
                <c:pt idx="330">
                  <c:v>416</c:v>
                </c:pt>
                <c:pt idx="331">
                  <c:v>#N/A</c:v>
                </c:pt>
                <c:pt idx="332">
                  <c:v>#N/A</c:v>
                </c:pt>
                <c:pt idx="333">
                  <c:v>#N/A</c:v>
                </c:pt>
                <c:pt idx="334">
                  <c:v>#N/A</c:v>
                </c:pt>
                <c:pt idx="335">
                  <c:v>#N/A</c:v>
                </c:pt>
                <c:pt idx="336">
                  <c:v>#N/A</c:v>
                </c:pt>
                <c:pt idx="337">
                  <c:v>416</c:v>
                </c:pt>
                <c:pt idx="338">
                  <c:v>#N/A</c:v>
                </c:pt>
                <c:pt idx="339">
                  <c:v>#N/A</c:v>
                </c:pt>
                <c:pt idx="340">
                  <c:v>#N/A</c:v>
                </c:pt>
                <c:pt idx="341">
                  <c:v>#N/A</c:v>
                </c:pt>
                <c:pt idx="342">
                  <c:v>#N/A</c:v>
                </c:pt>
                <c:pt idx="343">
                  <c:v>#N/A</c:v>
                </c:pt>
                <c:pt idx="344">
                  <c:v>320</c:v>
                </c:pt>
                <c:pt idx="345">
                  <c:v>#N/A</c:v>
                </c:pt>
                <c:pt idx="346">
                  <c:v>#N/A</c:v>
                </c:pt>
                <c:pt idx="347">
                  <c:v>#N/A</c:v>
                </c:pt>
                <c:pt idx="348">
                  <c:v>#N/A</c:v>
                </c:pt>
                <c:pt idx="349">
                  <c:v>#N/A</c:v>
                </c:pt>
                <c:pt idx="350">
                  <c:v>#N/A</c:v>
                </c:pt>
                <c:pt idx="351">
                  <c:v>224</c:v>
                </c:pt>
                <c:pt idx="352">
                  <c:v>#N/A</c:v>
                </c:pt>
                <c:pt idx="353">
                  <c:v>#N/A</c:v>
                </c:pt>
                <c:pt idx="354">
                  <c:v>#N/A</c:v>
                </c:pt>
                <c:pt idx="355">
                  <c:v>#N/A</c:v>
                </c:pt>
                <c:pt idx="356">
                  <c:v>#N/A</c:v>
                </c:pt>
                <c:pt idx="357">
                  <c:v>#N/A</c:v>
                </c:pt>
                <c:pt idx="358">
                  <c:v>200</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1-6788-40C8-8B27-6E6AA7E8606C}"/>
            </c:ext>
          </c:extLst>
        </c:ser>
        <c:ser>
          <c:idx val="4"/>
          <c:order val="2"/>
          <c:tx>
            <c:strRef>
              <c:f>玻璃月度周度图表!$AQ$17</c:f>
              <c:strCache>
                <c:ptCount val="1"/>
                <c:pt idx="0">
                  <c:v>2023</c:v>
                </c:pt>
              </c:strCache>
            </c:strRef>
          </c:tx>
          <c:spPr>
            <a:ln w="28575" cap="rnd">
              <a:solidFill>
                <a:srgbClr val="0070C0"/>
              </a:solidFill>
              <a:round/>
            </a:ln>
            <a:effectLst/>
          </c:spPr>
          <c:marker>
            <c:symbol val="none"/>
          </c:marker>
          <c:cat>
            <c:numRef>
              <c:f>玻璃月度周度图表!$AO$18:$AO$382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玻璃月度周度图表!$AQ$18:$AQ$382</c:f>
              <c:numCache>
                <c:formatCode>0_ </c:formatCode>
                <c:ptCount val="365"/>
                <c:pt idx="0">
                  <c:v>#N/A</c:v>
                </c:pt>
                <c:pt idx="1">
                  <c:v>#N/A</c:v>
                </c:pt>
                <c:pt idx="2">
                  <c:v>120</c:v>
                </c:pt>
                <c:pt idx="3">
                  <c:v>#N/A</c:v>
                </c:pt>
                <c:pt idx="4">
                  <c:v>#N/A</c:v>
                </c:pt>
                <c:pt idx="5">
                  <c:v>#N/A</c:v>
                </c:pt>
                <c:pt idx="6">
                  <c:v>#N/A</c:v>
                </c:pt>
                <c:pt idx="7">
                  <c:v>#N/A</c:v>
                </c:pt>
                <c:pt idx="8">
                  <c:v>#N/A</c:v>
                </c:pt>
                <c:pt idx="9">
                  <c:v>92</c:v>
                </c:pt>
                <c:pt idx="10">
                  <c:v>#N/A</c:v>
                </c:pt>
                <c:pt idx="11">
                  <c:v>#N/A</c:v>
                </c:pt>
                <c:pt idx="12">
                  <c:v>#N/A</c:v>
                </c:pt>
                <c:pt idx="13">
                  <c:v>#N/A</c:v>
                </c:pt>
                <c:pt idx="14">
                  <c:v>#N/A</c:v>
                </c:pt>
                <c:pt idx="15">
                  <c:v>#N/A</c:v>
                </c:pt>
                <c:pt idx="16">
                  <c:v>102.4</c:v>
                </c:pt>
                <c:pt idx="17">
                  <c:v>#N/A</c:v>
                </c:pt>
                <c:pt idx="18">
                  <c:v>#N/A</c:v>
                </c:pt>
                <c:pt idx="19">
                  <c:v>#N/A</c:v>
                </c:pt>
                <c:pt idx="20">
                  <c:v>#N/A</c:v>
                </c:pt>
                <c:pt idx="21">
                  <c:v>#N/A</c:v>
                </c:pt>
                <c:pt idx="22">
                  <c:v>#N/A</c:v>
                </c:pt>
                <c:pt idx="23">
                  <c:v>124</c:v>
                </c:pt>
                <c:pt idx="24">
                  <c:v>#N/A</c:v>
                </c:pt>
                <c:pt idx="25">
                  <c:v>#N/A</c:v>
                </c:pt>
                <c:pt idx="26">
                  <c:v>#N/A</c:v>
                </c:pt>
                <c:pt idx="27">
                  <c:v>#N/A</c:v>
                </c:pt>
                <c:pt idx="28">
                  <c:v>#N/A</c:v>
                </c:pt>
                <c:pt idx="29">
                  <c:v>#N/A</c:v>
                </c:pt>
                <c:pt idx="30">
                  <c:v>112</c:v>
                </c:pt>
                <c:pt idx="31">
                  <c:v>#N/A</c:v>
                </c:pt>
                <c:pt idx="32">
                  <c:v>#N/A</c:v>
                </c:pt>
                <c:pt idx="33">
                  <c:v>#N/A</c:v>
                </c:pt>
                <c:pt idx="34">
                  <c:v>#N/A</c:v>
                </c:pt>
                <c:pt idx="35">
                  <c:v>#N/A</c:v>
                </c:pt>
                <c:pt idx="36">
                  <c:v>#N/A</c:v>
                </c:pt>
                <c:pt idx="37">
                  <c:v>96</c:v>
                </c:pt>
                <c:pt idx="38">
                  <c:v>#N/A</c:v>
                </c:pt>
                <c:pt idx="39">
                  <c:v>#N/A</c:v>
                </c:pt>
                <c:pt idx="40">
                  <c:v>#N/A</c:v>
                </c:pt>
                <c:pt idx="41">
                  <c:v>#N/A</c:v>
                </c:pt>
                <c:pt idx="42">
                  <c:v>#N/A</c:v>
                </c:pt>
                <c:pt idx="43">
                  <c:v>#N/A</c:v>
                </c:pt>
                <c:pt idx="44">
                  <c:v>120</c:v>
                </c:pt>
                <c:pt idx="45">
                  <c:v>#N/A</c:v>
                </c:pt>
                <c:pt idx="46">
                  <c:v>#N/A</c:v>
                </c:pt>
                <c:pt idx="47">
                  <c:v>#N/A</c:v>
                </c:pt>
                <c:pt idx="48">
                  <c:v>#N/A</c:v>
                </c:pt>
                <c:pt idx="49">
                  <c:v>#N/A</c:v>
                </c:pt>
                <c:pt idx="50">
                  <c:v>#N/A</c:v>
                </c:pt>
                <c:pt idx="51">
                  <c:v>131.19999999999999</c:v>
                </c:pt>
                <c:pt idx="52">
                  <c:v>#N/A</c:v>
                </c:pt>
                <c:pt idx="53">
                  <c:v>#N/A</c:v>
                </c:pt>
                <c:pt idx="54">
                  <c:v>#N/A</c:v>
                </c:pt>
                <c:pt idx="55">
                  <c:v>#N/A</c:v>
                </c:pt>
                <c:pt idx="56">
                  <c:v>#N/A</c:v>
                </c:pt>
                <c:pt idx="57">
                  <c:v>#N/A</c:v>
                </c:pt>
                <c:pt idx="58">
                  <c:v>168.8</c:v>
                </c:pt>
                <c:pt idx="59">
                  <c:v>#N/A</c:v>
                </c:pt>
                <c:pt idx="60">
                  <c:v>#N/A</c:v>
                </c:pt>
                <c:pt idx="61">
                  <c:v>#N/A</c:v>
                </c:pt>
                <c:pt idx="62">
                  <c:v>#N/A</c:v>
                </c:pt>
                <c:pt idx="63">
                  <c:v>#N/A</c:v>
                </c:pt>
                <c:pt idx="64">
                  <c:v>#N/A</c:v>
                </c:pt>
                <c:pt idx="65">
                  <c:v>195.2</c:v>
                </c:pt>
                <c:pt idx="66">
                  <c:v>#N/A</c:v>
                </c:pt>
                <c:pt idx="67">
                  <c:v>#N/A</c:v>
                </c:pt>
                <c:pt idx="68">
                  <c:v>#N/A</c:v>
                </c:pt>
                <c:pt idx="69">
                  <c:v>#N/A</c:v>
                </c:pt>
                <c:pt idx="70">
                  <c:v>#N/A</c:v>
                </c:pt>
                <c:pt idx="71">
                  <c:v>#N/A</c:v>
                </c:pt>
                <c:pt idx="72">
                  <c:v>225.6</c:v>
                </c:pt>
                <c:pt idx="73">
                  <c:v>#N/A</c:v>
                </c:pt>
                <c:pt idx="74">
                  <c:v>#N/A</c:v>
                </c:pt>
                <c:pt idx="75">
                  <c:v>#N/A</c:v>
                </c:pt>
                <c:pt idx="76">
                  <c:v>#N/A</c:v>
                </c:pt>
                <c:pt idx="77">
                  <c:v>#N/A</c:v>
                </c:pt>
                <c:pt idx="78">
                  <c:v>#N/A</c:v>
                </c:pt>
                <c:pt idx="79">
                  <c:v>256</c:v>
                </c:pt>
                <c:pt idx="80">
                  <c:v>#N/A</c:v>
                </c:pt>
                <c:pt idx="81">
                  <c:v>#N/A</c:v>
                </c:pt>
                <c:pt idx="82">
                  <c:v>#N/A</c:v>
                </c:pt>
                <c:pt idx="83">
                  <c:v>#N/A</c:v>
                </c:pt>
                <c:pt idx="84">
                  <c:v>#N/A</c:v>
                </c:pt>
                <c:pt idx="85">
                  <c:v>#N/A</c:v>
                </c:pt>
                <c:pt idx="86">
                  <c:v>256</c:v>
                </c:pt>
                <c:pt idx="87">
                  <c:v>#N/A</c:v>
                </c:pt>
                <c:pt idx="88">
                  <c:v>#N/A</c:v>
                </c:pt>
                <c:pt idx="89">
                  <c:v>#N/A</c:v>
                </c:pt>
                <c:pt idx="90">
                  <c:v>#N/A</c:v>
                </c:pt>
                <c:pt idx="91">
                  <c:v>#N/A</c:v>
                </c:pt>
                <c:pt idx="92">
                  <c:v>#N/A</c:v>
                </c:pt>
                <c:pt idx="93">
                  <c:v>228.8</c:v>
                </c:pt>
                <c:pt idx="94">
                  <c:v>#N/A</c:v>
                </c:pt>
                <c:pt idx="95">
                  <c:v>#N/A</c:v>
                </c:pt>
                <c:pt idx="96">
                  <c:v>#N/A</c:v>
                </c:pt>
                <c:pt idx="97">
                  <c:v>#N/A</c:v>
                </c:pt>
                <c:pt idx="98">
                  <c:v>#N/A</c:v>
                </c:pt>
                <c:pt idx="99">
                  <c:v>#N/A</c:v>
                </c:pt>
                <c:pt idx="100">
                  <c:v>230.4</c:v>
                </c:pt>
                <c:pt idx="101">
                  <c:v>#N/A</c:v>
                </c:pt>
                <c:pt idx="102">
                  <c:v>#N/A</c:v>
                </c:pt>
                <c:pt idx="103">
                  <c:v>#N/A</c:v>
                </c:pt>
                <c:pt idx="104">
                  <c:v>#N/A</c:v>
                </c:pt>
                <c:pt idx="105">
                  <c:v>#N/A</c:v>
                </c:pt>
                <c:pt idx="106">
                  <c:v>#N/A</c:v>
                </c:pt>
                <c:pt idx="107">
                  <c:v>234.4</c:v>
                </c:pt>
                <c:pt idx="108">
                  <c:v>#N/A</c:v>
                </c:pt>
                <c:pt idx="109">
                  <c:v>#N/A</c:v>
                </c:pt>
                <c:pt idx="110">
                  <c:v>#N/A</c:v>
                </c:pt>
                <c:pt idx="111">
                  <c:v>#N/A</c:v>
                </c:pt>
                <c:pt idx="112">
                  <c:v>#N/A</c:v>
                </c:pt>
                <c:pt idx="113">
                  <c:v>#N/A</c:v>
                </c:pt>
                <c:pt idx="114">
                  <c:v>230.4</c:v>
                </c:pt>
                <c:pt idx="115">
                  <c:v>#N/A</c:v>
                </c:pt>
                <c:pt idx="116">
                  <c:v>#N/A</c:v>
                </c:pt>
                <c:pt idx="117">
                  <c:v>#N/A</c:v>
                </c:pt>
                <c:pt idx="118">
                  <c:v>#N/A</c:v>
                </c:pt>
                <c:pt idx="119">
                  <c:v>#N/A</c:v>
                </c:pt>
                <c:pt idx="120">
                  <c:v>#N/A</c:v>
                </c:pt>
                <c:pt idx="121">
                  <c:v>240</c:v>
                </c:pt>
                <c:pt idx="122">
                  <c:v>#N/A</c:v>
                </c:pt>
                <c:pt idx="123">
                  <c:v>#N/A</c:v>
                </c:pt>
                <c:pt idx="124">
                  <c:v>#N/A</c:v>
                </c:pt>
                <c:pt idx="125">
                  <c:v>#N/A</c:v>
                </c:pt>
                <c:pt idx="126">
                  <c:v>#N/A</c:v>
                </c:pt>
                <c:pt idx="127">
                  <c:v>#N/A</c:v>
                </c:pt>
                <c:pt idx="128">
                  <c:v>250.4</c:v>
                </c:pt>
                <c:pt idx="129">
                  <c:v>#N/A</c:v>
                </c:pt>
                <c:pt idx="130">
                  <c:v>#N/A</c:v>
                </c:pt>
                <c:pt idx="131">
                  <c:v>#N/A</c:v>
                </c:pt>
                <c:pt idx="132">
                  <c:v>#N/A</c:v>
                </c:pt>
                <c:pt idx="133">
                  <c:v>#N/A</c:v>
                </c:pt>
                <c:pt idx="134">
                  <c:v>#N/A</c:v>
                </c:pt>
                <c:pt idx="135">
                  <c:v>256</c:v>
                </c:pt>
                <c:pt idx="136">
                  <c:v>#N/A</c:v>
                </c:pt>
                <c:pt idx="137">
                  <c:v>#N/A</c:v>
                </c:pt>
                <c:pt idx="138">
                  <c:v>#N/A</c:v>
                </c:pt>
                <c:pt idx="139">
                  <c:v>#N/A</c:v>
                </c:pt>
                <c:pt idx="140">
                  <c:v>#N/A</c:v>
                </c:pt>
                <c:pt idx="141">
                  <c:v>#N/A</c:v>
                </c:pt>
                <c:pt idx="142">
                  <c:v>267.2</c:v>
                </c:pt>
                <c:pt idx="143">
                  <c:v>#N/A</c:v>
                </c:pt>
                <c:pt idx="144">
                  <c:v>#N/A</c:v>
                </c:pt>
                <c:pt idx="145">
                  <c:v>#N/A</c:v>
                </c:pt>
                <c:pt idx="146">
                  <c:v>#N/A</c:v>
                </c:pt>
                <c:pt idx="147">
                  <c:v>#N/A</c:v>
                </c:pt>
                <c:pt idx="148">
                  <c:v>#N/A</c:v>
                </c:pt>
                <c:pt idx="149">
                  <c:v>272</c:v>
                </c:pt>
                <c:pt idx="150">
                  <c:v>#N/A</c:v>
                </c:pt>
                <c:pt idx="151">
                  <c:v>#N/A</c:v>
                </c:pt>
                <c:pt idx="152">
                  <c:v>#N/A</c:v>
                </c:pt>
                <c:pt idx="153">
                  <c:v>#N/A</c:v>
                </c:pt>
                <c:pt idx="154">
                  <c:v>#N/A</c:v>
                </c:pt>
                <c:pt idx="155">
                  <c:v>#N/A</c:v>
                </c:pt>
                <c:pt idx="156">
                  <c:v>272</c:v>
                </c:pt>
                <c:pt idx="157">
                  <c:v>#N/A</c:v>
                </c:pt>
                <c:pt idx="158">
                  <c:v>#N/A</c:v>
                </c:pt>
                <c:pt idx="159">
                  <c:v>#N/A</c:v>
                </c:pt>
                <c:pt idx="160">
                  <c:v>#N/A</c:v>
                </c:pt>
                <c:pt idx="161">
                  <c:v>#N/A</c:v>
                </c:pt>
                <c:pt idx="162">
                  <c:v>#N/A</c:v>
                </c:pt>
                <c:pt idx="163">
                  <c:v>264</c:v>
                </c:pt>
                <c:pt idx="164">
                  <c:v>#N/A</c:v>
                </c:pt>
                <c:pt idx="165">
                  <c:v>#N/A</c:v>
                </c:pt>
                <c:pt idx="166">
                  <c:v>#N/A</c:v>
                </c:pt>
                <c:pt idx="167">
                  <c:v>#N/A</c:v>
                </c:pt>
                <c:pt idx="168">
                  <c:v>#N/A</c:v>
                </c:pt>
                <c:pt idx="169">
                  <c:v>#N/A</c:v>
                </c:pt>
                <c:pt idx="170">
                  <c:v>280</c:v>
                </c:pt>
                <c:pt idx="171">
                  <c:v>#N/A</c:v>
                </c:pt>
                <c:pt idx="172">
                  <c:v>#N/A</c:v>
                </c:pt>
                <c:pt idx="173">
                  <c:v>#N/A</c:v>
                </c:pt>
                <c:pt idx="174">
                  <c:v>#N/A</c:v>
                </c:pt>
                <c:pt idx="175">
                  <c:v>#N/A</c:v>
                </c:pt>
                <c:pt idx="176">
                  <c:v>#N/A</c:v>
                </c:pt>
                <c:pt idx="177">
                  <c:v>251.2</c:v>
                </c:pt>
                <c:pt idx="178">
                  <c:v>#N/A</c:v>
                </c:pt>
                <c:pt idx="179">
                  <c:v>#N/A</c:v>
                </c:pt>
                <c:pt idx="180">
                  <c:v>#N/A</c:v>
                </c:pt>
                <c:pt idx="181">
                  <c:v>#N/A</c:v>
                </c:pt>
                <c:pt idx="182">
                  <c:v>#N/A</c:v>
                </c:pt>
                <c:pt idx="183">
                  <c:v>#N/A</c:v>
                </c:pt>
                <c:pt idx="184">
                  <c:v>263.2</c:v>
                </c:pt>
                <c:pt idx="185">
                  <c:v>#N/A</c:v>
                </c:pt>
                <c:pt idx="186">
                  <c:v>#N/A</c:v>
                </c:pt>
                <c:pt idx="187">
                  <c:v>#N/A</c:v>
                </c:pt>
                <c:pt idx="188">
                  <c:v>#N/A</c:v>
                </c:pt>
                <c:pt idx="189">
                  <c:v>#N/A</c:v>
                </c:pt>
                <c:pt idx="190">
                  <c:v>#N/A</c:v>
                </c:pt>
                <c:pt idx="191">
                  <c:v>278.39999999999998</c:v>
                </c:pt>
                <c:pt idx="192">
                  <c:v>#N/A</c:v>
                </c:pt>
                <c:pt idx="193">
                  <c:v>#N/A</c:v>
                </c:pt>
                <c:pt idx="194">
                  <c:v>#N/A</c:v>
                </c:pt>
                <c:pt idx="195">
                  <c:v>#N/A</c:v>
                </c:pt>
                <c:pt idx="196">
                  <c:v>#N/A</c:v>
                </c:pt>
                <c:pt idx="197">
                  <c:v>#N/A</c:v>
                </c:pt>
                <c:pt idx="198">
                  <c:v>304</c:v>
                </c:pt>
                <c:pt idx="199">
                  <c:v>#N/A</c:v>
                </c:pt>
                <c:pt idx="200">
                  <c:v>#N/A</c:v>
                </c:pt>
                <c:pt idx="201">
                  <c:v>#N/A</c:v>
                </c:pt>
                <c:pt idx="202">
                  <c:v>#N/A</c:v>
                </c:pt>
                <c:pt idx="203">
                  <c:v>#N/A</c:v>
                </c:pt>
                <c:pt idx="204">
                  <c:v>#N/A</c:v>
                </c:pt>
                <c:pt idx="205">
                  <c:v>340</c:v>
                </c:pt>
                <c:pt idx="206">
                  <c:v>#N/A</c:v>
                </c:pt>
                <c:pt idx="207">
                  <c:v>#N/A</c:v>
                </c:pt>
                <c:pt idx="208">
                  <c:v>#N/A</c:v>
                </c:pt>
                <c:pt idx="209">
                  <c:v>#N/A</c:v>
                </c:pt>
                <c:pt idx="210">
                  <c:v>#N/A</c:v>
                </c:pt>
                <c:pt idx="211">
                  <c:v>#N/A</c:v>
                </c:pt>
                <c:pt idx="212">
                  <c:v>320</c:v>
                </c:pt>
                <c:pt idx="213">
                  <c:v>#N/A</c:v>
                </c:pt>
                <c:pt idx="214">
                  <c:v>#N/A</c:v>
                </c:pt>
                <c:pt idx="215">
                  <c:v>#N/A</c:v>
                </c:pt>
                <c:pt idx="216">
                  <c:v>#N/A</c:v>
                </c:pt>
                <c:pt idx="217">
                  <c:v>#N/A</c:v>
                </c:pt>
                <c:pt idx="218">
                  <c:v>#N/A</c:v>
                </c:pt>
                <c:pt idx="219">
                  <c:v>336</c:v>
                </c:pt>
                <c:pt idx="220">
                  <c:v>#N/A</c:v>
                </c:pt>
                <c:pt idx="221">
                  <c:v>#N/A</c:v>
                </c:pt>
                <c:pt idx="222">
                  <c:v>#N/A</c:v>
                </c:pt>
                <c:pt idx="223">
                  <c:v>#N/A</c:v>
                </c:pt>
                <c:pt idx="224">
                  <c:v>#N/A</c:v>
                </c:pt>
                <c:pt idx="225">
                  <c:v>#N/A</c:v>
                </c:pt>
                <c:pt idx="226">
                  <c:v>320</c:v>
                </c:pt>
                <c:pt idx="227">
                  <c:v>#N/A</c:v>
                </c:pt>
                <c:pt idx="228">
                  <c:v>#N/A</c:v>
                </c:pt>
                <c:pt idx="229">
                  <c:v>#N/A</c:v>
                </c:pt>
                <c:pt idx="230">
                  <c:v>#N/A</c:v>
                </c:pt>
                <c:pt idx="231">
                  <c:v>#N/A</c:v>
                </c:pt>
                <c:pt idx="232">
                  <c:v>#N/A</c:v>
                </c:pt>
                <c:pt idx="233">
                  <c:v>344</c:v>
                </c:pt>
                <c:pt idx="234">
                  <c:v>#N/A</c:v>
                </c:pt>
                <c:pt idx="235">
                  <c:v>#N/A</c:v>
                </c:pt>
                <c:pt idx="236">
                  <c:v>#N/A</c:v>
                </c:pt>
                <c:pt idx="237">
                  <c:v>#N/A</c:v>
                </c:pt>
                <c:pt idx="238">
                  <c:v>#N/A</c:v>
                </c:pt>
                <c:pt idx="239">
                  <c:v>#N/A</c:v>
                </c:pt>
                <c:pt idx="240">
                  <c:v>360</c:v>
                </c:pt>
                <c:pt idx="241">
                  <c:v>#N/A</c:v>
                </c:pt>
                <c:pt idx="242">
                  <c:v>#N/A</c:v>
                </c:pt>
                <c:pt idx="243">
                  <c:v>#N/A</c:v>
                </c:pt>
                <c:pt idx="244">
                  <c:v>#N/A</c:v>
                </c:pt>
                <c:pt idx="245">
                  <c:v>#N/A</c:v>
                </c:pt>
                <c:pt idx="246">
                  <c:v>#N/A</c:v>
                </c:pt>
                <c:pt idx="247">
                  <c:v>368</c:v>
                </c:pt>
                <c:pt idx="248">
                  <c:v>#N/A</c:v>
                </c:pt>
                <c:pt idx="249">
                  <c:v>#N/A</c:v>
                </c:pt>
                <c:pt idx="250">
                  <c:v>#N/A</c:v>
                </c:pt>
                <c:pt idx="251">
                  <c:v>#N/A</c:v>
                </c:pt>
                <c:pt idx="252">
                  <c:v>#N/A</c:v>
                </c:pt>
                <c:pt idx="253">
                  <c:v>#N/A</c:v>
                </c:pt>
                <c:pt idx="254">
                  <c:v>372</c:v>
                </c:pt>
                <c:pt idx="255">
                  <c:v>#N/A</c:v>
                </c:pt>
                <c:pt idx="256">
                  <c:v>#N/A</c:v>
                </c:pt>
                <c:pt idx="257">
                  <c:v>#N/A</c:v>
                </c:pt>
                <c:pt idx="258">
                  <c:v>#N/A</c:v>
                </c:pt>
                <c:pt idx="259">
                  <c:v>#N/A</c:v>
                </c:pt>
                <c:pt idx="260">
                  <c:v>#N/A</c:v>
                </c:pt>
                <c:pt idx="261">
                  <c:v>408</c:v>
                </c:pt>
                <c:pt idx="262">
                  <c:v>#N/A</c:v>
                </c:pt>
                <c:pt idx="263">
                  <c:v>#N/A</c:v>
                </c:pt>
                <c:pt idx="264">
                  <c:v>#N/A</c:v>
                </c:pt>
                <c:pt idx="265">
                  <c:v>#N/A</c:v>
                </c:pt>
                <c:pt idx="266">
                  <c:v>#N/A</c:v>
                </c:pt>
                <c:pt idx="267">
                  <c:v>#N/A</c:v>
                </c:pt>
                <c:pt idx="268">
                  <c:v>404</c:v>
                </c:pt>
                <c:pt idx="269">
                  <c:v>#N/A</c:v>
                </c:pt>
                <c:pt idx="270">
                  <c:v>#N/A</c:v>
                </c:pt>
                <c:pt idx="271">
                  <c:v>#N/A</c:v>
                </c:pt>
                <c:pt idx="272">
                  <c:v>#N/A</c:v>
                </c:pt>
                <c:pt idx="273">
                  <c:v>#N/A</c:v>
                </c:pt>
                <c:pt idx="274">
                  <c:v>#N/A</c:v>
                </c:pt>
                <c:pt idx="275">
                  <c:v>464</c:v>
                </c:pt>
                <c:pt idx="276">
                  <c:v>#N/A</c:v>
                </c:pt>
                <c:pt idx="277">
                  <c:v>#N/A</c:v>
                </c:pt>
                <c:pt idx="278">
                  <c:v>#N/A</c:v>
                </c:pt>
                <c:pt idx="279">
                  <c:v>#N/A</c:v>
                </c:pt>
                <c:pt idx="280">
                  <c:v>#N/A</c:v>
                </c:pt>
                <c:pt idx="281">
                  <c:v>#N/A</c:v>
                </c:pt>
                <c:pt idx="282">
                  <c:v>432</c:v>
                </c:pt>
                <c:pt idx="283">
                  <c:v>#N/A</c:v>
                </c:pt>
                <c:pt idx="284">
                  <c:v>#N/A</c:v>
                </c:pt>
                <c:pt idx="285">
                  <c:v>#N/A</c:v>
                </c:pt>
                <c:pt idx="286">
                  <c:v>#N/A</c:v>
                </c:pt>
                <c:pt idx="287">
                  <c:v>#N/A</c:v>
                </c:pt>
                <c:pt idx="288">
                  <c:v>#N/A</c:v>
                </c:pt>
                <c:pt idx="289">
                  <c:v>448</c:v>
                </c:pt>
                <c:pt idx="290">
                  <c:v>#N/A</c:v>
                </c:pt>
                <c:pt idx="291">
                  <c:v>#N/A</c:v>
                </c:pt>
                <c:pt idx="292">
                  <c:v>#N/A</c:v>
                </c:pt>
                <c:pt idx="293">
                  <c:v>#N/A</c:v>
                </c:pt>
                <c:pt idx="294">
                  <c:v>#N/A</c:v>
                </c:pt>
                <c:pt idx="295">
                  <c:v>#N/A</c:v>
                </c:pt>
                <c:pt idx="296">
                  <c:v>416</c:v>
                </c:pt>
                <c:pt idx="297">
                  <c:v>#N/A</c:v>
                </c:pt>
                <c:pt idx="298">
                  <c:v>#N/A</c:v>
                </c:pt>
                <c:pt idx="299">
                  <c:v>#N/A</c:v>
                </c:pt>
                <c:pt idx="300">
                  <c:v>#N/A</c:v>
                </c:pt>
                <c:pt idx="301">
                  <c:v>#N/A</c:v>
                </c:pt>
                <c:pt idx="302">
                  <c:v>#N/A</c:v>
                </c:pt>
                <c:pt idx="303">
                  <c:v>432</c:v>
                </c:pt>
                <c:pt idx="304">
                  <c:v>#N/A</c:v>
                </c:pt>
                <c:pt idx="305">
                  <c:v>#N/A</c:v>
                </c:pt>
                <c:pt idx="306">
                  <c:v>#N/A</c:v>
                </c:pt>
                <c:pt idx="307">
                  <c:v>#N/A</c:v>
                </c:pt>
                <c:pt idx="308">
                  <c:v>#N/A</c:v>
                </c:pt>
                <c:pt idx="309">
                  <c:v>#N/A</c:v>
                </c:pt>
                <c:pt idx="310">
                  <c:v>512</c:v>
                </c:pt>
                <c:pt idx="311">
                  <c:v>#N/A</c:v>
                </c:pt>
                <c:pt idx="312">
                  <c:v>#N/A</c:v>
                </c:pt>
                <c:pt idx="313">
                  <c:v>#N/A</c:v>
                </c:pt>
                <c:pt idx="314">
                  <c:v>#N/A</c:v>
                </c:pt>
                <c:pt idx="315">
                  <c:v>#N/A</c:v>
                </c:pt>
                <c:pt idx="316">
                  <c:v>#N/A</c:v>
                </c:pt>
                <c:pt idx="317">
                  <c:v>467.2</c:v>
                </c:pt>
                <c:pt idx="318">
                  <c:v>#N/A</c:v>
                </c:pt>
                <c:pt idx="319">
                  <c:v>#N/A</c:v>
                </c:pt>
                <c:pt idx="320">
                  <c:v>#N/A</c:v>
                </c:pt>
                <c:pt idx="321">
                  <c:v>#N/A</c:v>
                </c:pt>
                <c:pt idx="322">
                  <c:v>#N/A</c:v>
                </c:pt>
                <c:pt idx="323">
                  <c:v>#N/A</c:v>
                </c:pt>
                <c:pt idx="324">
                  <c:v>545.6</c:v>
                </c:pt>
                <c:pt idx="325">
                  <c:v>#N/A</c:v>
                </c:pt>
                <c:pt idx="326">
                  <c:v>#N/A</c:v>
                </c:pt>
                <c:pt idx="327">
                  <c:v>#N/A</c:v>
                </c:pt>
                <c:pt idx="328">
                  <c:v>#N/A</c:v>
                </c:pt>
                <c:pt idx="329">
                  <c:v>#N/A</c:v>
                </c:pt>
                <c:pt idx="330">
                  <c:v>#N/A</c:v>
                </c:pt>
                <c:pt idx="331">
                  <c:v>547.20000000000005</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488</c:v>
                </c:pt>
                <c:pt idx="346">
                  <c:v>#N/A</c:v>
                </c:pt>
                <c:pt idx="347">
                  <c:v>#N/A</c:v>
                </c:pt>
                <c:pt idx="348">
                  <c:v>#N/A</c:v>
                </c:pt>
                <c:pt idx="349">
                  <c:v>#N/A</c:v>
                </c:pt>
                <c:pt idx="350">
                  <c:v>#N/A</c:v>
                </c:pt>
                <c:pt idx="351">
                  <c:v>#N/A</c:v>
                </c:pt>
                <c:pt idx="352">
                  <c:v>424</c:v>
                </c:pt>
                <c:pt idx="353">
                  <c:v>#N/A</c:v>
                </c:pt>
                <c:pt idx="354">
                  <c:v>#N/A</c:v>
                </c:pt>
                <c:pt idx="355">
                  <c:v>#N/A</c:v>
                </c:pt>
                <c:pt idx="356">
                  <c:v>#N/A</c:v>
                </c:pt>
                <c:pt idx="357">
                  <c:v>#N/A</c:v>
                </c:pt>
                <c:pt idx="358">
                  <c:v>#N/A</c:v>
                </c:pt>
                <c:pt idx="359">
                  <c:v>328</c:v>
                </c:pt>
                <c:pt idx="360">
                  <c:v>#N/A</c:v>
                </c:pt>
                <c:pt idx="361">
                  <c:v>#N/A</c:v>
                </c:pt>
                <c:pt idx="362">
                  <c:v>#N/A</c:v>
                </c:pt>
                <c:pt idx="363">
                  <c:v>#N/A</c:v>
                </c:pt>
                <c:pt idx="364">
                  <c:v>#N/A</c:v>
                </c:pt>
              </c:numCache>
            </c:numRef>
          </c:val>
          <c:smooth val="0"/>
          <c:extLst>
            <c:ext xmlns:c16="http://schemas.microsoft.com/office/drawing/2014/chart" uri="{C3380CC4-5D6E-409C-BE32-E72D297353CC}">
              <c16:uniqueId val="{00000002-6788-40C8-8B27-6E6AA7E8606C}"/>
            </c:ext>
          </c:extLst>
        </c:ser>
        <c:ser>
          <c:idx val="0"/>
          <c:order val="3"/>
          <c:tx>
            <c:strRef>
              <c:f>玻璃月度周度图表!$AP$17</c:f>
              <c:strCache>
                <c:ptCount val="1"/>
                <c:pt idx="0">
                  <c:v>2024</c:v>
                </c:pt>
              </c:strCache>
            </c:strRef>
          </c:tx>
          <c:spPr>
            <a:ln w="28575" cap="rnd">
              <a:solidFill>
                <a:srgbClr val="FF0000"/>
              </a:solidFill>
              <a:round/>
            </a:ln>
            <a:effectLst/>
          </c:spPr>
          <c:marker>
            <c:symbol val="none"/>
          </c:marker>
          <c:cat>
            <c:numRef>
              <c:f>玻璃月度周度图表!$AO$18:$AO$382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玻璃月度周度图表!$AP$18:$AP$382</c:f>
              <c:numCache>
                <c:formatCode>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348</c:v>
                </c:pt>
                <c:pt idx="180">
                  <c:v>#N/A</c:v>
                </c:pt>
                <c:pt idx="181">
                  <c:v>#N/A</c:v>
                </c:pt>
                <c:pt idx="182">
                  <c:v>#N/A</c:v>
                </c:pt>
                <c:pt idx="183">
                  <c:v>#N/A</c:v>
                </c:pt>
                <c:pt idx="184">
                  <c:v>#N/A</c:v>
                </c:pt>
                <c:pt idx="185">
                  <c:v>#N/A</c:v>
                </c:pt>
                <c:pt idx="186">
                  <c:v>344</c:v>
                </c:pt>
                <c:pt idx="187">
                  <c:v>#N/A</c:v>
                </c:pt>
                <c:pt idx="188">
                  <c:v>#N/A</c:v>
                </c:pt>
                <c:pt idx="189">
                  <c:v>#N/A</c:v>
                </c:pt>
                <c:pt idx="190">
                  <c:v>#N/A</c:v>
                </c:pt>
                <c:pt idx="191">
                  <c:v>#N/A</c:v>
                </c:pt>
                <c:pt idx="192">
                  <c:v>#N/A</c:v>
                </c:pt>
                <c:pt idx="193">
                  <c:v>364</c:v>
                </c:pt>
                <c:pt idx="194">
                  <c:v>#N/A</c:v>
                </c:pt>
                <c:pt idx="195">
                  <c:v>#N/A</c:v>
                </c:pt>
                <c:pt idx="196">
                  <c:v>#N/A</c:v>
                </c:pt>
                <c:pt idx="197">
                  <c:v>#N/A</c:v>
                </c:pt>
                <c:pt idx="198">
                  <c:v>#N/A</c:v>
                </c:pt>
                <c:pt idx="199">
                  <c:v>#N/A</c:v>
                </c:pt>
                <c:pt idx="200">
                  <c:v>380</c:v>
                </c:pt>
                <c:pt idx="201">
                  <c:v>#N/A</c:v>
                </c:pt>
                <c:pt idx="202">
                  <c:v>#N/A</c:v>
                </c:pt>
                <c:pt idx="203">
                  <c:v>#N/A</c:v>
                </c:pt>
                <c:pt idx="204">
                  <c:v>#N/A</c:v>
                </c:pt>
                <c:pt idx="205">
                  <c:v>#N/A</c:v>
                </c:pt>
                <c:pt idx="206">
                  <c:v>#N/A</c:v>
                </c:pt>
                <c:pt idx="207">
                  <c:v>360</c:v>
                </c:pt>
                <c:pt idx="208">
                  <c:v>#N/A</c:v>
                </c:pt>
                <c:pt idx="209">
                  <c:v>#N/A</c:v>
                </c:pt>
                <c:pt idx="210">
                  <c:v>#N/A</c:v>
                </c:pt>
                <c:pt idx="211">
                  <c:v>#N/A</c:v>
                </c:pt>
                <c:pt idx="212">
                  <c:v>#N/A</c:v>
                </c:pt>
                <c:pt idx="213">
                  <c:v>#N/A</c:v>
                </c:pt>
                <c:pt idx="214">
                  <c:v>352</c:v>
                </c:pt>
                <c:pt idx="215">
                  <c:v>#N/A</c:v>
                </c:pt>
                <c:pt idx="216">
                  <c:v>#N/A</c:v>
                </c:pt>
                <c:pt idx="217">
                  <c:v>#N/A</c:v>
                </c:pt>
                <c:pt idx="218">
                  <c:v>#N/A</c:v>
                </c:pt>
                <c:pt idx="219">
                  <c:v>#N/A</c:v>
                </c:pt>
                <c:pt idx="220">
                  <c:v>#N/A</c:v>
                </c:pt>
                <c:pt idx="221">
                  <c:v>344</c:v>
                </c:pt>
                <c:pt idx="222">
                  <c:v>#N/A</c:v>
                </c:pt>
                <c:pt idx="223">
                  <c:v>#N/A</c:v>
                </c:pt>
                <c:pt idx="224">
                  <c:v>#N/A</c:v>
                </c:pt>
                <c:pt idx="225">
                  <c:v>#N/A</c:v>
                </c:pt>
                <c:pt idx="226">
                  <c:v>#N/A</c:v>
                </c:pt>
                <c:pt idx="227">
                  <c:v>#N/A</c:v>
                </c:pt>
                <c:pt idx="228">
                  <c:v>364</c:v>
                </c:pt>
                <c:pt idx="229">
                  <c:v>#N/A</c:v>
                </c:pt>
                <c:pt idx="230">
                  <c:v>#N/A</c:v>
                </c:pt>
                <c:pt idx="231">
                  <c:v>#N/A</c:v>
                </c:pt>
                <c:pt idx="232">
                  <c:v>#N/A</c:v>
                </c:pt>
                <c:pt idx="233">
                  <c:v>#N/A</c:v>
                </c:pt>
                <c:pt idx="234">
                  <c:v>#N/A</c:v>
                </c:pt>
                <c:pt idx="235">
                  <c:v>320</c:v>
                </c:pt>
                <c:pt idx="236">
                  <c:v>#N/A</c:v>
                </c:pt>
                <c:pt idx="237">
                  <c:v>#N/A</c:v>
                </c:pt>
                <c:pt idx="238">
                  <c:v>#N/A</c:v>
                </c:pt>
                <c:pt idx="239">
                  <c:v>#N/A</c:v>
                </c:pt>
                <c:pt idx="240">
                  <c:v>#N/A</c:v>
                </c:pt>
                <c:pt idx="241">
                  <c:v>#N/A</c:v>
                </c:pt>
                <c:pt idx="242">
                  <c:v>340</c:v>
                </c:pt>
                <c:pt idx="243">
                  <c:v>#N/A</c:v>
                </c:pt>
                <c:pt idx="244">
                  <c:v>#N/A</c:v>
                </c:pt>
                <c:pt idx="245">
                  <c:v>#N/A</c:v>
                </c:pt>
                <c:pt idx="246">
                  <c:v>#N/A</c:v>
                </c:pt>
                <c:pt idx="247">
                  <c:v>#N/A</c:v>
                </c:pt>
                <c:pt idx="248">
                  <c:v>#N/A</c:v>
                </c:pt>
                <c:pt idx="249">
                  <c:v>360</c:v>
                </c:pt>
                <c:pt idx="250">
                  <c:v>#N/A</c:v>
                </c:pt>
                <c:pt idx="251">
                  <c:v>#N/A</c:v>
                </c:pt>
                <c:pt idx="252">
                  <c:v>#N/A</c:v>
                </c:pt>
                <c:pt idx="253">
                  <c:v>#N/A</c:v>
                </c:pt>
                <c:pt idx="254">
                  <c:v>#N/A</c:v>
                </c:pt>
                <c:pt idx="255">
                  <c:v>#N/A</c:v>
                </c:pt>
                <c:pt idx="256">
                  <c:v>384</c:v>
                </c:pt>
                <c:pt idx="257">
                  <c:v>#N/A</c:v>
                </c:pt>
                <c:pt idx="258">
                  <c:v>#N/A</c:v>
                </c:pt>
                <c:pt idx="259">
                  <c:v>#N/A</c:v>
                </c:pt>
                <c:pt idx="260">
                  <c:v>#N/A</c:v>
                </c:pt>
                <c:pt idx="261">
                  <c:v>#N/A</c:v>
                </c:pt>
                <c:pt idx="262">
                  <c:v>#N/A</c:v>
                </c:pt>
                <c:pt idx="263">
                  <c:v>400</c:v>
                </c:pt>
                <c:pt idx="264">
                  <c:v>#N/A</c:v>
                </c:pt>
                <c:pt idx="265">
                  <c:v>#N/A</c:v>
                </c:pt>
                <c:pt idx="266">
                  <c:v>#N/A</c:v>
                </c:pt>
                <c:pt idx="267">
                  <c:v>#N/A</c:v>
                </c:pt>
                <c:pt idx="268">
                  <c:v>#N/A</c:v>
                </c:pt>
                <c:pt idx="269">
                  <c:v>#N/A</c:v>
                </c:pt>
                <c:pt idx="270">
                  <c:v>328</c:v>
                </c:pt>
                <c:pt idx="271">
                  <c:v>#N/A</c:v>
                </c:pt>
                <c:pt idx="272">
                  <c:v>#N/A</c:v>
                </c:pt>
                <c:pt idx="273">
                  <c:v>#N/A</c:v>
                </c:pt>
                <c:pt idx="274">
                  <c:v>#N/A</c:v>
                </c:pt>
                <c:pt idx="275">
                  <c:v>#N/A</c:v>
                </c:pt>
                <c:pt idx="276">
                  <c:v>#N/A</c:v>
                </c:pt>
                <c:pt idx="277">
                  <c:v>352</c:v>
                </c:pt>
                <c:pt idx="278">
                  <c:v>#N/A</c:v>
                </c:pt>
                <c:pt idx="279">
                  <c:v>#N/A</c:v>
                </c:pt>
                <c:pt idx="280">
                  <c:v>#N/A</c:v>
                </c:pt>
                <c:pt idx="281">
                  <c:v>#N/A</c:v>
                </c:pt>
                <c:pt idx="282">
                  <c:v>#N/A</c:v>
                </c:pt>
                <c:pt idx="283">
                  <c:v>#N/A</c:v>
                </c:pt>
                <c:pt idx="284">
                  <c:v>384</c:v>
                </c:pt>
                <c:pt idx="285">
                  <c:v>#N/A</c:v>
                </c:pt>
                <c:pt idx="286">
                  <c:v>#N/A</c:v>
                </c:pt>
                <c:pt idx="287">
                  <c:v>#N/A</c:v>
                </c:pt>
                <c:pt idx="288">
                  <c:v>#N/A</c:v>
                </c:pt>
                <c:pt idx="289">
                  <c:v>#N/A</c:v>
                </c:pt>
                <c:pt idx="290">
                  <c:v>#N/A</c:v>
                </c:pt>
                <c:pt idx="291">
                  <c:v>336</c:v>
                </c:pt>
                <c:pt idx="292">
                  <c:v>#N/A</c:v>
                </c:pt>
                <c:pt idx="293">
                  <c:v>#N/A</c:v>
                </c:pt>
                <c:pt idx="294">
                  <c:v>#N/A</c:v>
                </c:pt>
                <c:pt idx="295">
                  <c:v>#N/A</c:v>
                </c:pt>
                <c:pt idx="296">
                  <c:v>#N/A</c:v>
                </c:pt>
                <c:pt idx="297">
                  <c:v>#N/A</c:v>
                </c:pt>
                <c:pt idx="298">
                  <c:v>400</c:v>
                </c:pt>
                <c:pt idx="299">
                  <c:v>#N/A</c:v>
                </c:pt>
                <c:pt idx="300">
                  <c:v>#N/A</c:v>
                </c:pt>
                <c:pt idx="301">
                  <c:v>#N/A</c:v>
                </c:pt>
                <c:pt idx="302">
                  <c:v>#N/A</c:v>
                </c:pt>
                <c:pt idx="303">
                  <c:v>#N/A</c:v>
                </c:pt>
                <c:pt idx="304">
                  <c:v>#N/A</c:v>
                </c:pt>
                <c:pt idx="305">
                  <c:v>480</c:v>
                </c:pt>
                <c:pt idx="306">
                  <c:v>#N/A</c:v>
                </c:pt>
                <c:pt idx="307">
                  <c:v>#N/A</c:v>
                </c:pt>
                <c:pt idx="308">
                  <c:v>#N/A</c:v>
                </c:pt>
                <c:pt idx="309">
                  <c:v>#N/A</c:v>
                </c:pt>
                <c:pt idx="310">
                  <c:v>#N/A</c:v>
                </c:pt>
                <c:pt idx="311">
                  <c:v>#N/A</c:v>
                </c:pt>
                <c:pt idx="312">
                  <c:v>520</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368</c:v>
                </c:pt>
                <c:pt idx="327">
                  <c:v>#N/A</c:v>
                </c:pt>
                <c:pt idx="328">
                  <c:v>#N/A</c:v>
                </c:pt>
                <c:pt idx="329">
                  <c:v>#N/A</c:v>
                </c:pt>
                <c:pt idx="330">
                  <c:v>#N/A</c:v>
                </c:pt>
                <c:pt idx="331">
                  <c:v>#N/A</c:v>
                </c:pt>
                <c:pt idx="332">
                  <c:v>#N/A</c:v>
                </c:pt>
                <c:pt idx="333">
                  <c:v>304</c:v>
                </c:pt>
                <c:pt idx="334">
                  <c:v>#N/A</c:v>
                </c:pt>
                <c:pt idx="335">
                  <c:v>#N/A</c:v>
                </c:pt>
                <c:pt idx="336">
                  <c:v>#N/A</c:v>
                </c:pt>
                <c:pt idx="337">
                  <c:v>#N/A</c:v>
                </c:pt>
                <c:pt idx="338">
                  <c:v>#N/A</c:v>
                </c:pt>
                <c:pt idx="339">
                  <c:v>#N/A</c:v>
                </c:pt>
                <c:pt idx="340">
                  <c:v>216</c:v>
                </c:pt>
                <c:pt idx="341">
                  <c:v>#N/A</c:v>
                </c:pt>
                <c:pt idx="342">
                  <c:v>#N/A</c:v>
                </c:pt>
                <c:pt idx="343">
                  <c:v>#N/A</c:v>
                </c:pt>
                <c:pt idx="344">
                  <c:v>#N/A</c:v>
                </c:pt>
                <c:pt idx="345">
                  <c:v>#N/A</c:v>
                </c:pt>
                <c:pt idx="346">
                  <c:v>#N/A</c:v>
                </c:pt>
                <c:pt idx="347">
                  <c:v>152</c:v>
                </c:pt>
                <c:pt idx="348">
                  <c:v>#N/A</c:v>
                </c:pt>
                <c:pt idx="349">
                  <c:v>#N/A</c:v>
                </c:pt>
                <c:pt idx="350">
                  <c:v>#N/A</c:v>
                </c:pt>
                <c:pt idx="351">
                  <c:v>#N/A</c:v>
                </c:pt>
                <c:pt idx="352">
                  <c:v>#N/A</c:v>
                </c:pt>
                <c:pt idx="353">
                  <c:v>#N/A</c:v>
                </c:pt>
                <c:pt idx="354">
                  <c:v>160</c:v>
                </c:pt>
                <c:pt idx="355">
                  <c:v>#N/A</c:v>
                </c:pt>
                <c:pt idx="356">
                  <c:v>#N/A</c:v>
                </c:pt>
                <c:pt idx="357">
                  <c:v>#N/A</c:v>
                </c:pt>
                <c:pt idx="358">
                  <c:v>#N/A</c:v>
                </c:pt>
                <c:pt idx="359">
                  <c:v>#N/A</c:v>
                </c:pt>
                <c:pt idx="360">
                  <c:v>#N/A</c:v>
                </c:pt>
                <c:pt idx="361">
                  <c:v>112</c:v>
                </c:pt>
                <c:pt idx="362">
                  <c:v>112</c:v>
                </c:pt>
                <c:pt idx="363">
                  <c:v>112</c:v>
                </c:pt>
                <c:pt idx="364">
                  <c:v>112</c:v>
                </c:pt>
              </c:numCache>
            </c:numRef>
          </c:val>
          <c:smooth val="0"/>
          <c:extLst>
            <c:ext xmlns:c16="http://schemas.microsoft.com/office/drawing/2014/chart" uri="{C3380CC4-5D6E-409C-BE32-E72D297353CC}">
              <c16:uniqueId val="{00000003-6788-40C8-8B27-6E6AA7E8606C}"/>
            </c:ext>
          </c:extLst>
        </c:ser>
        <c:dLbls>
          <c:showLegendKey val="0"/>
          <c:showVal val="0"/>
          <c:showCatName val="0"/>
          <c:showSerName val="0"/>
          <c:showPercent val="0"/>
          <c:showBubbleSize val="0"/>
        </c:dLbls>
        <c:smooth val="0"/>
        <c:axId val="636578679"/>
        <c:axId val="265832307"/>
      </c:lineChart>
      <c:dateAx>
        <c:axId val="63657867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65832307"/>
        <c:crosses val="autoZero"/>
        <c:auto val="1"/>
        <c:lblOffset val="100"/>
        <c:baseTimeUnit val="days"/>
      </c:dateAx>
      <c:valAx>
        <c:axId val="2658323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 "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36578679"/>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华北浮法玻璃厂库库存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玻璃月度周度图表!$AZ$17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玻璃月度周度图表!$AU$18:$AU$382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玻璃月度周度图表!$AZ$18:$AZ$382</c:f>
              <c:numCache>
                <c:formatCode>0.00_ </c:formatCode>
                <c:ptCount val="365"/>
                <c:pt idx="0">
                  <c:v>#N/A</c:v>
                </c:pt>
                <c:pt idx="1">
                  <c:v>#N/A</c:v>
                </c:pt>
                <c:pt idx="2">
                  <c:v>#N/A</c:v>
                </c:pt>
                <c:pt idx="3">
                  <c:v>#N/A</c:v>
                </c:pt>
                <c:pt idx="4">
                  <c:v>#N/A</c:v>
                </c:pt>
                <c:pt idx="5">
                  <c:v>#N/A</c:v>
                </c:pt>
                <c:pt idx="6">
                  <c:v>229.68</c:v>
                </c:pt>
                <c:pt idx="7">
                  <c:v>#N/A</c:v>
                </c:pt>
                <c:pt idx="8">
                  <c:v>#N/A</c:v>
                </c:pt>
                <c:pt idx="9">
                  <c:v>#N/A</c:v>
                </c:pt>
                <c:pt idx="10">
                  <c:v>#N/A</c:v>
                </c:pt>
                <c:pt idx="11">
                  <c:v>#N/A</c:v>
                </c:pt>
                <c:pt idx="12">
                  <c:v>#N/A</c:v>
                </c:pt>
                <c:pt idx="13">
                  <c:v>231.36</c:v>
                </c:pt>
                <c:pt idx="14">
                  <c:v>#N/A</c:v>
                </c:pt>
                <c:pt idx="15">
                  <c:v>#N/A</c:v>
                </c:pt>
                <c:pt idx="16">
                  <c:v>#N/A</c:v>
                </c:pt>
                <c:pt idx="17">
                  <c:v>#N/A</c:v>
                </c:pt>
                <c:pt idx="18">
                  <c:v>#N/A</c:v>
                </c:pt>
                <c:pt idx="19">
                  <c:v>#N/A</c:v>
                </c:pt>
                <c:pt idx="20">
                  <c:v>248.2</c:v>
                </c:pt>
                <c:pt idx="21">
                  <c:v>#N/A</c:v>
                </c:pt>
                <c:pt idx="22">
                  <c:v>#N/A</c:v>
                </c:pt>
                <c:pt idx="23">
                  <c:v>#N/A</c:v>
                </c:pt>
                <c:pt idx="24">
                  <c:v>#N/A</c:v>
                </c:pt>
                <c:pt idx="25">
                  <c:v>#N/A</c:v>
                </c:pt>
                <c:pt idx="26">
                  <c:v>#N/A</c:v>
                </c:pt>
                <c:pt idx="27">
                  <c:v>272.36</c:v>
                </c:pt>
                <c:pt idx="28">
                  <c:v>#N/A</c:v>
                </c:pt>
                <c:pt idx="29">
                  <c:v>#N/A</c:v>
                </c:pt>
                <c:pt idx="30">
                  <c:v>#N/A</c:v>
                </c:pt>
                <c:pt idx="31">
                  <c:v>#N/A</c:v>
                </c:pt>
                <c:pt idx="32">
                  <c:v>#N/A</c:v>
                </c:pt>
                <c:pt idx="33">
                  <c:v>#N/A</c:v>
                </c:pt>
                <c:pt idx="34">
                  <c:v>245.72</c:v>
                </c:pt>
                <c:pt idx="35">
                  <c:v>#N/A</c:v>
                </c:pt>
                <c:pt idx="36">
                  <c:v>#N/A</c:v>
                </c:pt>
                <c:pt idx="37">
                  <c:v>#N/A</c:v>
                </c:pt>
                <c:pt idx="38">
                  <c:v>#N/A</c:v>
                </c:pt>
                <c:pt idx="39">
                  <c:v>#N/A</c:v>
                </c:pt>
                <c:pt idx="40">
                  <c:v>#N/A</c:v>
                </c:pt>
                <c:pt idx="41">
                  <c:v>263.95999999999998</c:v>
                </c:pt>
                <c:pt idx="42">
                  <c:v>#N/A</c:v>
                </c:pt>
                <c:pt idx="43">
                  <c:v>#N/A</c:v>
                </c:pt>
                <c:pt idx="44">
                  <c:v>#N/A</c:v>
                </c:pt>
                <c:pt idx="45">
                  <c:v>#N/A</c:v>
                </c:pt>
                <c:pt idx="46">
                  <c:v>#N/A</c:v>
                </c:pt>
                <c:pt idx="47">
                  <c:v>#N/A</c:v>
                </c:pt>
                <c:pt idx="48">
                  <c:v>298.56</c:v>
                </c:pt>
                <c:pt idx="49">
                  <c:v>#N/A</c:v>
                </c:pt>
                <c:pt idx="50">
                  <c:v>#N/A</c:v>
                </c:pt>
                <c:pt idx="51">
                  <c:v>#N/A</c:v>
                </c:pt>
                <c:pt idx="52">
                  <c:v>#N/A</c:v>
                </c:pt>
                <c:pt idx="53">
                  <c:v>#N/A</c:v>
                </c:pt>
                <c:pt idx="54">
                  <c:v>#N/A</c:v>
                </c:pt>
                <c:pt idx="55">
                  <c:v>336.88</c:v>
                </c:pt>
                <c:pt idx="56">
                  <c:v>#N/A</c:v>
                </c:pt>
                <c:pt idx="57">
                  <c:v>#N/A</c:v>
                </c:pt>
                <c:pt idx="58">
                  <c:v>#N/A</c:v>
                </c:pt>
                <c:pt idx="59">
                  <c:v>#N/A</c:v>
                </c:pt>
                <c:pt idx="60">
                  <c:v>#N/A</c:v>
                </c:pt>
                <c:pt idx="61">
                  <c:v>#N/A</c:v>
                </c:pt>
                <c:pt idx="62">
                  <c:v>354.64</c:v>
                </c:pt>
                <c:pt idx="63">
                  <c:v>#N/A</c:v>
                </c:pt>
                <c:pt idx="64">
                  <c:v>#N/A</c:v>
                </c:pt>
                <c:pt idx="65">
                  <c:v>#N/A</c:v>
                </c:pt>
                <c:pt idx="66">
                  <c:v>#N/A</c:v>
                </c:pt>
                <c:pt idx="67">
                  <c:v>#N/A</c:v>
                </c:pt>
                <c:pt idx="68">
                  <c:v>#N/A</c:v>
                </c:pt>
                <c:pt idx="69">
                  <c:v>400</c:v>
                </c:pt>
                <c:pt idx="70">
                  <c:v>#N/A</c:v>
                </c:pt>
                <c:pt idx="71">
                  <c:v>#N/A</c:v>
                </c:pt>
                <c:pt idx="72">
                  <c:v>#N/A</c:v>
                </c:pt>
                <c:pt idx="73">
                  <c:v>#N/A</c:v>
                </c:pt>
                <c:pt idx="74">
                  <c:v>#N/A</c:v>
                </c:pt>
                <c:pt idx="75">
                  <c:v>#N/A</c:v>
                </c:pt>
                <c:pt idx="76">
                  <c:v>637.16</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647.72</c:v>
                </c:pt>
                <c:pt idx="91">
                  <c:v>#N/A</c:v>
                </c:pt>
                <c:pt idx="92">
                  <c:v>#N/A</c:v>
                </c:pt>
                <c:pt idx="93">
                  <c:v>#N/A</c:v>
                </c:pt>
                <c:pt idx="94">
                  <c:v>#N/A</c:v>
                </c:pt>
                <c:pt idx="95">
                  <c:v>#N/A</c:v>
                </c:pt>
                <c:pt idx="96">
                  <c:v>#N/A</c:v>
                </c:pt>
                <c:pt idx="97">
                  <c:v>701.24</c:v>
                </c:pt>
                <c:pt idx="98">
                  <c:v>#N/A</c:v>
                </c:pt>
                <c:pt idx="99">
                  <c:v>#N/A</c:v>
                </c:pt>
                <c:pt idx="100">
                  <c:v>#N/A</c:v>
                </c:pt>
                <c:pt idx="101">
                  <c:v>#N/A</c:v>
                </c:pt>
                <c:pt idx="102">
                  <c:v>#N/A</c:v>
                </c:pt>
                <c:pt idx="103">
                  <c:v>#N/A</c:v>
                </c:pt>
                <c:pt idx="104">
                  <c:v>696.6</c:v>
                </c:pt>
                <c:pt idx="105">
                  <c:v>#N/A</c:v>
                </c:pt>
                <c:pt idx="106">
                  <c:v>#N/A</c:v>
                </c:pt>
                <c:pt idx="107">
                  <c:v>#N/A</c:v>
                </c:pt>
                <c:pt idx="108">
                  <c:v>#N/A</c:v>
                </c:pt>
                <c:pt idx="109">
                  <c:v>#N/A</c:v>
                </c:pt>
                <c:pt idx="110">
                  <c:v>#N/A</c:v>
                </c:pt>
                <c:pt idx="111">
                  <c:v>703.64</c:v>
                </c:pt>
                <c:pt idx="112">
                  <c:v>#N/A</c:v>
                </c:pt>
                <c:pt idx="113">
                  <c:v>#N/A</c:v>
                </c:pt>
                <c:pt idx="114">
                  <c:v>#N/A</c:v>
                </c:pt>
                <c:pt idx="115">
                  <c:v>#N/A</c:v>
                </c:pt>
                <c:pt idx="116">
                  <c:v>#N/A</c:v>
                </c:pt>
                <c:pt idx="117">
                  <c:v>#N/A</c:v>
                </c:pt>
                <c:pt idx="118">
                  <c:v>747.76</c:v>
                </c:pt>
                <c:pt idx="119">
                  <c:v>#N/A</c:v>
                </c:pt>
                <c:pt idx="120">
                  <c:v>#N/A</c:v>
                </c:pt>
                <c:pt idx="121">
                  <c:v>#N/A</c:v>
                </c:pt>
                <c:pt idx="122">
                  <c:v>#N/A</c:v>
                </c:pt>
                <c:pt idx="123">
                  <c:v>#N/A</c:v>
                </c:pt>
                <c:pt idx="124">
                  <c:v>#N/A</c:v>
                </c:pt>
                <c:pt idx="125">
                  <c:v>797.56</c:v>
                </c:pt>
                <c:pt idx="126">
                  <c:v>#N/A</c:v>
                </c:pt>
                <c:pt idx="127">
                  <c:v>#N/A</c:v>
                </c:pt>
                <c:pt idx="128">
                  <c:v>#N/A</c:v>
                </c:pt>
                <c:pt idx="129">
                  <c:v>#N/A</c:v>
                </c:pt>
                <c:pt idx="130">
                  <c:v>#N/A</c:v>
                </c:pt>
                <c:pt idx="131">
                  <c:v>#N/A</c:v>
                </c:pt>
                <c:pt idx="132">
                  <c:v>713.8</c:v>
                </c:pt>
                <c:pt idx="133">
                  <c:v>#N/A</c:v>
                </c:pt>
                <c:pt idx="134">
                  <c:v>#N/A</c:v>
                </c:pt>
                <c:pt idx="135">
                  <c:v>#N/A</c:v>
                </c:pt>
                <c:pt idx="136">
                  <c:v>#N/A</c:v>
                </c:pt>
                <c:pt idx="137">
                  <c:v>#N/A</c:v>
                </c:pt>
                <c:pt idx="138">
                  <c:v>#N/A</c:v>
                </c:pt>
                <c:pt idx="139">
                  <c:v>738.56</c:v>
                </c:pt>
                <c:pt idx="140">
                  <c:v>#N/A</c:v>
                </c:pt>
                <c:pt idx="141">
                  <c:v>#N/A</c:v>
                </c:pt>
                <c:pt idx="142">
                  <c:v>#N/A</c:v>
                </c:pt>
                <c:pt idx="143">
                  <c:v>#N/A</c:v>
                </c:pt>
                <c:pt idx="144">
                  <c:v>#N/A</c:v>
                </c:pt>
                <c:pt idx="145">
                  <c:v>#N/A</c:v>
                </c:pt>
                <c:pt idx="146">
                  <c:v>894.4</c:v>
                </c:pt>
                <c:pt idx="147">
                  <c:v>#N/A</c:v>
                </c:pt>
                <c:pt idx="148">
                  <c:v>#N/A</c:v>
                </c:pt>
                <c:pt idx="149">
                  <c:v>#N/A</c:v>
                </c:pt>
                <c:pt idx="150">
                  <c:v>#N/A</c:v>
                </c:pt>
                <c:pt idx="151">
                  <c:v>#N/A</c:v>
                </c:pt>
                <c:pt idx="152">
                  <c:v>#N/A</c:v>
                </c:pt>
                <c:pt idx="153">
                  <c:v>1035.72</c:v>
                </c:pt>
                <c:pt idx="154">
                  <c:v>#N/A</c:v>
                </c:pt>
                <c:pt idx="155">
                  <c:v>#N/A</c:v>
                </c:pt>
                <c:pt idx="156">
                  <c:v>#N/A</c:v>
                </c:pt>
                <c:pt idx="157">
                  <c:v>#N/A</c:v>
                </c:pt>
                <c:pt idx="158">
                  <c:v>#N/A</c:v>
                </c:pt>
                <c:pt idx="159">
                  <c:v>#N/A</c:v>
                </c:pt>
                <c:pt idx="160">
                  <c:v>1128</c:v>
                </c:pt>
                <c:pt idx="161">
                  <c:v>#N/A</c:v>
                </c:pt>
                <c:pt idx="162">
                  <c:v>#N/A</c:v>
                </c:pt>
                <c:pt idx="163">
                  <c:v>#N/A</c:v>
                </c:pt>
                <c:pt idx="164">
                  <c:v>#N/A</c:v>
                </c:pt>
                <c:pt idx="165">
                  <c:v>#N/A</c:v>
                </c:pt>
                <c:pt idx="166">
                  <c:v>#N/A</c:v>
                </c:pt>
                <c:pt idx="167">
                  <c:v>1193.48</c:v>
                </c:pt>
                <c:pt idx="168">
                  <c:v>#N/A</c:v>
                </c:pt>
                <c:pt idx="169">
                  <c:v>#N/A</c:v>
                </c:pt>
                <c:pt idx="170">
                  <c:v>#N/A</c:v>
                </c:pt>
                <c:pt idx="171">
                  <c:v>#N/A</c:v>
                </c:pt>
                <c:pt idx="172">
                  <c:v>#N/A</c:v>
                </c:pt>
                <c:pt idx="173">
                  <c:v>#N/A</c:v>
                </c:pt>
                <c:pt idx="174">
                  <c:v>1270.92</c:v>
                </c:pt>
                <c:pt idx="175">
                  <c:v>#N/A</c:v>
                </c:pt>
                <c:pt idx="176">
                  <c:v>#N/A</c:v>
                </c:pt>
                <c:pt idx="177">
                  <c:v>#N/A</c:v>
                </c:pt>
                <c:pt idx="178">
                  <c:v>#N/A</c:v>
                </c:pt>
                <c:pt idx="179">
                  <c:v>#N/A</c:v>
                </c:pt>
                <c:pt idx="180">
                  <c:v>#N/A</c:v>
                </c:pt>
                <c:pt idx="181">
                  <c:v>1380.72</c:v>
                </c:pt>
                <c:pt idx="182">
                  <c:v>#N/A</c:v>
                </c:pt>
                <c:pt idx="183">
                  <c:v>#N/A</c:v>
                </c:pt>
                <c:pt idx="184">
                  <c:v>#N/A</c:v>
                </c:pt>
                <c:pt idx="185">
                  <c:v>#N/A</c:v>
                </c:pt>
                <c:pt idx="186">
                  <c:v>#N/A</c:v>
                </c:pt>
                <c:pt idx="187">
                  <c:v>#N/A</c:v>
                </c:pt>
                <c:pt idx="188">
                  <c:v>1334.36</c:v>
                </c:pt>
                <c:pt idx="189">
                  <c:v>#N/A</c:v>
                </c:pt>
                <c:pt idx="190">
                  <c:v>#N/A</c:v>
                </c:pt>
                <c:pt idx="191">
                  <c:v>#N/A</c:v>
                </c:pt>
                <c:pt idx="192">
                  <c:v>#N/A</c:v>
                </c:pt>
                <c:pt idx="193">
                  <c:v>#N/A</c:v>
                </c:pt>
                <c:pt idx="194">
                  <c:v>#N/A</c:v>
                </c:pt>
                <c:pt idx="195">
                  <c:v>1341.24</c:v>
                </c:pt>
                <c:pt idx="196">
                  <c:v>#N/A</c:v>
                </c:pt>
                <c:pt idx="197">
                  <c:v>#N/A</c:v>
                </c:pt>
                <c:pt idx="198">
                  <c:v>#N/A</c:v>
                </c:pt>
                <c:pt idx="199">
                  <c:v>#N/A</c:v>
                </c:pt>
                <c:pt idx="200">
                  <c:v>#N/A</c:v>
                </c:pt>
                <c:pt idx="201">
                  <c:v>#N/A</c:v>
                </c:pt>
                <c:pt idx="202">
                  <c:v>1337.4</c:v>
                </c:pt>
                <c:pt idx="203">
                  <c:v>#N/A</c:v>
                </c:pt>
                <c:pt idx="204">
                  <c:v>#N/A</c:v>
                </c:pt>
                <c:pt idx="205">
                  <c:v>#N/A</c:v>
                </c:pt>
                <c:pt idx="206">
                  <c:v>#N/A</c:v>
                </c:pt>
                <c:pt idx="207">
                  <c:v>#N/A</c:v>
                </c:pt>
                <c:pt idx="208">
                  <c:v>#N/A</c:v>
                </c:pt>
                <c:pt idx="209">
                  <c:v>1544.4</c:v>
                </c:pt>
                <c:pt idx="210">
                  <c:v>#N/A</c:v>
                </c:pt>
                <c:pt idx="211">
                  <c:v>#N/A</c:v>
                </c:pt>
                <c:pt idx="212">
                  <c:v>#N/A</c:v>
                </c:pt>
                <c:pt idx="213">
                  <c:v>#N/A</c:v>
                </c:pt>
                <c:pt idx="214">
                  <c:v>#N/A</c:v>
                </c:pt>
                <c:pt idx="215">
                  <c:v>#N/A</c:v>
                </c:pt>
                <c:pt idx="216">
                  <c:v>1568.64</c:v>
                </c:pt>
                <c:pt idx="217">
                  <c:v>#N/A</c:v>
                </c:pt>
                <c:pt idx="218">
                  <c:v>#N/A</c:v>
                </c:pt>
                <c:pt idx="219">
                  <c:v>#N/A</c:v>
                </c:pt>
                <c:pt idx="220">
                  <c:v>#N/A</c:v>
                </c:pt>
                <c:pt idx="221">
                  <c:v>#N/A</c:v>
                </c:pt>
                <c:pt idx="222">
                  <c:v>#N/A</c:v>
                </c:pt>
                <c:pt idx="223">
                  <c:v>1724.72</c:v>
                </c:pt>
                <c:pt idx="224">
                  <c:v>#N/A</c:v>
                </c:pt>
                <c:pt idx="225">
                  <c:v>#N/A</c:v>
                </c:pt>
                <c:pt idx="226">
                  <c:v>#N/A</c:v>
                </c:pt>
                <c:pt idx="227">
                  <c:v>#N/A</c:v>
                </c:pt>
                <c:pt idx="228">
                  <c:v>#N/A</c:v>
                </c:pt>
                <c:pt idx="229">
                  <c:v>#N/A</c:v>
                </c:pt>
                <c:pt idx="230">
                  <c:v>1855.68</c:v>
                </c:pt>
                <c:pt idx="231">
                  <c:v>#N/A</c:v>
                </c:pt>
                <c:pt idx="232">
                  <c:v>#N/A</c:v>
                </c:pt>
                <c:pt idx="233">
                  <c:v>#N/A</c:v>
                </c:pt>
                <c:pt idx="234">
                  <c:v>#N/A</c:v>
                </c:pt>
                <c:pt idx="235">
                  <c:v>#N/A</c:v>
                </c:pt>
                <c:pt idx="236">
                  <c:v>#N/A</c:v>
                </c:pt>
                <c:pt idx="237">
                  <c:v>1863.32</c:v>
                </c:pt>
                <c:pt idx="238">
                  <c:v>#N/A</c:v>
                </c:pt>
                <c:pt idx="239">
                  <c:v>#N/A</c:v>
                </c:pt>
                <c:pt idx="240">
                  <c:v>#N/A</c:v>
                </c:pt>
                <c:pt idx="241">
                  <c:v>#N/A</c:v>
                </c:pt>
                <c:pt idx="242">
                  <c:v>#N/A</c:v>
                </c:pt>
                <c:pt idx="243">
                  <c:v>#N/A</c:v>
                </c:pt>
                <c:pt idx="244">
                  <c:v>2181.08</c:v>
                </c:pt>
                <c:pt idx="245">
                  <c:v>#N/A</c:v>
                </c:pt>
                <c:pt idx="246">
                  <c:v>#N/A</c:v>
                </c:pt>
                <c:pt idx="247">
                  <c:v>#N/A</c:v>
                </c:pt>
                <c:pt idx="248">
                  <c:v>#N/A</c:v>
                </c:pt>
                <c:pt idx="249">
                  <c:v>#N/A</c:v>
                </c:pt>
                <c:pt idx="250">
                  <c:v>#N/A</c:v>
                </c:pt>
                <c:pt idx="251">
                  <c:v>2391.6799999999998</c:v>
                </c:pt>
                <c:pt idx="252">
                  <c:v>#N/A</c:v>
                </c:pt>
                <c:pt idx="253">
                  <c:v>#N/A</c:v>
                </c:pt>
                <c:pt idx="254">
                  <c:v>#N/A</c:v>
                </c:pt>
                <c:pt idx="255">
                  <c:v>#N/A</c:v>
                </c:pt>
                <c:pt idx="256">
                  <c:v>#N/A</c:v>
                </c:pt>
                <c:pt idx="257">
                  <c:v>#N/A</c:v>
                </c:pt>
                <c:pt idx="258">
                  <c:v>2490.2800000000002</c:v>
                </c:pt>
                <c:pt idx="259">
                  <c:v>#N/A</c:v>
                </c:pt>
                <c:pt idx="260">
                  <c:v>#N/A</c:v>
                </c:pt>
                <c:pt idx="261">
                  <c:v>#N/A</c:v>
                </c:pt>
                <c:pt idx="262">
                  <c:v>#N/A</c:v>
                </c:pt>
                <c:pt idx="263">
                  <c:v>#N/A</c:v>
                </c:pt>
                <c:pt idx="264">
                  <c:v>#N/A</c:v>
                </c:pt>
                <c:pt idx="265">
                  <c:v>2456.3040000000001</c:v>
                </c:pt>
                <c:pt idx="266">
                  <c:v>#N/A</c:v>
                </c:pt>
                <c:pt idx="267">
                  <c:v>#N/A</c:v>
                </c:pt>
                <c:pt idx="268">
                  <c:v>#N/A</c:v>
                </c:pt>
                <c:pt idx="269">
                  <c:v>#N/A</c:v>
                </c:pt>
                <c:pt idx="270">
                  <c:v>#N/A</c:v>
                </c:pt>
                <c:pt idx="271">
                  <c:v>#N/A</c:v>
                </c:pt>
                <c:pt idx="272">
                  <c:v>2472.7199999999998</c:v>
                </c:pt>
                <c:pt idx="273">
                  <c:v>#N/A</c:v>
                </c:pt>
                <c:pt idx="274">
                  <c:v>#N/A</c:v>
                </c:pt>
                <c:pt idx="275">
                  <c:v>#N/A</c:v>
                </c:pt>
                <c:pt idx="276">
                  <c:v>#N/A</c:v>
                </c:pt>
                <c:pt idx="277">
                  <c:v>#N/A</c:v>
                </c:pt>
                <c:pt idx="278">
                  <c:v>#N/A</c:v>
                </c:pt>
                <c:pt idx="279">
                  <c:v>2532.3200000000002</c:v>
                </c:pt>
                <c:pt idx="280">
                  <c:v>#N/A</c:v>
                </c:pt>
                <c:pt idx="281">
                  <c:v>#N/A</c:v>
                </c:pt>
                <c:pt idx="282">
                  <c:v>#N/A</c:v>
                </c:pt>
                <c:pt idx="283">
                  <c:v>#N/A</c:v>
                </c:pt>
                <c:pt idx="284">
                  <c:v>#N/A</c:v>
                </c:pt>
                <c:pt idx="285">
                  <c:v>#N/A</c:v>
                </c:pt>
                <c:pt idx="286">
                  <c:v>2598.08</c:v>
                </c:pt>
                <c:pt idx="287">
                  <c:v>#N/A</c:v>
                </c:pt>
                <c:pt idx="288">
                  <c:v>#N/A</c:v>
                </c:pt>
                <c:pt idx="289">
                  <c:v>#N/A</c:v>
                </c:pt>
                <c:pt idx="290">
                  <c:v>#N/A</c:v>
                </c:pt>
                <c:pt idx="291">
                  <c:v>#N/A</c:v>
                </c:pt>
                <c:pt idx="292">
                  <c:v>#N/A</c:v>
                </c:pt>
                <c:pt idx="293">
                  <c:v>2645.96</c:v>
                </c:pt>
                <c:pt idx="294">
                  <c:v>#N/A</c:v>
                </c:pt>
                <c:pt idx="295">
                  <c:v>#N/A</c:v>
                </c:pt>
                <c:pt idx="296">
                  <c:v>#N/A</c:v>
                </c:pt>
                <c:pt idx="297">
                  <c:v>#N/A</c:v>
                </c:pt>
                <c:pt idx="298">
                  <c:v>#N/A</c:v>
                </c:pt>
                <c:pt idx="299">
                  <c:v>#N/A</c:v>
                </c:pt>
                <c:pt idx="300">
                  <c:v>2581.6799999999998</c:v>
                </c:pt>
                <c:pt idx="301">
                  <c:v>#N/A</c:v>
                </c:pt>
                <c:pt idx="302">
                  <c:v>#N/A</c:v>
                </c:pt>
                <c:pt idx="303">
                  <c:v>#N/A</c:v>
                </c:pt>
                <c:pt idx="304">
                  <c:v>#N/A</c:v>
                </c:pt>
                <c:pt idx="305">
                  <c:v>#N/A</c:v>
                </c:pt>
                <c:pt idx="306">
                  <c:v>2402.8000000000002</c:v>
                </c:pt>
                <c:pt idx="307">
                  <c:v>#N/A</c:v>
                </c:pt>
                <c:pt idx="308">
                  <c:v>#N/A</c:v>
                </c:pt>
                <c:pt idx="309">
                  <c:v>#N/A</c:v>
                </c:pt>
                <c:pt idx="310">
                  <c:v>#N/A</c:v>
                </c:pt>
                <c:pt idx="311">
                  <c:v>#N/A</c:v>
                </c:pt>
                <c:pt idx="312">
                  <c:v>#N/A</c:v>
                </c:pt>
                <c:pt idx="313">
                  <c:v>2146.4</c:v>
                </c:pt>
                <c:pt idx="314">
                  <c:v>#N/A</c:v>
                </c:pt>
                <c:pt idx="315">
                  <c:v>#N/A</c:v>
                </c:pt>
                <c:pt idx="316">
                  <c:v>#N/A</c:v>
                </c:pt>
                <c:pt idx="317">
                  <c:v>#N/A</c:v>
                </c:pt>
                <c:pt idx="318">
                  <c:v>#N/A</c:v>
                </c:pt>
                <c:pt idx="319">
                  <c:v>#N/A</c:v>
                </c:pt>
                <c:pt idx="320">
                  <c:v>1927.38</c:v>
                </c:pt>
                <c:pt idx="321">
                  <c:v>#N/A</c:v>
                </c:pt>
                <c:pt idx="322">
                  <c:v>#N/A</c:v>
                </c:pt>
                <c:pt idx="323">
                  <c:v>#N/A</c:v>
                </c:pt>
                <c:pt idx="324">
                  <c:v>#N/A</c:v>
                </c:pt>
                <c:pt idx="325">
                  <c:v>#N/A</c:v>
                </c:pt>
                <c:pt idx="326">
                  <c:v>#N/A</c:v>
                </c:pt>
                <c:pt idx="327">
                  <c:v>1686.36</c:v>
                </c:pt>
                <c:pt idx="328">
                  <c:v>#N/A</c:v>
                </c:pt>
                <c:pt idx="329">
                  <c:v>#N/A</c:v>
                </c:pt>
                <c:pt idx="330">
                  <c:v>#N/A</c:v>
                </c:pt>
                <c:pt idx="331">
                  <c:v>#N/A</c:v>
                </c:pt>
                <c:pt idx="332">
                  <c:v>#N/A</c:v>
                </c:pt>
                <c:pt idx="333">
                  <c:v>#N/A</c:v>
                </c:pt>
                <c:pt idx="334">
                  <c:v>1276.6400000000001</c:v>
                </c:pt>
                <c:pt idx="335">
                  <c:v>#N/A</c:v>
                </c:pt>
                <c:pt idx="336">
                  <c:v>#N/A</c:v>
                </c:pt>
                <c:pt idx="337">
                  <c:v>#N/A</c:v>
                </c:pt>
                <c:pt idx="338">
                  <c:v>#N/A</c:v>
                </c:pt>
                <c:pt idx="339">
                  <c:v>#N/A</c:v>
                </c:pt>
                <c:pt idx="340">
                  <c:v>#N/A</c:v>
                </c:pt>
                <c:pt idx="341">
                  <c:v>882.16</c:v>
                </c:pt>
                <c:pt idx="342">
                  <c:v>#N/A</c:v>
                </c:pt>
                <c:pt idx="343">
                  <c:v>#N/A</c:v>
                </c:pt>
                <c:pt idx="344">
                  <c:v>#N/A</c:v>
                </c:pt>
                <c:pt idx="345">
                  <c:v>#N/A</c:v>
                </c:pt>
                <c:pt idx="346">
                  <c:v>#N/A</c:v>
                </c:pt>
                <c:pt idx="347">
                  <c:v>#N/A</c:v>
                </c:pt>
                <c:pt idx="348">
                  <c:v>811.48</c:v>
                </c:pt>
                <c:pt idx="349">
                  <c:v>#N/A</c:v>
                </c:pt>
                <c:pt idx="350">
                  <c:v>#N/A</c:v>
                </c:pt>
                <c:pt idx="351">
                  <c:v>#N/A</c:v>
                </c:pt>
                <c:pt idx="352">
                  <c:v>#N/A</c:v>
                </c:pt>
                <c:pt idx="353">
                  <c:v>#N/A</c:v>
                </c:pt>
                <c:pt idx="354">
                  <c:v>#N/A</c:v>
                </c:pt>
                <c:pt idx="355">
                  <c:v>798.72</c:v>
                </c:pt>
                <c:pt idx="356">
                  <c:v>#N/A</c:v>
                </c:pt>
                <c:pt idx="357">
                  <c:v>#N/A</c:v>
                </c:pt>
                <c:pt idx="358">
                  <c:v>#N/A</c:v>
                </c:pt>
                <c:pt idx="359">
                  <c:v>#N/A</c:v>
                </c:pt>
                <c:pt idx="360">
                  <c:v>#N/A</c:v>
                </c:pt>
                <c:pt idx="361">
                  <c:v>#N/A</c:v>
                </c:pt>
                <c:pt idx="362">
                  <c:v>657.36</c:v>
                </c:pt>
                <c:pt idx="363">
                  <c:v>#N/A</c:v>
                </c:pt>
                <c:pt idx="364">
                  <c:v>#N/A</c:v>
                </c:pt>
              </c:numCache>
            </c:numRef>
          </c:val>
          <c:smooth val="0"/>
          <c:extLst>
            <c:ext xmlns:c16="http://schemas.microsoft.com/office/drawing/2014/chart" uri="{C3380CC4-5D6E-409C-BE32-E72D297353CC}">
              <c16:uniqueId val="{00000000-AA43-42B7-9158-8F88E143EFBC}"/>
            </c:ext>
          </c:extLst>
        </c:ser>
        <c:ser>
          <c:idx val="2"/>
          <c:order val="2"/>
          <c:tx>
            <c:strRef>
              <c:f>玻璃月度周度图表!$AY$17</c:f>
              <c:strCache>
                <c:ptCount val="1"/>
                <c:pt idx="0">
                  <c:v>2021</c:v>
                </c:pt>
              </c:strCache>
            </c:strRef>
          </c:tx>
          <c:spPr>
            <a:ln w="28575" cap="rnd">
              <a:solidFill>
                <a:srgbClr val="9BBB59">
                  <a:lumMod val="50000"/>
                </a:srgbClr>
              </a:solidFill>
              <a:round/>
            </a:ln>
            <a:effectLst/>
          </c:spPr>
          <c:marker>
            <c:symbol val="none"/>
          </c:marker>
          <c:cat>
            <c:numRef>
              <c:f>玻璃月度周度图表!$AU$18:$AU$382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玻璃月度周度图表!$AY$18:$AY$382</c:f>
              <c:numCache>
                <c:formatCode>0.00_ </c:formatCode>
                <c:ptCount val="365"/>
                <c:pt idx="0">
                  <c:v>1204.3</c:v>
                </c:pt>
                <c:pt idx="1">
                  <c:v>#N/A</c:v>
                </c:pt>
                <c:pt idx="2">
                  <c:v>#N/A</c:v>
                </c:pt>
                <c:pt idx="3">
                  <c:v>#N/A</c:v>
                </c:pt>
                <c:pt idx="4">
                  <c:v>#N/A</c:v>
                </c:pt>
                <c:pt idx="5">
                  <c:v>#N/A</c:v>
                </c:pt>
                <c:pt idx="6">
                  <c:v>#N/A</c:v>
                </c:pt>
                <c:pt idx="7">
                  <c:v>1148.2</c:v>
                </c:pt>
                <c:pt idx="8">
                  <c:v>#N/A</c:v>
                </c:pt>
                <c:pt idx="9">
                  <c:v>#N/A</c:v>
                </c:pt>
                <c:pt idx="10">
                  <c:v>#N/A</c:v>
                </c:pt>
                <c:pt idx="11">
                  <c:v>#N/A</c:v>
                </c:pt>
                <c:pt idx="12">
                  <c:v>#N/A</c:v>
                </c:pt>
                <c:pt idx="13">
                  <c:v>#N/A</c:v>
                </c:pt>
                <c:pt idx="14">
                  <c:v>1127.2</c:v>
                </c:pt>
                <c:pt idx="15">
                  <c:v>#N/A</c:v>
                </c:pt>
                <c:pt idx="16">
                  <c:v>#N/A</c:v>
                </c:pt>
                <c:pt idx="17">
                  <c:v>#N/A</c:v>
                </c:pt>
                <c:pt idx="18">
                  <c:v>#N/A</c:v>
                </c:pt>
                <c:pt idx="19">
                  <c:v>#N/A</c:v>
                </c:pt>
                <c:pt idx="20">
                  <c:v>#N/A</c:v>
                </c:pt>
                <c:pt idx="21">
                  <c:v>1150.5999999999999</c:v>
                </c:pt>
                <c:pt idx="22">
                  <c:v>#N/A</c:v>
                </c:pt>
                <c:pt idx="23">
                  <c:v>#N/A</c:v>
                </c:pt>
                <c:pt idx="24">
                  <c:v>#N/A</c:v>
                </c:pt>
                <c:pt idx="25">
                  <c:v>#N/A</c:v>
                </c:pt>
                <c:pt idx="26">
                  <c:v>#N/A</c:v>
                </c:pt>
                <c:pt idx="27">
                  <c:v>#N/A</c:v>
                </c:pt>
                <c:pt idx="28">
                  <c:v>1212.8</c:v>
                </c:pt>
                <c:pt idx="29">
                  <c:v>#N/A</c:v>
                </c:pt>
                <c:pt idx="30">
                  <c:v>#N/A</c:v>
                </c:pt>
                <c:pt idx="31">
                  <c:v>#N/A</c:v>
                </c:pt>
                <c:pt idx="32">
                  <c:v>#N/A</c:v>
                </c:pt>
                <c:pt idx="33">
                  <c:v>#N/A</c:v>
                </c:pt>
                <c:pt idx="34">
                  <c:v>#N/A</c:v>
                </c:pt>
                <c:pt idx="35">
                  <c:v>1233.6400000000001</c:v>
                </c:pt>
                <c:pt idx="36">
                  <c:v>#N/A</c:v>
                </c:pt>
                <c:pt idx="37">
                  <c:v>#N/A</c:v>
                </c:pt>
                <c:pt idx="38">
                  <c:v>#N/A</c:v>
                </c:pt>
                <c:pt idx="39">
                  <c:v>#N/A</c:v>
                </c:pt>
                <c:pt idx="40">
                  <c:v>#N/A</c:v>
                </c:pt>
                <c:pt idx="41">
                  <c:v>#N/A</c:v>
                </c:pt>
                <c:pt idx="42">
                  <c:v>1362.3</c:v>
                </c:pt>
                <c:pt idx="43">
                  <c:v>#N/A</c:v>
                </c:pt>
                <c:pt idx="44">
                  <c:v>#N/A</c:v>
                </c:pt>
                <c:pt idx="45">
                  <c:v>#N/A</c:v>
                </c:pt>
                <c:pt idx="46">
                  <c:v>#N/A</c:v>
                </c:pt>
                <c:pt idx="47">
                  <c:v>#N/A</c:v>
                </c:pt>
                <c:pt idx="48">
                  <c:v>#N/A</c:v>
                </c:pt>
                <c:pt idx="49">
                  <c:v>1417.12</c:v>
                </c:pt>
                <c:pt idx="50">
                  <c:v>#N/A</c:v>
                </c:pt>
                <c:pt idx="51">
                  <c:v>#N/A</c:v>
                </c:pt>
                <c:pt idx="52">
                  <c:v>#N/A</c:v>
                </c:pt>
                <c:pt idx="53">
                  <c:v>#N/A</c:v>
                </c:pt>
                <c:pt idx="54">
                  <c:v>#N/A</c:v>
                </c:pt>
                <c:pt idx="55">
                  <c:v>#N/A</c:v>
                </c:pt>
                <c:pt idx="56">
                  <c:v>1327.8</c:v>
                </c:pt>
                <c:pt idx="57">
                  <c:v>#N/A</c:v>
                </c:pt>
                <c:pt idx="58">
                  <c:v>#N/A</c:v>
                </c:pt>
                <c:pt idx="59">
                  <c:v>#N/A</c:v>
                </c:pt>
                <c:pt idx="60">
                  <c:v>#N/A</c:v>
                </c:pt>
                <c:pt idx="61">
                  <c:v>#N/A</c:v>
                </c:pt>
                <c:pt idx="62">
                  <c:v>#N/A</c:v>
                </c:pt>
                <c:pt idx="63">
                  <c:v>1228.5</c:v>
                </c:pt>
                <c:pt idx="64">
                  <c:v>#N/A</c:v>
                </c:pt>
                <c:pt idx="65">
                  <c:v>#N/A</c:v>
                </c:pt>
                <c:pt idx="66">
                  <c:v>#N/A</c:v>
                </c:pt>
                <c:pt idx="67">
                  <c:v>#N/A</c:v>
                </c:pt>
                <c:pt idx="68">
                  <c:v>#N/A</c:v>
                </c:pt>
                <c:pt idx="69">
                  <c:v>#N/A</c:v>
                </c:pt>
                <c:pt idx="70">
                  <c:v>1124.4000000000001</c:v>
                </c:pt>
                <c:pt idx="71">
                  <c:v>#N/A</c:v>
                </c:pt>
                <c:pt idx="72">
                  <c:v>#N/A</c:v>
                </c:pt>
                <c:pt idx="73">
                  <c:v>#N/A</c:v>
                </c:pt>
                <c:pt idx="74">
                  <c:v>#N/A</c:v>
                </c:pt>
                <c:pt idx="75">
                  <c:v>#N/A</c:v>
                </c:pt>
                <c:pt idx="76">
                  <c:v>#N/A</c:v>
                </c:pt>
                <c:pt idx="77">
                  <c:v>1034.0999999999999</c:v>
                </c:pt>
                <c:pt idx="78">
                  <c:v>#N/A</c:v>
                </c:pt>
                <c:pt idx="79">
                  <c:v>#N/A</c:v>
                </c:pt>
                <c:pt idx="80">
                  <c:v>#N/A</c:v>
                </c:pt>
                <c:pt idx="81">
                  <c:v>#N/A</c:v>
                </c:pt>
                <c:pt idx="82">
                  <c:v>#N/A</c:v>
                </c:pt>
                <c:pt idx="83">
                  <c:v>#N/A</c:v>
                </c:pt>
                <c:pt idx="84">
                  <c:v>1083.44</c:v>
                </c:pt>
                <c:pt idx="85">
                  <c:v>#N/A</c:v>
                </c:pt>
                <c:pt idx="86">
                  <c:v>#N/A</c:v>
                </c:pt>
                <c:pt idx="87">
                  <c:v>#N/A</c:v>
                </c:pt>
                <c:pt idx="88">
                  <c:v>#N/A</c:v>
                </c:pt>
                <c:pt idx="89">
                  <c:v>#N/A</c:v>
                </c:pt>
                <c:pt idx="90">
                  <c:v>#N/A</c:v>
                </c:pt>
                <c:pt idx="91">
                  <c:v>888</c:v>
                </c:pt>
                <c:pt idx="92">
                  <c:v>#N/A</c:v>
                </c:pt>
                <c:pt idx="93">
                  <c:v>#N/A</c:v>
                </c:pt>
                <c:pt idx="94">
                  <c:v>#N/A</c:v>
                </c:pt>
                <c:pt idx="95">
                  <c:v>#N/A</c:v>
                </c:pt>
                <c:pt idx="96">
                  <c:v>#N/A</c:v>
                </c:pt>
                <c:pt idx="97">
                  <c:v>#N/A</c:v>
                </c:pt>
                <c:pt idx="98">
                  <c:v>798.4</c:v>
                </c:pt>
                <c:pt idx="99">
                  <c:v>#N/A</c:v>
                </c:pt>
                <c:pt idx="100">
                  <c:v>#N/A</c:v>
                </c:pt>
                <c:pt idx="101">
                  <c:v>#N/A</c:v>
                </c:pt>
                <c:pt idx="102">
                  <c:v>#N/A</c:v>
                </c:pt>
                <c:pt idx="103">
                  <c:v>#N/A</c:v>
                </c:pt>
                <c:pt idx="104">
                  <c:v>#N/A</c:v>
                </c:pt>
                <c:pt idx="105">
                  <c:v>642.38</c:v>
                </c:pt>
                <c:pt idx="106">
                  <c:v>#N/A</c:v>
                </c:pt>
                <c:pt idx="107">
                  <c:v>#N/A</c:v>
                </c:pt>
                <c:pt idx="108">
                  <c:v>#N/A</c:v>
                </c:pt>
                <c:pt idx="109">
                  <c:v>#N/A</c:v>
                </c:pt>
                <c:pt idx="110">
                  <c:v>#N/A</c:v>
                </c:pt>
                <c:pt idx="111">
                  <c:v>#N/A</c:v>
                </c:pt>
                <c:pt idx="112">
                  <c:v>555.4</c:v>
                </c:pt>
                <c:pt idx="113">
                  <c:v>#N/A</c:v>
                </c:pt>
                <c:pt idx="114">
                  <c:v>#N/A</c:v>
                </c:pt>
                <c:pt idx="115">
                  <c:v>#N/A</c:v>
                </c:pt>
                <c:pt idx="116">
                  <c:v>#N/A</c:v>
                </c:pt>
                <c:pt idx="117">
                  <c:v>#N/A</c:v>
                </c:pt>
                <c:pt idx="118">
                  <c:v>#N/A</c:v>
                </c:pt>
                <c:pt idx="119">
                  <c:v>523</c:v>
                </c:pt>
                <c:pt idx="120">
                  <c:v>#N/A</c:v>
                </c:pt>
                <c:pt idx="121">
                  <c:v>#N/A</c:v>
                </c:pt>
                <c:pt idx="122">
                  <c:v>#N/A</c:v>
                </c:pt>
                <c:pt idx="123">
                  <c:v>#N/A</c:v>
                </c:pt>
                <c:pt idx="124">
                  <c:v>#N/A</c:v>
                </c:pt>
                <c:pt idx="125">
                  <c:v>#N/A</c:v>
                </c:pt>
                <c:pt idx="126">
                  <c:v>489.2</c:v>
                </c:pt>
                <c:pt idx="127">
                  <c:v>#N/A</c:v>
                </c:pt>
                <c:pt idx="128">
                  <c:v>#N/A</c:v>
                </c:pt>
                <c:pt idx="129">
                  <c:v>#N/A</c:v>
                </c:pt>
                <c:pt idx="130">
                  <c:v>#N/A</c:v>
                </c:pt>
                <c:pt idx="131">
                  <c:v>#N/A</c:v>
                </c:pt>
                <c:pt idx="132">
                  <c:v>#N/A</c:v>
                </c:pt>
                <c:pt idx="133">
                  <c:v>483.2</c:v>
                </c:pt>
                <c:pt idx="134">
                  <c:v>#N/A</c:v>
                </c:pt>
                <c:pt idx="135">
                  <c:v>#N/A</c:v>
                </c:pt>
                <c:pt idx="136">
                  <c:v>#N/A</c:v>
                </c:pt>
                <c:pt idx="137">
                  <c:v>#N/A</c:v>
                </c:pt>
                <c:pt idx="138">
                  <c:v>#N/A</c:v>
                </c:pt>
                <c:pt idx="139">
                  <c:v>#N/A</c:v>
                </c:pt>
                <c:pt idx="140">
                  <c:v>443</c:v>
                </c:pt>
                <c:pt idx="141">
                  <c:v>#N/A</c:v>
                </c:pt>
                <c:pt idx="142">
                  <c:v>#N/A</c:v>
                </c:pt>
                <c:pt idx="143">
                  <c:v>#N/A</c:v>
                </c:pt>
                <c:pt idx="144">
                  <c:v>#N/A</c:v>
                </c:pt>
                <c:pt idx="145">
                  <c:v>#N/A</c:v>
                </c:pt>
                <c:pt idx="146">
                  <c:v>#N/A</c:v>
                </c:pt>
                <c:pt idx="147">
                  <c:v>359.7</c:v>
                </c:pt>
                <c:pt idx="148">
                  <c:v>#N/A</c:v>
                </c:pt>
                <c:pt idx="149">
                  <c:v>#N/A</c:v>
                </c:pt>
                <c:pt idx="150">
                  <c:v>#N/A</c:v>
                </c:pt>
                <c:pt idx="151">
                  <c:v>#N/A</c:v>
                </c:pt>
                <c:pt idx="152">
                  <c:v>#N/A</c:v>
                </c:pt>
                <c:pt idx="153">
                  <c:v>#N/A</c:v>
                </c:pt>
                <c:pt idx="154">
                  <c:v>336</c:v>
                </c:pt>
                <c:pt idx="155">
                  <c:v>#N/A</c:v>
                </c:pt>
                <c:pt idx="156">
                  <c:v>#N/A</c:v>
                </c:pt>
                <c:pt idx="157">
                  <c:v>#N/A</c:v>
                </c:pt>
                <c:pt idx="158">
                  <c:v>#N/A</c:v>
                </c:pt>
                <c:pt idx="159">
                  <c:v>#N/A</c:v>
                </c:pt>
                <c:pt idx="160">
                  <c:v>#N/A</c:v>
                </c:pt>
                <c:pt idx="161">
                  <c:v>349</c:v>
                </c:pt>
                <c:pt idx="162">
                  <c:v>#N/A</c:v>
                </c:pt>
                <c:pt idx="163">
                  <c:v>#N/A</c:v>
                </c:pt>
                <c:pt idx="164">
                  <c:v>#N/A</c:v>
                </c:pt>
                <c:pt idx="165">
                  <c:v>#N/A</c:v>
                </c:pt>
                <c:pt idx="166">
                  <c:v>#N/A</c:v>
                </c:pt>
                <c:pt idx="167">
                  <c:v>#N/A</c:v>
                </c:pt>
                <c:pt idx="168">
                  <c:v>355.8</c:v>
                </c:pt>
                <c:pt idx="169">
                  <c:v>#N/A</c:v>
                </c:pt>
                <c:pt idx="170">
                  <c:v>#N/A</c:v>
                </c:pt>
                <c:pt idx="171">
                  <c:v>#N/A</c:v>
                </c:pt>
                <c:pt idx="172">
                  <c:v>#N/A</c:v>
                </c:pt>
                <c:pt idx="173">
                  <c:v>#N/A</c:v>
                </c:pt>
                <c:pt idx="174">
                  <c:v>#N/A</c:v>
                </c:pt>
                <c:pt idx="175">
                  <c:v>389.52</c:v>
                </c:pt>
                <c:pt idx="176">
                  <c:v>#N/A</c:v>
                </c:pt>
                <c:pt idx="177">
                  <c:v>#N/A</c:v>
                </c:pt>
                <c:pt idx="178">
                  <c:v>#N/A</c:v>
                </c:pt>
                <c:pt idx="179">
                  <c:v>#N/A</c:v>
                </c:pt>
                <c:pt idx="180">
                  <c:v>#N/A</c:v>
                </c:pt>
                <c:pt idx="181">
                  <c:v>#N/A</c:v>
                </c:pt>
                <c:pt idx="182">
                  <c:v>368.26</c:v>
                </c:pt>
                <c:pt idx="183">
                  <c:v>#N/A</c:v>
                </c:pt>
                <c:pt idx="184">
                  <c:v>#N/A</c:v>
                </c:pt>
                <c:pt idx="185">
                  <c:v>#N/A</c:v>
                </c:pt>
                <c:pt idx="186">
                  <c:v>#N/A</c:v>
                </c:pt>
                <c:pt idx="187">
                  <c:v>#N/A</c:v>
                </c:pt>
                <c:pt idx="188">
                  <c:v>#N/A</c:v>
                </c:pt>
                <c:pt idx="189">
                  <c:v>378.7</c:v>
                </c:pt>
                <c:pt idx="190">
                  <c:v>#N/A</c:v>
                </c:pt>
                <c:pt idx="191">
                  <c:v>#N/A</c:v>
                </c:pt>
                <c:pt idx="192">
                  <c:v>#N/A</c:v>
                </c:pt>
                <c:pt idx="193">
                  <c:v>#N/A</c:v>
                </c:pt>
                <c:pt idx="194">
                  <c:v>#N/A</c:v>
                </c:pt>
                <c:pt idx="195">
                  <c:v>#N/A</c:v>
                </c:pt>
                <c:pt idx="196">
                  <c:v>368.4</c:v>
                </c:pt>
                <c:pt idx="197">
                  <c:v>#N/A</c:v>
                </c:pt>
                <c:pt idx="198">
                  <c:v>#N/A</c:v>
                </c:pt>
                <c:pt idx="199">
                  <c:v>#N/A</c:v>
                </c:pt>
                <c:pt idx="200">
                  <c:v>#N/A</c:v>
                </c:pt>
                <c:pt idx="201">
                  <c:v>#N/A</c:v>
                </c:pt>
                <c:pt idx="202">
                  <c:v>#N/A</c:v>
                </c:pt>
                <c:pt idx="203">
                  <c:v>325.60000000000002</c:v>
                </c:pt>
                <c:pt idx="204">
                  <c:v>#N/A</c:v>
                </c:pt>
                <c:pt idx="205">
                  <c:v>#N/A</c:v>
                </c:pt>
                <c:pt idx="206">
                  <c:v>#N/A</c:v>
                </c:pt>
                <c:pt idx="207">
                  <c:v>#N/A</c:v>
                </c:pt>
                <c:pt idx="208">
                  <c:v>#N/A</c:v>
                </c:pt>
                <c:pt idx="209">
                  <c:v>#N/A</c:v>
                </c:pt>
                <c:pt idx="210">
                  <c:v>309.2</c:v>
                </c:pt>
                <c:pt idx="211">
                  <c:v>#N/A</c:v>
                </c:pt>
                <c:pt idx="212">
                  <c:v>#N/A</c:v>
                </c:pt>
                <c:pt idx="213">
                  <c:v>#N/A</c:v>
                </c:pt>
                <c:pt idx="214">
                  <c:v>#N/A</c:v>
                </c:pt>
                <c:pt idx="215">
                  <c:v>#N/A</c:v>
                </c:pt>
                <c:pt idx="216">
                  <c:v>#N/A</c:v>
                </c:pt>
                <c:pt idx="217">
                  <c:v>248.48</c:v>
                </c:pt>
                <c:pt idx="218">
                  <c:v>#N/A</c:v>
                </c:pt>
                <c:pt idx="219">
                  <c:v>#N/A</c:v>
                </c:pt>
                <c:pt idx="220">
                  <c:v>#N/A</c:v>
                </c:pt>
                <c:pt idx="221">
                  <c:v>#N/A</c:v>
                </c:pt>
                <c:pt idx="222">
                  <c:v>#N/A</c:v>
                </c:pt>
                <c:pt idx="223">
                  <c:v>#N/A</c:v>
                </c:pt>
                <c:pt idx="224">
                  <c:v>224.48</c:v>
                </c:pt>
                <c:pt idx="225">
                  <c:v>#N/A</c:v>
                </c:pt>
                <c:pt idx="226">
                  <c:v>#N/A</c:v>
                </c:pt>
                <c:pt idx="227">
                  <c:v>#N/A</c:v>
                </c:pt>
                <c:pt idx="228">
                  <c:v>#N/A</c:v>
                </c:pt>
                <c:pt idx="229">
                  <c:v>#N/A</c:v>
                </c:pt>
                <c:pt idx="230">
                  <c:v>#N/A</c:v>
                </c:pt>
                <c:pt idx="231">
                  <c:v>232.08</c:v>
                </c:pt>
                <c:pt idx="232">
                  <c:v>#N/A</c:v>
                </c:pt>
                <c:pt idx="233">
                  <c:v>#N/A</c:v>
                </c:pt>
                <c:pt idx="234">
                  <c:v>#N/A</c:v>
                </c:pt>
                <c:pt idx="235">
                  <c:v>#N/A</c:v>
                </c:pt>
                <c:pt idx="236">
                  <c:v>#N/A</c:v>
                </c:pt>
                <c:pt idx="237">
                  <c:v>#N/A</c:v>
                </c:pt>
                <c:pt idx="238">
                  <c:v>334.16</c:v>
                </c:pt>
                <c:pt idx="239">
                  <c:v>#N/A</c:v>
                </c:pt>
                <c:pt idx="240">
                  <c:v>#N/A</c:v>
                </c:pt>
                <c:pt idx="241">
                  <c:v>#N/A</c:v>
                </c:pt>
                <c:pt idx="242">
                  <c:v>#N/A</c:v>
                </c:pt>
                <c:pt idx="243">
                  <c:v>#N/A</c:v>
                </c:pt>
                <c:pt idx="244">
                  <c:v>#N/A</c:v>
                </c:pt>
                <c:pt idx="245">
                  <c:v>378.3</c:v>
                </c:pt>
                <c:pt idx="246">
                  <c:v>#N/A</c:v>
                </c:pt>
                <c:pt idx="247">
                  <c:v>#N/A</c:v>
                </c:pt>
                <c:pt idx="248">
                  <c:v>#N/A</c:v>
                </c:pt>
                <c:pt idx="249">
                  <c:v>#N/A</c:v>
                </c:pt>
                <c:pt idx="250">
                  <c:v>#N/A</c:v>
                </c:pt>
                <c:pt idx="251">
                  <c:v>#N/A</c:v>
                </c:pt>
                <c:pt idx="252">
                  <c:v>412.2</c:v>
                </c:pt>
                <c:pt idx="253">
                  <c:v>#N/A</c:v>
                </c:pt>
                <c:pt idx="254">
                  <c:v>#N/A</c:v>
                </c:pt>
                <c:pt idx="255">
                  <c:v>#N/A</c:v>
                </c:pt>
                <c:pt idx="256">
                  <c:v>#N/A</c:v>
                </c:pt>
                <c:pt idx="257">
                  <c:v>#N/A</c:v>
                </c:pt>
                <c:pt idx="258">
                  <c:v>#N/A</c:v>
                </c:pt>
                <c:pt idx="259">
                  <c:v>448</c:v>
                </c:pt>
                <c:pt idx="260">
                  <c:v>#N/A</c:v>
                </c:pt>
                <c:pt idx="261">
                  <c:v>#N/A</c:v>
                </c:pt>
                <c:pt idx="262">
                  <c:v>#N/A</c:v>
                </c:pt>
                <c:pt idx="263">
                  <c:v>#N/A</c:v>
                </c:pt>
                <c:pt idx="264">
                  <c:v>#N/A</c:v>
                </c:pt>
                <c:pt idx="265">
                  <c:v>#N/A</c:v>
                </c:pt>
                <c:pt idx="266">
                  <c:v>522.20000000000005</c:v>
                </c:pt>
                <c:pt idx="267">
                  <c:v>#N/A</c:v>
                </c:pt>
                <c:pt idx="268">
                  <c:v>#N/A</c:v>
                </c:pt>
                <c:pt idx="269">
                  <c:v>#N/A</c:v>
                </c:pt>
                <c:pt idx="270">
                  <c:v>#N/A</c:v>
                </c:pt>
                <c:pt idx="271">
                  <c:v>#N/A</c:v>
                </c:pt>
                <c:pt idx="272">
                  <c:v>#N/A</c:v>
                </c:pt>
                <c:pt idx="273">
                  <c:v>565.96</c:v>
                </c:pt>
                <c:pt idx="274">
                  <c:v>#N/A</c:v>
                </c:pt>
                <c:pt idx="275">
                  <c:v>#N/A</c:v>
                </c:pt>
                <c:pt idx="276">
                  <c:v>#N/A</c:v>
                </c:pt>
                <c:pt idx="277">
                  <c:v>#N/A</c:v>
                </c:pt>
                <c:pt idx="278">
                  <c:v>#N/A</c:v>
                </c:pt>
                <c:pt idx="279">
                  <c:v>#N/A</c:v>
                </c:pt>
                <c:pt idx="280">
                  <c:v>557</c:v>
                </c:pt>
                <c:pt idx="281">
                  <c:v>#N/A</c:v>
                </c:pt>
                <c:pt idx="282">
                  <c:v>#N/A</c:v>
                </c:pt>
                <c:pt idx="283">
                  <c:v>#N/A</c:v>
                </c:pt>
                <c:pt idx="284">
                  <c:v>#N/A</c:v>
                </c:pt>
                <c:pt idx="285">
                  <c:v>#N/A</c:v>
                </c:pt>
                <c:pt idx="286">
                  <c:v>#N/A</c:v>
                </c:pt>
                <c:pt idx="287">
                  <c:v>581.96</c:v>
                </c:pt>
                <c:pt idx="288">
                  <c:v>#N/A</c:v>
                </c:pt>
                <c:pt idx="289">
                  <c:v>#N/A</c:v>
                </c:pt>
                <c:pt idx="290">
                  <c:v>#N/A</c:v>
                </c:pt>
                <c:pt idx="291">
                  <c:v>#N/A</c:v>
                </c:pt>
                <c:pt idx="292">
                  <c:v>#N/A</c:v>
                </c:pt>
                <c:pt idx="293">
                  <c:v>#N/A</c:v>
                </c:pt>
                <c:pt idx="294">
                  <c:v>481.74</c:v>
                </c:pt>
                <c:pt idx="295">
                  <c:v>#N/A</c:v>
                </c:pt>
                <c:pt idx="296">
                  <c:v>#N/A</c:v>
                </c:pt>
                <c:pt idx="297">
                  <c:v>#N/A</c:v>
                </c:pt>
                <c:pt idx="298">
                  <c:v>#N/A</c:v>
                </c:pt>
                <c:pt idx="299">
                  <c:v>#N/A</c:v>
                </c:pt>
                <c:pt idx="300">
                  <c:v>#N/A</c:v>
                </c:pt>
                <c:pt idx="301">
                  <c:v>663.9</c:v>
                </c:pt>
                <c:pt idx="302">
                  <c:v>#N/A</c:v>
                </c:pt>
                <c:pt idx="303">
                  <c:v>#N/A</c:v>
                </c:pt>
                <c:pt idx="304">
                  <c:v>#N/A</c:v>
                </c:pt>
                <c:pt idx="305">
                  <c:v>#N/A</c:v>
                </c:pt>
                <c:pt idx="306">
                  <c:v>#N/A</c:v>
                </c:pt>
                <c:pt idx="307">
                  <c:v>#N/A</c:v>
                </c:pt>
                <c:pt idx="308">
                  <c:v>787.56</c:v>
                </c:pt>
                <c:pt idx="309">
                  <c:v>#N/A</c:v>
                </c:pt>
                <c:pt idx="310">
                  <c:v>#N/A</c:v>
                </c:pt>
                <c:pt idx="311">
                  <c:v>#N/A</c:v>
                </c:pt>
                <c:pt idx="312">
                  <c:v>#N/A</c:v>
                </c:pt>
                <c:pt idx="313">
                  <c:v>#N/A</c:v>
                </c:pt>
                <c:pt idx="314">
                  <c:v>#N/A</c:v>
                </c:pt>
                <c:pt idx="315">
                  <c:v>1040.22</c:v>
                </c:pt>
                <c:pt idx="316">
                  <c:v>#N/A</c:v>
                </c:pt>
                <c:pt idx="317">
                  <c:v>#N/A</c:v>
                </c:pt>
                <c:pt idx="318">
                  <c:v>#N/A</c:v>
                </c:pt>
                <c:pt idx="319">
                  <c:v>#N/A</c:v>
                </c:pt>
                <c:pt idx="320">
                  <c:v>#N/A</c:v>
                </c:pt>
                <c:pt idx="321">
                  <c:v>#N/A</c:v>
                </c:pt>
                <c:pt idx="322">
                  <c:v>705</c:v>
                </c:pt>
                <c:pt idx="323">
                  <c:v>#N/A</c:v>
                </c:pt>
                <c:pt idx="324">
                  <c:v>#N/A</c:v>
                </c:pt>
                <c:pt idx="325">
                  <c:v>#N/A</c:v>
                </c:pt>
                <c:pt idx="326">
                  <c:v>#N/A</c:v>
                </c:pt>
                <c:pt idx="327">
                  <c:v>#N/A</c:v>
                </c:pt>
                <c:pt idx="328">
                  <c:v>#N/A</c:v>
                </c:pt>
                <c:pt idx="329">
                  <c:v>611.20000000000005</c:v>
                </c:pt>
                <c:pt idx="330">
                  <c:v>#N/A</c:v>
                </c:pt>
                <c:pt idx="331">
                  <c:v>#N/A</c:v>
                </c:pt>
                <c:pt idx="332">
                  <c:v>#N/A</c:v>
                </c:pt>
                <c:pt idx="333">
                  <c:v>#N/A</c:v>
                </c:pt>
                <c:pt idx="334">
                  <c:v>#N/A</c:v>
                </c:pt>
                <c:pt idx="335">
                  <c:v>#N/A</c:v>
                </c:pt>
                <c:pt idx="336">
                  <c:v>697</c:v>
                </c:pt>
                <c:pt idx="337">
                  <c:v>#N/A</c:v>
                </c:pt>
                <c:pt idx="338">
                  <c:v>#N/A</c:v>
                </c:pt>
                <c:pt idx="339">
                  <c:v>#N/A</c:v>
                </c:pt>
                <c:pt idx="340">
                  <c:v>#N/A</c:v>
                </c:pt>
                <c:pt idx="341">
                  <c:v>#N/A</c:v>
                </c:pt>
                <c:pt idx="342">
                  <c:v>#N/A</c:v>
                </c:pt>
                <c:pt idx="343">
                  <c:v>729.76</c:v>
                </c:pt>
                <c:pt idx="344">
                  <c:v>#N/A</c:v>
                </c:pt>
                <c:pt idx="345">
                  <c:v>#N/A</c:v>
                </c:pt>
                <c:pt idx="346">
                  <c:v>#N/A</c:v>
                </c:pt>
                <c:pt idx="347">
                  <c:v>#N/A</c:v>
                </c:pt>
                <c:pt idx="348">
                  <c:v>#N/A</c:v>
                </c:pt>
                <c:pt idx="349">
                  <c:v>#N/A</c:v>
                </c:pt>
                <c:pt idx="350">
                  <c:v>534.79</c:v>
                </c:pt>
                <c:pt idx="351">
                  <c:v>#N/A</c:v>
                </c:pt>
                <c:pt idx="352">
                  <c:v>#N/A</c:v>
                </c:pt>
                <c:pt idx="353">
                  <c:v>#N/A</c:v>
                </c:pt>
                <c:pt idx="354">
                  <c:v>#N/A</c:v>
                </c:pt>
                <c:pt idx="355">
                  <c:v>#N/A</c:v>
                </c:pt>
                <c:pt idx="356">
                  <c:v>#N/A</c:v>
                </c:pt>
                <c:pt idx="357">
                  <c:v>313.2</c:v>
                </c:pt>
                <c:pt idx="358">
                  <c:v>#N/A</c:v>
                </c:pt>
                <c:pt idx="359">
                  <c:v>#N/A</c:v>
                </c:pt>
                <c:pt idx="360">
                  <c:v>#N/A</c:v>
                </c:pt>
                <c:pt idx="361">
                  <c:v>#N/A</c:v>
                </c:pt>
                <c:pt idx="362">
                  <c:v>#N/A</c:v>
                </c:pt>
                <c:pt idx="363">
                  <c:v>#N/A</c:v>
                </c:pt>
                <c:pt idx="364">
                  <c:v>233.76</c:v>
                </c:pt>
              </c:numCache>
            </c:numRef>
          </c:val>
          <c:smooth val="0"/>
          <c:extLst>
            <c:ext xmlns:c16="http://schemas.microsoft.com/office/drawing/2014/chart" uri="{C3380CC4-5D6E-409C-BE32-E72D297353CC}">
              <c16:uniqueId val="{00000001-AA43-42B7-9158-8F88E143EFBC}"/>
            </c:ext>
          </c:extLst>
        </c:ser>
        <c:ser>
          <c:idx val="3"/>
          <c:order val="3"/>
          <c:tx>
            <c:strRef>
              <c:f>玻璃月度周度图表!$AX$17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玻璃月度周度图表!$AU$18:$AU$382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玻璃月度周度图表!$AX$18:$AX$382</c:f>
              <c:numCache>
                <c:formatCode>0.00_ </c:formatCode>
                <c:ptCount val="365"/>
                <c:pt idx="0">
                  <c:v>#N/A</c:v>
                </c:pt>
                <c:pt idx="1">
                  <c:v>1356.1</c:v>
                </c:pt>
                <c:pt idx="2">
                  <c:v>#N/A</c:v>
                </c:pt>
                <c:pt idx="3">
                  <c:v>#N/A</c:v>
                </c:pt>
                <c:pt idx="4">
                  <c:v>#N/A</c:v>
                </c:pt>
                <c:pt idx="5">
                  <c:v>#N/A</c:v>
                </c:pt>
                <c:pt idx="6">
                  <c:v>#N/A</c:v>
                </c:pt>
                <c:pt idx="7">
                  <c:v>#N/A</c:v>
                </c:pt>
                <c:pt idx="8">
                  <c:v>1535.8</c:v>
                </c:pt>
                <c:pt idx="9">
                  <c:v>#N/A</c:v>
                </c:pt>
                <c:pt idx="10">
                  <c:v>#N/A</c:v>
                </c:pt>
                <c:pt idx="11">
                  <c:v>#N/A</c:v>
                </c:pt>
                <c:pt idx="12">
                  <c:v>#N/A</c:v>
                </c:pt>
                <c:pt idx="13">
                  <c:v>#N/A</c:v>
                </c:pt>
                <c:pt idx="14">
                  <c:v>#N/A</c:v>
                </c:pt>
                <c:pt idx="15">
                  <c:v>1658.2</c:v>
                </c:pt>
                <c:pt idx="16">
                  <c:v>#N/A</c:v>
                </c:pt>
                <c:pt idx="17">
                  <c:v>#N/A</c:v>
                </c:pt>
                <c:pt idx="18">
                  <c:v>#N/A</c:v>
                </c:pt>
                <c:pt idx="19">
                  <c:v>#N/A</c:v>
                </c:pt>
                <c:pt idx="20">
                  <c:v>#N/A</c:v>
                </c:pt>
                <c:pt idx="21">
                  <c:v>#N/A</c:v>
                </c:pt>
                <c:pt idx="22">
                  <c:v>1805.9</c:v>
                </c:pt>
                <c:pt idx="23">
                  <c:v>#N/A</c:v>
                </c:pt>
                <c:pt idx="24">
                  <c:v>#N/A</c:v>
                </c:pt>
                <c:pt idx="25">
                  <c:v>#N/A</c:v>
                </c:pt>
                <c:pt idx="26">
                  <c:v>#N/A</c:v>
                </c:pt>
                <c:pt idx="27">
                  <c:v>#N/A</c:v>
                </c:pt>
                <c:pt idx="28">
                  <c:v>#N/A</c:v>
                </c:pt>
                <c:pt idx="29">
                  <c:v>1703.4</c:v>
                </c:pt>
                <c:pt idx="30">
                  <c:v>#N/A</c:v>
                </c:pt>
                <c:pt idx="31">
                  <c:v>#N/A</c:v>
                </c:pt>
                <c:pt idx="32">
                  <c:v>#N/A</c:v>
                </c:pt>
                <c:pt idx="33">
                  <c:v>#N/A</c:v>
                </c:pt>
                <c:pt idx="34">
                  <c:v>#N/A</c:v>
                </c:pt>
                <c:pt idx="35">
                  <c:v>#N/A</c:v>
                </c:pt>
                <c:pt idx="36">
                  <c:v>1605.6</c:v>
                </c:pt>
                <c:pt idx="37">
                  <c:v>#N/A</c:v>
                </c:pt>
                <c:pt idx="38">
                  <c:v>#N/A</c:v>
                </c:pt>
                <c:pt idx="39">
                  <c:v>#N/A</c:v>
                </c:pt>
                <c:pt idx="40">
                  <c:v>#N/A</c:v>
                </c:pt>
                <c:pt idx="41">
                  <c:v>#N/A</c:v>
                </c:pt>
                <c:pt idx="42">
                  <c:v>#N/A</c:v>
                </c:pt>
                <c:pt idx="43">
                  <c:v>1572.6</c:v>
                </c:pt>
                <c:pt idx="44">
                  <c:v>#N/A</c:v>
                </c:pt>
                <c:pt idx="45">
                  <c:v>#N/A</c:v>
                </c:pt>
                <c:pt idx="46">
                  <c:v>#N/A</c:v>
                </c:pt>
                <c:pt idx="47">
                  <c:v>#N/A</c:v>
                </c:pt>
                <c:pt idx="48">
                  <c:v>#N/A</c:v>
                </c:pt>
                <c:pt idx="49">
                  <c:v>#N/A</c:v>
                </c:pt>
                <c:pt idx="50">
                  <c:v>1541.4</c:v>
                </c:pt>
                <c:pt idx="51">
                  <c:v>#N/A</c:v>
                </c:pt>
                <c:pt idx="52">
                  <c:v>#N/A</c:v>
                </c:pt>
                <c:pt idx="53">
                  <c:v>#N/A</c:v>
                </c:pt>
                <c:pt idx="54">
                  <c:v>#N/A</c:v>
                </c:pt>
                <c:pt idx="55">
                  <c:v>#N/A</c:v>
                </c:pt>
                <c:pt idx="56">
                  <c:v>#N/A</c:v>
                </c:pt>
                <c:pt idx="57">
                  <c:v>1471.8</c:v>
                </c:pt>
                <c:pt idx="58">
                  <c:v>#N/A</c:v>
                </c:pt>
                <c:pt idx="59">
                  <c:v>#N/A</c:v>
                </c:pt>
                <c:pt idx="60">
                  <c:v>#N/A</c:v>
                </c:pt>
                <c:pt idx="61">
                  <c:v>#N/A</c:v>
                </c:pt>
                <c:pt idx="62">
                  <c:v>#N/A</c:v>
                </c:pt>
                <c:pt idx="63">
                  <c:v>#N/A</c:v>
                </c:pt>
                <c:pt idx="64">
                  <c:v>1385.4</c:v>
                </c:pt>
                <c:pt idx="65">
                  <c:v>#N/A</c:v>
                </c:pt>
                <c:pt idx="66">
                  <c:v>#N/A</c:v>
                </c:pt>
                <c:pt idx="67">
                  <c:v>#N/A</c:v>
                </c:pt>
                <c:pt idx="68">
                  <c:v>#N/A</c:v>
                </c:pt>
                <c:pt idx="69">
                  <c:v>#N/A</c:v>
                </c:pt>
                <c:pt idx="70">
                  <c:v>#N/A</c:v>
                </c:pt>
                <c:pt idx="71">
                  <c:v>1323</c:v>
                </c:pt>
                <c:pt idx="72">
                  <c:v>#N/A</c:v>
                </c:pt>
                <c:pt idx="73">
                  <c:v>#N/A</c:v>
                </c:pt>
                <c:pt idx="74">
                  <c:v>#N/A</c:v>
                </c:pt>
                <c:pt idx="75">
                  <c:v>#N/A</c:v>
                </c:pt>
                <c:pt idx="76">
                  <c:v>#N/A</c:v>
                </c:pt>
                <c:pt idx="77">
                  <c:v>#N/A</c:v>
                </c:pt>
                <c:pt idx="78">
                  <c:v>1354.04</c:v>
                </c:pt>
                <c:pt idx="79">
                  <c:v>#N/A</c:v>
                </c:pt>
                <c:pt idx="80">
                  <c:v>#N/A</c:v>
                </c:pt>
                <c:pt idx="81">
                  <c:v>#N/A</c:v>
                </c:pt>
                <c:pt idx="82">
                  <c:v>#N/A</c:v>
                </c:pt>
                <c:pt idx="83">
                  <c:v>#N/A</c:v>
                </c:pt>
                <c:pt idx="84">
                  <c:v>#N/A</c:v>
                </c:pt>
                <c:pt idx="85">
                  <c:v>1359.2</c:v>
                </c:pt>
                <c:pt idx="86">
                  <c:v>#N/A</c:v>
                </c:pt>
                <c:pt idx="87">
                  <c:v>#N/A</c:v>
                </c:pt>
                <c:pt idx="88">
                  <c:v>#N/A</c:v>
                </c:pt>
                <c:pt idx="89">
                  <c:v>#N/A</c:v>
                </c:pt>
                <c:pt idx="90">
                  <c:v>#N/A</c:v>
                </c:pt>
                <c:pt idx="91">
                  <c:v>#N/A</c:v>
                </c:pt>
                <c:pt idx="92">
                  <c:v>1412</c:v>
                </c:pt>
                <c:pt idx="93">
                  <c:v>#N/A</c:v>
                </c:pt>
                <c:pt idx="94">
                  <c:v>#N/A</c:v>
                </c:pt>
                <c:pt idx="95">
                  <c:v>#N/A</c:v>
                </c:pt>
                <c:pt idx="96">
                  <c:v>#N/A</c:v>
                </c:pt>
                <c:pt idx="97">
                  <c:v>#N/A</c:v>
                </c:pt>
                <c:pt idx="98">
                  <c:v>#N/A</c:v>
                </c:pt>
                <c:pt idx="99">
                  <c:v>1516.2</c:v>
                </c:pt>
                <c:pt idx="100">
                  <c:v>#N/A</c:v>
                </c:pt>
                <c:pt idx="101">
                  <c:v>#N/A</c:v>
                </c:pt>
                <c:pt idx="102">
                  <c:v>#N/A</c:v>
                </c:pt>
                <c:pt idx="103">
                  <c:v>#N/A</c:v>
                </c:pt>
                <c:pt idx="104">
                  <c:v>#N/A</c:v>
                </c:pt>
                <c:pt idx="105">
                  <c:v>#N/A</c:v>
                </c:pt>
                <c:pt idx="106">
                  <c:v>1634.8</c:v>
                </c:pt>
                <c:pt idx="107">
                  <c:v>#N/A</c:v>
                </c:pt>
                <c:pt idx="108">
                  <c:v>#N/A</c:v>
                </c:pt>
                <c:pt idx="109">
                  <c:v>#N/A</c:v>
                </c:pt>
                <c:pt idx="110">
                  <c:v>#N/A</c:v>
                </c:pt>
                <c:pt idx="111">
                  <c:v>#N/A</c:v>
                </c:pt>
                <c:pt idx="112">
                  <c:v>#N/A</c:v>
                </c:pt>
                <c:pt idx="113">
                  <c:v>1603</c:v>
                </c:pt>
                <c:pt idx="114">
                  <c:v>#N/A</c:v>
                </c:pt>
                <c:pt idx="115">
                  <c:v>#N/A</c:v>
                </c:pt>
                <c:pt idx="116">
                  <c:v>#N/A</c:v>
                </c:pt>
                <c:pt idx="117">
                  <c:v>#N/A</c:v>
                </c:pt>
                <c:pt idx="118">
                  <c:v>#N/A</c:v>
                </c:pt>
                <c:pt idx="119">
                  <c:v>#N/A</c:v>
                </c:pt>
                <c:pt idx="120">
                  <c:v>1527.2</c:v>
                </c:pt>
                <c:pt idx="121">
                  <c:v>#N/A</c:v>
                </c:pt>
                <c:pt idx="122">
                  <c:v>#N/A</c:v>
                </c:pt>
                <c:pt idx="123">
                  <c:v>#N/A</c:v>
                </c:pt>
                <c:pt idx="124">
                  <c:v>#N/A</c:v>
                </c:pt>
                <c:pt idx="125">
                  <c:v>#N/A</c:v>
                </c:pt>
                <c:pt idx="126">
                  <c:v>#N/A</c:v>
                </c:pt>
                <c:pt idx="127">
                  <c:v>1512.8</c:v>
                </c:pt>
                <c:pt idx="128">
                  <c:v>#N/A</c:v>
                </c:pt>
                <c:pt idx="129">
                  <c:v>#N/A</c:v>
                </c:pt>
                <c:pt idx="130">
                  <c:v>#N/A</c:v>
                </c:pt>
                <c:pt idx="131">
                  <c:v>#N/A</c:v>
                </c:pt>
                <c:pt idx="132">
                  <c:v>#N/A</c:v>
                </c:pt>
                <c:pt idx="133">
                  <c:v>#N/A</c:v>
                </c:pt>
                <c:pt idx="134">
                  <c:v>1503.2</c:v>
                </c:pt>
                <c:pt idx="135">
                  <c:v>#N/A</c:v>
                </c:pt>
                <c:pt idx="136">
                  <c:v>#N/A</c:v>
                </c:pt>
                <c:pt idx="137">
                  <c:v>#N/A</c:v>
                </c:pt>
                <c:pt idx="138">
                  <c:v>#N/A</c:v>
                </c:pt>
                <c:pt idx="139">
                  <c:v>#N/A</c:v>
                </c:pt>
                <c:pt idx="140">
                  <c:v>#N/A</c:v>
                </c:pt>
                <c:pt idx="141">
                  <c:v>1690.2</c:v>
                </c:pt>
                <c:pt idx="142">
                  <c:v>#N/A</c:v>
                </c:pt>
                <c:pt idx="143">
                  <c:v>#N/A</c:v>
                </c:pt>
                <c:pt idx="144">
                  <c:v>#N/A</c:v>
                </c:pt>
                <c:pt idx="145">
                  <c:v>#N/A</c:v>
                </c:pt>
                <c:pt idx="146">
                  <c:v>#N/A</c:v>
                </c:pt>
                <c:pt idx="147">
                  <c:v>#N/A</c:v>
                </c:pt>
                <c:pt idx="148">
                  <c:v>1959.9</c:v>
                </c:pt>
                <c:pt idx="149">
                  <c:v>#N/A</c:v>
                </c:pt>
                <c:pt idx="150">
                  <c:v>#N/A</c:v>
                </c:pt>
                <c:pt idx="151">
                  <c:v>#N/A</c:v>
                </c:pt>
                <c:pt idx="152">
                  <c:v>#N/A</c:v>
                </c:pt>
                <c:pt idx="153">
                  <c:v>#N/A</c:v>
                </c:pt>
                <c:pt idx="154">
                  <c:v>#N/A</c:v>
                </c:pt>
                <c:pt idx="155">
                  <c:v>2098.6799999999998</c:v>
                </c:pt>
                <c:pt idx="156">
                  <c:v>#N/A</c:v>
                </c:pt>
                <c:pt idx="157">
                  <c:v>#N/A</c:v>
                </c:pt>
                <c:pt idx="158">
                  <c:v>#N/A</c:v>
                </c:pt>
                <c:pt idx="159">
                  <c:v>#N/A</c:v>
                </c:pt>
                <c:pt idx="160">
                  <c:v>#N/A</c:v>
                </c:pt>
                <c:pt idx="161">
                  <c:v>#N/A</c:v>
                </c:pt>
                <c:pt idx="162">
                  <c:v>2110.1999999999998</c:v>
                </c:pt>
                <c:pt idx="163">
                  <c:v>#N/A</c:v>
                </c:pt>
                <c:pt idx="164">
                  <c:v>#N/A</c:v>
                </c:pt>
                <c:pt idx="165">
                  <c:v>#N/A</c:v>
                </c:pt>
                <c:pt idx="166">
                  <c:v>#N/A</c:v>
                </c:pt>
                <c:pt idx="167">
                  <c:v>#N/A</c:v>
                </c:pt>
                <c:pt idx="168">
                  <c:v>#N/A</c:v>
                </c:pt>
                <c:pt idx="169">
                  <c:v>2232.6</c:v>
                </c:pt>
                <c:pt idx="170">
                  <c:v>#N/A</c:v>
                </c:pt>
                <c:pt idx="171">
                  <c:v>#N/A</c:v>
                </c:pt>
                <c:pt idx="172">
                  <c:v>#N/A</c:v>
                </c:pt>
                <c:pt idx="173">
                  <c:v>#N/A</c:v>
                </c:pt>
                <c:pt idx="174">
                  <c:v>#N/A</c:v>
                </c:pt>
                <c:pt idx="175">
                  <c:v>#N/A</c:v>
                </c:pt>
                <c:pt idx="176">
                  <c:v>2286</c:v>
                </c:pt>
                <c:pt idx="177">
                  <c:v>#N/A</c:v>
                </c:pt>
                <c:pt idx="178">
                  <c:v>#N/A</c:v>
                </c:pt>
                <c:pt idx="179">
                  <c:v>#N/A</c:v>
                </c:pt>
                <c:pt idx="180">
                  <c:v>#N/A</c:v>
                </c:pt>
                <c:pt idx="181">
                  <c:v>#N/A</c:v>
                </c:pt>
                <c:pt idx="182">
                  <c:v>#N/A</c:v>
                </c:pt>
                <c:pt idx="183">
                  <c:v>2280</c:v>
                </c:pt>
                <c:pt idx="184">
                  <c:v>#N/A</c:v>
                </c:pt>
                <c:pt idx="185">
                  <c:v>#N/A</c:v>
                </c:pt>
                <c:pt idx="186">
                  <c:v>#N/A</c:v>
                </c:pt>
                <c:pt idx="187">
                  <c:v>#N/A</c:v>
                </c:pt>
                <c:pt idx="188">
                  <c:v>#N/A</c:v>
                </c:pt>
                <c:pt idx="189">
                  <c:v>#N/A</c:v>
                </c:pt>
                <c:pt idx="190">
                  <c:v>2187.6</c:v>
                </c:pt>
                <c:pt idx="191">
                  <c:v>#N/A</c:v>
                </c:pt>
                <c:pt idx="192">
                  <c:v>#N/A</c:v>
                </c:pt>
                <c:pt idx="193">
                  <c:v>#N/A</c:v>
                </c:pt>
                <c:pt idx="194">
                  <c:v>#N/A</c:v>
                </c:pt>
                <c:pt idx="195">
                  <c:v>#N/A</c:v>
                </c:pt>
                <c:pt idx="196">
                  <c:v>#N/A</c:v>
                </c:pt>
                <c:pt idx="197">
                  <c:v>2233</c:v>
                </c:pt>
                <c:pt idx="198">
                  <c:v>#N/A</c:v>
                </c:pt>
                <c:pt idx="199">
                  <c:v>#N/A</c:v>
                </c:pt>
                <c:pt idx="200">
                  <c:v>#N/A</c:v>
                </c:pt>
                <c:pt idx="201">
                  <c:v>#N/A</c:v>
                </c:pt>
                <c:pt idx="202">
                  <c:v>#N/A</c:v>
                </c:pt>
                <c:pt idx="203">
                  <c:v>#N/A</c:v>
                </c:pt>
                <c:pt idx="204">
                  <c:v>2273</c:v>
                </c:pt>
                <c:pt idx="205">
                  <c:v>#N/A</c:v>
                </c:pt>
                <c:pt idx="206">
                  <c:v>#N/A</c:v>
                </c:pt>
                <c:pt idx="207">
                  <c:v>#N/A</c:v>
                </c:pt>
                <c:pt idx="208">
                  <c:v>#N/A</c:v>
                </c:pt>
                <c:pt idx="209">
                  <c:v>#N/A</c:v>
                </c:pt>
                <c:pt idx="210">
                  <c:v>#N/A</c:v>
                </c:pt>
                <c:pt idx="211">
                  <c:v>2259.88</c:v>
                </c:pt>
                <c:pt idx="212">
                  <c:v>#N/A</c:v>
                </c:pt>
                <c:pt idx="213">
                  <c:v>#N/A</c:v>
                </c:pt>
                <c:pt idx="214">
                  <c:v>#N/A</c:v>
                </c:pt>
                <c:pt idx="215">
                  <c:v>#N/A</c:v>
                </c:pt>
                <c:pt idx="216">
                  <c:v>#N/A</c:v>
                </c:pt>
                <c:pt idx="217">
                  <c:v>#N/A</c:v>
                </c:pt>
                <c:pt idx="218">
                  <c:v>2240.04</c:v>
                </c:pt>
                <c:pt idx="219">
                  <c:v>#N/A</c:v>
                </c:pt>
                <c:pt idx="220">
                  <c:v>#N/A</c:v>
                </c:pt>
                <c:pt idx="221">
                  <c:v>#N/A</c:v>
                </c:pt>
                <c:pt idx="222">
                  <c:v>#N/A</c:v>
                </c:pt>
                <c:pt idx="223">
                  <c:v>#N/A</c:v>
                </c:pt>
                <c:pt idx="224">
                  <c:v>#N/A</c:v>
                </c:pt>
                <c:pt idx="225">
                  <c:v>2200.44</c:v>
                </c:pt>
                <c:pt idx="226">
                  <c:v>#N/A</c:v>
                </c:pt>
                <c:pt idx="227">
                  <c:v>#N/A</c:v>
                </c:pt>
                <c:pt idx="228">
                  <c:v>#N/A</c:v>
                </c:pt>
                <c:pt idx="229">
                  <c:v>#N/A</c:v>
                </c:pt>
                <c:pt idx="230">
                  <c:v>#N/A</c:v>
                </c:pt>
                <c:pt idx="231">
                  <c:v>#N/A</c:v>
                </c:pt>
                <c:pt idx="232">
                  <c:v>2255.8000000000002</c:v>
                </c:pt>
                <c:pt idx="233">
                  <c:v>#N/A</c:v>
                </c:pt>
                <c:pt idx="234">
                  <c:v>#N/A</c:v>
                </c:pt>
                <c:pt idx="235">
                  <c:v>#N/A</c:v>
                </c:pt>
                <c:pt idx="236">
                  <c:v>#N/A</c:v>
                </c:pt>
                <c:pt idx="237">
                  <c:v>#N/A</c:v>
                </c:pt>
                <c:pt idx="238">
                  <c:v>#N/A</c:v>
                </c:pt>
                <c:pt idx="239">
                  <c:v>2214.1999999999998</c:v>
                </c:pt>
                <c:pt idx="240">
                  <c:v>#N/A</c:v>
                </c:pt>
                <c:pt idx="241">
                  <c:v>#N/A</c:v>
                </c:pt>
                <c:pt idx="242">
                  <c:v>#N/A</c:v>
                </c:pt>
                <c:pt idx="243">
                  <c:v>#N/A</c:v>
                </c:pt>
                <c:pt idx="244">
                  <c:v>#N/A</c:v>
                </c:pt>
                <c:pt idx="245">
                  <c:v>#N/A</c:v>
                </c:pt>
                <c:pt idx="246">
                  <c:v>2145.8000000000002</c:v>
                </c:pt>
                <c:pt idx="247">
                  <c:v>#N/A</c:v>
                </c:pt>
                <c:pt idx="248">
                  <c:v>#N/A</c:v>
                </c:pt>
                <c:pt idx="249">
                  <c:v>#N/A</c:v>
                </c:pt>
                <c:pt idx="250">
                  <c:v>#N/A</c:v>
                </c:pt>
                <c:pt idx="251">
                  <c:v>#N/A</c:v>
                </c:pt>
                <c:pt idx="252">
                  <c:v>#N/A</c:v>
                </c:pt>
                <c:pt idx="253">
                  <c:v>2110</c:v>
                </c:pt>
                <c:pt idx="254">
                  <c:v>#N/A</c:v>
                </c:pt>
                <c:pt idx="255">
                  <c:v>#N/A</c:v>
                </c:pt>
                <c:pt idx="256">
                  <c:v>#N/A</c:v>
                </c:pt>
                <c:pt idx="257">
                  <c:v>#N/A</c:v>
                </c:pt>
                <c:pt idx="258">
                  <c:v>#N/A</c:v>
                </c:pt>
                <c:pt idx="259">
                  <c:v>#N/A</c:v>
                </c:pt>
                <c:pt idx="260">
                  <c:v>2023.2</c:v>
                </c:pt>
                <c:pt idx="261">
                  <c:v>#N/A</c:v>
                </c:pt>
                <c:pt idx="262">
                  <c:v>#N/A</c:v>
                </c:pt>
                <c:pt idx="263">
                  <c:v>#N/A</c:v>
                </c:pt>
                <c:pt idx="264">
                  <c:v>#N/A</c:v>
                </c:pt>
                <c:pt idx="265">
                  <c:v>#N/A</c:v>
                </c:pt>
                <c:pt idx="266">
                  <c:v>#N/A</c:v>
                </c:pt>
                <c:pt idx="267">
                  <c:v>1824.2</c:v>
                </c:pt>
                <c:pt idx="268">
                  <c:v>#N/A</c:v>
                </c:pt>
                <c:pt idx="269">
                  <c:v>#N/A</c:v>
                </c:pt>
                <c:pt idx="270">
                  <c:v>#N/A</c:v>
                </c:pt>
                <c:pt idx="271">
                  <c:v>#N/A</c:v>
                </c:pt>
                <c:pt idx="272">
                  <c:v>#N/A</c:v>
                </c:pt>
                <c:pt idx="273">
                  <c:v>#N/A</c:v>
                </c:pt>
                <c:pt idx="274">
                  <c:v>1668.4</c:v>
                </c:pt>
                <c:pt idx="275">
                  <c:v>#N/A</c:v>
                </c:pt>
                <c:pt idx="276">
                  <c:v>#N/A</c:v>
                </c:pt>
                <c:pt idx="277">
                  <c:v>#N/A</c:v>
                </c:pt>
                <c:pt idx="278">
                  <c:v>#N/A</c:v>
                </c:pt>
                <c:pt idx="279">
                  <c:v>#N/A</c:v>
                </c:pt>
                <c:pt idx="280">
                  <c:v>#N/A</c:v>
                </c:pt>
                <c:pt idx="281">
                  <c:v>1626.2</c:v>
                </c:pt>
                <c:pt idx="282">
                  <c:v>#N/A</c:v>
                </c:pt>
                <c:pt idx="283">
                  <c:v>#N/A</c:v>
                </c:pt>
                <c:pt idx="284">
                  <c:v>#N/A</c:v>
                </c:pt>
                <c:pt idx="285">
                  <c:v>#N/A</c:v>
                </c:pt>
                <c:pt idx="286">
                  <c:v>#N/A</c:v>
                </c:pt>
                <c:pt idx="287">
                  <c:v>#N/A</c:v>
                </c:pt>
                <c:pt idx="288">
                  <c:v>1498.2</c:v>
                </c:pt>
                <c:pt idx="289">
                  <c:v>#N/A</c:v>
                </c:pt>
                <c:pt idx="290">
                  <c:v>#N/A</c:v>
                </c:pt>
                <c:pt idx="291">
                  <c:v>#N/A</c:v>
                </c:pt>
                <c:pt idx="292">
                  <c:v>#N/A</c:v>
                </c:pt>
                <c:pt idx="293">
                  <c:v>#N/A</c:v>
                </c:pt>
                <c:pt idx="294">
                  <c:v>#N/A</c:v>
                </c:pt>
                <c:pt idx="295">
                  <c:v>1538.5</c:v>
                </c:pt>
                <c:pt idx="296">
                  <c:v>#N/A</c:v>
                </c:pt>
                <c:pt idx="297">
                  <c:v>#N/A</c:v>
                </c:pt>
                <c:pt idx="298">
                  <c:v>#N/A</c:v>
                </c:pt>
                <c:pt idx="299">
                  <c:v>#N/A</c:v>
                </c:pt>
                <c:pt idx="300">
                  <c:v>#N/A</c:v>
                </c:pt>
                <c:pt idx="301">
                  <c:v>#N/A</c:v>
                </c:pt>
                <c:pt idx="302">
                  <c:v>1506.6</c:v>
                </c:pt>
                <c:pt idx="303">
                  <c:v>#N/A</c:v>
                </c:pt>
                <c:pt idx="304">
                  <c:v>#N/A</c:v>
                </c:pt>
                <c:pt idx="305">
                  <c:v>#N/A</c:v>
                </c:pt>
                <c:pt idx="306">
                  <c:v>#N/A</c:v>
                </c:pt>
                <c:pt idx="307">
                  <c:v>#N/A</c:v>
                </c:pt>
                <c:pt idx="308">
                  <c:v>#N/A</c:v>
                </c:pt>
                <c:pt idx="309">
                  <c:v>1385.5</c:v>
                </c:pt>
                <c:pt idx="310">
                  <c:v>#N/A</c:v>
                </c:pt>
                <c:pt idx="311">
                  <c:v>#N/A</c:v>
                </c:pt>
                <c:pt idx="312">
                  <c:v>#N/A</c:v>
                </c:pt>
                <c:pt idx="313">
                  <c:v>#N/A</c:v>
                </c:pt>
                <c:pt idx="314">
                  <c:v>#N/A</c:v>
                </c:pt>
                <c:pt idx="315">
                  <c:v>#N/A</c:v>
                </c:pt>
                <c:pt idx="316">
                  <c:v>1205.4000000000001</c:v>
                </c:pt>
                <c:pt idx="317">
                  <c:v>#N/A</c:v>
                </c:pt>
                <c:pt idx="318">
                  <c:v>#N/A</c:v>
                </c:pt>
                <c:pt idx="319">
                  <c:v>#N/A</c:v>
                </c:pt>
                <c:pt idx="320">
                  <c:v>#N/A</c:v>
                </c:pt>
                <c:pt idx="321">
                  <c:v>#N/A</c:v>
                </c:pt>
                <c:pt idx="322">
                  <c:v>#N/A</c:v>
                </c:pt>
                <c:pt idx="323">
                  <c:v>1333</c:v>
                </c:pt>
                <c:pt idx="324">
                  <c:v>#N/A</c:v>
                </c:pt>
                <c:pt idx="325">
                  <c:v>#N/A</c:v>
                </c:pt>
                <c:pt idx="326">
                  <c:v>#N/A</c:v>
                </c:pt>
                <c:pt idx="327">
                  <c:v>#N/A</c:v>
                </c:pt>
                <c:pt idx="328">
                  <c:v>#N/A</c:v>
                </c:pt>
                <c:pt idx="329">
                  <c:v>#N/A</c:v>
                </c:pt>
                <c:pt idx="330">
                  <c:v>1047.92</c:v>
                </c:pt>
                <c:pt idx="331">
                  <c:v>#N/A</c:v>
                </c:pt>
                <c:pt idx="332">
                  <c:v>#N/A</c:v>
                </c:pt>
                <c:pt idx="333">
                  <c:v>#N/A</c:v>
                </c:pt>
                <c:pt idx="334">
                  <c:v>#N/A</c:v>
                </c:pt>
                <c:pt idx="335">
                  <c:v>#N/A</c:v>
                </c:pt>
                <c:pt idx="336">
                  <c:v>#N/A</c:v>
                </c:pt>
                <c:pt idx="337">
                  <c:v>1047.92</c:v>
                </c:pt>
                <c:pt idx="338">
                  <c:v>#N/A</c:v>
                </c:pt>
                <c:pt idx="339">
                  <c:v>#N/A</c:v>
                </c:pt>
                <c:pt idx="340">
                  <c:v>#N/A</c:v>
                </c:pt>
                <c:pt idx="341">
                  <c:v>#N/A</c:v>
                </c:pt>
                <c:pt idx="342">
                  <c:v>#N/A</c:v>
                </c:pt>
                <c:pt idx="343">
                  <c:v>#N/A</c:v>
                </c:pt>
                <c:pt idx="344">
                  <c:v>1111.26</c:v>
                </c:pt>
                <c:pt idx="345">
                  <c:v>#N/A</c:v>
                </c:pt>
                <c:pt idx="346">
                  <c:v>#N/A</c:v>
                </c:pt>
                <c:pt idx="347">
                  <c:v>#N/A</c:v>
                </c:pt>
                <c:pt idx="348">
                  <c:v>#N/A</c:v>
                </c:pt>
                <c:pt idx="349">
                  <c:v>#N/A</c:v>
                </c:pt>
                <c:pt idx="350">
                  <c:v>#N/A</c:v>
                </c:pt>
                <c:pt idx="351">
                  <c:v>1220</c:v>
                </c:pt>
                <c:pt idx="352">
                  <c:v>#N/A</c:v>
                </c:pt>
                <c:pt idx="353">
                  <c:v>#N/A</c:v>
                </c:pt>
                <c:pt idx="354">
                  <c:v>#N/A</c:v>
                </c:pt>
                <c:pt idx="355">
                  <c:v>#N/A</c:v>
                </c:pt>
                <c:pt idx="356">
                  <c:v>#N/A</c:v>
                </c:pt>
                <c:pt idx="357">
                  <c:v>#N/A</c:v>
                </c:pt>
                <c:pt idx="358">
                  <c:v>1243</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AA43-42B7-9158-8F88E143EFBC}"/>
            </c:ext>
          </c:extLst>
        </c:ser>
        <c:ser>
          <c:idx val="4"/>
          <c:order val="4"/>
          <c:tx>
            <c:strRef>
              <c:f>玻璃月度周度图表!$AW$17</c:f>
              <c:strCache>
                <c:ptCount val="1"/>
                <c:pt idx="0">
                  <c:v>2023</c:v>
                </c:pt>
              </c:strCache>
            </c:strRef>
          </c:tx>
          <c:spPr>
            <a:ln w="28575" cap="rnd">
              <a:solidFill>
                <a:srgbClr val="0070C0"/>
              </a:solidFill>
              <a:round/>
            </a:ln>
            <a:effectLst/>
          </c:spPr>
          <c:marker>
            <c:symbol val="none"/>
          </c:marker>
          <c:cat>
            <c:numRef>
              <c:f>玻璃月度周度图表!$AU$18:$AU$382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玻璃月度周度图表!$AW$18:$AW$382</c:f>
              <c:numCache>
                <c:formatCode>0.00_ </c:formatCode>
                <c:ptCount val="365"/>
                <c:pt idx="0">
                  <c:v>#N/A</c:v>
                </c:pt>
                <c:pt idx="1">
                  <c:v>#N/A</c:v>
                </c:pt>
                <c:pt idx="2">
                  <c:v>581.44000000000005</c:v>
                </c:pt>
                <c:pt idx="3">
                  <c:v>#N/A</c:v>
                </c:pt>
                <c:pt idx="4">
                  <c:v>#N/A</c:v>
                </c:pt>
                <c:pt idx="5">
                  <c:v>#N/A</c:v>
                </c:pt>
                <c:pt idx="6">
                  <c:v>#N/A</c:v>
                </c:pt>
                <c:pt idx="7">
                  <c:v>#N/A</c:v>
                </c:pt>
                <c:pt idx="8">
                  <c:v>#N/A</c:v>
                </c:pt>
                <c:pt idx="9">
                  <c:v>551.79999999999995</c:v>
                </c:pt>
                <c:pt idx="10">
                  <c:v>#N/A</c:v>
                </c:pt>
                <c:pt idx="11">
                  <c:v>#N/A</c:v>
                </c:pt>
                <c:pt idx="12">
                  <c:v>#N/A</c:v>
                </c:pt>
                <c:pt idx="13">
                  <c:v>#N/A</c:v>
                </c:pt>
                <c:pt idx="14">
                  <c:v>#N/A</c:v>
                </c:pt>
                <c:pt idx="15">
                  <c:v>#N/A</c:v>
                </c:pt>
                <c:pt idx="16">
                  <c:v>485.52</c:v>
                </c:pt>
                <c:pt idx="17">
                  <c:v>#N/A</c:v>
                </c:pt>
                <c:pt idx="18">
                  <c:v>#N/A</c:v>
                </c:pt>
                <c:pt idx="19">
                  <c:v>#N/A</c:v>
                </c:pt>
                <c:pt idx="20">
                  <c:v>#N/A</c:v>
                </c:pt>
                <c:pt idx="21">
                  <c:v>#N/A</c:v>
                </c:pt>
                <c:pt idx="22">
                  <c:v>#N/A</c:v>
                </c:pt>
                <c:pt idx="23">
                  <c:v>460.6</c:v>
                </c:pt>
                <c:pt idx="24">
                  <c:v>#N/A</c:v>
                </c:pt>
                <c:pt idx="25">
                  <c:v>#N/A</c:v>
                </c:pt>
                <c:pt idx="26">
                  <c:v>#N/A</c:v>
                </c:pt>
                <c:pt idx="27">
                  <c:v>#N/A</c:v>
                </c:pt>
                <c:pt idx="28">
                  <c:v>#N/A</c:v>
                </c:pt>
                <c:pt idx="29">
                  <c:v>#N/A</c:v>
                </c:pt>
                <c:pt idx="30">
                  <c:v>572.9</c:v>
                </c:pt>
                <c:pt idx="31">
                  <c:v>#N/A</c:v>
                </c:pt>
                <c:pt idx="32">
                  <c:v>#N/A</c:v>
                </c:pt>
                <c:pt idx="33">
                  <c:v>#N/A</c:v>
                </c:pt>
                <c:pt idx="34">
                  <c:v>#N/A</c:v>
                </c:pt>
                <c:pt idx="35">
                  <c:v>#N/A</c:v>
                </c:pt>
                <c:pt idx="36">
                  <c:v>#N/A</c:v>
                </c:pt>
                <c:pt idx="37">
                  <c:v>607.1</c:v>
                </c:pt>
                <c:pt idx="38">
                  <c:v>#N/A</c:v>
                </c:pt>
                <c:pt idx="39">
                  <c:v>#N/A</c:v>
                </c:pt>
                <c:pt idx="40">
                  <c:v>#N/A</c:v>
                </c:pt>
                <c:pt idx="41">
                  <c:v>#N/A</c:v>
                </c:pt>
                <c:pt idx="42">
                  <c:v>#N/A</c:v>
                </c:pt>
                <c:pt idx="43">
                  <c:v>#N/A</c:v>
                </c:pt>
                <c:pt idx="44">
                  <c:v>633.79999999999995</c:v>
                </c:pt>
                <c:pt idx="45">
                  <c:v>#N/A</c:v>
                </c:pt>
                <c:pt idx="46">
                  <c:v>#N/A</c:v>
                </c:pt>
                <c:pt idx="47">
                  <c:v>#N/A</c:v>
                </c:pt>
                <c:pt idx="48">
                  <c:v>#N/A</c:v>
                </c:pt>
                <c:pt idx="49">
                  <c:v>#N/A</c:v>
                </c:pt>
                <c:pt idx="50">
                  <c:v>#N/A</c:v>
                </c:pt>
                <c:pt idx="51">
                  <c:v>641</c:v>
                </c:pt>
                <c:pt idx="52">
                  <c:v>#N/A</c:v>
                </c:pt>
                <c:pt idx="53">
                  <c:v>#N/A</c:v>
                </c:pt>
                <c:pt idx="54">
                  <c:v>#N/A</c:v>
                </c:pt>
                <c:pt idx="55">
                  <c:v>#N/A</c:v>
                </c:pt>
                <c:pt idx="56">
                  <c:v>#N/A</c:v>
                </c:pt>
                <c:pt idx="57">
                  <c:v>#N/A</c:v>
                </c:pt>
                <c:pt idx="58">
                  <c:v>651.20000000000005</c:v>
                </c:pt>
                <c:pt idx="59">
                  <c:v>#N/A</c:v>
                </c:pt>
                <c:pt idx="60">
                  <c:v>#N/A</c:v>
                </c:pt>
                <c:pt idx="61">
                  <c:v>#N/A</c:v>
                </c:pt>
                <c:pt idx="62">
                  <c:v>#N/A</c:v>
                </c:pt>
                <c:pt idx="63">
                  <c:v>#N/A</c:v>
                </c:pt>
                <c:pt idx="64">
                  <c:v>#N/A</c:v>
                </c:pt>
                <c:pt idx="65">
                  <c:v>650.20000000000005</c:v>
                </c:pt>
                <c:pt idx="66">
                  <c:v>#N/A</c:v>
                </c:pt>
                <c:pt idx="67">
                  <c:v>#N/A</c:v>
                </c:pt>
                <c:pt idx="68">
                  <c:v>#N/A</c:v>
                </c:pt>
                <c:pt idx="69">
                  <c:v>#N/A</c:v>
                </c:pt>
                <c:pt idx="70">
                  <c:v>#N/A</c:v>
                </c:pt>
                <c:pt idx="71">
                  <c:v>#N/A</c:v>
                </c:pt>
                <c:pt idx="72">
                  <c:v>599.9</c:v>
                </c:pt>
                <c:pt idx="73">
                  <c:v>#N/A</c:v>
                </c:pt>
                <c:pt idx="74">
                  <c:v>#N/A</c:v>
                </c:pt>
                <c:pt idx="75">
                  <c:v>#N/A</c:v>
                </c:pt>
                <c:pt idx="76">
                  <c:v>#N/A</c:v>
                </c:pt>
                <c:pt idx="77">
                  <c:v>#N/A</c:v>
                </c:pt>
                <c:pt idx="78">
                  <c:v>#N/A</c:v>
                </c:pt>
                <c:pt idx="79">
                  <c:v>552.52</c:v>
                </c:pt>
                <c:pt idx="80">
                  <c:v>#N/A</c:v>
                </c:pt>
                <c:pt idx="81">
                  <c:v>#N/A</c:v>
                </c:pt>
                <c:pt idx="82">
                  <c:v>#N/A</c:v>
                </c:pt>
                <c:pt idx="83">
                  <c:v>#N/A</c:v>
                </c:pt>
                <c:pt idx="84">
                  <c:v>#N/A</c:v>
                </c:pt>
                <c:pt idx="85">
                  <c:v>#N/A</c:v>
                </c:pt>
                <c:pt idx="86">
                  <c:v>587.72</c:v>
                </c:pt>
                <c:pt idx="87">
                  <c:v>#N/A</c:v>
                </c:pt>
                <c:pt idx="88">
                  <c:v>#N/A</c:v>
                </c:pt>
                <c:pt idx="89">
                  <c:v>#N/A</c:v>
                </c:pt>
                <c:pt idx="90">
                  <c:v>#N/A</c:v>
                </c:pt>
                <c:pt idx="91">
                  <c:v>#N/A</c:v>
                </c:pt>
                <c:pt idx="92">
                  <c:v>#N/A</c:v>
                </c:pt>
                <c:pt idx="93">
                  <c:v>583.91999999999996</c:v>
                </c:pt>
                <c:pt idx="94">
                  <c:v>#N/A</c:v>
                </c:pt>
                <c:pt idx="95">
                  <c:v>#N/A</c:v>
                </c:pt>
                <c:pt idx="96">
                  <c:v>#N/A</c:v>
                </c:pt>
                <c:pt idx="97">
                  <c:v>#N/A</c:v>
                </c:pt>
                <c:pt idx="98">
                  <c:v>#N/A</c:v>
                </c:pt>
                <c:pt idx="99">
                  <c:v>#N/A</c:v>
                </c:pt>
                <c:pt idx="100">
                  <c:v>602.84</c:v>
                </c:pt>
                <c:pt idx="101">
                  <c:v>#N/A</c:v>
                </c:pt>
                <c:pt idx="102">
                  <c:v>#N/A</c:v>
                </c:pt>
                <c:pt idx="103">
                  <c:v>#N/A</c:v>
                </c:pt>
                <c:pt idx="104">
                  <c:v>#N/A</c:v>
                </c:pt>
                <c:pt idx="105">
                  <c:v>#N/A</c:v>
                </c:pt>
                <c:pt idx="106">
                  <c:v>#N/A</c:v>
                </c:pt>
                <c:pt idx="107">
                  <c:v>606.70000000000005</c:v>
                </c:pt>
                <c:pt idx="108">
                  <c:v>#N/A</c:v>
                </c:pt>
                <c:pt idx="109">
                  <c:v>#N/A</c:v>
                </c:pt>
                <c:pt idx="110">
                  <c:v>#N/A</c:v>
                </c:pt>
                <c:pt idx="111">
                  <c:v>#N/A</c:v>
                </c:pt>
                <c:pt idx="112">
                  <c:v>#N/A</c:v>
                </c:pt>
                <c:pt idx="113">
                  <c:v>#N/A</c:v>
                </c:pt>
                <c:pt idx="114">
                  <c:v>588.48</c:v>
                </c:pt>
                <c:pt idx="115">
                  <c:v>#N/A</c:v>
                </c:pt>
                <c:pt idx="116">
                  <c:v>#N/A</c:v>
                </c:pt>
                <c:pt idx="117">
                  <c:v>#N/A</c:v>
                </c:pt>
                <c:pt idx="118">
                  <c:v>#N/A</c:v>
                </c:pt>
                <c:pt idx="119">
                  <c:v>#N/A</c:v>
                </c:pt>
                <c:pt idx="120">
                  <c:v>#N/A</c:v>
                </c:pt>
                <c:pt idx="121">
                  <c:v>625.93600000000004</c:v>
                </c:pt>
                <c:pt idx="122">
                  <c:v>#N/A</c:v>
                </c:pt>
                <c:pt idx="123">
                  <c:v>#N/A</c:v>
                </c:pt>
                <c:pt idx="124">
                  <c:v>#N/A</c:v>
                </c:pt>
                <c:pt idx="125">
                  <c:v>#N/A</c:v>
                </c:pt>
                <c:pt idx="126">
                  <c:v>#N/A</c:v>
                </c:pt>
                <c:pt idx="127">
                  <c:v>#N/A</c:v>
                </c:pt>
                <c:pt idx="128">
                  <c:v>617.14</c:v>
                </c:pt>
                <c:pt idx="129">
                  <c:v>#N/A</c:v>
                </c:pt>
                <c:pt idx="130">
                  <c:v>#N/A</c:v>
                </c:pt>
                <c:pt idx="131">
                  <c:v>#N/A</c:v>
                </c:pt>
                <c:pt idx="132">
                  <c:v>#N/A</c:v>
                </c:pt>
                <c:pt idx="133">
                  <c:v>#N/A</c:v>
                </c:pt>
                <c:pt idx="134">
                  <c:v>#N/A</c:v>
                </c:pt>
                <c:pt idx="135">
                  <c:v>534.67999999999995</c:v>
                </c:pt>
                <c:pt idx="136">
                  <c:v>#N/A</c:v>
                </c:pt>
                <c:pt idx="137">
                  <c:v>#N/A</c:v>
                </c:pt>
                <c:pt idx="138">
                  <c:v>#N/A</c:v>
                </c:pt>
                <c:pt idx="139">
                  <c:v>#N/A</c:v>
                </c:pt>
                <c:pt idx="140">
                  <c:v>#N/A</c:v>
                </c:pt>
                <c:pt idx="141">
                  <c:v>#N/A</c:v>
                </c:pt>
                <c:pt idx="142">
                  <c:v>573.1</c:v>
                </c:pt>
                <c:pt idx="143">
                  <c:v>#N/A</c:v>
                </c:pt>
                <c:pt idx="144">
                  <c:v>#N/A</c:v>
                </c:pt>
                <c:pt idx="145">
                  <c:v>#N/A</c:v>
                </c:pt>
                <c:pt idx="146">
                  <c:v>#N/A</c:v>
                </c:pt>
                <c:pt idx="147">
                  <c:v>#N/A</c:v>
                </c:pt>
                <c:pt idx="148">
                  <c:v>#N/A</c:v>
                </c:pt>
                <c:pt idx="149">
                  <c:v>666.2</c:v>
                </c:pt>
                <c:pt idx="150">
                  <c:v>#N/A</c:v>
                </c:pt>
                <c:pt idx="151">
                  <c:v>#N/A</c:v>
                </c:pt>
                <c:pt idx="152">
                  <c:v>#N/A</c:v>
                </c:pt>
                <c:pt idx="153">
                  <c:v>#N/A</c:v>
                </c:pt>
                <c:pt idx="154">
                  <c:v>#N/A</c:v>
                </c:pt>
                <c:pt idx="155">
                  <c:v>#N/A</c:v>
                </c:pt>
                <c:pt idx="156">
                  <c:v>649.1</c:v>
                </c:pt>
                <c:pt idx="157">
                  <c:v>#N/A</c:v>
                </c:pt>
                <c:pt idx="158">
                  <c:v>#N/A</c:v>
                </c:pt>
                <c:pt idx="159">
                  <c:v>#N/A</c:v>
                </c:pt>
                <c:pt idx="160">
                  <c:v>#N/A</c:v>
                </c:pt>
                <c:pt idx="161">
                  <c:v>#N/A</c:v>
                </c:pt>
                <c:pt idx="162">
                  <c:v>#N/A</c:v>
                </c:pt>
                <c:pt idx="163">
                  <c:v>696.3</c:v>
                </c:pt>
                <c:pt idx="164">
                  <c:v>#N/A</c:v>
                </c:pt>
                <c:pt idx="165">
                  <c:v>#N/A</c:v>
                </c:pt>
                <c:pt idx="166">
                  <c:v>#N/A</c:v>
                </c:pt>
                <c:pt idx="167">
                  <c:v>#N/A</c:v>
                </c:pt>
                <c:pt idx="168">
                  <c:v>#N/A</c:v>
                </c:pt>
                <c:pt idx="169">
                  <c:v>#N/A</c:v>
                </c:pt>
                <c:pt idx="170">
                  <c:v>789.12</c:v>
                </c:pt>
                <c:pt idx="171">
                  <c:v>#N/A</c:v>
                </c:pt>
                <c:pt idx="172">
                  <c:v>#N/A</c:v>
                </c:pt>
                <c:pt idx="173">
                  <c:v>#N/A</c:v>
                </c:pt>
                <c:pt idx="174">
                  <c:v>#N/A</c:v>
                </c:pt>
                <c:pt idx="175">
                  <c:v>#N/A</c:v>
                </c:pt>
                <c:pt idx="176">
                  <c:v>#N/A</c:v>
                </c:pt>
                <c:pt idx="177">
                  <c:v>895.4</c:v>
                </c:pt>
                <c:pt idx="178">
                  <c:v>#N/A</c:v>
                </c:pt>
                <c:pt idx="179">
                  <c:v>#N/A</c:v>
                </c:pt>
                <c:pt idx="180">
                  <c:v>#N/A</c:v>
                </c:pt>
                <c:pt idx="181">
                  <c:v>#N/A</c:v>
                </c:pt>
                <c:pt idx="182">
                  <c:v>#N/A</c:v>
                </c:pt>
                <c:pt idx="183">
                  <c:v>#N/A</c:v>
                </c:pt>
                <c:pt idx="184">
                  <c:v>907.4</c:v>
                </c:pt>
                <c:pt idx="185">
                  <c:v>#N/A</c:v>
                </c:pt>
                <c:pt idx="186">
                  <c:v>#N/A</c:v>
                </c:pt>
                <c:pt idx="187">
                  <c:v>#N/A</c:v>
                </c:pt>
                <c:pt idx="188">
                  <c:v>#N/A</c:v>
                </c:pt>
                <c:pt idx="189">
                  <c:v>#N/A</c:v>
                </c:pt>
                <c:pt idx="190">
                  <c:v>#N/A</c:v>
                </c:pt>
                <c:pt idx="191">
                  <c:v>883.2</c:v>
                </c:pt>
                <c:pt idx="192">
                  <c:v>#N/A</c:v>
                </c:pt>
                <c:pt idx="193">
                  <c:v>#N/A</c:v>
                </c:pt>
                <c:pt idx="194">
                  <c:v>#N/A</c:v>
                </c:pt>
                <c:pt idx="195">
                  <c:v>#N/A</c:v>
                </c:pt>
                <c:pt idx="196">
                  <c:v>#N/A</c:v>
                </c:pt>
                <c:pt idx="197">
                  <c:v>#N/A</c:v>
                </c:pt>
                <c:pt idx="198">
                  <c:v>890.8</c:v>
                </c:pt>
                <c:pt idx="199">
                  <c:v>#N/A</c:v>
                </c:pt>
                <c:pt idx="200">
                  <c:v>#N/A</c:v>
                </c:pt>
                <c:pt idx="201">
                  <c:v>#N/A</c:v>
                </c:pt>
                <c:pt idx="202">
                  <c:v>#N/A</c:v>
                </c:pt>
                <c:pt idx="203">
                  <c:v>#N/A</c:v>
                </c:pt>
                <c:pt idx="204">
                  <c:v>#N/A</c:v>
                </c:pt>
                <c:pt idx="205">
                  <c:v>931</c:v>
                </c:pt>
                <c:pt idx="206">
                  <c:v>#N/A</c:v>
                </c:pt>
                <c:pt idx="207">
                  <c:v>#N/A</c:v>
                </c:pt>
                <c:pt idx="208">
                  <c:v>#N/A</c:v>
                </c:pt>
                <c:pt idx="209">
                  <c:v>#N/A</c:v>
                </c:pt>
                <c:pt idx="210">
                  <c:v>#N/A</c:v>
                </c:pt>
                <c:pt idx="211">
                  <c:v>#N/A</c:v>
                </c:pt>
                <c:pt idx="212">
                  <c:v>1039.8</c:v>
                </c:pt>
                <c:pt idx="213">
                  <c:v>#N/A</c:v>
                </c:pt>
                <c:pt idx="214">
                  <c:v>#N/A</c:v>
                </c:pt>
                <c:pt idx="215">
                  <c:v>#N/A</c:v>
                </c:pt>
                <c:pt idx="216">
                  <c:v>#N/A</c:v>
                </c:pt>
                <c:pt idx="217">
                  <c:v>#N/A</c:v>
                </c:pt>
                <c:pt idx="218">
                  <c:v>#N/A</c:v>
                </c:pt>
                <c:pt idx="219">
                  <c:v>990.6</c:v>
                </c:pt>
                <c:pt idx="220">
                  <c:v>#N/A</c:v>
                </c:pt>
                <c:pt idx="221">
                  <c:v>#N/A</c:v>
                </c:pt>
                <c:pt idx="222">
                  <c:v>#N/A</c:v>
                </c:pt>
                <c:pt idx="223">
                  <c:v>#N/A</c:v>
                </c:pt>
                <c:pt idx="224">
                  <c:v>#N/A</c:v>
                </c:pt>
                <c:pt idx="225">
                  <c:v>#N/A</c:v>
                </c:pt>
                <c:pt idx="226">
                  <c:v>914</c:v>
                </c:pt>
                <c:pt idx="227">
                  <c:v>#N/A</c:v>
                </c:pt>
                <c:pt idx="228">
                  <c:v>#N/A</c:v>
                </c:pt>
                <c:pt idx="229">
                  <c:v>#N/A</c:v>
                </c:pt>
                <c:pt idx="230">
                  <c:v>#N/A</c:v>
                </c:pt>
                <c:pt idx="231">
                  <c:v>#N/A</c:v>
                </c:pt>
                <c:pt idx="232">
                  <c:v>#N/A</c:v>
                </c:pt>
                <c:pt idx="233">
                  <c:v>801.2</c:v>
                </c:pt>
                <c:pt idx="234">
                  <c:v>#N/A</c:v>
                </c:pt>
                <c:pt idx="235">
                  <c:v>#N/A</c:v>
                </c:pt>
                <c:pt idx="236">
                  <c:v>#N/A</c:v>
                </c:pt>
                <c:pt idx="237">
                  <c:v>#N/A</c:v>
                </c:pt>
                <c:pt idx="238">
                  <c:v>#N/A</c:v>
                </c:pt>
                <c:pt idx="239">
                  <c:v>#N/A</c:v>
                </c:pt>
                <c:pt idx="240">
                  <c:v>710</c:v>
                </c:pt>
                <c:pt idx="241">
                  <c:v>#N/A</c:v>
                </c:pt>
                <c:pt idx="242">
                  <c:v>#N/A</c:v>
                </c:pt>
                <c:pt idx="243">
                  <c:v>#N/A</c:v>
                </c:pt>
                <c:pt idx="244">
                  <c:v>#N/A</c:v>
                </c:pt>
                <c:pt idx="245">
                  <c:v>#N/A</c:v>
                </c:pt>
                <c:pt idx="246">
                  <c:v>#N/A</c:v>
                </c:pt>
                <c:pt idx="247">
                  <c:v>757.4</c:v>
                </c:pt>
                <c:pt idx="248">
                  <c:v>#N/A</c:v>
                </c:pt>
                <c:pt idx="249">
                  <c:v>#N/A</c:v>
                </c:pt>
                <c:pt idx="250">
                  <c:v>#N/A</c:v>
                </c:pt>
                <c:pt idx="251">
                  <c:v>#N/A</c:v>
                </c:pt>
                <c:pt idx="252">
                  <c:v>#N/A</c:v>
                </c:pt>
                <c:pt idx="253">
                  <c:v>#N/A</c:v>
                </c:pt>
                <c:pt idx="254">
                  <c:v>845.2</c:v>
                </c:pt>
                <c:pt idx="255">
                  <c:v>#N/A</c:v>
                </c:pt>
                <c:pt idx="256">
                  <c:v>#N/A</c:v>
                </c:pt>
                <c:pt idx="257">
                  <c:v>#N/A</c:v>
                </c:pt>
                <c:pt idx="258">
                  <c:v>#N/A</c:v>
                </c:pt>
                <c:pt idx="259">
                  <c:v>#N/A</c:v>
                </c:pt>
                <c:pt idx="260">
                  <c:v>#N/A</c:v>
                </c:pt>
                <c:pt idx="261">
                  <c:v>1110.0999999999999</c:v>
                </c:pt>
                <c:pt idx="262">
                  <c:v>#N/A</c:v>
                </c:pt>
                <c:pt idx="263">
                  <c:v>#N/A</c:v>
                </c:pt>
                <c:pt idx="264">
                  <c:v>#N/A</c:v>
                </c:pt>
                <c:pt idx="265">
                  <c:v>#N/A</c:v>
                </c:pt>
                <c:pt idx="266">
                  <c:v>#N/A</c:v>
                </c:pt>
                <c:pt idx="267">
                  <c:v>#N/A</c:v>
                </c:pt>
                <c:pt idx="268">
                  <c:v>1245.2</c:v>
                </c:pt>
                <c:pt idx="269">
                  <c:v>#N/A</c:v>
                </c:pt>
                <c:pt idx="270">
                  <c:v>#N/A</c:v>
                </c:pt>
                <c:pt idx="271">
                  <c:v>#N/A</c:v>
                </c:pt>
                <c:pt idx="272">
                  <c:v>#N/A</c:v>
                </c:pt>
                <c:pt idx="273">
                  <c:v>#N/A</c:v>
                </c:pt>
                <c:pt idx="274">
                  <c:v>#N/A</c:v>
                </c:pt>
                <c:pt idx="275">
                  <c:v>1277.5999999999999</c:v>
                </c:pt>
                <c:pt idx="276">
                  <c:v>#N/A</c:v>
                </c:pt>
                <c:pt idx="277">
                  <c:v>#N/A</c:v>
                </c:pt>
                <c:pt idx="278">
                  <c:v>#N/A</c:v>
                </c:pt>
                <c:pt idx="279">
                  <c:v>#N/A</c:v>
                </c:pt>
                <c:pt idx="280">
                  <c:v>#N/A</c:v>
                </c:pt>
                <c:pt idx="281">
                  <c:v>#N/A</c:v>
                </c:pt>
                <c:pt idx="282">
                  <c:v>1482.4</c:v>
                </c:pt>
                <c:pt idx="283">
                  <c:v>#N/A</c:v>
                </c:pt>
                <c:pt idx="284">
                  <c:v>#N/A</c:v>
                </c:pt>
                <c:pt idx="285">
                  <c:v>#N/A</c:v>
                </c:pt>
                <c:pt idx="286">
                  <c:v>#N/A</c:v>
                </c:pt>
                <c:pt idx="287">
                  <c:v>#N/A</c:v>
                </c:pt>
                <c:pt idx="288">
                  <c:v>#N/A</c:v>
                </c:pt>
                <c:pt idx="289">
                  <c:v>1636.6</c:v>
                </c:pt>
                <c:pt idx="290">
                  <c:v>#N/A</c:v>
                </c:pt>
                <c:pt idx="291">
                  <c:v>#N/A</c:v>
                </c:pt>
                <c:pt idx="292">
                  <c:v>#N/A</c:v>
                </c:pt>
                <c:pt idx="293">
                  <c:v>#N/A</c:v>
                </c:pt>
                <c:pt idx="294">
                  <c:v>#N/A</c:v>
                </c:pt>
                <c:pt idx="295">
                  <c:v>#N/A</c:v>
                </c:pt>
                <c:pt idx="296">
                  <c:v>1897.4</c:v>
                </c:pt>
                <c:pt idx="297">
                  <c:v>#N/A</c:v>
                </c:pt>
                <c:pt idx="298">
                  <c:v>#N/A</c:v>
                </c:pt>
                <c:pt idx="299">
                  <c:v>#N/A</c:v>
                </c:pt>
                <c:pt idx="300">
                  <c:v>#N/A</c:v>
                </c:pt>
                <c:pt idx="301">
                  <c:v>#N/A</c:v>
                </c:pt>
                <c:pt idx="302">
                  <c:v>#N/A</c:v>
                </c:pt>
                <c:pt idx="303">
                  <c:v>2053.4</c:v>
                </c:pt>
                <c:pt idx="304">
                  <c:v>#N/A</c:v>
                </c:pt>
                <c:pt idx="305">
                  <c:v>#N/A</c:v>
                </c:pt>
                <c:pt idx="306">
                  <c:v>#N/A</c:v>
                </c:pt>
                <c:pt idx="307">
                  <c:v>#N/A</c:v>
                </c:pt>
                <c:pt idx="308">
                  <c:v>#N/A</c:v>
                </c:pt>
                <c:pt idx="309">
                  <c:v>#N/A</c:v>
                </c:pt>
                <c:pt idx="310">
                  <c:v>1998.5</c:v>
                </c:pt>
                <c:pt idx="311">
                  <c:v>#N/A</c:v>
                </c:pt>
                <c:pt idx="312">
                  <c:v>#N/A</c:v>
                </c:pt>
                <c:pt idx="313">
                  <c:v>#N/A</c:v>
                </c:pt>
                <c:pt idx="314">
                  <c:v>#N/A</c:v>
                </c:pt>
                <c:pt idx="315">
                  <c:v>#N/A</c:v>
                </c:pt>
                <c:pt idx="316">
                  <c:v>#N/A</c:v>
                </c:pt>
                <c:pt idx="317">
                  <c:v>1917.8</c:v>
                </c:pt>
                <c:pt idx="318">
                  <c:v>#N/A</c:v>
                </c:pt>
                <c:pt idx="319">
                  <c:v>#N/A</c:v>
                </c:pt>
                <c:pt idx="320">
                  <c:v>#N/A</c:v>
                </c:pt>
                <c:pt idx="321">
                  <c:v>#N/A</c:v>
                </c:pt>
                <c:pt idx="322">
                  <c:v>#N/A</c:v>
                </c:pt>
                <c:pt idx="323">
                  <c:v>#N/A</c:v>
                </c:pt>
                <c:pt idx="324">
                  <c:v>1765</c:v>
                </c:pt>
                <c:pt idx="325">
                  <c:v>#N/A</c:v>
                </c:pt>
                <c:pt idx="326">
                  <c:v>#N/A</c:v>
                </c:pt>
                <c:pt idx="327">
                  <c:v>#N/A</c:v>
                </c:pt>
                <c:pt idx="328">
                  <c:v>#N/A</c:v>
                </c:pt>
                <c:pt idx="329">
                  <c:v>#N/A</c:v>
                </c:pt>
                <c:pt idx="330">
                  <c:v>#N/A</c:v>
                </c:pt>
                <c:pt idx="331">
                  <c:v>1585.7</c:v>
                </c:pt>
                <c:pt idx="332">
                  <c:v>#N/A</c:v>
                </c:pt>
                <c:pt idx="333">
                  <c:v>#N/A</c:v>
                </c:pt>
                <c:pt idx="334">
                  <c:v>#N/A</c:v>
                </c:pt>
                <c:pt idx="335">
                  <c:v>#N/A</c:v>
                </c:pt>
                <c:pt idx="336">
                  <c:v>#N/A</c:v>
                </c:pt>
                <c:pt idx="337">
                  <c:v>#N/A</c:v>
                </c:pt>
                <c:pt idx="338">
                  <c:v>1639.8</c:v>
                </c:pt>
                <c:pt idx="339">
                  <c:v>#N/A</c:v>
                </c:pt>
                <c:pt idx="340">
                  <c:v>#N/A</c:v>
                </c:pt>
                <c:pt idx="341">
                  <c:v>#N/A</c:v>
                </c:pt>
                <c:pt idx="342">
                  <c:v>#N/A</c:v>
                </c:pt>
                <c:pt idx="343">
                  <c:v>#N/A</c:v>
                </c:pt>
                <c:pt idx="344">
                  <c:v>#N/A</c:v>
                </c:pt>
                <c:pt idx="345">
                  <c:v>1248.8</c:v>
                </c:pt>
                <c:pt idx="346">
                  <c:v>#N/A</c:v>
                </c:pt>
                <c:pt idx="347">
                  <c:v>#N/A</c:v>
                </c:pt>
                <c:pt idx="348">
                  <c:v>#N/A</c:v>
                </c:pt>
                <c:pt idx="349">
                  <c:v>#N/A</c:v>
                </c:pt>
                <c:pt idx="350">
                  <c:v>#N/A</c:v>
                </c:pt>
                <c:pt idx="351">
                  <c:v>#N/A</c:v>
                </c:pt>
                <c:pt idx="352">
                  <c:v>1136.8</c:v>
                </c:pt>
                <c:pt idx="353">
                  <c:v>#N/A</c:v>
                </c:pt>
                <c:pt idx="354">
                  <c:v>#N/A</c:v>
                </c:pt>
                <c:pt idx="355">
                  <c:v>#N/A</c:v>
                </c:pt>
                <c:pt idx="356">
                  <c:v>#N/A</c:v>
                </c:pt>
                <c:pt idx="357">
                  <c:v>#N/A</c:v>
                </c:pt>
                <c:pt idx="358">
                  <c:v>#N/A</c:v>
                </c:pt>
                <c:pt idx="359">
                  <c:v>1200</c:v>
                </c:pt>
                <c:pt idx="360">
                  <c:v>#N/A</c:v>
                </c:pt>
                <c:pt idx="361">
                  <c:v>#N/A</c:v>
                </c:pt>
                <c:pt idx="362">
                  <c:v>#N/A</c:v>
                </c:pt>
                <c:pt idx="363">
                  <c:v>#N/A</c:v>
                </c:pt>
                <c:pt idx="364">
                  <c:v>#N/A</c:v>
                </c:pt>
              </c:numCache>
            </c:numRef>
          </c:val>
          <c:smooth val="0"/>
          <c:extLst>
            <c:ext xmlns:c16="http://schemas.microsoft.com/office/drawing/2014/chart" uri="{C3380CC4-5D6E-409C-BE32-E72D297353CC}">
              <c16:uniqueId val="{00000003-AA43-42B7-9158-8F88E143EFBC}"/>
            </c:ext>
          </c:extLst>
        </c:ser>
        <c:ser>
          <c:idx val="5"/>
          <c:order val="5"/>
          <c:tx>
            <c:strRef>
              <c:f>玻璃月度周度图表!$AV$17</c:f>
              <c:strCache>
                <c:ptCount val="1"/>
                <c:pt idx="0">
                  <c:v>2024</c:v>
                </c:pt>
              </c:strCache>
            </c:strRef>
          </c:tx>
          <c:spPr>
            <a:ln w="28575" cap="rnd">
              <a:solidFill>
                <a:srgbClr val="FF0000"/>
              </a:solidFill>
              <a:round/>
            </a:ln>
            <a:effectLst/>
          </c:spPr>
          <c:marker>
            <c:symbol val="none"/>
          </c:marker>
          <c:cat>
            <c:numRef>
              <c:f>玻璃月度周度图表!$AU$18:$AU$382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玻璃月度周度图表!$AV$18:$AV$382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854.4</c:v>
                </c:pt>
                <c:pt idx="180">
                  <c:v>#N/A</c:v>
                </c:pt>
                <c:pt idx="181">
                  <c:v>#N/A</c:v>
                </c:pt>
                <c:pt idx="182">
                  <c:v>#N/A</c:v>
                </c:pt>
                <c:pt idx="183">
                  <c:v>#N/A</c:v>
                </c:pt>
                <c:pt idx="184">
                  <c:v>#N/A</c:v>
                </c:pt>
                <c:pt idx="185">
                  <c:v>#N/A</c:v>
                </c:pt>
                <c:pt idx="186">
                  <c:v>851.52</c:v>
                </c:pt>
                <c:pt idx="187">
                  <c:v>#N/A</c:v>
                </c:pt>
                <c:pt idx="188">
                  <c:v>#N/A</c:v>
                </c:pt>
                <c:pt idx="189">
                  <c:v>#N/A</c:v>
                </c:pt>
                <c:pt idx="190">
                  <c:v>#N/A</c:v>
                </c:pt>
                <c:pt idx="191">
                  <c:v>#N/A</c:v>
                </c:pt>
                <c:pt idx="192">
                  <c:v>#N/A</c:v>
                </c:pt>
                <c:pt idx="193">
                  <c:v>745.3</c:v>
                </c:pt>
                <c:pt idx="194">
                  <c:v>#N/A</c:v>
                </c:pt>
                <c:pt idx="195">
                  <c:v>#N/A</c:v>
                </c:pt>
                <c:pt idx="196">
                  <c:v>#N/A</c:v>
                </c:pt>
                <c:pt idx="197">
                  <c:v>#N/A</c:v>
                </c:pt>
                <c:pt idx="198">
                  <c:v>#N/A</c:v>
                </c:pt>
                <c:pt idx="199">
                  <c:v>#N/A</c:v>
                </c:pt>
                <c:pt idx="200">
                  <c:v>642</c:v>
                </c:pt>
                <c:pt idx="201">
                  <c:v>#N/A</c:v>
                </c:pt>
                <c:pt idx="202">
                  <c:v>#N/A</c:v>
                </c:pt>
                <c:pt idx="203">
                  <c:v>#N/A</c:v>
                </c:pt>
                <c:pt idx="204">
                  <c:v>#N/A</c:v>
                </c:pt>
                <c:pt idx="205">
                  <c:v>#N/A</c:v>
                </c:pt>
                <c:pt idx="206">
                  <c:v>#N/A</c:v>
                </c:pt>
                <c:pt idx="207">
                  <c:v>653.6</c:v>
                </c:pt>
                <c:pt idx="208">
                  <c:v>#N/A</c:v>
                </c:pt>
                <c:pt idx="209">
                  <c:v>#N/A</c:v>
                </c:pt>
                <c:pt idx="210">
                  <c:v>#N/A</c:v>
                </c:pt>
                <c:pt idx="211">
                  <c:v>#N/A</c:v>
                </c:pt>
                <c:pt idx="212">
                  <c:v>#N/A</c:v>
                </c:pt>
                <c:pt idx="213">
                  <c:v>#N/A</c:v>
                </c:pt>
                <c:pt idx="214">
                  <c:v>654.1</c:v>
                </c:pt>
                <c:pt idx="215">
                  <c:v>#N/A</c:v>
                </c:pt>
                <c:pt idx="216">
                  <c:v>#N/A</c:v>
                </c:pt>
                <c:pt idx="217">
                  <c:v>#N/A</c:v>
                </c:pt>
                <c:pt idx="218">
                  <c:v>#N/A</c:v>
                </c:pt>
                <c:pt idx="219">
                  <c:v>#N/A</c:v>
                </c:pt>
                <c:pt idx="220">
                  <c:v>#N/A</c:v>
                </c:pt>
                <c:pt idx="221">
                  <c:v>659.5</c:v>
                </c:pt>
                <c:pt idx="222">
                  <c:v>#N/A</c:v>
                </c:pt>
                <c:pt idx="223">
                  <c:v>#N/A</c:v>
                </c:pt>
                <c:pt idx="224">
                  <c:v>#N/A</c:v>
                </c:pt>
                <c:pt idx="225">
                  <c:v>#N/A</c:v>
                </c:pt>
                <c:pt idx="226">
                  <c:v>#N/A</c:v>
                </c:pt>
                <c:pt idx="227">
                  <c:v>#N/A</c:v>
                </c:pt>
                <c:pt idx="228">
                  <c:v>691.3</c:v>
                </c:pt>
                <c:pt idx="229">
                  <c:v>#N/A</c:v>
                </c:pt>
                <c:pt idx="230">
                  <c:v>#N/A</c:v>
                </c:pt>
                <c:pt idx="231">
                  <c:v>#N/A</c:v>
                </c:pt>
                <c:pt idx="232">
                  <c:v>#N/A</c:v>
                </c:pt>
                <c:pt idx="233">
                  <c:v>#N/A</c:v>
                </c:pt>
                <c:pt idx="234">
                  <c:v>#N/A</c:v>
                </c:pt>
                <c:pt idx="235">
                  <c:v>789.4</c:v>
                </c:pt>
                <c:pt idx="236">
                  <c:v>#N/A</c:v>
                </c:pt>
                <c:pt idx="237">
                  <c:v>#N/A</c:v>
                </c:pt>
                <c:pt idx="238">
                  <c:v>#N/A</c:v>
                </c:pt>
                <c:pt idx="239">
                  <c:v>#N/A</c:v>
                </c:pt>
                <c:pt idx="240">
                  <c:v>#N/A</c:v>
                </c:pt>
                <c:pt idx="241">
                  <c:v>#N/A</c:v>
                </c:pt>
                <c:pt idx="242">
                  <c:v>841.6</c:v>
                </c:pt>
                <c:pt idx="243">
                  <c:v>#N/A</c:v>
                </c:pt>
                <c:pt idx="244">
                  <c:v>#N/A</c:v>
                </c:pt>
                <c:pt idx="245">
                  <c:v>#N/A</c:v>
                </c:pt>
                <c:pt idx="246">
                  <c:v>#N/A</c:v>
                </c:pt>
                <c:pt idx="247">
                  <c:v>#N/A</c:v>
                </c:pt>
                <c:pt idx="248">
                  <c:v>#N/A</c:v>
                </c:pt>
                <c:pt idx="249">
                  <c:v>844.6</c:v>
                </c:pt>
                <c:pt idx="250">
                  <c:v>#N/A</c:v>
                </c:pt>
                <c:pt idx="251">
                  <c:v>#N/A</c:v>
                </c:pt>
                <c:pt idx="252">
                  <c:v>#N/A</c:v>
                </c:pt>
                <c:pt idx="253">
                  <c:v>#N/A</c:v>
                </c:pt>
                <c:pt idx="254">
                  <c:v>#N/A</c:v>
                </c:pt>
                <c:pt idx="255">
                  <c:v>#N/A</c:v>
                </c:pt>
                <c:pt idx="256">
                  <c:v>861</c:v>
                </c:pt>
                <c:pt idx="257">
                  <c:v>#N/A</c:v>
                </c:pt>
                <c:pt idx="258">
                  <c:v>#N/A</c:v>
                </c:pt>
                <c:pt idx="259">
                  <c:v>#N/A</c:v>
                </c:pt>
                <c:pt idx="260">
                  <c:v>#N/A</c:v>
                </c:pt>
                <c:pt idx="261">
                  <c:v>#N/A</c:v>
                </c:pt>
                <c:pt idx="262">
                  <c:v>#N/A</c:v>
                </c:pt>
                <c:pt idx="263">
                  <c:v>798.2</c:v>
                </c:pt>
                <c:pt idx="264">
                  <c:v>#N/A</c:v>
                </c:pt>
                <c:pt idx="265">
                  <c:v>#N/A</c:v>
                </c:pt>
                <c:pt idx="266">
                  <c:v>#N/A</c:v>
                </c:pt>
                <c:pt idx="267">
                  <c:v>#N/A</c:v>
                </c:pt>
                <c:pt idx="268">
                  <c:v>#N/A</c:v>
                </c:pt>
                <c:pt idx="269">
                  <c:v>#N/A</c:v>
                </c:pt>
                <c:pt idx="270">
                  <c:v>976.4</c:v>
                </c:pt>
                <c:pt idx="271">
                  <c:v>#N/A</c:v>
                </c:pt>
                <c:pt idx="272">
                  <c:v>#N/A</c:v>
                </c:pt>
                <c:pt idx="273">
                  <c:v>#N/A</c:v>
                </c:pt>
                <c:pt idx="274">
                  <c:v>#N/A</c:v>
                </c:pt>
                <c:pt idx="275">
                  <c:v>#N/A</c:v>
                </c:pt>
                <c:pt idx="276">
                  <c:v>#N/A</c:v>
                </c:pt>
                <c:pt idx="277">
                  <c:v>1158.2</c:v>
                </c:pt>
                <c:pt idx="278">
                  <c:v>#N/A</c:v>
                </c:pt>
                <c:pt idx="279">
                  <c:v>#N/A</c:v>
                </c:pt>
                <c:pt idx="280">
                  <c:v>#N/A</c:v>
                </c:pt>
                <c:pt idx="281">
                  <c:v>#N/A</c:v>
                </c:pt>
                <c:pt idx="282">
                  <c:v>#N/A</c:v>
                </c:pt>
                <c:pt idx="283">
                  <c:v>#N/A</c:v>
                </c:pt>
                <c:pt idx="284">
                  <c:v>1057</c:v>
                </c:pt>
                <c:pt idx="285">
                  <c:v>#N/A</c:v>
                </c:pt>
                <c:pt idx="286">
                  <c:v>#N/A</c:v>
                </c:pt>
                <c:pt idx="287">
                  <c:v>#N/A</c:v>
                </c:pt>
                <c:pt idx="288">
                  <c:v>#N/A</c:v>
                </c:pt>
                <c:pt idx="289">
                  <c:v>#N/A</c:v>
                </c:pt>
                <c:pt idx="290">
                  <c:v>#N/A</c:v>
                </c:pt>
                <c:pt idx="291">
                  <c:v>1158.7</c:v>
                </c:pt>
                <c:pt idx="292">
                  <c:v>#N/A</c:v>
                </c:pt>
                <c:pt idx="293">
                  <c:v>#N/A</c:v>
                </c:pt>
                <c:pt idx="294">
                  <c:v>#N/A</c:v>
                </c:pt>
                <c:pt idx="295">
                  <c:v>#N/A</c:v>
                </c:pt>
                <c:pt idx="296">
                  <c:v>#N/A</c:v>
                </c:pt>
                <c:pt idx="297">
                  <c:v>#N/A</c:v>
                </c:pt>
                <c:pt idx="298">
                  <c:v>1100</c:v>
                </c:pt>
                <c:pt idx="299">
                  <c:v>#N/A</c:v>
                </c:pt>
                <c:pt idx="300">
                  <c:v>#N/A</c:v>
                </c:pt>
                <c:pt idx="301">
                  <c:v>#N/A</c:v>
                </c:pt>
                <c:pt idx="302">
                  <c:v>#N/A</c:v>
                </c:pt>
                <c:pt idx="303">
                  <c:v>#N/A</c:v>
                </c:pt>
                <c:pt idx="304">
                  <c:v>#N/A</c:v>
                </c:pt>
                <c:pt idx="305">
                  <c:v>996.2</c:v>
                </c:pt>
                <c:pt idx="306">
                  <c:v>#N/A</c:v>
                </c:pt>
                <c:pt idx="307">
                  <c:v>#N/A</c:v>
                </c:pt>
                <c:pt idx="308">
                  <c:v>#N/A</c:v>
                </c:pt>
                <c:pt idx="309">
                  <c:v>#N/A</c:v>
                </c:pt>
                <c:pt idx="310">
                  <c:v>#N/A</c:v>
                </c:pt>
                <c:pt idx="311">
                  <c:v>#N/A</c:v>
                </c:pt>
                <c:pt idx="312">
                  <c:v>913.8</c:v>
                </c:pt>
                <c:pt idx="313">
                  <c:v>#N/A</c:v>
                </c:pt>
                <c:pt idx="314">
                  <c:v>#N/A</c:v>
                </c:pt>
                <c:pt idx="315">
                  <c:v>#N/A</c:v>
                </c:pt>
                <c:pt idx="316">
                  <c:v>#N/A</c:v>
                </c:pt>
                <c:pt idx="317">
                  <c:v>#N/A</c:v>
                </c:pt>
                <c:pt idx="318">
                  <c:v>#N/A</c:v>
                </c:pt>
                <c:pt idx="319">
                  <c:v>923.2</c:v>
                </c:pt>
                <c:pt idx="320">
                  <c:v>#N/A</c:v>
                </c:pt>
                <c:pt idx="321">
                  <c:v>#N/A</c:v>
                </c:pt>
                <c:pt idx="322">
                  <c:v>#N/A</c:v>
                </c:pt>
                <c:pt idx="323">
                  <c:v>#N/A</c:v>
                </c:pt>
                <c:pt idx="324">
                  <c:v>#N/A</c:v>
                </c:pt>
                <c:pt idx="325">
                  <c:v>#N/A</c:v>
                </c:pt>
                <c:pt idx="326">
                  <c:v>529.6</c:v>
                </c:pt>
                <c:pt idx="327">
                  <c:v>#N/A</c:v>
                </c:pt>
                <c:pt idx="328">
                  <c:v>#N/A</c:v>
                </c:pt>
                <c:pt idx="329">
                  <c:v>#N/A</c:v>
                </c:pt>
                <c:pt idx="330">
                  <c:v>#N/A</c:v>
                </c:pt>
                <c:pt idx="331">
                  <c:v>#N/A</c:v>
                </c:pt>
                <c:pt idx="332">
                  <c:v>#N/A</c:v>
                </c:pt>
                <c:pt idx="333">
                  <c:v>423.08</c:v>
                </c:pt>
                <c:pt idx="334">
                  <c:v>#N/A</c:v>
                </c:pt>
                <c:pt idx="335">
                  <c:v>#N/A</c:v>
                </c:pt>
                <c:pt idx="336">
                  <c:v>#N/A</c:v>
                </c:pt>
                <c:pt idx="337">
                  <c:v>#N/A</c:v>
                </c:pt>
                <c:pt idx="338">
                  <c:v>#N/A</c:v>
                </c:pt>
                <c:pt idx="339">
                  <c:v>#N/A</c:v>
                </c:pt>
                <c:pt idx="340">
                  <c:v>485.2</c:v>
                </c:pt>
                <c:pt idx="341">
                  <c:v>#N/A</c:v>
                </c:pt>
                <c:pt idx="342">
                  <c:v>#N/A</c:v>
                </c:pt>
                <c:pt idx="343">
                  <c:v>#N/A</c:v>
                </c:pt>
                <c:pt idx="344">
                  <c:v>#N/A</c:v>
                </c:pt>
                <c:pt idx="345">
                  <c:v>#N/A</c:v>
                </c:pt>
                <c:pt idx="346">
                  <c:v>#N/A</c:v>
                </c:pt>
                <c:pt idx="347">
                  <c:v>526.88</c:v>
                </c:pt>
                <c:pt idx="348">
                  <c:v>#N/A</c:v>
                </c:pt>
                <c:pt idx="349">
                  <c:v>#N/A</c:v>
                </c:pt>
                <c:pt idx="350">
                  <c:v>#N/A</c:v>
                </c:pt>
                <c:pt idx="351">
                  <c:v>#N/A</c:v>
                </c:pt>
                <c:pt idx="352">
                  <c:v>#N/A</c:v>
                </c:pt>
                <c:pt idx="353">
                  <c:v>#N/A</c:v>
                </c:pt>
                <c:pt idx="354">
                  <c:v>477.88</c:v>
                </c:pt>
                <c:pt idx="355">
                  <c:v>#N/A</c:v>
                </c:pt>
                <c:pt idx="356">
                  <c:v>#N/A</c:v>
                </c:pt>
                <c:pt idx="357">
                  <c:v>#N/A</c:v>
                </c:pt>
                <c:pt idx="358">
                  <c:v>#N/A</c:v>
                </c:pt>
                <c:pt idx="359">
                  <c:v>#N/A</c:v>
                </c:pt>
                <c:pt idx="360">
                  <c:v>#N/A</c:v>
                </c:pt>
                <c:pt idx="361">
                  <c:v>568.20000000000005</c:v>
                </c:pt>
                <c:pt idx="362">
                  <c:v>568.20000000000005</c:v>
                </c:pt>
                <c:pt idx="363">
                  <c:v>568.20000000000005</c:v>
                </c:pt>
                <c:pt idx="364">
                  <c:v>568.20000000000005</c:v>
                </c:pt>
              </c:numCache>
            </c:numRef>
          </c:val>
          <c:smooth val="0"/>
          <c:extLst>
            <c:ext xmlns:c16="http://schemas.microsoft.com/office/drawing/2014/chart" uri="{C3380CC4-5D6E-409C-BE32-E72D297353CC}">
              <c16:uniqueId val="{00000004-AA43-42B7-9158-8F88E143EFBC}"/>
            </c:ext>
          </c:extLst>
        </c:ser>
        <c:dLbls>
          <c:showLegendKey val="0"/>
          <c:showVal val="0"/>
          <c:showCatName val="0"/>
          <c:showSerName val="0"/>
          <c:showPercent val="0"/>
          <c:showBubbleSize val="0"/>
        </c:dLbls>
        <c:smooth val="0"/>
        <c:axId val="118307439"/>
        <c:axId val="483713099"/>
        <c:extLst>
          <c:ext xmlns:c15="http://schemas.microsoft.com/office/drawing/2012/chart" uri="{02D57815-91ED-43cb-92C2-25804820EDAC}">
            <c15:filteredLineSeries>
              <c15:ser>
                <c:idx val="0"/>
                <c:order val="0"/>
                <c:tx>
                  <c:strRef>
                    <c:extLst>
                      <c:ext uri="{02D57815-91ED-43cb-92C2-25804820EDAC}">
                        <c15:formulaRef>
                          <c15:sqref>玻璃月度周度图表!$BA$17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玻璃月度周度图表!$AU$18:$AU$382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玻璃月度周度图表!$BA$18:$BA$382</c15:sqref>
                        </c15:formulaRef>
                      </c:ext>
                    </c:extLst>
                    <c:numCache>
                      <c:formatCode>0.00_ </c:formatCode>
                      <c:ptCount val="365"/>
                      <c:pt idx="0">
                        <c:v>#N/A</c:v>
                      </c:pt>
                      <c:pt idx="1">
                        <c:v>#N/A</c:v>
                      </c:pt>
                      <c:pt idx="2">
                        <c:v>#N/A</c:v>
                      </c:pt>
                      <c:pt idx="3">
                        <c:v>#N/A</c:v>
                      </c:pt>
                      <c:pt idx="4">
                        <c:v>593.36</c:v>
                      </c:pt>
                      <c:pt idx="5">
                        <c:v>#N/A</c:v>
                      </c:pt>
                      <c:pt idx="6">
                        <c:v>#N/A</c:v>
                      </c:pt>
                      <c:pt idx="7">
                        <c:v>#N/A</c:v>
                      </c:pt>
                      <c:pt idx="8">
                        <c:v>#N/A</c:v>
                      </c:pt>
                      <c:pt idx="9">
                        <c:v>#N/A</c:v>
                      </c:pt>
                      <c:pt idx="10">
                        <c:v>#N/A</c:v>
                      </c:pt>
                      <c:pt idx="11">
                        <c:v>565.88</c:v>
                      </c:pt>
                      <c:pt idx="12">
                        <c:v>#N/A</c:v>
                      </c:pt>
                      <c:pt idx="13">
                        <c:v>#N/A</c:v>
                      </c:pt>
                      <c:pt idx="14">
                        <c:v>#N/A</c:v>
                      </c:pt>
                      <c:pt idx="15">
                        <c:v>#N/A</c:v>
                      </c:pt>
                      <c:pt idx="16">
                        <c:v>#N/A</c:v>
                      </c:pt>
                      <c:pt idx="17">
                        <c:v>#N/A</c:v>
                      </c:pt>
                      <c:pt idx="18">
                        <c:v>591.91999999999996</c:v>
                      </c:pt>
                      <c:pt idx="19">
                        <c:v>#N/A</c:v>
                      </c:pt>
                      <c:pt idx="20">
                        <c:v>#N/A</c:v>
                      </c:pt>
                      <c:pt idx="21">
                        <c:v>#N/A</c:v>
                      </c:pt>
                      <c:pt idx="22">
                        <c:v>#N/A</c:v>
                      </c:pt>
                      <c:pt idx="23">
                        <c:v>#N/A</c:v>
                      </c:pt>
                      <c:pt idx="24">
                        <c:v>#N/A</c:v>
                      </c:pt>
                      <c:pt idx="25">
                        <c:v>650.91999999999996</c:v>
                      </c:pt>
                      <c:pt idx="26">
                        <c:v>#N/A</c:v>
                      </c:pt>
                      <c:pt idx="27">
                        <c:v>#N/A</c:v>
                      </c:pt>
                      <c:pt idx="28">
                        <c:v>#N/A</c:v>
                      </c:pt>
                      <c:pt idx="29">
                        <c:v>#N/A</c:v>
                      </c:pt>
                      <c:pt idx="30">
                        <c:v>#N/A</c:v>
                      </c:pt>
                      <c:pt idx="31">
                        <c:v>#N/A</c:v>
                      </c:pt>
                      <c:pt idx="32">
                        <c:v>598.04</c:v>
                      </c:pt>
                      <c:pt idx="33">
                        <c:v>#N/A</c:v>
                      </c:pt>
                      <c:pt idx="34">
                        <c:v>#N/A</c:v>
                      </c:pt>
                      <c:pt idx="35">
                        <c:v>#N/A</c:v>
                      </c:pt>
                      <c:pt idx="36">
                        <c:v>#N/A</c:v>
                      </c:pt>
                      <c:pt idx="37">
                        <c:v>#N/A</c:v>
                      </c:pt>
                      <c:pt idx="38">
                        <c:v>#N/A</c:v>
                      </c:pt>
                      <c:pt idx="39">
                        <c:v>573.52</c:v>
                      </c:pt>
                      <c:pt idx="40">
                        <c:v>#N/A</c:v>
                      </c:pt>
                      <c:pt idx="41">
                        <c:v>#N/A</c:v>
                      </c:pt>
                      <c:pt idx="42">
                        <c:v>#N/A</c:v>
                      </c:pt>
                      <c:pt idx="43">
                        <c:v>#N/A</c:v>
                      </c:pt>
                      <c:pt idx="44">
                        <c:v>#N/A</c:v>
                      </c:pt>
                      <c:pt idx="45">
                        <c:v>#N/A</c:v>
                      </c:pt>
                      <c:pt idx="46">
                        <c:v>510.64</c:v>
                      </c:pt>
                      <c:pt idx="47">
                        <c:v>#N/A</c:v>
                      </c:pt>
                      <c:pt idx="48">
                        <c:v>#N/A</c:v>
                      </c:pt>
                      <c:pt idx="49">
                        <c:v>#N/A</c:v>
                      </c:pt>
                      <c:pt idx="50">
                        <c:v>#N/A</c:v>
                      </c:pt>
                      <c:pt idx="51">
                        <c:v>#N/A</c:v>
                      </c:pt>
                      <c:pt idx="52">
                        <c:v>#N/A</c:v>
                      </c:pt>
                      <c:pt idx="53">
                        <c:v>470.6</c:v>
                      </c:pt>
                      <c:pt idx="54">
                        <c:v>#N/A</c:v>
                      </c:pt>
                      <c:pt idx="55">
                        <c:v>#N/A</c:v>
                      </c:pt>
                      <c:pt idx="56">
                        <c:v>#N/A</c:v>
                      </c:pt>
                      <c:pt idx="57">
                        <c:v>#N/A</c:v>
                      </c:pt>
                      <c:pt idx="58">
                        <c:v>#N/A</c:v>
                      </c:pt>
                      <c:pt idx="59">
                        <c:v>#N/A</c:v>
                      </c:pt>
                      <c:pt idx="60">
                        <c:v>441.08</c:v>
                      </c:pt>
                      <c:pt idx="61">
                        <c:v>#N/A</c:v>
                      </c:pt>
                      <c:pt idx="62">
                        <c:v>#N/A</c:v>
                      </c:pt>
                      <c:pt idx="63">
                        <c:v>#N/A</c:v>
                      </c:pt>
                      <c:pt idx="64">
                        <c:v>#N/A</c:v>
                      </c:pt>
                      <c:pt idx="65">
                        <c:v>#N/A</c:v>
                      </c:pt>
                      <c:pt idx="66">
                        <c:v>#N/A</c:v>
                      </c:pt>
                      <c:pt idx="67">
                        <c:v>509.88</c:v>
                      </c:pt>
                      <c:pt idx="68">
                        <c:v>#N/A</c:v>
                      </c:pt>
                      <c:pt idx="69">
                        <c:v>#N/A</c:v>
                      </c:pt>
                      <c:pt idx="70">
                        <c:v>#N/A</c:v>
                      </c:pt>
                      <c:pt idx="71">
                        <c:v>#N/A</c:v>
                      </c:pt>
                      <c:pt idx="72">
                        <c:v>#N/A</c:v>
                      </c:pt>
                      <c:pt idx="73">
                        <c:v>#N/A</c:v>
                      </c:pt>
                      <c:pt idx="74">
                        <c:v>406.8</c:v>
                      </c:pt>
                      <c:pt idx="75">
                        <c:v>#N/A</c:v>
                      </c:pt>
                      <c:pt idx="76">
                        <c:v>#N/A</c:v>
                      </c:pt>
                      <c:pt idx="77">
                        <c:v>#N/A</c:v>
                      </c:pt>
                      <c:pt idx="78">
                        <c:v>#N/A</c:v>
                      </c:pt>
                      <c:pt idx="79">
                        <c:v>#N/A</c:v>
                      </c:pt>
                      <c:pt idx="80">
                        <c:v>#N/A</c:v>
                      </c:pt>
                      <c:pt idx="81">
                        <c:v>542.24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456.08</c:v>
                      </c:pt>
                      <c:pt idx="96">
                        <c:v>#N/A</c:v>
                      </c:pt>
                      <c:pt idx="97">
                        <c:v>#N/A</c:v>
                      </c:pt>
                      <c:pt idx="98">
                        <c:v>#N/A</c:v>
                      </c:pt>
                      <c:pt idx="99">
                        <c:v>#N/A</c:v>
                      </c:pt>
                      <c:pt idx="100">
                        <c:v>#N/A</c:v>
                      </c:pt>
                      <c:pt idx="101">
                        <c:v>#N/A</c:v>
                      </c:pt>
                      <c:pt idx="102">
                        <c:v>523.79999999999995</c:v>
                      </c:pt>
                      <c:pt idx="103">
                        <c:v>#N/A</c:v>
                      </c:pt>
                      <c:pt idx="104">
                        <c:v>#N/A</c:v>
                      </c:pt>
                      <c:pt idx="105">
                        <c:v>#N/A</c:v>
                      </c:pt>
                      <c:pt idx="106">
                        <c:v>#N/A</c:v>
                      </c:pt>
                      <c:pt idx="107">
                        <c:v>#N/A</c:v>
                      </c:pt>
                      <c:pt idx="108">
                        <c:v>#N/A</c:v>
                      </c:pt>
                      <c:pt idx="109">
                        <c:v>486.48</c:v>
                      </c:pt>
                      <c:pt idx="110">
                        <c:v>#N/A</c:v>
                      </c:pt>
                      <c:pt idx="111">
                        <c:v>#N/A</c:v>
                      </c:pt>
                      <c:pt idx="112">
                        <c:v>#N/A</c:v>
                      </c:pt>
                      <c:pt idx="113">
                        <c:v>#N/A</c:v>
                      </c:pt>
                      <c:pt idx="114">
                        <c:v>#N/A</c:v>
                      </c:pt>
                      <c:pt idx="115">
                        <c:v>#N/A</c:v>
                      </c:pt>
                      <c:pt idx="116">
                        <c:v>476.1</c:v>
                      </c:pt>
                      <c:pt idx="117">
                        <c:v>#N/A</c:v>
                      </c:pt>
                      <c:pt idx="118">
                        <c:v>#N/A</c:v>
                      </c:pt>
                      <c:pt idx="119">
                        <c:v>#N/A</c:v>
                      </c:pt>
                      <c:pt idx="120">
                        <c:v>#N/A</c:v>
                      </c:pt>
                      <c:pt idx="121">
                        <c:v>#N/A</c:v>
                      </c:pt>
                      <c:pt idx="122">
                        <c:v>#N/A</c:v>
                      </c:pt>
                      <c:pt idx="123">
                        <c:v>532.17999999999995</c:v>
                      </c:pt>
                      <c:pt idx="124">
                        <c:v>#N/A</c:v>
                      </c:pt>
                      <c:pt idx="125">
                        <c:v>#N/A</c:v>
                      </c:pt>
                      <c:pt idx="126">
                        <c:v>#N/A</c:v>
                      </c:pt>
                      <c:pt idx="127">
                        <c:v>#N/A</c:v>
                      </c:pt>
                      <c:pt idx="128">
                        <c:v>#N/A</c:v>
                      </c:pt>
                      <c:pt idx="129">
                        <c:v>#N/A</c:v>
                      </c:pt>
                      <c:pt idx="130">
                        <c:v>541.79999999999995</c:v>
                      </c:pt>
                      <c:pt idx="131">
                        <c:v>#N/A</c:v>
                      </c:pt>
                      <c:pt idx="132">
                        <c:v>#N/A</c:v>
                      </c:pt>
                      <c:pt idx="133">
                        <c:v>#N/A</c:v>
                      </c:pt>
                      <c:pt idx="134">
                        <c:v>#N/A</c:v>
                      </c:pt>
                      <c:pt idx="135">
                        <c:v>#N/A</c:v>
                      </c:pt>
                      <c:pt idx="136">
                        <c:v>#N/A</c:v>
                      </c:pt>
                      <c:pt idx="137">
                        <c:v>648.24</c:v>
                      </c:pt>
                      <c:pt idx="138">
                        <c:v>#N/A</c:v>
                      </c:pt>
                      <c:pt idx="139">
                        <c:v>#N/A</c:v>
                      </c:pt>
                      <c:pt idx="140">
                        <c:v>#N/A</c:v>
                      </c:pt>
                      <c:pt idx="141">
                        <c:v>#N/A</c:v>
                      </c:pt>
                      <c:pt idx="142">
                        <c:v>#N/A</c:v>
                      </c:pt>
                      <c:pt idx="143">
                        <c:v>#N/A</c:v>
                      </c:pt>
                      <c:pt idx="144">
                        <c:v>758.96</c:v>
                      </c:pt>
                      <c:pt idx="145">
                        <c:v>#N/A</c:v>
                      </c:pt>
                      <c:pt idx="146">
                        <c:v>#N/A</c:v>
                      </c:pt>
                      <c:pt idx="147">
                        <c:v>#N/A</c:v>
                      </c:pt>
                      <c:pt idx="148">
                        <c:v>#N/A</c:v>
                      </c:pt>
                      <c:pt idx="149">
                        <c:v>#N/A</c:v>
                      </c:pt>
                      <c:pt idx="150">
                        <c:v>#N/A</c:v>
                      </c:pt>
                      <c:pt idx="151">
                        <c:v>768.20799999999997</c:v>
                      </c:pt>
                      <c:pt idx="152">
                        <c:v>#N/A</c:v>
                      </c:pt>
                      <c:pt idx="153">
                        <c:v>#N/A</c:v>
                      </c:pt>
                      <c:pt idx="154">
                        <c:v>#N/A</c:v>
                      </c:pt>
                      <c:pt idx="155">
                        <c:v>#N/A</c:v>
                      </c:pt>
                      <c:pt idx="156">
                        <c:v>#N/A</c:v>
                      </c:pt>
                      <c:pt idx="157">
                        <c:v>#N/A</c:v>
                      </c:pt>
                      <c:pt idx="158">
                        <c:v>718.28</c:v>
                      </c:pt>
                      <c:pt idx="159">
                        <c:v>#N/A</c:v>
                      </c:pt>
                      <c:pt idx="160">
                        <c:v>#N/A</c:v>
                      </c:pt>
                      <c:pt idx="161">
                        <c:v>#N/A</c:v>
                      </c:pt>
                      <c:pt idx="162">
                        <c:v>#N/A</c:v>
                      </c:pt>
                      <c:pt idx="163">
                        <c:v>#N/A</c:v>
                      </c:pt>
                      <c:pt idx="164">
                        <c:v>#N/A</c:v>
                      </c:pt>
                      <c:pt idx="165">
                        <c:v>670.94399999999996</c:v>
                      </c:pt>
                      <c:pt idx="166">
                        <c:v>#N/A</c:v>
                      </c:pt>
                      <c:pt idx="167">
                        <c:v>#N/A</c:v>
                      </c:pt>
                      <c:pt idx="168">
                        <c:v>#N/A</c:v>
                      </c:pt>
                      <c:pt idx="169">
                        <c:v>#N/A</c:v>
                      </c:pt>
                      <c:pt idx="170">
                        <c:v>#N/A</c:v>
                      </c:pt>
                      <c:pt idx="171">
                        <c:v>#N/A</c:v>
                      </c:pt>
                      <c:pt idx="172">
                        <c:v>661.92</c:v>
                      </c:pt>
                      <c:pt idx="173">
                        <c:v>#N/A</c:v>
                      </c:pt>
                      <c:pt idx="174">
                        <c:v>#N/A</c:v>
                      </c:pt>
                      <c:pt idx="175">
                        <c:v>#N/A</c:v>
                      </c:pt>
                      <c:pt idx="176">
                        <c:v>#N/A</c:v>
                      </c:pt>
                      <c:pt idx="177">
                        <c:v>#N/A</c:v>
                      </c:pt>
                      <c:pt idx="178">
                        <c:v>#N/A</c:v>
                      </c:pt>
                      <c:pt idx="179">
                        <c:v>677.2</c:v>
                      </c:pt>
                      <c:pt idx="180">
                        <c:v>#N/A</c:v>
                      </c:pt>
                      <c:pt idx="181">
                        <c:v>#N/A</c:v>
                      </c:pt>
                      <c:pt idx="182">
                        <c:v>#N/A</c:v>
                      </c:pt>
                      <c:pt idx="183">
                        <c:v>#N/A</c:v>
                      </c:pt>
                      <c:pt idx="184">
                        <c:v>#N/A</c:v>
                      </c:pt>
                      <c:pt idx="185">
                        <c:v>#N/A</c:v>
                      </c:pt>
                      <c:pt idx="186">
                        <c:v>636.76</c:v>
                      </c:pt>
                      <c:pt idx="187">
                        <c:v>#N/A</c:v>
                      </c:pt>
                      <c:pt idx="188">
                        <c:v>#N/A</c:v>
                      </c:pt>
                      <c:pt idx="189">
                        <c:v>#N/A</c:v>
                      </c:pt>
                      <c:pt idx="190">
                        <c:v>#N/A</c:v>
                      </c:pt>
                      <c:pt idx="191">
                        <c:v>#N/A</c:v>
                      </c:pt>
                      <c:pt idx="192">
                        <c:v>#N/A</c:v>
                      </c:pt>
                      <c:pt idx="193">
                        <c:v>702.52</c:v>
                      </c:pt>
                      <c:pt idx="194">
                        <c:v>#N/A</c:v>
                      </c:pt>
                      <c:pt idx="195">
                        <c:v>#N/A</c:v>
                      </c:pt>
                      <c:pt idx="196">
                        <c:v>#N/A</c:v>
                      </c:pt>
                      <c:pt idx="197">
                        <c:v>#N/A</c:v>
                      </c:pt>
                      <c:pt idx="198">
                        <c:v>#N/A</c:v>
                      </c:pt>
                      <c:pt idx="199">
                        <c:v>#N/A</c:v>
                      </c:pt>
                      <c:pt idx="200">
                        <c:v>794.88</c:v>
                      </c:pt>
                      <c:pt idx="201">
                        <c:v>#N/A</c:v>
                      </c:pt>
                      <c:pt idx="202">
                        <c:v>#N/A</c:v>
                      </c:pt>
                      <c:pt idx="203">
                        <c:v>#N/A</c:v>
                      </c:pt>
                      <c:pt idx="204">
                        <c:v>#N/A</c:v>
                      </c:pt>
                      <c:pt idx="205">
                        <c:v>#N/A</c:v>
                      </c:pt>
                      <c:pt idx="206">
                        <c:v>#N/A</c:v>
                      </c:pt>
                      <c:pt idx="207">
                        <c:v>827.16</c:v>
                      </c:pt>
                      <c:pt idx="208">
                        <c:v>#N/A</c:v>
                      </c:pt>
                      <c:pt idx="209">
                        <c:v>#N/A</c:v>
                      </c:pt>
                      <c:pt idx="210">
                        <c:v>#N/A</c:v>
                      </c:pt>
                      <c:pt idx="211">
                        <c:v>#N/A</c:v>
                      </c:pt>
                      <c:pt idx="212">
                        <c:v>#N/A</c:v>
                      </c:pt>
                      <c:pt idx="213">
                        <c:v>#N/A</c:v>
                      </c:pt>
                      <c:pt idx="214">
                        <c:v>854.64</c:v>
                      </c:pt>
                      <c:pt idx="215">
                        <c:v>#N/A</c:v>
                      </c:pt>
                      <c:pt idx="216">
                        <c:v>#N/A</c:v>
                      </c:pt>
                      <c:pt idx="217">
                        <c:v>#N/A</c:v>
                      </c:pt>
                      <c:pt idx="218">
                        <c:v>#N/A</c:v>
                      </c:pt>
                      <c:pt idx="219">
                        <c:v>#N/A</c:v>
                      </c:pt>
                      <c:pt idx="220">
                        <c:v>#N/A</c:v>
                      </c:pt>
                      <c:pt idx="221">
                        <c:v>878.52</c:v>
                      </c:pt>
                      <c:pt idx="222">
                        <c:v>#N/A</c:v>
                      </c:pt>
                      <c:pt idx="223">
                        <c:v>#N/A</c:v>
                      </c:pt>
                      <c:pt idx="224">
                        <c:v>#N/A</c:v>
                      </c:pt>
                      <c:pt idx="225">
                        <c:v>#N/A</c:v>
                      </c:pt>
                      <c:pt idx="226">
                        <c:v>#N/A</c:v>
                      </c:pt>
                      <c:pt idx="227">
                        <c:v>#N/A</c:v>
                      </c:pt>
                      <c:pt idx="228">
                        <c:v>929.85599999999999</c:v>
                      </c:pt>
                      <c:pt idx="229">
                        <c:v>#N/A</c:v>
                      </c:pt>
                      <c:pt idx="230">
                        <c:v>#N/A</c:v>
                      </c:pt>
                      <c:pt idx="231">
                        <c:v>#N/A</c:v>
                      </c:pt>
                      <c:pt idx="232">
                        <c:v>#N/A</c:v>
                      </c:pt>
                      <c:pt idx="233">
                        <c:v>#N/A</c:v>
                      </c:pt>
                      <c:pt idx="234">
                        <c:v>#N/A</c:v>
                      </c:pt>
                      <c:pt idx="235">
                        <c:v>1020.56</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1142.24</c:v>
                      </c:pt>
                      <c:pt idx="250">
                        <c:v>#N/A</c:v>
                      </c:pt>
                      <c:pt idx="251">
                        <c:v>#N/A</c:v>
                      </c:pt>
                      <c:pt idx="252">
                        <c:v>#N/A</c:v>
                      </c:pt>
                      <c:pt idx="253">
                        <c:v>#N/A</c:v>
                      </c:pt>
                      <c:pt idx="254">
                        <c:v>#N/A</c:v>
                      </c:pt>
                      <c:pt idx="255">
                        <c:v>#N/A</c:v>
                      </c:pt>
                      <c:pt idx="256">
                        <c:v>1204.232</c:v>
                      </c:pt>
                      <c:pt idx="257">
                        <c:v>#N/A</c:v>
                      </c:pt>
                      <c:pt idx="258">
                        <c:v>#N/A</c:v>
                      </c:pt>
                      <c:pt idx="259">
                        <c:v>#N/A</c:v>
                      </c:pt>
                      <c:pt idx="260">
                        <c:v>#N/A</c:v>
                      </c:pt>
                      <c:pt idx="261">
                        <c:v>#N/A</c:v>
                      </c:pt>
                      <c:pt idx="262">
                        <c:v>#N/A</c:v>
                      </c:pt>
                      <c:pt idx="263">
                        <c:v>1294.2639999999999</c:v>
                      </c:pt>
                      <c:pt idx="264">
                        <c:v>#N/A</c:v>
                      </c:pt>
                      <c:pt idx="265">
                        <c:v>#N/A</c:v>
                      </c:pt>
                      <c:pt idx="266">
                        <c:v>#N/A</c:v>
                      </c:pt>
                      <c:pt idx="267">
                        <c:v>#N/A</c:v>
                      </c:pt>
                      <c:pt idx="268">
                        <c:v>#N/A</c:v>
                      </c:pt>
                      <c:pt idx="269">
                        <c:v>#N/A</c:v>
                      </c:pt>
                      <c:pt idx="270">
                        <c:v>1250.8</c:v>
                      </c:pt>
                      <c:pt idx="271">
                        <c:v>#N/A</c:v>
                      </c:pt>
                      <c:pt idx="272">
                        <c:v>#N/A</c:v>
                      </c:pt>
                      <c:pt idx="273">
                        <c:v>#N/A</c:v>
                      </c:pt>
                      <c:pt idx="274">
                        <c:v>#N/A</c:v>
                      </c:pt>
                      <c:pt idx="275">
                        <c:v>#N/A</c:v>
                      </c:pt>
                      <c:pt idx="276">
                        <c:v>#N/A</c:v>
                      </c:pt>
                      <c:pt idx="277">
                        <c:v>1252.8</c:v>
                      </c:pt>
                      <c:pt idx="278">
                        <c:v>#N/A</c:v>
                      </c:pt>
                      <c:pt idx="279">
                        <c:v>#N/A</c:v>
                      </c:pt>
                      <c:pt idx="280">
                        <c:v>#N/A</c:v>
                      </c:pt>
                      <c:pt idx="281">
                        <c:v>#N/A</c:v>
                      </c:pt>
                      <c:pt idx="282">
                        <c:v>#N/A</c:v>
                      </c:pt>
                      <c:pt idx="283">
                        <c:v>#N/A</c:v>
                      </c:pt>
                      <c:pt idx="284">
                        <c:v>1232</c:v>
                      </c:pt>
                      <c:pt idx="285">
                        <c:v>#N/A</c:v>
                      </c:pt>
                      <c:pt idx="286">
                        <c:v>#N/A</c:v>
                      </c:pt>
                      <c:pt idx="287">
                        <c:v>#N/A</c:v>
                      </c:pt>
                      <c:pt idx="288">
                        <c:v>#N/A</c:v>
                      </c:pt>
                      <c:pt idx="289">
                        <c:v>#N/A</c:v>
                      </c:pt>
                      <c:pt idx="290">
                        <c:v>#N/A</c:v>
                      </c:pt>
                      <c:pt idx="291">
                        <c:v>1226.5999999999999</c:v>
                      </c:pt>
                      <c:pt idx="292">
                        <c:v>#N/A</c:v>
                      </c:pt>
                      <c:pt idx="293">
                        <c:v>#N/A</c:v>
                      </c:pt>
                      <c:pt idx="294">
                        <c:v>#N/A</c:v>
                      </c:pt>
                      <c:pt idx="295">
                        <c:v>#N/A</c:v>
                      </c:pt>
                      <c:pt idx="296">
                        <c:v>#N/A</c:v>
                      </c:pt>
                      <c:pt idx="297">
                        <c:v>#N/A</c:v>
                      </c:pt>
                      <c:pt idx="298">
                        <c:v>1199.2</c:v>
                      </c:pt>
                      <c:pt idx="299">
                        <c:v>#N/A</c:v>
                      </c:pt>
                      <c:pt idx="300">
                        <c:v>#N/A</c:v>
                      </c:pt>
                      <c:pt idx="301">
                        <c:v>#N/A</c:v>
                      </c:pt>
                      <c:pt idx="302">
                        <c:v>#N/A</c:v>
                      </c:pt>
                      <c:pt idx="303">
                        <c:v>#N/A</c:v>
                      </c:pt>
                      <c:pt idx="304">
                        <c:v>#N/A</c:v>
                      </c:pt>
                      <c:pt idx="305">
                        <c:v>1194.4000000000001</c:v>
                      </c:pt>
                      <c:pt idx="306">
                        <c:v>#N/A</c:v>
                      </c:pt>
                      <c:pt idx="307">
                        <c:v>#N/A</c:v>
                      </c:pt>
                      <c:pt idx="308">
                        <c:v>#N/A</c:v>
                      </c:pt>
                      <c:pt idx="309">
                        <c:v>#N/A</c:v>
                      </c:pt>
                      <c:pt idx="310">
                        <c:v>#N/A</c:v>
                      </c:pt>
                      <c:pt idx="311">
                        <c:v>#N/A</c:v>
                      </c:pt>
                      <c:pt idx="312">
                        <c:v>1143.2</c:v>
                      </c:pt>
                      <c:pt idx="313">
                        <c:v>#N/A</c:v>
                      </c:pt>
                      <c:pt idx="314">
                        <c:v>#N/A</c:v>
                      </c:pt>
                      <c:pt idx="315">
                        <c:v>#N/A</c:v>
                      </c:pt>
                      <c:pt idx="316">
                        <c:v>#N/A</c:v>
                      </c:pt>
                      <c:pt idx="317">
                        <c:v>#N/A</c:v>
                      </c:pt>
                      <c:pt idx="318">
                        <c:v>#N/A</c:v>
                      </c:pt>
                      <c:pt idx="319">
                        <c:v>1143.2</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846</c:v>
                      </c:pt>
                      <c:pt idx="334">
                        <c:v>#N/A</c:v>
                      </c:pt>
                      <c:pt idx="335">
                        <c:v>#N/A</c:v>
                      </c:pt>
                      <c:pt idx="336">
                        <c:v>#N/A</c:v>
                      </c:pt>
                      <c:pt idx="337">
                        <c:v>#N/A</c:v>
                      </c:pt>
                      <c:pt idx="338">
                        <c:v>#N/A</c:v>
                      </c:pt>
                      <c:pt idx="339">
                        <c:v>#N/A</c:v>
                      </c:pt>
                      <c:pt idx="340">
                        <c:v>824.6</c:v>
                      </c:pt>
                      <c:pt idx="341">
                        <c:v>#N/A</c:v>
                      </c:pt>
                      <c:pt idx="342">
                        <c:v>#N/A</c:v>
                      </c:pt>
                      <c:pt idx="343">
                        <c:v>#N/A</c:v>
                      </c:pt>
                      <c:pt idx="344">
                        <c:v>#N/A</c:v>
                      </c:pt>
                      <c:pt idx="345">
                        <c:v>#N/A</c:v>
                      </c:pt>
                      <c:pt idx="346">
                        <c:v>#N/A</c:v>
                      </c:pt>
                      <c:pt idx="347">
                        <c:v>819.6</c:v>
                      </c:pt>
                      <c:pt idx="348">
                        <c:v>#N/A</c:v>
                      </c:pt>
                      <c:pt idx="349">
                        <c:v>#N/A</c:v>
                      </c:pt>
                      <c:pt idx="350">
                        <c:v>#N/A</c:v>
                      </c:pt>
                      <c:pt idx="351">
                        <c:v>#N/A</c:v>
                      </c:pt>
                      <c:pt idx="352">
                        <c:v>#N/A</c:v>
                      </c:pt>
                      <c:pt idx="353">
                        <c:v>#N/A</c:v>
                      </c:pt>
                      <c:pt idx="354">
                        <c:v>821.8</c:v>
                      </c:pt>
                      <c:pt idx="355">
                        <c:v>#N/A</c:v>
                      </c:pt>
                      <c:pt idx="356">
                        <c:v>#N/A</c:v>
                      </c:pt>
                      <c:pt idx="357">
                        <c:v>#N/A</c:v>
                      </c:pt>
                      <c:pt idx="358">
                        <c:v>#N/A</c:v>
                      </c:pt>
                      <c:pt idx="359">
                        <c:v>#N/A</c:v>
                      </c:pt>
                      <c:pt idx="360">
                        <c:v>#N/A</c:v>
                      </c:pt>
                      <c:pt idx="361">
                        <c:v>821.8</c:v>
                      </c:pt>
                      <c:pt idx="362">
                        <c:v>#N/A</c:v>
                      </c:pt>
                      <c:pt idx="363">
                        <c:v>#N/A</c:v>
                      </c:pt>
                      <c:pt idx="364">
                        <c:v>#N/A</c:v>
                      </c:pt>
                    </c:numCache>
                  </c:numRef>
                </c:val>
                <c:smooth val="0"/>
                <c:extLst>
                  <c:ext xmlns:c16="http://schemas.microsoft.com/office/drawing/2014/chart" uri="{C3380CC4-5D6E-409C-BE32-E72D297353CC}">
                    <c16:uniqueId val="{00000005-AA43-42B7-9158-8F88E143EFBC}"/>
                  </c:ext>
                </c:extLst>
              </c15:ser>
            </c15:filteredLineSeries>
          </c:ext>
        </c:extLst>
      </c:lineChart>
      <c:dateAx>
        <c:axId val="11830743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83713099"/>
        <c:crosses val="autoZero"/>
        <c:auto val="1"/>
        <c:lblOffset val="100"/>
        <c:baseTimeUnit val="days"/>
      </c:dateAx>
      <c:valAx>
        <c:axId val="4837130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18307439"/>
        <c:crosses val="autoZero"/>
        <c:crossBetween val="between"/>
      </c:valAx>
      <c:spPr>
        <a:noFill/>
        <a:ln>
          <a:noFill/>
        </a:ln>
        <a:effectLst/>
      </c:spPr>
    </c:plotArea>
    <c:legend>
      <c:legendPos val="b"/>
      <c:layout>
        <c:manualLayout>
          <c:xMode val="edge"/>
          <c:yMode val="edge"/>
          <c:x val="0.104103207310518"/>
          <c:y val="0.8966930855424980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华东浮法玻璃厂库库存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玻璃月度周度图表!$BH$17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玻璃月度周度图表!$BC$18:$BC$382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玻璃月度周度图表!$BH$18:$BH$382</c:f>
              <c:numCache>
                <c:formatCode>0.00_ </c:formatCode>
                <c:ptCount val="365"/>
                <c:pt idx="0">
                  <c:v>#N/A</c:v>
                </c:pt>
                <c:pt idx="1">
                  <c:v>#N/A</c:v>
                </c:pt>
                <c:pt idx="2">
                  <c:v>#N/A</c:v>
                </c:pt>
                <c:pt idx="3">
                  <c:v>#N/A</c:v>
                </c:pt>
                <c:pt idx="4">
                  <c:v>#N/A</c:v>
                </c:pt>
                <c:pt idx="5">
                  <c:v>#N/A</c:v>
                </c:pt>
                <c:pt idx="6">
                  <c:v>381.5</c:v>
                </c:pt>
                <c:pt idx="7">
                  <c:v>#N/A</c:v>
                </c:pt>
                <c:pt idx="8">
                  <c:v>#N/A</c:v>
                </c:pt>
                <c:pt idx="9">
                  <c:v>#N/A</c:v>
                </c:pt>
                <c:pt idx="10">
                  <c:v>#N/A</c:v>
                </c:pt>
                <c:pt idx="11">
                  <c:v>#N/A</c:v>
                </c:pt>
                <c:pt idx="12">
                  <c:v>#N/A</c:v>
                </c:pt>
                <c:pt idx="13">
                  <c:v>417.2</c:v>
                </c:pt>
                <c:pt idx="14">
                  <c:v>#N/A</c:v>
                </c:pt>
                <c:pt idx="15">
                  <c:v>#N/A</c:v>
                </c:pt>
                <c:pt idx="16">
                  <c:v>#N/A</c:v>
                </c:pt>
                <c:pt idx="17">
                  <c:v>#N/A</c:v>
                </c:pt>
                <c:pt idx="18">
                  <c:v>#N/A</c:v>
                </c:pt>
                <c:pt idx="19">
                  <c:v>#N/A</c:v>
                </c:pt>
                <c:pt idx="20">
                  <c:v>437</c:v>
                </c:pt>
                <c:pt idx="21">
                  <c:v>#N/A</c:v>
                </c:pt>
                <c:pt idx="22">
                  <c:v>#N/A</c:v>
                </c:pt>
                <c:pt idx="23">
                  <c:v>#N/A</c:v>
                </c:pt>
                <c:pt idx="24">
                  <c:v>#N/A</c:v>
                </c:pt>
                <c:pt idx="25">
                  <c:v>#N/A</c:v>
                </c:pt>
                <c:pt idx="26">
                  <c:v>#N/A</c:v>
                </c:pt>
                <c:pt idx="27">
                  <c:v>493.8</c:v>
                </c:pt>
                <c:pt idx="28">
                  <c:v>#N/A</c:v>
                </c:pt>
                <c:pt idx="29">
                  <c:v>#N/A</c:v>
                </c:pt>
                <c:pt idx="30">
                  <c:v>#N/A</c:v>
                </c:pt>
                <c:pt idx="31">
                  <c:v>#N/A</c:v>
                </c:pt>
                <c:pt idx="32">
                  <c:v>#N/A</c:v>
                </c:pt>
                <c:pt idx="33">
                  <c:v>#N/A</c:v>
                </c:pt>
                <c:pt idx="34">
                  <c:v>519.4</c:v>
                </c:pt>
                <c:pt idx="35">
                  <c:v>#N/A</c:v>
                </c:pt>
                <c:pt idx="36">
                  <c:v>#N/A</c:v>
                </c:pt>
                <c:pt idx="37">
                  <c:v>#N/A</c:v>
                </c:pt>
                <c:pt idx="38">
                  <c:v>#N/A</c:v>
                </c:pt>
                <c:pt idx="39">
                  <c:v>#N/A</c:v>
                </c:pt>
                <c:pt idx="40">
                  <c:v>#N/A</c:v>
                </c:pt>
                <c:pt idx="41">
                  <c:v>607.9</c:v>
                </c:pt>
                <c:pt idx="42">
                  <c:v>#N/A</c:v>
                </c:pt>
                <c:pt idx="43">
                  <c:v>#N/A</c:v>
                </c:pt>
                <c:pt idx="44">
                  <c:v>#N/A</c:v>
                </c:pt>
                <c:pt idx="45">
                  <c:v>#N/A</c:v>
                </c:pt>
                <c:pt idx="46">
                  <c:v>#N/A</c:v>
                </c:pt>
                <c:pt idx="47">
                  <c:v>#N/A</c:v>
                </c:pt>
                <c:pt idx="48">
                  <c:v>717.4</c:v>
                </c:pt>
                <c:pt idx="49">
                  <c:v>#N/A</c:v>
                </c:pt>
                <c:pt idx="50">
                  <c:v>#N/A</c:v>
                </c:pt>
                <c:pt idx="51">
                  <c:v>#N/A</c:v>
                </c:pt>
                <c:pt idx="52">
                  <c:v>#N/A</c:v>
                </c:pt>
                <c:pt idx="53">
                  <c:v>#N/A</c:v>
                </c:pt>
                <c:pt idx="54">
                  <c:v>#N/A</c:v>
                </c:pt>
                <c:pt idx="55">
                  <c:v>799.4</c:v>
                </c:pt>
                <c:pt idx="56">
                  <c:v>#N/A</c:v>
                </c:pt>
                <c:pt idx="57">
                  <c:v>#N/A</c:v>
                </c:pt>
                <c:pt idx="58">
                  <c:v>#N/A</c:v>
                </c:pt>
                <c:pt idx="59">
                  <c:v>#N/A</c:v>
                </c:pt>
                <c:pt idx="60">
                  <c:v>#N/A</c:v>
                </c:pt>
                <c:pt idx="61">
                  <c:v>#N/A</c:v>
                </c:pt>
                <c:pt idx="62">
                  <c:v>849.9</c:v>
                </c:pt>
                <c:pt idx="63">
                  <c:v>#N/A</c:v>
                </c:pt>
                <c:pt idx="64">
                  <c:v>#N/A</c:v>
                </c:pt>
                <c:pt idx="65">
                  <c:v>#N/A</c:v>
                </c:pt>
                <c:pt idx="66">
                  <c:v>#N/A</c:v>
                </c:pt>
                <c:pt idx="67">
                  <c:v>#N/A</c:v>
                </c:pt>
                <c:pt idx="68">
                  <c:v>#N/A</c:v>
                </c:pt>
                <c:pt idx="69">
                  <c:v>900</c:v>
                </c:pt>
                <c:pt idx="70">
                  <c:v>#N/A</c:v>
                </c:pt>
                <c:pt idx="71">
                  <c:v>#N/A</c:v>
                </c:pt>
                <c:pt idx="72">
                  <c:v>#N/A</c:v>
                </c:pt>
                <c:pt idx="73">
                  <c:v>#N/A</c:v>
                </c:pt>
                <c:pt idx="74">
                  <c:v>#N/A</c:v>
                </c:pt>
                <c:pt idx="75">
                  <c:v>#N/A</c:v>
                </c:pt>
                <c:pt idx="76">
                  <c:v>930</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901.8</c:v>
                </c:pt>
                <c:pt idx="91">
                  <c:v>#N/A</c:v>
                </c:pt>
                <c:pt idx="92">
                  <c:v>#N/A</c:v>
                </c:pt>
                <c:pt idx="93">
                  <c:v>#N/A</c:v>
                </c:pt>
                <c:pt idx="94">
                  <c:v>#N/A</c:v>
                </c:pt>
                <c:pt idx="95">
                  <c:v>#N/A</c:v>
                </c:pt>
                <c:pt idx="96">
                  <c:v>#N/A</c:v>
                </c:pt>
                <c:pt idx="97">
                  <c:v>923.7</c:v>
                </c:pt>
                <c:pt idx="98">
                  <c:v>#N/A</c:v>
                </c:pt>
                <c:pt idx="99">
                  <c:v>#N/A</c:v>
                </c:pt>
                <c:pt idx="100">
                  <c:v>#N/A</c:v>
                </c:pt>
                <c:pt idx="101">
                  <c:v>#N/A</c:v>
                </c:pt>
                <c:pt idx="102">
                  <c:v>#N/A</c:v>
                </c:pt>
                <c:pt idx="103">
                  <c:v>#N/A</c:v>
                </c:pt>
                <c:pt idx="104">
                  <c:v>895.8</c:v>
                </c:pt>
                <c:pt idx="105">
                  <c:v>#N/A</c:v>
                </c:pt>
                <c:pt idx="106">
                  <c:v>#N/A</c:v>
                </c:pt>
                <c:pt idx="107">
                  <c:v>#N/A</c:v>
                </c:pt>
                <c:pt idx="108">
                  <c:v>#N/A</c:v>
                </c:pt>
                <c:pt idx="109">
                  <c:v>#N/A</c:v>
                </c:pt>
                <c:pt idx="110">
                  <c:v>#N/A</c:v>
                </c:pt>
                <c:pt idx="111">
                  <c:v>842.1</c:v>
                </c:pt>
                <c:pt idx="112">
                  <c:v>#N/A</c:v>
                </c:pt>
                <c:pt idx="113">
                  <c:v>#N/A</c:v>
                </c:pt>
                <c:pt idx="114">
                  <c:v>#N/A</c:v>
                </c:pt>
                <c:pt idx="115">
                  <c:v>#N/A</c:v>
                </c:pt>
                <c:pt idx="116">
                  <c:v>#N/A</c:v>
                </c:pt>
                <c:pt idx="117">
                  <c:v>#N/A</c:v>
                </c:pt>
                <c:pt idx="118">
                  <c:v>814.4</c:v>
                </c:pt>
                <c:pt idx="119">
                  <c:v>#N/A</c:v>
                </c:pt>
                <c:pt idx="120">
                  <c:v>#N/A</c:v>
                </c:pt>
                <c:pt idx="121">
                  <c:v>#N/A</c:v>
                </c:pt>
                <c:pt idx="122">
                  <c:v>#N/A</c:v>
                </c:pt>
                <c:pt idx="123">
                  <c:v>#N/A</c:v>
                </c:pt>
                <c:pt idx="124">
                  <c:v>#N/A</c:v>
                </c:pt>
                <c:pt idx="125">
                  <c:v>792</c:v>
                </c:pt>
                <c:pt idx="126">
                  <c:v>#N/A</c:v>
                </c:pt>
                <c:pt idx="127">
                  <c:v>#N/A</c:v>
                </c:pt>
                <c:pt idx="128">
                  <c:v>#N/A</c:v>
                </c:pt>
                <c:pt idx="129">
                  <c:v>#N/A</c:v>
                </c:pt>
                <c:pt idx="130">
                  <c:v>#N/A</c:v>
                </c:pt>
                <c:pt idx="131">
                  <c:v>#N/A</c:v>
                </c:pt>
                <c:pt idx="132">
                  <c:v>786.63</c:v>
                </c:pt>
                <c:pt idx="133">
                  <c:v>#N/A</c:v>
                </c:pt>
                <c:pt idx="134">
                  <c:v>#N/A</c:v>
                </c:pt>
                <c:pt idx="135">
                  <c:v>#N/A</c:v>
                </c:pt>
                <c:pt idx="136">
                  <c:v>#N/A</c:v>
                </c:pt>
                <c:pt idx="137">
                  <c:v>#N/A</c:v>
                </c:pt>
                <c:pt idx="138">
                  <c:v>#N/A</c:v>
                </c:pt>
                <c:pt idx="139">
                  <c:v>861</c:v>
                </c:pt>
                <c:pt idx="140">
                  <c:v>#N/A</c:v>
                </c:pt>
                <c:pt idx="141">
                  <c:v>#N/A</c:v>
                </c:pt>
                <c:pt idx="142">
                  <c:v>#N/A</c:v>
                </c:pt>
                <c:pt idx="143">
                  <c:v>#N/A</c:v>
                </c:pt>
                <c:pt idx="144">
                  <c:v>#N/A</c:v>
                </c:pt>
                <c:pt idx="145">
                  <c:v>#N/A</c:v>
                </c:pt>
                <c:pt idx="146">
                  <c:v>1007.5</c:v>
                </c:pt>
                <c:pt idx="147">
                  <c:v>#N/A</c:v>
                </c:pt>
                <c:pt idx="148">
                  <c:v>#N/A</c:v>
                </c:pt>
                <c:pt idx="149">
                  <c:v>#N/A</c:v>
                </c:pt>
                <c:pt idx="150">
                  <c:v>#N/A</c:v>
                </c:pt>
                <c:pt idx="151">
                  <c:v>#N/A</c:v>
                </c:pt>
                <c:pt idx="152">
                  <c:v>#N/A</c:v>
                </c:pt>
                <c:pt idx="153">
                  <c:v>1143.75</c:v>
                </c:pt>
                <c:pt idx="154">
                  <c:v>#N/A</c:v>
                </c:pt>
                <c:pt idx="155">
                  <c:v>#N/A</c:v>
                </c:pt>
                <c:pt idx="156">
                  <c:v>#N/A</c:v>
                </c:pt>
                <c:pt idx="157">
                  <c:v>#N/A</c:v>
                </c:pt>
                <c:pt idx="158">
                  <c:v>#N/A</c:v>
                </c:pt>
                <c:pt idx="159">
                  <c:v>#N/A</c:v>
                </c:pt>
                <c:pt idx="160">
                  <c:v>1246</c:v>
                </c:pt>
                <c:pt idx="161">
                  <c:v>#N/A</c:v>
                </c:pt>
                <c:pt idx="162">
                  <c:v>#N/A</c:v>
                </c:pt>
                <c:pt idx="163">
                  <c:v>#N/A</c:v>
                </c:pt>
                <c:pt idx="164">
                  <c:v>#N/A</c:v>
                </c:pt>
                <c:pt idx="165">
                  <c:v>#N/A</c:v>
                </c:pt>
                <c:pt idx="166">
                  <c:v>#N/A</c:v>
                </c:pt>
                <c:pt idx="167">
                  <c:v>1285.8</c:v>
                </c:pt>
                <c:pt idx="168">
                  <c:v>#N/A</c:v>
                </c:pt>
                <c:pt idx="169">
                  <c:v>#N/A</c:v>
                </c:pt>
                <c:pt idx="170">
                  <c:v>#N/A</c:v>
                </c:pt>
                <c:pt idx="171">
                  <c:v>#N/A</c:v>
                </c:pt>
                <c:pt idx="172">
                  <c:v>#N/A</c:v>
                </c:pt>
                <c:pt idx="173">
                  <c:v>#N/A</c:v>
                </c:pt>
                <c:pt idx="174">
                  <c:v>1346.5</c:v>
                </c:pt>
                <c:pt idx="175">
                  <c:v>#N/A</c:v>
                </c:pt>
                <c:pt idx="176">
                  <c:v>#N/A</c:v>
                </c:pt>
                <c:pt idx="177">
                  <c:v>#N/A</c:v>
                </c:pt>
                <c:pt idx="178">
                  <c:v>#N/A</c:v>
                </c:pt>
                <c:pt idx="179">
                  <c:v>#N/A</c:v>
                </c:pt>
                <c:pt idx="180">
                  <c:v>#N/A</c:v>
                </c:pt>
                <c:pt idx="181">
                  <c:v>1372.2</c:v>
                </c:pt>
                <c:pt idx="182">
                  <c:v>#N/A</c:v>
                </c:pt>
                <c:pt idx="183">
                  <c:v>#N/A</c:v>
                </c:pt>
                <c:pt idx="184">
                  <c:v>#N/A</c:v>
                </c:pt>
                <c:pt idx="185">
                  <c:v>#N/A</c:v>
                </c:pt>
                <c:pt idx="186">
                  <c:v>#N/A</c:v>
                </c:pt>
                <c:pt idx="187">
                  <c:v>#N/A</c:v>
                </c:pt>
                <c:pt idx="188">
                  <c:v>1414</c:v>
                </c:pt>
                <c:pt idx="189">
                  <c:v>#N/A</c:v>
                </c:pt>
                <c:pt idx="190">
                  <c:v>#N/A</c:v>
                </c:pt>
                <c:pt idx="191">
                  <c:v>#N/A</c:v>
                </c:pt>
                <c:pt idx="192">
                  <c:v>#N/A</c:v>
                </c:pt>
                <c:pt idx="193">
                  <c:v>#N/A</c:v>
                </c:pt>
                <c:pt idx="194">
                  <c:v>#N/A</c:v>
                </c:pt>
                <c:pt idx="195">
                  <c:v>1429.6</c:v>
                </c:pt>
                <c:pt idx="196">
                  <c:v>#N/A</c:v>
                </c:pt>
                <c:pt idx="197">
                  <c:v>#N/A</c:v>
                </c:pt>
                <c:pt idx="198">
                  <c:v>#N/A</c:v>
                </c:pt>
                <c:pt idx="199">
                  <c:v>#N/A</c:v>
                </c:pt>
                <c:pt idx="200">
                  <c:v>#N/A</c:v>
                </c:pt>
                <c:pt idx="201">
                  <c:v>#N/A</c:v>
                </c:pt>
                <c:pt idx="202">
                  <c:v>1489.3</c:v>
                </c:pt>
                <c:pt idx="203">
                  <c:v>#N/A</c:v>
                </c:pt>
                <c:pt idx="204">
                  <c:v>#N/A</c:v>
                </c:pt>
                <c:pt idx="205">
                  <c:v>#N/A</c:v>
                </c:pt>
                <c:pt idx="206">
                  <c:v>#N/A</c:v>
                </c:pt>
                <c:pt idx="207">
                  <c:v>#N/A</c:v>
                </c:pt>
                <c:pt idx="208">
                  <c:v>#N/A</c:v>
                </c:pt>
                <c:pt idx="209">
                  <c:v>1542.8</c:v>
                </c:pt>
                <c:pt idx="210">
                  <c:v>#N/A</c:v>
                </c:pt>
                <c:pt idx="211">
                  <c:v>#N/A</c:v>
                </c:pt>
                <c:pt idx="212">
                  <c:v>#N/A</c:v>
                </c:pt>
                <c:pt idx="213">
                  <c:v>#N/A</c:v>
                </c:pt>
                <c:pt idx="214">
                  <c:v>#N/A</c:v>
                </c:pt>
                <c:pt idx="215">
                  <c:v>#N/A</c:v>
                </c:pt>
                <c:pt idx="216">
                  <c:v>1597.5</c:v>
                </c:pt>
                <c:pt idx="217">
                  <c:v>#N/A</c:v>
                </c:pt>
                <c:pt idx="218">
                  <c:v>#N/A</c:v>
                </c:pt>
                <c:pt idx="219">
                  <c:v>#N/A</c:v>
                </c:pt>
                <c:pt idx="220">
                  <c:v>#N/A</c:v>
                </c:pt>
                <c:pt idx="221">
                  <c:v>#N/A</c:v>
                </c:pt>
                <c:pt idx="222">
                  <c:v>#N/A</c:v>
                </c:pt>
                <c:pt idx="223">
                  <c:v>1686</c:v>
                </c:pt>
                <c:pt idx="224">
                  <c:v>#N/A</c:v>
                </c:pt>
                <c:pt idx="225">
                  <c:v>#N/A</c:v>
                </c:pt>
                <c:pt idx="226">
                  <c:v>#N/A</c:v>
                </c:pt>
                <c:pt idx="227">
                  <c:v>#N/A</c:v>
                </c:pt>
                <c:pt idx="228">
                  <c:v>#N/A</c:v>
                </c:pt>
                <c:pt idx="229">
                  <c:v>#N/A</c:v>
                </c:pt>
                <c:pt idx="230">
                  <c:v>1898.7</c:v>
                </c:pt>
                <c:pt idx="231">
                  <c:v>#N/A</c:v>
                </c:pt>
                <c:pt idx="232">
                  <c:v>#N/A</c:v>
                </c:pt>
                <c:pt idx="233">
                  <c:v>#N/A</c:v>
                </c:pt>
                <c:pt idx="234">
                  <c:v>#N/A</c:v>
                </c:pt>
                <c:pt idx="235">
                  <c:v>#N/A</c:v>
                </c:pt>
                <c:pt idx="236">
                  <c:v>#N/A</c:v>
                </c:pt>
                <c:pt idx="237">
                  <c:v>2037</c:v>
                </c:pt>
                <c:pt idx="238">
                  <c:v>#N/A</c:v>
                </c:pt>
                <c:pt idx="239">
                  <c:v>#N/A</c:v>
                </c:pt>
                <c:pt idx="240">
                  <c:v>#N/A</c:v>
                </c:pt>
                <c:pt idx="241">
                  <c:v>#N/A</c:v>
                </c:pt>
                <c:pt idx="242">
                  <c:v>#N/A</c:v>
                </c:pt>
                <c:pt idx="243">
                  <c:v>#N/A</c:v>
                </c:pt>
                <c:pt idx="244">
                  <c:v>2243.8000000000002</c:v>
                </c:pt>
                <c:pt idx="245">
                  <c:v>#N/A</c:v>
                </c:pt>
                <c:pt idx="246">
                  <c:v>#N/A</c:v>
                </c:pt>
                <c:pt idx="247">
                  <c:v>#N/A</c:v>
                </c:pt>
                <c:pt idx="248">
                  <c:v>#N/A</c:v>
                </c:pt>
                <c:pt idx="249">
                  <c:v>#N/A</c:v>
                </c:pt>
                <c:pt idx="250">
                  <c:v>#N/A</c:v>
                </c:pt>
                <c:pt idx="251">
                  <c:v>2378</c:v>
                </c:pt>
                <c:pt idx="252">
                  <c:v>#N/A</c:v>
                </c:pt>
                <c:pt idx="253">
                  <c:v>#N/A</c:v>
                </c:pt>
                <c:pt idx="254">
                  <c:v>#N/A</c:v>
                </c:pt>
                <c:pt idx="255">
                  <c:v>#N/A</c:v>
                </c:pt>
                <c:pt idx="256">
                  <c:v>#N/A</c:v>
                </c:pt>
                <c:pt idx="257">
                  <c:v>#N/A</c:v>
                </c:pt>
                <c:pt idx="258">
                  <c:v>2336.6</c:v>
                </c:pt>
                <c:pt idx="259">
                  <c:v>#N/A</c:v>
                </c:pt>
                <c:pt idx="260">
                  <c:v>#N/A</c:v>
                </c:pt>
                <c:pt idx="261">
                  <c:v>#N/A</c:v>
                </c:pt>
                <c:pt idx="262">
                  <c:v>#N/A</c:v>
                </c:pt>
                <c:pt idx="263">
                  <c:v>#N/A</c:v>
                </c:pt>
                <c:pt idx="264">
                  <c:v>#N/A</c:v>
                </c:pt>
                <c:pt idx="265">
                  <c:v>2313.6999999999998</c:v>
                </c:pt>
                <c:pt idx="266">
                  <c:v>#N/A</c:v>
                </c:pt>
                <c:pt idx="267">
                  <c:v>#N/A</c:v>
                </c:pt>
                <c:pt idx="268">
                  <c:v>#N/A</c:v>
                </c:pt>
                <c:pt idx="269">
                  <c:v>#N/A</c:v>
                </c:pt>
                <c:pt idx="270">
                  <c:v>#N/A</c:v>
                </c:pt>
                <c:pt idx="271">
                  <c:v>#N/A</c:v>
                </c:pt>
                <c:pt idx="272">
                  <c:v>2276.6</c:v>
                </c:pt>
                <c:pt idx="273">
                  <c:v>#N/A</c:v>
                </c:pt>
                <c:pt idx="274">
                  <c:v>#N/A</c:v>
                </c:pt>
                <c:pt idx="275">
                  <c:v>#N/A</c:v>
                </c:pt>
                <c:pt idx="276">
                  <c:v>#N/A</c:v>
                </c:pt>
                <c:pt idx="277">
                  <c:v>#N/A</c:v>
                </c:pt>
                <c:pt idx="278">
                  <c:v>#N/A</c:v>
                </c:pt>
                <c:pt idx="279">
                  <c:v>2247</c:v>
                </c:pt>
                <c:pt idx="280">
                  <c:v>#N/A</c:v>
                </c:pt>
                <c:pt idx="281">
                  <c:v>#N/A</c:v>
                </c:pt>
                <c:pt idx="282">
                  <c:v>#N/A</c:v>
                </c:pt>
                <c:pt idx="283">
                  <c:v>#N/A</c:v>
                </c:pt>
                <c:pt idx="284">
                  <c:v>#N/A</c:v>
                </c:pt>
                <c:pt idx="285">
                  <c:v>#N/A</c:v>
                </c:pt>
                <c:pt idx="286">
                  <c:v>2189</c:v>
                </c:pt>
                <c:pt idx="287">
                  <c:v>#N/A</c:v>
                </c:pt>
                <c:pt idx="288">
                  <c:v>#N/A</c:v>
                </c:pt>
                <c:pt idx="289">
                  <c:v>#N/A</c:v>
                </c:pt>
                <c:pt idx="290">
                  <c:v>#N/A</c:v>
                </c:pt>
                <c:pt idx="291">
                  <c:v>#N/A</c:v>
                </c:pt>
                <c:pt idx="292">
                  <c:v>#N/A</c:v>
                </c:pt>
                <c:pt idx="293">
                  <c:v>2123</c:v>
                </c:pt>
                <c:pt idx="294">
                  <c:v>#N/A</c:v>
                </c:pt>
                <c:pt idx="295">
                  <c:v>#N/A</c:v>
                </c:pt>
                <c:pt idx="296">
                  <c:v>#N/A</c:v>
                </c:pt>
                <c:pt idx="297">
                  <c:v>#N/A</c:v>
                </c:pt>
                <c:pt idx="298">
                  <c:v>#N/A</c:v>
                </c:pt>
                <c:pt idx="299">
                  <c:v>#N/A</c:v>
                </c:pt>
                <c:pt idx="300">
                  <c:v>2050</c:v>
                </c:pt>
                <c:pt idx="301">
                  <c:v>#N/A</c:v>
                </c:pt>
                <c:pt idx="302">
                  <c:v>#N/A</c:v>
                </c:pt>
                <c:pt idx="303">
                  <c:v>#N/A</c:v>
                </c:pt>
                <c:pt idx="304">
                  <c:v>#N/A</c:v>
                </c:pt>
                <c:pt idx="305">
                  <c:v>#N/A</c:v>
                </c:pt>
                <c:pt idx="306">
                  <c:v>1907.7</c:v>
                </c:pt>
                <c:pt idx="307">
                  <c:v>#N/A</c:v>
                </c:pt>
                <c:pt idx="308">
                  <c:v>#N/A</c:v>
                </c:pt>
                <c:pt idx="309">
                  <c:v>#N/A</c:v>
                </c:pt>
                <c:pt idx="310">
                  <c:v>#N/A</c:v>
                </c:pt>
                <c:pt idx="311">
                  <c:v>#N/A</c:v>
                </c:pt>
                <c:pt idx="312">
                  <c:v>#N/A</c:v>
                </c:pt>
                <c:pt idx="313">
                  <c:v>1760.8</c:v>
                </c:pt>
                <c:pt idx="314">
                  <c:v>#N/A</c:v>
                </c:pt>
                <c:pt idx="315">
                  <c:v>#N/A</c:v>
                </c:pt>
                <c:pt idx="316">
                  <c:v>#N/A</c:v>
                </c:pt>
                <c:pt idx="317">
                  <c:v>#N/A</c:v>
                </c:pt>
                <c:pt idx="318">
                  <c:v>#N/A</c:v>
                </c:pt>
                <c:pt idx="319">
                  <c:v>#N/A</c:v>
                </c:pt>
                <c:pt idx="320">
                  <c:v>1569</c:v>
                </c:pt>
                <c:pt idx="321">
                  <c:v>#N/A</c:v>
                </c:pt>
                <c:pt idx="322">
                  <c:v>#N/A</c:v>
                </c:pt>
                <c:pt idx="323">
                  <c:v>#N/A</c:v>
                </c:pt>
                <c:pt idx="324">
                  <c:v>#N/A</c:v>
                </c:pt>
                <c:pt idx="325">
                  <c:v>#N/A</c:v>
                </c:pt>
                <c:pt idx="326">
                  <c:v>#N/A</c:v>
                </c:pt>
                <c:pt idx="327">
                  <c:v>1337</c:v>
                </c:pt>
                <c:pt idx="328">
                  <c:v>#N/A</c:v>
                </c:pt>
                <c:pt idx="329">
                  <c:v>#N/A</c:v>
                </c:pt>
                <c:pt idx="330">
                  <c:v>#N/A</c:v>
                </c:pt>
                <c:pt idx="331">
                  <c:v>#N/A</c:v>
                </c:pt>
                <c:pt idx="332">
                  <c:v>#N/A</c:v>
                </c:pt>
                <c:pt idx="333">
                  <c:v>#N/A</c:v>
                </c:pt>
                <c:pt idx="334">
                  <c:v>1167</c:v>
                </c:pt>
                <c:pt idx="335">
                  <c:v>#N/A</c:v>
                </c:pt>
                <c:pt idx="336">
                  <c:v>#N/A</c:v>
                </c:pt>
                <c:pt idx="337">
                  <c:v>#N/A</c:v>
                </c:pt>
                <c:pt idx="338">
                  <c:v>#N/A</c:v>
                </c:pt>
                <c:pt idx="339">
                  <c:v>#N/A</c:v>
                </c:pt>
                <c:pt idx="340">
                  <c:v>#N/A</c:v>
                </c:pt>
                <c:pt idx="341">
                  <c:v>739.8</c:v>
                </c:pt>
                <c:pt idx="342">
                  <c:v>#N/A</c:v>
                </c:pt>
                <c:pt idx="343">
                  <c:v>#N/A</c:v>
                </c:pt>
                <c:pt idx="344">
                  <c:v>#N/A</c:v>
                </c:pt>
                <c:pt idx="345">
                  <c:v>#N/A</c:v>
                </c:pt>
                <c:pt idx="346">
                  <c:v>#N/A</c:v>
                </c:pt>
                <c:pt idx="347">
                  <c:v>#N/A</c:v>
                </c:pt>
                <c:pt idx="348">
                  <c:v>676.2</c:v>
                </c:pt>
                <c:pt idx="349">
                  <c:v>#N/A</c:v>
                </c:pt>
                <c:pt idx="350">
                  <c:v>#N/A</c:v>
                </c:pt>
                <c:pt idx="351">
                  <c:v>#N/A</c:v>
                </c:pt>
                <c:pt idx="352">
                  <c:v>#N/A</c:v>
                </c:pt>
                <c:pt idx="353">
                  <c:v>#N/A</c:v>
                </c:pt>
                <c:pt idx="354">
                  <c:v>#N/A</c:v>
                </c:pt>
                <c:pt idx="355">
                  <c:v>613.1</c:v>
                </c:pt>
                <c:pt idx="356">
                  <c:v>#N/A</c:v>
                </c:pt>
                <c:pt idx="357">
                  <c:v>#N/A</c:v>
                </c:pt>
                <c:pt idx="358">
                  <c:v>#N/A</c:v>
                </c:pt>
                <c:pt idx="359">
                  <c:v>#N/A</c:v>
                </c:pt>
                <c:pt idx="360">
                  <c:v>#N/A</c:v>
                </c:pt>
                <c:pt idx="361">
                  <c:v>#N/A</c:v>
                </c:pt>
                <c:pt idx="362">
                  <c:v>556.20000000000005</c:v>
                </c:pt>
                <c:pt idx="363">
                  <c:v>#N/A</c:v>
                </c:pt>
                <c:pt idx="364">
                  <c:v>#N/A</c:v>
                </c:pt>
              </c:numCache>
            </c:numRef>
          </c:val>
          <c:smooth val="0"/>
          <c:extLst>
            <c:ext xmlns:c16="http://schemas.microsoft.com/office/drawing/2014/chart" uri="{C3380CC4-5D6E-409C-BE32-E72D297353CC}">
              <c16:uniqueId val="{00000000-72AC-4765-9E54-616924D3859C}"/>
            </c:ext>
          </c:extLst>
        </c:ser>
        <c:ser>
          <c:idx val="2"/>
          <c:order val="2"/>
          <c:tx>
            <c:strRef>
              <c:f>玻璃月度周度图表!$BG$17</c:f>
              <c:strCache>
                <c:ptCount val="1"/>
                <c:pt idx="0">
                  <c:v>2021</c:v>
                </c:pt>
              </c:strCache>
            </c:strRef>
          </c:tx>
          <c:spPr>
            <a:ln w="28575" cap="rnd">
              <a:solidFill>
                <a:srgbClr val="9BBB59">
                  <a:lumMod val="50000"/>
                </a:srgbClr>
              </a:solidFill>
              <a:round/>
            </a:ln>
            <a:effectLst/>
          </c:spPr>
          <c:marker>
            <c:symbol val="none"/>
          </c:marker>
          <c:cat>
            <c:numRef>
              <c:f>玻璃月度周度图表!$BC$18:$BC$382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玻璃月度周度图表!$BG$18:$BG$382</c:f>
              <c:numCache>
                <c:formatCode>0.00_ </c:formatCode>
                <c:ptCount val="365"/>
                <c:pt idx="0">
                  <c:v>932.4</c:v>
                </c:pt>
                <c:pt idx="1">
                  <c:v>#N/A</c:v>
                </c:pt>
                <c:pt idx="2">
                  <c:v>#N/A</c:v>
                </c:pt>
                <c:pt idx="3">
                  <c:v>#N/A</c:v>
                </c:pt>
                <c:pt idx="4">
                  <c:v>#N/A</c:v>
                </c:pt>
                <c:pt idx="5">
                  <c:v>#N/A</c:v>
                </c:pt>
                <c:pt idx="6">
                  <c:v>#N/A</c:v>
                </c:pt>
                <c:pt idx="7">
                  <c:v>933</c:v>
                </c:pt>
                <c:pt idx="8">
                  <c:v>#N/A</c:v>
                </c:pt>
                <c:pt idx="9">
                  <c:v>#N/A</c:v>
                </c:pt>
                <c:pt idx="10">
                  <c:v>#N/A</c:v>
                </c:pt>
                <c:pt idx="11">
                  <c:v>#N/A</c:v>
                </c:pt>
                <c:pt idx="12">
                  <c:v>#N/A</c:v>
                </c:pt>
                <c:pt idx="13">
                  <c:v>#N/A</c:v>
                </c:pt>
                <c:pt idx="14">
                  <c:v>912.1</c:v>
                </c:pt>
                <c:pt idx="15">
                  <c:v>#N/A</c:v>
                </c:pt>
                <c:pt idx="16">
                  <c:v>#N/A</c:v>
                </c:pt>
                <c:pt idx="17">
                  <c:v>#N/A</c:v>
                </c:pt>
                <c:pt idx="18">
                  <c:v>#N/A</c:v>
                </c:pt>
                <c:pt idx="19">
                  <c:v>#N/A</c:v>
                </c:pt>
                <c:pt idx="20">
                  <c:v>#N/A</c:v>
                </c:pt>
                <c:pt idx="21">
                  <c:v>898.2</c:v>
                </c:pt>
                <c:pt idx="22">
                  <c:v>#N/A</c:v>
                </c:pt>
                <c:pt idx="23">
                  <c:v>#N/A</c:v>
                </c:pt>
                <c:pt idx="24">
                  <c:v>#N/A</c:v>
                </c:pt>
                <c:pt idx="25">
                  <c:v>#N/A</c:v>
                </c:pt>
                <c:pt idx="26">
                  <c:v>#N/A</c:v>
                </c:pt>
                <c:pt idx="27">
                  <c:v>#N/A</c:v>
                </c:pt>
                <c:pt idx="28">
                  <c:v>1003.3</c:v>
                </c:pt>
                <c:pt idx="29">
                  <c:v>#N/A</c:v>
                </c:pt>
                <c:pt idx="30">
                  <c:v>#N/A</c:v>
                </c:pt>
                <c:pt idx="31">
                  <c:v>#N/A</c:v>
                </c:pt>
                <c:pt idx="32">
                  <c:v>#N/A</c:v>
                </c:pt>
                <c:pt idx="33">
                  <c:v>#N/A</c:v>
                </c:pt>
                <c:pt idx="34">
                  <c:v>#N/A</c:v>
                </c:pt>
                <c:pt idx="35">
                  <c:v>1135.82</c:v>
                </c:pt>
                <c:pt idx="36">
                  <c:v>#N/A</c:v>
                </c:pt>
                <c:pt idx="37">
                  <c:v>#N/A</c:v>
                </c:pt>
                <c:pt idx="38">
                  <c:v>#N/A</c:v>
                </c:pt>
                <c:pt idx="39">
                  <c:v>#N/A</c:v>
                </c:pt>
                <c:pt idx="40">
                  <c:v>#N/A</c:v>
                </c:pt>
                <c:pt idx="41">
                  <c:v>#N/A</c:v>
                </c:pt>
                <c:pt idx="42">
                  <c:v>1220.8</c:v>
                </c:pt>
                <c:pt idx="43">
                  <c:v>#N/A</c:v>
                </c:pt>
                <c:pt idx="44">
                  <c:v>#N/A</c:v>
                </c:pt>
                <c:pt idx="45">
                  <c:v>#N/A</c:v>
                </c:pt>
                <c:pt idx="46">
                  <c:v>#N/A</c:v>
                </c:pt>
                <c:pt idx="47">
                  <c:v>#N/A</c:v>
                </c:pt>
                <c:pt idx="48">
                  <c:v>#N/A</c:v>
                </c:pt>
                <c:pt idx="49">
                  <c:v>1205</c:v>
                </c:pt>
                <c:pt idx="50">
                  <c:v>#N/A</c:v>
                </c:pt>
                <c:pt idx="51">
                  <c:v>#N/A</c:v>
                </c:pt>
                <c:pt idx="52">
                  <c:v>#N/A</c:v>
                </c:pt>
                <c:pt idx="53">
                  <c:v>#N/A</c:v>
                </c:pt>
                <c:pt idx="54">
                  <c:v>#N/A</c:v>
                </c:pt>
                <c:pt idx="55">
                  <c:v>#N/A</c:v>
                </c:pt>
                <c:pt idx="56">
                  <c:v>1206</c:v>
                </c:pt>
                <c:pt idx="57">
                  <c:v>#N/A</c:v>
                </c:pt>
                <c:pt idx="58">
                  <c:v>#N/A</c:v>
                </c:pt>
                <c:pt idx="59">
                  <c:v>#N/A</c:v>
                </c:pt>
                <c:pt idx="60">
                  <c:v>#N/A</c:v>
                </c:pt>
                <c:pt idx="61">
                  <c:v>#N/A</c:v>
                </c:pt>
                <c:pt idx="62">
                  <c:v>#N/A</c:v>
                </c:pt>
                <c:pt idx="63">
                  <c:v>1182.7</c:v>
                </c:pt>
                <c:pt idx="64">
                  <c:v>#N/A</c:v>
                </c:pt>
                <c:pt idx="65">
                  <c:v>#N/A</c:v>
                </c:pt>
                <c:pt idx="66">
                  <c:v>#N/A</c:v>
                </c:pt>
                <c:pt idx="67">
                  <c:v>#N/A</c:v>
                </c:pt>
                <c:pt idx="68">
                  <c:v>#N/A</c:v>
                </c:pt>
                <c:pt idx="69">
                  <c:v>#N/A</c:v>
                </c:pt>
                <c:pt idx="70">
                  <c:v>1141.93</c:v>
                </c:pt>
                <c:pt idx="71">
                  <c:v>#N/A</c:v>
                </c:pt>
                <c:pt idx="72">
                  <c:v>#N/A</c:v>
                </c:pt>
                <c:pt idx="73">
                  <c:v>#N/A</c:v>
                </c:pt>
                <c:pt idx="74">
                  <c:v>#N/A</c:v>
                </c:pt>
                <c:pt idx="75">
                  <c:v>#N/A</c:v>
                </c:pt>
                <c:pt idx="76">
                  <c:v>#N/A</c:v>
                </c:pt>
                <c:pt idx="77">
                  <c:v>1141.5899999999999</c:v>
                </c:pt>
                <c:pt idx="78">
                  <c:v>#N/A</c:v>
                </c:pt>
                <c:pt idx="79">
                  <c:v>#N/A</c:v>
                </c:pt>
                <c:pt idx="80">
                  <c:v>#N/A</c:v>
                </c:pt>
                <c:pt idx="81">
                  <c:v>#N/A</c:v>
                </c:pt>
                <c:pt idx="82">
                  <c:v>#N/A</c:v>
                </c:pt>
                <c:pt idx="83">
                  <c:v>#N/A</c:v>
                </c:pt>
                <c:pt idx="84">
                  <c:v>1183.5999999999999</c:v>
                </c:pt>
                <c:pt idx="85">
                  <c:v>#N/A</c:v>
                </c:pt>
                <c:pt idx="86">
                  <c:v>#N/A</c:v>
                </c:pt>
                <c:pt idx="87">
                  <c:v>#N/A</c:v>
                </c:pt>
                <c:pt idx="88">
                  <c:v>#N/A</c:v>
                </c:pt>
                <c:pt idx="89">
                  <c:v>#N/A</c:v>
                </c:pt>
                <c:pt idx="90">
                  <c:v>#N/A</c:v>
                </c:pt>
                <c:pt idx="91">
                  <c:v>1073.4000000000001</c:v>
                </c:pt>
                <c:pt idx="92">
                  <c:v>#N/A</c:v>
                </c:pt>
                <c:pt idx="93">
                  <c:v>#N/A</c:v>
                </c:pt>
                <c:pt idx="94">
                  <c:v>#N/A</c:v>
                </c:pt>
                <c:pt idx="95">
                  <c:v>#N/A</c:v>
                </c:pt>
                <c:pt idx="96">
                  <c:v>#N/A</c:v>
                </c:pt>
                <c:pt idx="97">
                  <c:v>#N/A</c:v>
                </c:pt>
                <c:pt idx="98">
                  <c:v>947.89</c:v>
                </c:pt>
                <c:pt idx="99">
                  <c:v>#N/A</c:v>
                </c:pt>
                <c:pt idx="100">
                  <c:v>#N/A</c:v>
                </c:pt>
                <c:pt idx="101">
                  <c:v>#N/A</c:v>
                </c:pt>
                <c:pt idx="102">
                  <c:v>#N/A</c:v>
                </c:pt>
                <c:pt idx="103">
                  <c:v>#N/A</c:v>
                </c:pt>
                <c:pt idx="104">
                  <c:v>#N/A</c:v>
                </c:pt>
                <c:pt idx="105">
                  <c:v>806.08</c:v>
                </c:pt>
                <c:pt idx="106">
                  <c:v>#N/A</c:v>
                </c:pt>
                <c:pt idx="107">
                  <c:v>#N/A</c:v>
                </c:pt>
                <c:pt idx="108">
                  <c:v>#N/A</c:v>
                </c:pt>
                <c:pt idx="109">
                  <c:v>#N/A</c:v>
                </c:pt>
                <c:pt idx="110">
                  <c:v>#N/A</c:v>
                </c:pt>
                <c:pt idx="111">
                  <c:v>#N/A</c:v>
                </c:pt>
                <c:pt idx="112">
                  <c:v>733.7</c:v>
                </c:pt>
                <c:pt idx="113">
                  <c:v>#N/A</c:v>
                </c:pt>
                <c:pt idx="114">
                  <c:v>#N/A</c:v>
                </c:pt>
                <c:pt idx="115">
                  <c:v>#N/A</c:v>
                </c:pt>
                <c:pt idx="116">
                  <c:v>#N/A</c:v>
                </c:pt>
                <c:pt idx="117">
                  <c:v>#N/A</c:v>
                </c:pt>
                <c:pt idx="118">
                  <c:v>#N/A</c:v>
                </c:pt>
                <c:pt idx="119">
                  <c:v>657.4</c:v>
                </c:pt>
                <c:pt idx="120">
                  <c:v>#N/A</c:v>
                </c:pt>
                <c:pt idx="121">
                  <c:v>#N/A</c:v>
                </c:pt>
                <c:pt idx="122">
                  <c:v>#N/A</c:v>
                </c:pt>
                <c:pt idx="123">
                  <c:v>#N/A</c:v>
                </c:pt>
                <c:pt idx="124">
                  <c:v>#N/A</c:v>
                </c:pt>
                <c:pt idx="125">
                  <c:v>#N/A</c:v>
                </c:pt>
                <c:pt idx="126">
                  <c:v>624.1</c:v>
                </c:pt>
                <c:pt idx="127">
                  <c:v>#N/A</c:v>
                </c:pt>
                <c:pt idx="128">
                  <c:v>#N/A</c:v>
                </c:pt>
                <c:pt idx="129">
                  <c:v>#N/A</c:v>
                </c:pt>
                <c:pt idx="130">
                  <c:v>#N/A</c:v>
                </c:pt>
                <c:pt idx="131">
                  <c:v>#N/A</c:v>
                </c:pt>
                <c:pt idx="132">
                  <c:v>#N/A</c:v>
                </c:pt>
                <c:pt idx="133">
                  <c:v>532.79999999999995</c:v>
                </c:pt>
                <c:pt idx="134">
                  <c:v>#N/A</c:v>
                </c:pt>
                <c:pt idx="135">
                  <c:v>#N/A</c:v>
                </c:pt>
                <c:pt idx="136">
                  <c:v>#N/A</c:v>
                </c:pt>
                <c:pt idx="137">
                  <c:v>#N/A</c:v>
                </c:pt>
                <c:pt idx="138">
                  <c:v>#N/A</c:v>
                </c:pt>
                <c:pt idx="139">
                  <c:v>#N/A</c:v>
                </c:pt>
                <c:pt idx="140">
                  <c:v>456</c:v>
                </c:pt>
                <c:pt idx="141">
                  <c:v>#N/A</c:v>
                </c:pt>
                <c:pt idx="142">
                  <c:v>#N/A</c:v>
                </c:pt>
                <c:pt idx="143">
                  <c:v>#N/A</c:v>
                </c:pt>
                <c:pt idx="144">
                  <c:v>#N/A</c:v>
                </c:pt>
                <c:pt idx="145">
                  <c:v>#N/A</c:v>
                </c:pt>
                <c:pt idx="146">
                  <c:v>#N/A</c:v>
                </c:pt>
                <c:pt idx="147">
                  <c:v>390.6</c:v>
                </c:pt>
                <c:pt idx="148">
                  <c:v>#N/A</c:v>
                </c:pt>
                <c:pt idx="149">
                  <c:v>#N/A</c:v>
                </c:pt>
                <c:pt idx="150">
                  <c:v>#N/A</c:v>
                </c:pt>
                <c:pt idx="151">
                  <c:v>#N/A</c:v>
                </c:pt>
                <c:pt idx="152">
                  <c:v>#N/A</c:v>
                </c:pt>
                <c:pt idx="153">
                  <c:v>#N/A</c:v>
                </c:pt>
                <c:pt idx="154">
                  <c:v>372.8</c:v>
                </c:pt>
                <c:pt idx="155">
                  <c:v>#N/A</c:v>
                </c:pt>
                <c:pt idx="156">
                  <c:v>#N/A</c:v>
                </c:pt>
                <c:pt idx="157">
                  <c:v>#N/A</c:v>
                </c:pt>
                <c:pt idx="158">
                  <c:v>#N/A</c:v>
                </c:pt>
                <c:pt idx="159">
                  <c:v>#N/A</c:v>
                </c:pt>
                <c:pt idx="160">
                  <c:v>#N/A</c:v>
                </c:pt>
                <c:pt idx="161">
                  <c:v>388.9</c:v>
                </c:pt>
                <c:pt idx="162">
                  <c:v>#N/A</c:v>
                </c:pt>
                <c:pt idx="163">
                  <c:v>#N/A</c:v>
                </c:pt>
                <c:pt idx="164">
                  <c:v>#N/A</c:v>
                </c:pt>
                <c:pt idx="165">
                  <c:v>#N/A</c:v>
                </c:pt>
                <c:pt idx="166">
                  <c:v>#N/A</c:v>
                </c:pt>
                <c:pt idx="167">
                  <c:v>#N/A</c:v>
                </c:pt>
                <c:pt idx="168">
                  <c:v>432.4</c:v>
                </c:pt>
                <c:pt idx="169">
                  <c:v>#N/A</c:v>
                </c:pt>
                <c:pt idx="170">
                  <c:v>#N/A</c:v>
                </c:pt>
                <c:pt idx="171">
                  <c:v>#N/A</c:v>
                </c:pt>
                <c:pt idx="172">
                  <c:v>#N/A</c:v>
                </c:pt>
                <c:pt idx="173">
                  <c:v>#N/A</c:v>
                </c:pt>
                <c:pt idx="174">
                  <c:v>#N/A</c:v>
                </c:pt>
                <c:pt idx="175">
                  <c:v>458.2</c:v>
                </c:pt>
                <c:pt idx="176">
                  <c:v>#N/A</c:v>
                </c:pt>
                <c:pt idx="177">
                  <c:v>#N/A</c:v>
                </c:pt>
                <c:pt idx="178">
                  <c:v>#N/A</c:v>
                </c:pt>
                <c:pt idx="179">
                  <c:v>#N/A</c:v>
                </c:pt>
                <c:pt idx="180">
                  <c:v>#N/A</c:v>
                </c:pt>
                <c:pt idx="181">
                  <c:v>#N/A</c:v>
                </c:pt>
                <c:pt idx="182">
                  <c:v>453.3</c:v>
                </c:pt>
                <c:pt idx="183">
                  <c:v>#N/A</c:v>
                </c:pt>
                <c:pt idx="184">
                  <c:v>#N/A</c:v>
                </c:pt>
                <c:pt idx="185">
                  <c:v>#N/A</c:v>
                </c:pt>
                <c:pt idx="186">
                  <c:v>#N/A</c:v>
                </c:pt>
                <c:pt idx="187">
                  <c:v>#N/A</c:v>
                </c:pt>
                <c:pt idx="188">
                  <c:v>#N/A</c:v>
                </c:pt>
                <c:pt idx="189">
                  <c:v>463.5</c:v>
                </c:pt>
                <c:pt idx="190">
                  <c:v>#N/A</c:v>
                </c:pt>
                <c:pt idx="191">
                  <c:v>#N/A</c:v>
                </c:pt>
                <c:pt idx="192">
                  <c:v>#N/A</c:v>
                </c:pt>
                <c:pt idx="193">
                  <c:v>#N/A</c:v>
                </c:pt>
                <c:pt idx="194">
                  <c:v>#N/A</c:v>
                </c:pt>
                <c:pt idx="195">
                  <c:v>#N/A</c:v>
                </c:pt>
                <c:pt idx="196">
                  <c:v>429.4</c:v>
                </c:pt>
                <c:pt idx="197">
                  <c:v>#N/A</c:v>
                </c:pt>
                <c:pt idx="198">
                  <c:v>#N/A</c:v>
                </c:pt>
                <c:pt idx="199">
                  <c:v>#N/A</c:v>
                </c:pt>
                <c:pt idx="200">
                  <c:v>#N/A</c:v>
                </c:pt>
                <c:pt idx="201">
                  <c:v>#N/A</c:v>
                </c:pt>
                <c:pt idx="202">
                  <c:v>#N/A</c:v>
                </c:pt>
                <c:pt idx="203">
                  <c:v>350.2</c:v>
                </c:pt>
                <c:pt idx="204">
                  <c:v>#N/A</c:v>
                </c:pt>
                <c:pt idx="205">
                  <c:v>#N/A</c:v>
                </c:pt>
                <c:pt idx="206">
                  <c:v>#N/A</c:v>
                </c:pt>
                <c:pt idx="207">
                  <c:v>#N/A</c:v>
                </c:pt>
                <c:pt idx="208">
                  <c:v>#N/A</c:v>
                </c:pt>
                <c:pt idx="209">
                  <c:v>#N/A</c:v>
                </c:pt>
                <c:pt idx="210">
                  <c:v>300.8</c:v>
                </c:pt>
                <c:pt idx="211">
                  <c:v>#N/A</c:v>
                </c:pt>
                <c:pt idx="212">
                  <c:v>#N/A</c:v>
                </c:pt>
                <c:pt idx="213">
                  <c:v>#N/A</c:v>
                </c:pt>
                <c:pt idx="214">
                  <c:v>#N/A</c:v>
                </c:pt>
                <c:pt idx="215">
                  <c:v>#N/A</c:v>
                </c:pt>
                <c:pt idx="216">
                  <c:v>#N/A</c:v>
                </c:pt>
                <c:pt idx="217">
                  <c:v>271.7</c:v>
                </c:pt>
                <c:pt idx="218">
                  <c:v>#N/A</c:v>
                </c:pt>
                <c:pt idx="219">
                  <c:v>#N/A</c:v>
                </c:pt>
                <c:pt idx="220">
                  <c:v>#N/A</c:v>
                </c:pt>
                <c:pt idx="221">
                  <c:v>#N/A</c:v>
                </c:pt>
                <c:pt idx="222">
                  <c:v>#N/A</c:v>
                </c:pt>
                <c:pt idx="223">
                  <c:v>#N/A</c:v>
                </c:pt>
                <c:pt idx="224">
                  <c:v>242.41</c:v>
                </c:pt>
                <c:pt idx="225">
                  <c:v>#N/A</c:v>
                </c:pt>
                <c:pt idx="226">
                  <c:v>#N/A</c:v>
                </c:pt>
                <c:pt idx="227">
                  <c:v>#N/A</c:v>
                </c:pt>
                <c:pt idx="228">
                  <c:v>#N/A</c:v>
                </c:pt>
                <c:pt idx="229">
                  <c:v>#N/A</c:v>
                </c:pt>
                <c:pt idx="230">
                  <c:v>#N/A</c:v>
                </c:pt>
                <c:pt idx="231">
                  <c:v>314.2</c:v>
                </c:pt>
                <c:pt idx="232">
                  <c:v>#N/A</c:v>
                </c:pt>
                <c:pt idx="233">
                  <c:v>#N/A</c:v>
                </c:pt>
                <c:pt idx="234">
                  <c:v>#N/A</c:v>
                </c:pt>
                <c:pt idx="235">
                  <c:v>#N/A</c:v>
                </c:pt>
                <c:pt idx="236">
                  <c:v>#N/A</c:v>
                </c:pt>
                <c:pt idx="237">
                  <c:v>#N/A</c:v>
                </c:pt>
                <c:pt idx="238">
                  <c:v>450.2</c:v>
                </c:pt>
                <c:pt idx="239">
                  <c:v>#N/A</c:v>
                </c:pt>
                <c:pt idx="240">
                  <c:v>#N/A</c:v>
                </c:pt>
                <c:pt idx="241">
                  <c:v>#N/A</c:v>
                </c:pt>
                <c:pt idx="242">
                  <c:v>#N/A</c:v>
                </c:pt>
                <c:pt idx="243">
                  <c:v>#N/A</c:v>
                </c:pt>
                <c:pt idx="244">
                  <c:v>#N/A</c:v>
                </c:pt>
                <c:pt idx="245">
                  <c:v>467</c:v>
                </c:pt>
                <c:pt idx="246">
                  <c:v>#N/A</c:v>
                </c:pt>
                <c:pt idx="247">
                  <c:v>#N/A</c:v>
                </c:pt>
                <c:pt idx="248">
                  <c:v>#N/A</c:v>
                </c:pt>
                <c:pt idx="249">
                  <c:v>#N/A</c:v>
                </c:pt>
                <c:pt idx="250">
                  <c:v>#N/A</c:v>
                </c:pt>
                <c:pt idx="251">
                  <c:v>#N/A</c:v>
                </c:pt>
                <c:pt idx="252">
                  <c:v>513</c:v>
                </c:pt>
                <c:pt idx="253">
                  <c:v>#N/A</c:v>
                </c:pt>
                <c:pt idx="254">
                  <c:v>#N/A</c:v>
                </c:pt>
                <c:pt idx="255">
                  <c:v>#N/A</c:v>
                </c:pt>
                <c:pt idx="256">
                  <c:v>#N/A</c:v>
                </c:pt>
                <c:pt idx="257">
                  <c:v>#N/A</c:v>
                </c:pt>
                <c:pt idx="258">
                  <c:v>#N/A</c:v>
                </c:pt>
                <c:pt idx="259">
                  <c:v>609</c:v>
                </c:pt>
                <c:pt idx="260">
                  <c:v>#N/A</c:v>
                </c:pt>
                <c:pt idx="261">
                  <c:v>#N/A</c:v>
                </c:pt>
                <c:pt idx="262">
                  <c:v>#N/A</c:v>
                </c:pt>
                <c:pt idx="263">
                  <c:v>#N/A</c:v>
                </c:pt>
                <c:pt idx="264">
                  <c:v>#N/A</c:v>
                </c:pt>
                <c:pt idx="265">
                  <c:v>#N/A</c:v>
                </c:pt>
                <c:pt idx="266">
                  <c:v>672.5</c:v>
                </c:pt>
                <c:pt idx="267">
                  <c:v>#N/A</c:v>
                </c:pt>
                <c:pt idx="268">
                  <c:v>#N/A</c:v>
                </c:pt>
                <c:pt idx="269">
                  <c:v>#N/A</c:v>
                </c:pt>
                <c:pt idx="270">
                  <c:v>#N/A</c:v>
                </c:pt>
                <c:pt idx="271">
                  <c:v>#N/A</c:v>
                </c:pt>
                <c:pt idx="272">
                  <c:v>#N/A</c:v>
                </c:pt>
                <c:pt idx="273">
                  <c:v>735.01</c:v>
                </c:pt>
                <c:pt idx="274">
                  <c:v>#N/A</c:v>
                </c:pt>
                <c:pt idx="275">
                  <c:v>#N/A</c:v>
                </c:pt>
                <c:pt idx="276">
                  <c:v>#N/A</c:v>
                </c:pt>
                <c:pt idx="277">
                  <c:v>#N/A</c:v>
                </c:pt>
                <c:pt idx="278">
                  <c:v>#N/A</c:v>
                </c:pt>
                <c:pt idx="279">
                  <c:v>#N/A</c:v>
                </c:pt>
                <c:pt idx="280">
                  <c:v>734.5</c:v>
                </c:pt>
                <c:pt idx="281">
                  <c:v>#N/A</c:v>
                </c:pt>
                <c:pt idx="282">
                  <c:v>#N/A</c:v>
                </c:pt>
                <c:pt idx="283">
                  <c:v>#N/A</c:v>
                </c:pt>
                <c:pt idx="284">
                  <c:v>#N/A</c:v>
                </c:pt>
                <c:pt idx="285">
                  <c:v>#N/A</c:v>
                </c:pt>
                <c:pt idx="286">
                  <c:v>#N/A</c:v>
                </c:pt>
                <c:pt idx="287">
                  <c:v>752</c:v>
                </c:pt>
                <c:pt idx="288">
                  <c:v>#N/A</c:v>
                </c:pt>
                <c:pt idx="289">
                  <c:v>#N/A</c:v>
                </c:pt>
                <c:pt idx="290">
                  <c:v>#N/A</c:v>
                </c:pt>
                <c:pt idx="291">
                  <c:v>#N/A</c:v>
                </c:pt>
                <c:pt idx="292">
                  <c:v>#N/A</c:v>
                </c:pt>
                <c:pt idx="293">
                  <c:v>#N/A</c:v>
                </c:pt>
                <c:pt idx="294">
                  <c:v>747.5</c:v>
                </c:pt>
                <c:pt idx="295">
                  <c:v>#N/A</c:v>
                </c:pt>
                <c:pt idx="296">
                  <c:v>#N/A</c:v>
                </c:pt>
                <c:pt idx="297">
                  <c:v>#N/A</c:v>
                </c:pt>
                <c:pt idx="298">
                  <c:v>#N/A</c:v>
                </c:pt>
                <c:pt idx="299">
                  <c:v>#N/A</c:v>
                </c:pt>
                <c:pt idx="300">
                  <c:v>#N/A</c:v>
                </c:pt>
                <c:pt idx="301">
                  <c:v>851.3</c:v>
                </c:pt>
                <c:pt idx="302">
                  <c:v>#N/A</c:v>
                </c:pt>
                <c:pt idx="303">
                  <c:v>#N/A</c:v>
                </c:pt>
                <c:pt idx="304">
                  <c:v>#N/A</c:v>
                </c:pt>
                <c:pt idx="305">
                  <c:v>#N/A</c:v>
                </c:pt>
                <c:pt idx="306">
                  <c:v>#N/A</c:v>
                </c:pt>
                <c:pt idx="307">
                  <c:v>#N/A</c:v>
                </c:pt>
                <c:pt idx="308">
                  <c:v>978.3</c:v>
                </c:pt>
                <c:pt idx="309">
                  <c:v>#N/A</c:v>
                </c:pt>
                <c:pt idx="310">
                  <c:v>#N/A</c:v>
                </c:pt>
                <c:pt idx="311">
                  <c:v>#N/A</c:v>
                </c:pt>
                <c:pt idx="312">
                  <c:v>#N/A</c:v>
                </c:pt>
                <c:pt idx="313">
                  <c:v>#N/A</c:v>
                </c:pt>
                <c:pt idx="314">
                  <c:v>#N/A</c:v>
                </c:pt>
                <c:pt idx="315">
                  <c:v>1141.8</c:v>
                </c:pt>
                <c:pt idx="316">
                  <c:v>#N/A</c:v>
                </c:pt>
                <c:pt idx="317">
                  <c:v>#N/A</c:v>
                </c:pt>
                <c:pt idx="318">
                  <c:v>#N/A</c:v>
                </c:pt>
                <c:pt idx="319">
                  <c:v>#N/A</c:v>
                </c:pt>
                <c:pt idx="320">
                  <c:v>#N/A</c:v>
                </c:pt>
                <c:pt idx="321">
                  <c:v>#N/A</c:v>
                </c:pt>
                <c:pt idx="322">
                  <c:v>806.92</c:v>
                </c:pt>
                <c:pt idx="323">
                  <c:v>#N/A</c:v>
                </c:pt>
                <c:pt idx="324">
                  <c:v>#N/A</c:v>
                </c:pt>
                <c:pt idx="325">
                  <c:v>#N/A</c:v>
                </c:pt>
                <c:pt idx="326">
                  <c:v>#N/A</c:v>
                </c:pt>
                <c:pt idx="327">
                  <c:v>#N/A</c:v>
                </c:pt>
                <c:pt idx="328">
                  <c:v>#N/A</c:v>
                </c:pt>
                <c:pt idx="329">
                  <c:v>714.36</c:v>
                </c:pt>
                <c:pt idx="330">
                  <c:v>#N/A</c:v>
                </c:pt>
                <c:pt idx="331">
                  <c:v>#N/A</c:v>
                </c:pt>
                <c:pt idx="332">
                  <c:v>#N/A</c:v>
                </c:pt>
                <c:pt idx="333">
                  <c:v>#N/A</c:v>
                </c:pt>
                <c:pt idx="334">
                  <c:v>#N/A</c:v>
                </c:pt>
                <c:pt idx="335">
                  <c:v>#N/A</c:v>
                </c:pt>
                <c:pt idx="336">
                  <c:v>632.6</c:v>
                </c:pt>
                <c:pt idx="337">
                  <c:v>#N/A</c:v>
                </c:pt>
                <c:pt idx="338">
                  <c:v>#N/A</c:v>
                </c:pt>
                <c:pt idx="339">
                  <c:v>#N/A</c:v>
                </c:pt>
                <c:pt idx="340">
                  <c:v>#N/A</c:v>
                </c:pt>
                <c:pt idx="341">
                  <c:v>#N/A</c:v>
                </c:pt>
                <c:pt idx="342">
                  <c:v>#N/A</c:v>
                </c:pt>
                <c:pt idx="343">
                  <c:v>488.2</c:v>
                </c:pt>
                <c:pt idx="344">
                  <c:v>#N/A</c:v>
                </c:pt>
                <c:pt idx="345">
                  <c:v>#N/A</c:v>
                </c:pt>
                <c:pt idx="346">
                  <c:v>#N/A</c:v>
                </c:pt>
                <c:pt idx="347">
                  <c:v>#N/A</c:v>
                </c:pt>
                <c:pt idx="348">
                  <c:v>#N/A</c:v>
                </c:pt>
                <c:pt idx="349">
                  <c:v>#N/A</c:v>
                </c:pt>
                <c:pt idx="350">
                  <c:v>422.67</c:v>
                </c:pt>
                <c:pt idx="351">
                  <c:v>#N/A</c:v>
                </c:pt>
                <c:pt idx="352">
                  <c:v>#N/A</c:v>
                </c:pt>
                <c:pt idx="353">
                  <c:v>#N/A</c:v>
                </c:pt>
                <c:pt idx="354">
                  <c:v>#N/A</c:v>
                </c:pt>
                <c:pt idx="355">
                  <c:v>#N/A</c:v>
                </c:pt>
                <c:pt idx="356">
                  <c:v>#N/A</c:v>
                </c:pt>
                <c:pt idx="357">
                  <c:v>357.42</c:v>
                </c:pt>
                <c:pt idx="358">
                  <c:v>#N/A</c:v>
                </c:pt>
                <c:pt idx="359">
                  <c:v>#N/A</c:v>
                </c:pt>
                <c:pt idx="360">
                  <c:v>#N/A</c:v>
                </c:pt>
                <c:pt idx="361">
                  <c:v>#N/A</c:v>
                </c:pt>
                <c:pt idx="362">
                  <c:v>#N/A</c:v>
                </c:pt>
                <c:pt idx="363">
                  <c:v>#N/A</c:v>
                </c:pt>
                <c:pt idx="364">
                  <c:v>358.39</c:v>
                </c:pt>
              </c:numCache>
            </c:numRef>
          </c:val>
          <c:smooth val="0"/>
          <c:extLst>
            <c:ext xmlns:c16="http://schemas.microsoft.com/office/drawing/2014/chart" uri="{C3380CC4-5D6E-409C-BE32-E72D297353CC}">
              <c16:uniqueId val="{00000001-72AC-4765-9E54-616924D3859C}"/>
            </c:ext>
          </c:extLst>
        </c:ser>
        <c:ser>
          <c:idx val="3"/>
          <c:order val="3"/>
          <c:tx>
            <c:strRef>
              <c:f>玻璃月度周度图表!$BF$17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玻璃月度周度图表!$BC$18:$BC$382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玻璃月度周度图表!$BF$18:$BF$382</c:f>
              <c:numCache>
                <c:formatCode>General</c:formatCode>
                <c:ptCount val="365"/>
                <c:pt idx="0">
                  <c:v>#N/A</c:v>
                </c:pt>
                <c:pt idx="1">
                  <c:v>1551.5</c:v>
                </c:pt>
                <c:pt idx="2">
                  <c:v>#N/A</c:v>
                </c:pt>
                <c:pt idx="3">
                  <c:v>#N/A</c:v>
                </c:pt>
                <c:pt idx="4">
                  <c:v>#N/A</c:v>
                </c:pt>
                <c:pt idx="5">
                  <c:v>#N/A</c:v>
                </c:pt>
                <c:pt idx="6">
                  <c:v>#N/A</c:v>
                </c:pt>
                <c:pt idx="7">
                  <c:v>#N/A</c:v>
                </c:pt>
                <c:pt idx="8">
                  <c:v>1547.6</c:v>
                </c:pt>
                <c:pt idx="9">
                  <c:v>#N/A</c:v>
                </c:pt>
                <c:pt idx="10">
                  <c:v>#N/A</c:v>
                </c:pt>
                <c:pt idx="11">
                  <c:v>#N/A</c:v>
                </c:pt>
                <c:pt idx="12">
                  <c:v>#N/A</c:v>
                </c:pt>
                <c:pt idx="13">
                  <c:v>#N/A</c:v>
                </c:pt>
                <c:pt idx="14">
                  <c:v>#N/A</c:v>
                </c:pt>
                <c:pt idx="15">
                  <c:v>1560.8</c:v>
                </c:pt>
                <c:pt idx="16">
                  <c:v>#N/A</c:v>
                </c:pt>
                <c:pt idx="17">
                  <c:v>#N/A</c:v>
                </c:pt>
                <c:pt idx="18">
                  <c:v>#N/A</c:v>
                </c:pt>
                <c:pt idx="19">
                  <c:v>#N/A</c:v>
                </c:pt>
                <c:pt idx="20">
                  <c:v>#N/A</c:v>
                </c:pt>
                <c:pt idx="21">
                  <c:v>#N/A</c:v>
                </c:pt>
                <c:pt idx="22">
                  <c:v>1675.1</c:v>
                </c:pt>
                <c:pt idx="23">
                  <c:v>#N/A</c:v>
                </c:pt>
                <c:pt idx="24">
                  <c:v>#N/A</c:v>
                </c:pt>
                <c:pt idx="25">
                  <c:v>#N/A</c:v>
                </c:pt>
                <c:pt idx="26">
                  <c:v>#N/A</c:v>
                </c:pt>
                <c:pt idx="27">
                  <c:v>#N/A</c:v>
                </c:pt>
                <c:pt idx="28">
                  <c:v>#N/A</c:v>
                </c:pt>
                <c:pt idx="29">
                  <c:v>1713.6</c:v>
                </c:pt>
                <c:pt idx="30">
                  <c:v>#N/A</c:v>
                </c:pt>
                <c:pt idx="31">
                  <c:v>#N/A</c:v>
                </c:pt>
                <c:pt idx="32">
                  <c:v>#N/A</c:v>
                </c:pt>
                <c:pt idx="33">
                  <c:v>#N/A</c:v>
                </c:pt>
                <c:pt idx="34">
                  <c:v>#N/A</c:v>
                </c:pt>
                <c:pt idx="35">
                  <c:v>#N/A</c:v>
                </c:pt>
                <c:pt idx="36">
                  <c:v>1761</c:v>
                </c:pt>
                <c:pt idx="37">
                  <c:v>#N/A</c:v>
                </c:pt>
                <c:pt idx="38">
                  <c:v>#N/A</c:v>
                </c:pt>
                <c:pt idx="39">
                  <c:v>#N/A</c:v>
                </c:pt>
                <c:pt idx="40">
                  <c:v>#N/A</c:v>
                </c:pt>
                <c:pt idx="41">
                  <c:v>#N/A</c:v>
                </c:pt>
                <c:pt idx="42">
                  <c:v>#N/A</c:v>
                </c:pt>
                <c:pt idx="43">
                  <c:v>1800.2</c:v>
                </c:pt>
                <c:pt idx="44">
                  <c:v>#N/A</c:v>
                </c:pt>
                <c:pt idx="45">
                  <c:v>#N/A</c:v>
                </c:pt>
                <c:pt idx="46">
                  <c:v>#N/A</c:v>
                </c:pt>
                <c:pt idx="47">
                  <c:v>#N/A</c:v>
                </c:pt>
                <c:pt idx="48">
                  <c:v>#N/A</c:v>
                </c:pt>
                <c:pt idx="49">
                  <c:v>#N/A</c:v>
                </c:pt>
                <c:pt idx="50">
                  <c:v>1805</c:v>
                </c:pt>
                <c:pt idx="51">
                  <c:v>#N/A</c:v>
                </c:pt>
                <c:pt idx="52">
                  <c:v>#N/A</c:v>
                </c:pt>
                <c:pt idx="53">
                  <c:v>#N/A</c:v>
                </c:pt>
                <c:pt idx="54">
                  <c:v>#N/A</c:v>
                </c:pt>
                <c:pt idx="55">
                  <c:v>#N/A</c:v>
                </c:pt>
                <c:pt idx="56">
                  <c:v>#N/A</c:v>
                </c:pt>
                <c:pt idx="57">
                  <c:v>1795.7</c:v>
                </c:pt>
                <c:pt idx="58">
                  <c:v>#N/A</c:v>
                </c:pt>
                <c:pt idx="59">
                  <c:v>#N/A</c:v>
                </c:pt>
                <c:pt idx="60">
                  <c:v>#N/A</c:v>
                </c:pt>
                <c:pt idx="61">
                  <c:v>#N/A</c:v>
                </c:pt>
                <c:pt idx="62">
                  <c:v>#N/A</c:v>
                </c:pt>
                <c:pt idx="63">
                  <c:v>#N/A</c:v>
                </c:pt>
                <c:pt idx="64">
                  <c:v>1808.3</c:v>
                </c:pt>
                <c:pt idx="65">
                  <c:v>#N/A</c:v>
                </c:pt>
                <c:pt idx="66">
                  <c:v>#N/A</c:v>
                </c:pt>
                <c:pt idx="67">
                  <c:v>#N/A</c:v>
                </c:pt>
                <c:pt idx="68">
                  <c:v>#N/A</c:v>
                </c:pt>
                <c:pt idx="69">
                  <c:v>#N/A</c:v>
                </c:pt>
                <c:pt idx="70">
                  <c:v>#N/A</c:v>
                </c:pt>
                <c:pt idx="71">
                  <c:v>1819.9</c:v>
                </c:pt>
                <c:pt idx="72">
                  <c:v>#N/A</c:v>
                </c:pt>
                <c:pt idx="73">
                  <c:v>#N/A</c:v>
                </c:pt>
                <c:pt idx="74">
                  <c:v>#N/A</c:v>
                </c:pt>
                <c:pt idx="75">
                  <c:v>#N/A</c:v>
                </c:pt>
                <c:pt idx="76">
                  <c:v>#N/A</c:v>
                </c:pt>
                <c:pt idx="77">
                  <c:v>#N/A</c:v>
                </c:pt>
                <c:pt idx="78">
                  <c:v>1853</c:v>
                </c:pt>
                <c:pt idx="79">
                  <c:v>#N/A</c:v>
                </c:pt>
                <c:pt idx="80">
                  <c:v>#N/A</c:v>
                </c:pt>
                <c:pt idx="81">
                  <c:v>#N/A</c:v>
                </c:pt>
                <c:pt idx="82">
                  <c:v>#N/A</c:v>
                </c:pt>
                <c:pt idx="83">
                  <c:v>#N/A</c:v>
                </c:pt>
                <c:pt idx="84">
                  <c:v>#N/A</c:v>
                </c:pt>
                <c:pt idx="85">
                  <c:v>1934.1</c:v>
                </c:pt>
                <c:pt idx="86">
                  <c:v>#N/A</c:v>
                </c:pt>
                <c:pt idx="87">
                  <c:v>#N/A</c:v>
                </c:pt>
                <c:pt idx="88">
                  <c:v>#N/A</c:v>
                </c:pt>
                <c:pt idx="89">
                  <c:v>#N/A</c:v>
                </c:pt>
                <c:pt idx="90">
                  <c:v>#N/A</c:v>
                </c:pt>
                <c:pt idx="91">
                  <c:v>#N/A</c:v>
                </c:pt>
                <c:pt idx="92">
                  <c:v>1910.2</c:v>
                </c:pt>
                <c:pt idx="93">
                  <c:v>#N/A</c:v>
                </c:pt>
                <c:pt idx="94">
                  <c:v>#N/A</c:v>
                </c:pt>
                <c:pt idx="95">
                  <c:v>#N/A</c:v>
                </c:pt>
                <c:pt idx="96">
                  <c:v>#N/A</c:v>
                </c:pt>
                <c:pt idx="97">
                  <c:v>#N/A</c:v>
                </c:pt>
                <c:pt idx="98">
                  <c:v>#N/A</c:v>
                </c:pt>
                <c:pt idx="99">
                  <c:v>2022.1</c:v>
                </c:pt>
                <c:pt idx="100">
                  <c:v>#N/A</c:v>
                </c:pt>
                <c:pt idx="101">
                  <c:v>#N/A</c:v>
                </c:pt>
                <c:pt idx="102">
                  <c:v>#N/A</c:v>
                </c:pt>
                <c:pt idx="103">
                  <c:v>#N/A</c:v>
                </c:pt>
                <c:pt idx="104">
                  <c:v>#N/A</c:v>
                </c:pt>
                <c:pt idx="105">
                  <c:v>#N/A</c:v>
                </c:pt>
                <c:pt idx="106">
                  <c:v>2037</c:v>
                </c:pt>
                <c:pt idx="107">
                  <c:v>#N/A</c:v>
                </c:pt>
                <c:pt idx="108">
                  <c:v>#N/A</c:v>
                </c:pt>
                <c:pt idx="109">
                  <c:v>#N/A</c:v>
                </c:pt>
                <c:pt idx="110">
                  <c:v>#N/A</c:v>
                </c:pt>
                <c:pt idx="111">
                  <c:v>#N/A</c:v>
                </c:pt>
                <c:pt idx="112">
                  <c:v>#N/A</c:v>
                </c:pt>
                <c:pt idx="113">
                  <c:v>1995.7</c:v>
                </c:pt>
                <c:pt idx="114">
                  <c:v>#N/A</c:v>
                </c:pt>
                <c:pt idx="115">
                  <c:v>#N/A</c:v>
                </c:pt>
                <c:pt idx="116">
                  <c:v>#N/A</c:v>
                </c:pt>
                <c:pt idx="117">
                  <c:v>#N/A</c:v>
                </c:pt>
                <c:pt idx="118">
                  <c:v>#N/A</c:v>
                </c:pt>
                <c:pt idx="119">
                  <c:v>#N/A</c:v>
                </c:pt>
                <c:pt idx="120">
                  <c:v>1941.3</c:v>
                </c:pt>
                <c:pt idx="121">
                  <c:v>#N/A</c:v>
                </c:pt>
                <c:pt idx="122">
                  <c:v>#N/A</c:v>
                </c:pt>
                <c:pt idx="123">
                  <c:v>#N/A</c:v>
                </c:pt>
                <c:pt idx="124">
                  <c:v>#N/A</c:v>
                </c:pt>
                <c:pt idx="125">
                  <c:v>#N/A</c:v>
                </c:pt>
                <c:pt idx="126">
                  <c:v>#N/A</c:v>
                </c:pt>
                <c:pt idx="127">
                  <c:v>1923.4</c:v>
                </c:pt>
                <c:pt idx="128">
                  <c:v>#N/A</c:v>
                </c:pt>
                <c:pt idx="129">
                  <c:v>#N/A</c:v>
                </c:pt>
                <c:pt idx="130">
                  <c:v>#N/A</c:v>
                </c:pt>
                <c:pt idx="131">
                  <c:v>#N/A</c:v>
                </c:pt>
                <c:pt idx="132">
                  <c:v>#N/A</c:v>
                </c:pt>
                <c:pt idx="133">
                  <c:v>#N/A</c:v>
                </c:pt>
                <c:pt idx="134">
                  <c:v>1892.2</c:v>
                </c:pt>
                <c:pt idx="135">
                  <c:v>#N/A</c:v>
                </c:pt>
                <c:pt idx="136">
                  <c:v>#N/A</c:v>
                </c:pt>
                <c:pt idx="137">
                  <c:v>#N/A</c:v>
                </c:pt>
                <c:pt idx="138">
                  <c:v>#N/A</c:v>
                </c:pt>
                <c:pt idx="139">
                  <c:v>#N/A</c:v>
                </c:pt>
                <c:pt idx="140">
                  <c:v>#N/A</c:v>
                </c:pt>
                <c:pt idx="141">
                  <c:v>1888.9</c:v>
                </c:pt>
                <c:pt idx="142">
                  <c:v>#N/A</c:v>
                </c:pt>
                <c:pt idx="143">
                  <c:v>#N/A</c:v>
                </c:pt>
                <c:pt idx="144">
                  <c:v>#N/A</c:v>
                </c:pt>
                <c:pt idx="145">
                  <c:v>#N/A</c:v>
                </c:pt>
                <c:pt idx="146">
                  <c:v>#N/A</c:v>
                </c:pt>
                <c:pt idx="147">
                  <c:v>#N/A</c:v>
                </c:pt>
                <c:pt idx="148">
                  <c:v>2080.5</c:v>
                </c:pt>
                <c:pt idx="149">
                  <c:v>#N/A</c:v>
                </c:pt>
                <c:pt idx="150">
                  <c:v>#N/A</c:v>
                </c:pt>
                <c:pt idx="151">
                  <c:v>#N/A</c:v>
                </c:pt>
                <c:pt idx="152">
                  <c:v>#N/A</c:v>
                </c:pt>
                <c:pt idx="153">
                  <c:v>#N/A</c:v>
                </c:pt>
                <c:pt idx="154">
                  <c:v>#N/A</c:v>
                </c:pt>
                <c:pt idx="155">
                  <c:v>2060.1</c:v>
                </c:pt>
                <c:pt idx="156">
                  <c:v>#N/A</c:v>
                </c:pt>
                <c:pt idx="157">
                  <c:v>#N/A</c:v>
                </c:pt>
                <c:pt idx="158">
                  <c:v>#N/A</c:v>
                </c:pt>
                <c:pt idx="159">
                  <c:v>#N/A</c:v>
                </c:pt>
                <c:pt idx="160">
                  <c:v>#N/A</c:v>
                </c:pt>
                <c:pt idx="161">
                  <c:v>#N/A</c:v>
                </c:pt>
                <c:pt idx="162">
                  <c:v>2030.6</c:v>
                </c:pt>
                <c:pt idx="163">
                  <c:v>#N/A</c:v>
                </c:pt>
                <c:pt idx="164">
                  <c:v>#N/A</c:v>
                </c:pt>
                <c:pt idx="165">
                  <c:v>#N/A</c:v>
                </c:pt>
                <c:pt idx="166">
                  <c:v>#N/A</c:v>
                </c:pt>
                <c:pt idx="167">
                  <c:v>#N/A</c:v>
                </c:pt>
                <c:pt idx="168">
                  <c:v>#N/A</c:v>
                </c:pt>
                <c:pt idx="169">
                  <c:v>2025.8</c:v>
                </c:pt>
                <c:pt idx="170">
                  <c:v>#N/A</c:v>
                </c:pt>
                <c:pt idx="171">
                  <c:v>#N/A</c:v>
                </c:pt>
                <c:pt idx="172">
                  <c:v>#N/A</c:v>
                </c:pt>
                <c:pt idx="173">
                  <c:v>#N/A</c:v>
                </c:pt>
                <c:pt idx="174">
                  <c:v>#N/A</c:v>
                </c:pt>
                <c:pt idx="175">
                  <c:v>#N/A</c:v>
                </c:pt>
                <c:pt idx="176">
                  <c:v>2006.2</c:v>
                </c:pt>
                <c:pt idx="177">
                  <c:v>#N/A</c:v>
                </c:pt>
                <c:pt idx="178">
                  <c:v>#N/A</c:v>
                </c:pt>
                <c:pt idx="179">
                  <c:v>#N/A</c:v>
                </c:pt>
                <c:pt idx="180">
                  <c:v>#N/A</c:v>
                </c:pt>
                <c:pt idx="181">
                  <c:v>#N/A</c:v>
                </c:pt>
                <c:pt idx="182">
                  <c:v>#N/A</c:v>
                </c:pt>
                <c:pt idx="183">
                  <c:v>2013.9</c:v>
                </c:pt>
                <c:pt idx="184">
                  <c:v>#N/A</c:v>
                </c:pt>
                <c:pt idx="185">
                  <c:v>#N/A</c:v>
                </c:pt>
                <c:pt idx="186">
                  <c:v>#N/A</c:v>
                </c:pt>
                <c:pt idx="187">
                  <c:v>#N/A</c:v>
                </c:pt>
                <c:pt idx="188">
                  <c:v>#N/A</c:v>
                </c:pt>
                <c:pt idx="189">
                  <c:v>#N/A</c:v>
                </c:pt>
                <c:pt idx="190">
                  <c:v>2015.8</c:v>
                </c:pt>
                <c:pt idx="191">
                  <c:v>#N/A</c:v>
                </c:pt>
                <c:pt idx="192">
                  <c:v>#N/A</c:v>
                </c:pt>
                <c:pt idx="193">
                  <c:v>#N/A</c:v>
                </c:pt>
                <c:pt idx="194">
                  <c:v>#N/A</c:v>
                </c:pt>
                <c:pt idx="195">
                  <c:v>#N/A</c:v>
                </c:pt>
                <c:pt idx="196">
                  <c:v>#N/A</c:v>
                </c:pt>
                <c:pt idx="197">
                  <c:v>2001.2</c:v>
                </c:pt>
                <c:pt idx="198">
                  <c:v>#N/A</c:v>
                </c:pt>
                <c:pt idx="199">
                  <c:v>#N/A</c:v>
                </c:pt>
                <c:pt idx="200">
                  <c:v>#N/A</c:v>
                </c:pt>
                <c:pt idx="201">
                  <c:v>#N/A</c:v>
                </c:pt>
                <c:pt idx="202">
                  <c:v>#N/A</c:v>
                </c:pt>
                <c:pt idx="203">
                  <c:v>#N/A</c:v>
                </c:pt>
                <c:pt idx="204">
                  <c:v>1990.4</c:v>
                </c:pt>
                <c:pt idx="205">
                  <c:v>#N/A</c:v>
                </c:pt>
                <c:pt idx="206">
                  <c:v>#N/A</c:v>
                </c:pt>
                <c:pt idx="207">
                  <c:v>#N/A</c:v>
                </c:pt>
                <c:pt idx="208">
                  <c:v>#N/A</c:v>
                </c:pt>
                <c:pt idx="209">
                  <c:v>#N/A</c:v>
                </c:pt>
                <c:pt idx="210">
                  <c:v>#N/A</c:v>
                </c:pt>
                <c:pt idx="211">
                  <c:v>1899.6</c:v>
                </c:pt>
                <c:pt idx="212">
                  <c:v>#N/A</c:v>
                </c:pt>
                <c:pt idx="213">
                  <c:v>#N/A</c:v>
                </c:pt>
                <c:pt idx="214">
                  <c:v>#N/A</c:v>
                </c:pt>
                <c:pt idx="215">
                  <c:v>#N/A</c:v>
                </c:pt>
                <c:pt idx="216">
                  <c:v>#N/A</c:v>
                </c:pt>
                <c:pt idx="217">
                  <c:v>#N/A</c:v>
                </c:pt>
                <c:pt idx="218">
                  <c:v>1911.9</c:v>
                </c:pt>
                <c:pt idx="219">
                  <c:v>#N/A</c:v>
                </c:pt>
                <c:pt idx="220">
                  <c:v>#N/A</c:v>
                </c:pt>
                <c:pt idx="221">
                  <c:v>#N/A</c:v>
                </c:pt>
                <c:pt idx="222">
                  <c:v>#N/A</c:v>
                </c:pt>
                <c:pt idx="223">
                  <c:v>#N/A</c:v>
                </c:pt>
                <c:pt idx="224">
                  <c:v>#N/A</c:v>
                </c:pt>
                <c:pt idx="225">
                  <c:v>1856.7</c:v>
                </c:pt>
                <c:pt idx="226">
                  <c:v>#N/A</c:v>
                </c:pt>
                <c:pt idx="227">
                  <c:v>#N/A</c:v>
                </c:pt>
                <c:pt idx="228">
                  <c:v>#N/A</c:v>
                </c:pt>
                <c:pt idx="229">
                  <c:v>#N/A</c:v>
                </c:pt>
                <c:pt idx="230">
                  <c:v>#N/A</c:v>
                </c:pt>
                <c:pt idx="231">
                  <c:v>#N/A</c:v>
                </c:pt>
                <c:pt idx="232">
                  <c:v>1820.7</c:v>
                </c:pt>
                <c:pt idx="233">
                  <c:v>#N/A</c:v>
                </c:pt>
                <c:pt idx="234">
                  <c:v>#N/A</c:v>
                </c:pt>
                <c:pt idx="235">
                  <c:v>#N/A</c:v>
                </c:pt>
                <c:pt idx="236">
                  <c:v>#N/A</c:v>
                </c:pt>
                <c:pt idx="237">
                  <c:v>#N/A</c:v>
                </c:pt>
                <c:pt idx="238">
                  <c:v>#N/A</c:v>
                </c:pt>
                <c:pt idx="239">
                  <c:v>1747.7</c:v>
                </c:pt>
                <c:pt idx="240">
                  <c:v>#N/A</c:v>
                </c:pt>
                <c:pt idx="241">
                  <c:v>#N/A</c:v>
                </c:pt>
                <c:pt idx="242">
                  <c:v>#N/A</c:v>
                </c:pt>
                <c:pt idx="243">
                  <c:v>#N/A</c:v>
                </c:pt>
                <c:pt idx="244">
                  <c:v>#N/A</c:v>
                </c:pt>
                <c:pt idx="245">
                  <c:v>#N/A</c:v>
                </c:pt>
                <c:pt idx="246">
                  <c:v>1714.6</c:v>
                </c:pt>
                <c:pt idx="247">
                  <c:v>#N/A</c:v>
                </c:pt>
                <c:pt idx="248">
                  <c:v>#N/A</c:v>
                </c:pt>
                <c:pt idx="249">
                  <c:v>#N/A</c:v>
                </c:pt>
                <c:pt idx="250">
                  <c:v>#N/A</c:v>
                </c:pt>
                <c:pt idx="251">
                  <c:v>#N/A</c:v>
                </c:pt>
                <c:pt idx="252">
                  <c:v>#N/A</c:v>
                </c:pt>
                <c:pt idx="253">
                  <c:v>1624</c:v>
                </c:pt>
                <c:pt idx="254">
                  <c:v>#N/A</c:v>
                </c:pt>
                <c:pt idx="255">
                  <c:v>#N/A</c:v>
                </c:pt>
                <c:pt idx="256">
                  <c:v>#N/A</c:v>
                </c:pt>
                <c:pt idx="257">
                  <c:v>#N/A</c:v>
                </c:pt>
                <c:pt idx="258">
                  <c:v>#N/A</c:v>
                </c:pt>
                <c:pt idx="259">
                  <c:v>#N/A</c:v>
                </c:pt>
                <c:pt idx="260">
                  <c:v>1643.96</c:v>
                </c:pt>
                <c:pt idx="261">
                  <c:v>#N/A</c:v>
                </c:pt>
                <c:pt idx="262">
                  <c:v>#N/A</c:v>
                </c:pt>
                <c:pt idx="263">
                  <c:v>#N/A</c:v>
                </c:pt>
                <c:pt idx="264">
                  <c:v>#N/A</c:v>
                </c:pt>
                <c:pt idx="265">
                  <c:v>#N/A</c:v>
                </c:pt>
                <c:pt idx="266">
                  <c:v>#N/A</c:v>
                </c:pt>
                <c:pt idx="267">
                  <c:v>1589.62</c:v>
                </c:pt>
                <c:pt idx="268">
                  <c:v>#N/A</c:v>
                </c:pt>
                <c:pt idx="269">
                  <c:v>#N/A</c:v>
                </c:pt>
                <c:pt idx="270">
                  <c:v>#N/A</c:v>
                </c:pt>
                <c:pt idx="271">
                  <c:v>#N/A</c:v>
                </c:pt>
                <c:pt idx="272">
                  <c:v>#N/A</c:v>
                </c:pt>
                <c:pt idx="273">
                  <c:v>#N/A</c:v>
                </c:pt>
                <c:pt idx="274">
                  <c:v>1489.79</c:v>
                </c:pt>
                <c:pt idx="275">
                  <c:v>#N/A</c:v>
                </c:pt>
                <c:pt idx="276">
                  <c:v>#N/A</c:v>
                </c:pt>
                <c:pt idx="277">
                  <c:v>#N/A</c:v>
                </c:pt>
                <c:pt idx="278">
                  <c:v>#N/A</c:v>
                </c:pt>
                <c:pt idx="279">
                  <c:v>#N/A</c:v>
                </c:pt>
                <c:pt idx="280">
                  <c:v>#N/A</c:v>
                </c:pt>
                <c:pt idx="281">
                  <c:v>1448.74</c:v>
                </c:pt>
                <c:pt idx="282">
                  <c:v>#N/A</c:v>
                </c:pt>
                <c:pt idx="283">
                  <c:v>#N/A</c:v>
                </c:pt>
                <c:pt idx="284">
                  <c:v>#N/A</c:v>
                </c:pt>
                <c:pt idx="285">
                  <c:v>#N/A</c:v>
                </c:pt>
                <c:pt idx="286">
                  <c:v>#N/A</c:v>
                </c:pt>
                <c:pt idx="287">
                  <c:v>#N/A</c:v>
                </c:pt>
                <c:pt idx="288">
                  <c:v>1354.78</c:v>
                </c:pt>
                <c:pt idx="289">
                  <c:v>#N/A</c:v>
                </c:pt>
                <c:pt idx="290">
                  <c:v>#N/A</c:v>
                </c:pt>
                <c:pt idx="291">
                  <c:v>#N/A</c:v>
                </c:pt>
                <c:pt idx="292">
                  <c:v>#N/A</c:v>
                </c:pt>
                <c:pt idx="293">
                  <c:v>#N/A</c:v>
                </c:pt>
                <c:pt idx="294">
                  <c:v>#N/A</c:v>
                </c:pt>
                <c:pt idx="295">
                  <c:v>1239.98</c:v>
                </c:pt>
                <c:pt idx="296">
                  <c:v>#N/A</c:v>
                </c:pt>
                <c:pt idx="297">
                  <c:v>#N/A</c:v>
                </c:pt>
                <c:pt idx="298">
                  <c:v>#N/A</c:v>
                </c:pt>
                <c:pt idx="299">
                  <c:v>#N/A</c:v>
                </c:pt>
                <c:pt idx="300">
                  <c:v>#N/A</c:v>
                </c:pt>
                <c:pt idx="301">
                  <c:v>#N/A</c:v>
                </c:pt>
                <c:pt idx="302">
                  <c:v>1096.8</c:v>
                </c:pt>
                <c:pt idx="303">
                  <c:v>#N/A</c:v>
                </c:pt>
                <c:pt idx="304">
                  <c:v>#N/A</c:v>
                </c:pt>
                <c:pt idx="305">
                  <c:v>#N/A</c:v>
                </c:pt>
                <c:pt idx="306">
                  <c:v>#N/A</c:v>
                </c:pt>
                <c:pt idx="307">
                  <c:v>#N/A</c:v>
                </c:pt>
                <c:pt idx="308">
                  <c:v>#N/A</c:v>
                </c:pt>
                <c:pt idx="309">
                  <c:v>944</c:v>
                </c:pt>
                <c:pt idx="310">
                  <c:v>#N/A</c:v>
                </c:pt>
                <c:pt idx="311">
                  <c:v>#N/A</c:v>
                </c:pt>
                <c:pt idx="312">
                  <c:v>#N/A</c:v>
                </c:pt>
                <c:pt idx="313">
                  <c:v>#N/A</c:v>
                </c:pt>
                <c:pt idx="314">
                  <c:v>#N/A</c:v>
                </c:pt>
                <c:pt idx="315">
                  <c:v>#N/A</c:v>
                </c:pt>
                <c:pt idx="316">
                  <c:v>851.3</c:v>
                </c:pt>
                <c:pt idx="317">
                  <c:v>#N/A</c:v>
                </c:pt>
                <c:pt idx="318">
                  <c:v>#N/A</c:v>
                </c:pt>
                <c:pt idx="319">
                  <c:v>#N/A</c:v>
                </c:pt>
                <c:pt idx="320">
                  <c:v>#N/A</c:v>
                </c:pt>
                <c:pt idx="321">
                  <c:v>#N/A</c:v>
                </c:pt>
                <c:pt idx="322">
                  <c:v>#N/A</c:v>
                </c:pt>
                <c:pt idx="323">
                  <c:v>948</c:v>
                </c:pt>
                <c:pt idx="324">
                  <c:v>#N/A</c:v>
                </c:pt>
                <c:pt idx="325">
                  <c:v>#N/A</c:v>
                </c:pt>
                <c:pt idx="326">
                  <c:v>#N/A</c:v>
                </c:pt>
                <c:pt idx="327">
                  <c:v>#N/A</c:v>
                </c:pt>
                <c:pt idx="328">
                  <c:v>#N/A</c:v>
                </c:pt>
                <c:pt idx="329">
                  <c:v>#N/A</c:v>
                </c:pt>
                <c:pt idx="330">
                  <c:v>755</c:v>
                </c:pt>
                <c:pt idx="331">
                  <c:v>#N/A</c:v>
                </c:pt>
                <c:pt idx="332">
                  <c:v>#N/A</c:v>
                </c:pt>
                <c:pt idx="333">
                  <c:v>#N/A</c:v>
                </c:pt>
                <c:pt idx="334">
                  <c:v>#N/A</c:v>
                </c:pt>
                <c:pt idx="335">
                  <c:v>#N/A</c:v>
                </c:pt>
                <c:pt idx="336">
                  <c:v>#N/A</c:v>
                </c:pt>
                <c:pt idx="337">
                  <c:v>755</c:v>
                </c:pt>
                <c:pt idx="338">
                  <c:v>#N/A</c:v>
                </c:pt>
                <c:pt idx="339">
                  <c:v>#N/A</c:v>
                </c:pt>
                <c:pt idx="340">
                  <c:v>#N/A</c:v>
                </c:pt>
                <c:pt idx="341">
                  <c:v>#N/A</c:v>
                </c:pt>
                <c:pt idx="342">
                  <c:v>#N/A</c:v>
                </c:pt>
                <c:pt idx="343">
                  <c:v>#N/A</c:v>
                </c:pt>
                <c:pt idx="344">
                  <c:v>815.15</c:v>
                </c:pt>
                <c:pt idx="345">
                  <c:v>#N/A</c:v>
                </c:pt>
                <c:pt idx="346">
                  <c:v>#N/A</c:v>
                </c:pt>
                <c:pt idx="347">
                  <c:v>#N/A</c:v>
                </c:pt>
                <c:pt idx="348">
                  <c:v>#N/A</c:v>
                </c:pt>
                <c:pt idx="349">
                  <c:v>#N/A</c:v>
                </c:pt>
                <c:pt idx="350">
                  <c:v>#N/A</c:v>
                </c:pt>
                <c:pt idx="351">
                  <c:v>983.75</c:v>
                </c:pt>
                <c:pt idx="352">
                  <c:v>#N/A</c:v>
                </c:pt>
                <c:pt idx="353">
                  <c:v>#N/A</c:v>
                </c:pt>
                <c:pt idx="354">
                  <c:v>#N/A</c:v>
                </c:pt>
                <c:pt idx="355">
                  <c:v>#N/A</c:v>
                </c:pt>
                <c:pt idx="356">
                  <c:v>#N/A</c:v>
                </c:pt>
                <c:pt idx="357">
                  <c:v>#N/A</c:v>
                </c:pt>
                <c:pt idx="358">
                  <c:v>959.48</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72AC-4765-9E54-616924D3859C}"/>
            </c:ext>
          </c:extLst>
        </c:ser>
        <c:ser>
          <c:idx val="4"/>
          <c:order val="4"/>
          <c:tx>
            <c:strRef>
              <c:f>玻璃月度周度图表!$BE$17</c:f>
              <c:strCache>
                <c:ptCount val="1"/>
                <c:pt idx="0">
                  <c:v>2023</c:v>
                </c:pt>
              </c:strCache>
            </c:strRef>
          </c:tx>
          <c:spPr>
            <a:ln w="28575" cap="rnd">
              <a:solidFill>
                <a:srgbClr val="0070C0"/>
              </a:solidFill>
              <a:round/>
            </a:ln>
            <a:effectLst/>
          </c:spPr>
          <c:marker>
            <c:symbol val="none"/>
          </c:marker>
          <c:cat>
            <c:numRef>
              <c:f>玻璃月度周度图表!$BC$18:$BC$382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玻璃月度周度图表!$BE$18:$BE$382</c:f>
              <c:numCache>
                <c:formatCode>0.00_ </c:formatCode>
                <c:ptCount val="365"/>
                <c:pt idx="0">
                  <c:v>#N/A</c:v>
                </c:pt>
                <c:pt idx="1">
                  <c:v>#N/A</c:v>
                </c:pt>
                <c:pt idx="2">
                  <c:v>949.5</c:v>
                </c:pt>
                <c:pt idx="3">
                  <c:v>#N/A</c:v>
                </c:pt>
                <c:pt idx="4">
                  <c:v>#N/A</c:v>
                </c:pt>
                <c:pt idx="5">
                  <c:v>#N/A</c:v>
                </c:pt>
                <c:pt idx="6">
                  <c:v>#N/A</c:v>
                </c:pt>
                <c:pt idx="7">
                  <c:v>#N/A</c:v>
                </c:pt>
                <c:pt idx="8">
                  <c:v>#N/A</c:v>
                </c:pt>
                <c:pt idx="9">
                  <c:v>957.5</c:v>
                </c:pt>
                <c:pt idx="10">
                  <c:v>#N/A</c:v>
                </c:pt>
                <c:pt idx="11">
                  <c:v>#N/A</c:v>
                </c:pt>
                <c:pt idx="12">
                  <c:v>#N/A</c:v>
                </c:pt>
                <c:pt idx="13">
                  <c:v>#N/A</c:v>
                </c:pt>
                <c:pt idx="14">
                  <c:v>#N/A</c:v>
                </c:pt>
                <c:pt idx="15">
                  <c:v>#N/A</c:v>
                </c:pt>
                <c:pt idx="16">
                  <c:v>969</c:v>
                </c:pt>
                <c:pt idx="17">
                  <c:v>#N/A</c:v>
                </c:pt>
                <c:pt idx="18">
                  <c:v>#N/A</c:v>
                </c:pt>
                <c:pt idx="19">
                  <c:v>#N/A</c:v>
                </c:pt>
                <c:pt idx="20">
                  <c:v>#N/A</c:v>
                </c:pt>
                <c:pt idx="21">
                  <c:v>#N/A</c:v>
                </c:pt>
                <c:pt idx="22">
                  <c:v>#N/A</c:v>
                </c:pt>
                <c:pt idx="23">
                  <c:v>1036.0999999999999</c:v>
                </c:pt>
                <c:pt idx="24">
                  <c:v>#N/A</c:v>
                </c:pt>
                <c:pt idx="25">
                  <c:v>#N/A</c:v>
                </c:pt>
                <c:pt idx="26">
                  <c:v>#N/A</c:v>
                </c:pt>
                <c:pt idx="27">
                  <c:v>#N/A</c:v>
                </c:pt>
                <c:pt idx="28">
                  <c:v>#N/A</c:v>
                </c:pt>
                <c:pt idx="29">
                  <c:v>#N/A</c:v>
                </c:pt>
                <c:pt idx="30">
                  <c:v>1174</c:v>
                </c:pt>
                <c:pt idx="31">
                  <c:v>#N/A</c:v>
                </c:pt>
                <c:pt idx="32">
                  <c:v>#N/A</c:v>
                </c:pt>
                <c:pt idx="33">
                  <c:v>#N/A</c:v>
                </c:pt>
                <c:pt idx="34">
                  <c:v>#N/A</c:v>
                </c:pt>
                <c:pt idx="35">
                  <c:v>#N/A</c:v>
                </c:pt>
                <c:pt idx="36">
                  <c:v>#N/A</c:v>
                </c:pt>
                <c:pt idx="37">
                  <c:v>1206.2</c:v>
                </c:pt>
                <c:pt idx="38">
                  <c:v>#N/A</c:v>
                </c:pt>
                <c:pt idx="39">
                  <c:v>#N/A</c:v>
                </c:pt>
                <c:pt idx="40">
                  <c:v>#N/A</c:v>
                </c:pt>
                <c:pt idx="41">
                  <c:v>#N/A</c:v>
                </c:pt>
                <c:pt idx="42">
                  <c:v>#N/A</c:v>
                </c:pt>
                <c:pt idx="43">
                  <c:v>#N/A</c:v>
                </c:pt>
                <c:pt idx="44">
                  <c:v>1227.8</c:v>
                </c:pt>
                <c:pt idx="45">
                  <c:v>#N/A</c:v>
                </c:pt>
                <c:pt idx="46">
                  <c:v>#N/A</c:v>
                </c:pt>
                <c:pt idx="47">
                  <c:v>#N/A</c:v>
                </c:pt>
                <c:pt idx="48">
                  <c:v>#N/A</c:v>
                </c:pt>
                <c:pt idx="49">
                  <c:v>#N/A</c:v>
                </c:pt>
                <c:pt idx="50">
                  <c:v>#N/A</c:v>
                </c:pt>
                <c:pt idx="51">
                  <c:v>1248.5</c:v>
                </c:pt>
                <c:pt idx="52">
                  <c:v>#N/A</c:v>
                </c:pt>
                <c:pt idx="53">
                  <c:v>#N/A</c:v>
                </c:pt>
                <c:pt idx="54">
                  <c:v>#N/A</c:v>
                </c:pt>
                <c:pt idx="55">
                  <c:v>#N/A</c:v>
                </c:pt>
                <c:pt idx="56">
                  <c:v>#N/A</c:v>
                </c:pt>
                <c:pt idx="57">
                  <c:v>#N/A</c:v>
                </c:pt>
                <c:pt idx="58">
                  <c:v>1265</c:v>
                </c:pt>
                <c:pt idx="59">
                  <c:v>#N/A</c:v>
                </c:pt>
                <c:pt idx="60">
                  <c:v>#N/A</c:v>
                </c:pt>
                <c:pt idx="61">
                  <c:v>#N/A</c:v>
                </c:pt>
                <c:pt idx="62">
                  <c:v>#N/A</c:v>
                </c:pt>
                <c:pt idx="63">
                  <c:v>#N/A</c:v>
                </c:pt>
                <c:pt idx="64">
                  <c:v>#N/A</c:v>
                </c:pt>
                <c:pt idx="65">
                  <c:v>1265.4000000000001</c:v>
                </c:pt>
                <c:pt idx="66">
                  <c:v>#N/A</c:v>
                </c:pt>
                <c:pt idx="67">
                  <c:v>#N/A</c:v>
                </c:pt>
                <c:pt idx="68">
                  <c:v>#N/A</c:v>
                </c:pt>
                <c:pt idx="69">
                  <c:v>#N/A</c:v>
                </c:pt>
                <c:pt idx="70">
                  <c:v>#N/A</c:v>
                </c:pt>
                <c:pt idx="71">
                  <c:v>#N/A</c:v>
                </c:pt>
                <c:pt idx="72">
                  <c:v>1307.7</c:v>
                </c:pt>
                <c:pt idx="73">
                  <c:v>#N/A</c:v>
                </c:pt>
                <c:pt idx="74">
                  <c:v>#N/A</c:v>
                </c:pt>
                <c:pt idx="75">
                  <c:v>#N/A</c:v>
                </c:pt>
                <c:pt idx="76">
                  <c:v>#N/A</c:v>
                </c:pt>
                <c:pt idx="77">
                  <c:v>#N/A</c:v>
                </c:pt>
                <c:pt idx="78">
                  <c:v>#N/A</c:v>
                </c:pt>
                <c:pt idx="79">
                  <c:v>1354.8</c:v>
                </c:pt>
                <c:pt idx="80">
                  <c:v>#N/A</c:v>
                </c:pt>
                <c:pt idx="81">
                  <c:v>#N/A</c:v>
                </c:pt>
                <c:pt idx="82">
                  <c:v>#N/A</c:v>
                </c:pt>
                <c:pt idx="83">
                  <c:v>#N/A</c:v>
                </c:pt>
                <c:pt idx="84">
                  <c:v>#N/A</c:v>
                </c:pt>
                <c:pt idx="85">
                  <c:v>#N/A</c:v>
                </c:pt>
                <c:pt idx="86">
                  <c:v>1437</c:v>
                </c:pt>
                <c:pt idx="87">
                  <c:v>#N/A</c:v>
                </c:pt>
                <c:pt idx="88">
                  <c:v>#N/A</c:v>
                </c:pt>
                <c:pt idx="89">
                  <c:v>#N/A</c:v>
                </c:pt>
                <c:pt idx="90">
                  <c:v>#N/A</c:v>
                </c:pt>
                <c:pt idx="91">
                  <c:v>#N/A</c:v>
                </c:pt>
                <c:pt idx="92">
                  <c:v>#N/A</c:v>
                </c:pt>
                <c:pt idx="93">
                  <c:v>1391.15</c:v>
                </c:pt>
                <c:pt idx="94">
                  <c:v>#N/A</c:v>
                </c:pt>
                <c:pt idx="95">
                  <c:v>#N/A</c:v>
                </c:pt>
                <c:pt idx="96">
                  <c:v>#N/A</c:v>
                </c:pt>
                <c:pt idx="97">
                  <c:v>#N/A</c:v>
                </c:pt>
                <c:pt idx="98">
                  <c:v>#N/A</c:v>
                </c:pt>
                <c:pt idx="99">
                  <c:v>#N/A</c:v>
                </c:pt>
                <c:pt idx="100">
                  <c:v>1392.78</c:v>
                </c:pt>
                <c:pt idx="101">
                  <c:v>#N/A</c:v>
                </c:pt>
                <c:pt idx="102">
                  <c:v>#N/A</c:v>
                </c:pt>
                <c:pt idx="103">
                  <c:v>#N/A</c:v>
                </c:pt>
                <c:pt idx="104">
                  <c:v>#N/A</c:v>
                </c:pt>
                <c:pt idx="105">
                  <c:v>#N/A</c:v>
                </c:pt>
                <c:pt idx="106">
                  <c:v>#N/A</c:v>
                </c:pt>
                <c:pt idx="107">
                  <c:v>1416.75</c:v>
                </c:pt>
                <c:pt idx="108">
                  <c:v>#N/A</c:v>
                </c:pt>
                <c:pt idx="109">
                  <c:v>#N/A</c:v>
                </c:pt>
                <c:pt idx="110">
                  <c:v>#N/A</c:v>
                </c:pt>
                <c:pt idx="111">
                  <c:v>#N/A</c:v>
                </c:pt>
                <c:pt idx="112">
                  <c:v>#N/A</c:v>
                </c:pt>
                <c:pt idx="113">
                  <c:v>#N/A</c:v>
                </c:pt>
                <c:pt idx="114">
                  <c:v>1369</c:v>
                </c:pt>
                <c:pt idx="115">
                  <c:v>#N/A</c:v>
                </c:pt>
                <c:pt idx="116">
                  <c:v>#N/A</c:v>
                </c:pt>
                <c:pt idx="117">
                  <c:v>#N/A</c:v>
                </c:pt>
                <c:pt idx="118">
                  <c:v>#N/A</c:v>
                </c:pt>
                <c:pt idx="119">
                  <c:v>#N/A</c:v>
                </c:pt>
                <c:pt idx="120">
                  <c:v>#N/A</c:v>
                </c:pt>
                <c:pt idx="121">
                  <c:v>1453.79</c:v>
                </c:pt>
                <c:pt idx="122">
                  <c:v>#N/A</c:v>
                </c:pt>
                <c:pt idx="123">
                  <c:v>#N/A</c:v>
                </c:pt>
                <c:pt idx="124">
                  <c:v>#N/A</c:v>
                </c:pt>
                <c:pt idx="125">
                  <c:v>#N/A</c:v>
                </c:pt>
                <c:pt idx="126">
                  <c:v>#N/A</c:v>
                </c:pt>
                <c:pt idx="127">
                  <c:v>#N/A</c:v>
                </c:pt>
                <c:pt idx="128">
                  <c:v>1441</c:v>
                </c:pt>
                <c:pt idx="129">
                  <c:v>#N/A</c:v>
                </c:pt>
                <c:pt idx="130">
                  <c:v>#N/A</c:v>
                </c:pt>
                <c:pt idx="131">
                  <c:v>#N/A</c:v>
                </c:pt>
                <c:pt idx="132">
                  <c:v>#N/A</c:v>
                </c:pt>
                <c:pt idx="133">
                  <c:v>#N/A</c:v>
                </c:pt>
                <c:pt idx="134">
                  <c:v>#N/A</c:v>
                </c:pt>
                <c:pt idx="135">
                  <c:v>1416</c:v>
                </c:pt>
                <c:pt idx="136">
                  <c:v>#N/A</c:v>
                </c:pt>
                <c:pt idx="137">
                  <c:v>#N/A</c:v>
                </c:pt>
                <c:pt idx="138">
                  <c:v>#N/A</c:v>
                </c:pt>
                <c:pt idx="139">
                  <c:v>#N/A</c:v>
                </c:pt>
                <c:pt idx="140">
                  <c:v>#N/A</c:v>
                </c:pt>
                <c:pt idx="141">
                  <c:v>#N/A</c:v>
                </c:pt>
                <c:pt idx="142">
                  <c:v>1395.5</c:v>
                </c:pt>
                <c:pt idx="143">
                  <c:v>#N/A</c:v>
                </c:pt>
                <c:pt idx="144">
                  <c:v>#N/A</c:v>
                </c:pt>
                <c:pt idx="145">
                  <c:v>#N/A</c:v>
                </c:pt>
                <c:pt idx="146">
                  <c:v>#N/A</c:v>
                </c:pt>
                <c:pt idx="147">
                  <c:v>#N/A</c:v>
                </c:pt>
                <c:pt idx="148">
                  <c:v>#N/A</c:v>
                </c:pt>
                <c:pt idx="149">
                  <c:v>1550.7</c:v>
                </c:pt>
                <c:pt idx="150">
                  <c:v>#N/A</c:v>
                </c:pt>
                <c:pt idx="151">
                  <c:v>#N/A</c:v>
                </c:pt>
                <c:pt idx="152">
                  <c:v>#N/A</c:v>
                </c:pt>
                <c:pt idx="153">
                  <c:v>#N/A</c:v>
                </c:pt>
                <c:pt idx="154">
                  <c:v>#N/A</c:v>
                </c:pt>
                <c:pt idx="155">
                  <c:v>#N/A</c:v>
                </c:pt>
                <c:pt idx="156">
                  <c:v>1584.3</c:v>
                </c:pt>
                <c:pt idx="157">
                  <c:v>#N/A</c:v>
                </c:pt>
                <c:pt idx="158">
                  <c:v>#N/A</c:v>
                </c:pt>
                <c:pt idx="159">
                  <c:v>#N/A</c:v>
                </c:pt>
                <c:pt idx="160">
                  <c:v>#N/A</c:v>
                </c:pt>
                <c:pt idx="161">
                  <c:v>#N/A</c:v>
                </c:pt>
                <c:pt idx="162">
                  <c:v>#N/A</c:v>
                </c:pt>
                <c:pt idx="163">
                  <c:v>1536.2</c:v>
                </c:pt>
                <c:pt idx="164">
                  <c:v>#N/A</c:v>
                </c:pt>
                <c:pt idx="165">
                  <c:v>#N/A</c:v>
                </c:pt>
                <c:pt idx="166">
                  <c:v>#N/A</c:v>
                </c:pt>
                <c:pt idx="167">
                  <c:v>#N/A</c:v>
                </c:pt>
                <c:pt idx="168">
                  <c:v>#N/A</c:v>
                </c:pt>
                <c:pt idx="169">
                  <c:v>#N/A</c:v>
                </c:pt>
                <c:pt idx="170">
                  <c:v>1631</c:v>
                </c:pt>
                <c:pt idx="171">
                  <c:v>#N/A</c:v>
                </c:pt>
                <c:pt idx="172">
                  <c:v>#N/A</c:v>
                </c:pt>
                <c:pt idx="173">
                  <c:v>#N/A</c:v>
                </c:pt>
                <c:pt idx="174">
                  <c:v>#N/A</c:v>
                </c:pt>
                <c:pt idx="175">
                  <c:v>#N/A</c:v>
                </c:pt>
                <c:pt idx="176">
                  <c:v>#N/A</c:v>
                </c:pt>
                <c:pt idx="177">
                  <c:v>1688.8</c:v>
                </c:pt>
                <c:pt idx="178">
                  <c:v>#N/A</c:v>
                </c:pt>
                <c:pt idx="179">
                  <c:v>#N/A</c:v>
                </c:pt>
                <c:pt idx="180">
                  <c:v>#N/A</c:v>
                </c:pt>
                <c:pt idx="181">
                  <c:v>#N/A</c:v>
                </c:pt>
                <c:pt idx="182">
                  <c:v>#N/A</c:v>
                </c:pt>
                <c:pt idx="183">
                  <c:v>#N/A</c:v>
                </c:pt>
                <c:pt idx="184">
                  <c:v>1672</c:v>
                </c:pt>
                <c:pt idx="185">
                  <c:v>#N/A</c:v>
                </c:pt>
                <c:pt idx="186">
                  <c:v>#N/A</c:v>
                </c:pt>
                <c:pt idx="187">
                  <c:v>#N/A</c:v>
                </c:pt>
                <c:pt idx="188">
                  <c:v>#N/A</c:v>
                </c:pt>
                <c:pt idx="189">
                  <c:v>#N/A</c:v>
                </c:pt>
                <c:pt idx="190">
                  <c:v>#N/A</c:v>
                </c:pt>
                <c:pt idx="191">
                  <c:v>1668.9</c:v>
                </c:pt>
                <c:pt idx="192">
                  <c:v>#N/A</c:v>
                </c:pt>
                <c:pt idx="193">
                  <c:v>#N/A</c:v>
                </c:pt>
                <c:pt idx="194">
                  <c:v>#N/A</c:v>
                </c:pt>
                <c:pt idx="195">
                  <c:v>#N/A</c:v>
                </c:pt>
                <c:pt idx="196">
                  <c:v>#N/A</c:v>
                </c:pt>
                <c:pt idx="197">
                  <c:v>#N/A</c:v>
                </c:pt>
                <c:pt idx="198">
                  <c:v>1624.44</c:v>
                </c:pt>
                <c:pt idx="199">
                  <c:v>#N/A</c:v>
                </c:pt>
                <c:pt idx="200">
                  <c:v>#N/A</c:v>
                </c:pt>
                <c:pt idx="201">
                  <c:v>#N/A</c:v>
                </c:pt>
                <c:pt idx="202">
                  <c:v>#N/A</c:v>
                </c:pt>
                <c:pt idx="203">
                  <c:v>#N/A</c:v>
                </c:pt>
                <c:pt idx="204">
                  <c:v>#N/A</c:v>
                </c:pt>
                <c:pt idx="205">
                  <c:v>1587.21</c:v>
                </c:pt>
                <c:pt idx="206">
                  <c:v>#N/A</c:v>
                </c:pt>
                <c:pt idx="207">
                  <c:v>#N/A</c:v>
                </c:pt>
                <c:pt idx="208">
                  <c:v>#N/A</c:v>
                </c:pt>
                <c:pt idx="209">
                  <c:v>#N/A</c:v>
                </c:pt>
                <c:pt idx="210">
                  <c:v>#N/A</c:v>
                </c:pt>
                <c:pt idx="211">
                  <c:v>#N/A</c:v>
                </c:pt>
                <c:pt idx="212">
                  <c:v>1548.5</c:v>
                </c:pt>
                <c:pt idx="213">
                  <c:v>#N/A</c:v>
                </c:pt>
                <c:pt idx="214">
                  <c:v>#N/A</c:v>
                </c:pt>
                <c:pt idx="215">
                  <c:v>#N/A</c:v>
                </c:pt>
                <c:pt idx="216">
                  <c:v>#N/A</c:v>
                </c:pt>
                <c:pt idx="217">
                  <c:v>#N/A</c:v>
                </c:pt>
                <c:pt idx="218">
                  <c:v>#N/A</c:v>
                </c:pt>
                <c:pt idx="219">
                  <c:v>1483.3</c:v>
                </c:pt>
                <c:pt idx="220">
                  <c:v>#N/A</c:v>
                </c:pt>
                <c:pt idx="221">
                  <c:v>#N/A</c:v>
                </c:pt>
                <c:pt idx="222">
                  <c:v>#N/A</c:v>
                </c:pt>
                <c:pt idx="223">
                  <c:v>#N/A</c:v>
                </c:pt>
                <c:pt idx="224">
                  <c:v>#N/A</c:v>
                </c:pt>
                <c:pt idx="225">
                  <c:v>#N/A</c:v>
                </c:pt>
                <c:pt idx="226">
                  <c:v>1359.1</c:v>
                </c:pt>
                <c:pt idx="227">
                  <c:v>#N/A</c:v>
                </c:pt>
                <c:pt idx="228">
                  <c:v>#N/A</c:v>
                </c:pt>
                <c:pt idx="229">
                  <c:v>#N/A</c:v>
                </c:pt>
                <c:pt idx="230">
                  <c:v>#N/A</c:v>
                </c:pt>
                <c:pt idx="231">
                  <c:v>#N/A</c:v>
                </c:pt>
                <c:pt idx="232">
                  <c:v>#N/A</c:v>
                </c:pt>
                <c:pt idx="233">
                  <c:v>1298.7</c:v>
                </c:pt>
                <c:pt idx="234">
                  <c:v>#N/A</c:v>
                </c:pt>
                <c:pt idx="235">
                  <c:v>#N/A</c:v>
                </c:pt>
                <c:pt idx="236">
                  <c:v>#N/A</c:v>
                </c:pt>
                <c:pt idx="237">
                  <c:v>#N/A</c:v>
                </c:pt>
                <c:pt idx="238">
                  <c:v>#N/A</c:v>
                </c:pt>
                <c:pt idx="239">
                  <c:v>#N/A</c:v>
                </c:pt>
                <c:pt idx="240">
                  <c:v>1251.3</c:v>
                </c:pt>
                <c:pt idx="241">
                  <c:v>#N/A</c:v>
                </c:pt>
                <c:pt idx="242">
                  <c:v>#N/A</c:v>
                </c:pt>
                <c:pt idx="243">
                  <c:v>#N/A</c:v>
                </c:pt>
                <c:pt idx="244">
                  <c:v>#N/A</c:v>
                </c:pt>
                <c:pt idx="245">
                  <c:v>#N/A</c:v>
                </c:pt>
                <c:pt idx="246">
                  <c:v>#N/A</c:v>
                </c:pt>
                <c:pt idx="247">
                  <c:v>1288.94</c:v>
                </c:pt>
                <c:pt idx="248">
                  <c:v>#N/A</c:v>
                </c:pt>
                <c:pt idx="249">
                  <c:v>#N/A</c:v>
                </c:pt>
                <c:pt idx="250">
                  <c:v>#N/A</c:v>
                </c:pt>
                <c:pt idx="251">
                  <c:v>#N/A</c:v>
                </c:pt>
                <c:pt idx="252">
                  <c:v>#N/A</c:v>
                </c:pt>
                <c:pt idx="253">
                  <c:v>#N/A</c:v>
                </c:pt>
                <c:pt idx="254">
                  <c:v>1370.58</c:v>
                </c:pt>
                <c:pt idx="255">
                  <c:v>#N/A</c:v>
                </c:pt>
                <c:pt idx="256">
                  <c:v>#N/A</c:v>
                </c:pt>
                <c:pt idx="257">
                  <c:v>#N/A</c:v>
                </c:pt>
                <c:pt idx="258">
                  <c:v>#N/A</c:v>
                </c:pt>
                <c:pt idx="259">
                  <c:v>#N/A</c:v>
                </c:pt>
                <c:pt idx="260">
                  <c:v>#N/A</c:v>
                </c:pt>
                <c:pt idx="261">
                  <c:v>1523.5</c:v>
                </c:pt>
                <c:pt idx="262">
                  <c:v>#N/A</c:v>
                </c:pt>
                <c:pt idx="263">
                  <c:v>#N/A</c:v>
                </c:pt>
                <c:pt idx="264">
                  <c:v>#N/A</c:v>
                </c:pt>
                <c:pt idx="265">
                  <c:v>#N/A</c:v>
                </c:pt>
                <c:pt idx="266">
                  <c:v>#N/A</c:v>
                </c:pt>
                <c:pt idx="267">
                  <c:v>#N/A</c:v>
                </c:pt>
                <c:pt idx="268">
                  <c:v>1587</c:v>
                </c:pt>
                <c:pt idx="269">
                  <c:v>#N/A</c:v>
                </c:pt>
                <c:pt idx="270">
                  <c:v>#N/A</c:v>
                </c:pt>
                <c:pt idx="271">
                  <c:v>#N/A</c:v>
                </c:pt>
                <c:pt idx="272">
                  <c:v>#N/A</c:v>
                </c:pt>
                <c:pt idx="273">
                  <c:v>#N/A</c:v>
                </c:pt>
                <c:pt idx="274">
                  <c:v>#N/A</c:v>
                </c:pt>
                <c:pt idx="275">
                  <c:v>1689.5</c:v>
                </c:pt>
                <c:pt idx="276">
                  <c:v>#N/A</c:v>
                </c:pt>
                <c:pt idx="277">
                  <c:v>#N/A</c:v>
                </c:pt>
                <c:pt idx="278">
                  <c:v>#N/A</c:v>
                </c:pt>
                <c:pt idx="279">
                  <c:v>#N/A</c:v>
                </c:pt>
                <c:pt idx="280">
                  <c:v>#N/A</c:v>
                </c:pt>
                <c:pt idx="281">
                  <c:v>#N/A</c:v>
                </c:pt>
                <c:pt idx="282">
                  <c:v>1733.1</c:v>
                </c:pt>
                <c:pt idx="283">
                  <c:v>#N/A</c:v>
                </c:pt>
                <c:pt idx="284">
                  <c:v>#N/A</c:v>
                </c:pt>
                <c:pt idx="285">
                  <c:v>#N/A</c:v>
                </c:pt>
                <c:pt idx="286">
                  <c:v>#N/A</c:v>
                </c:pt>
                <c:pt idx="287">
                  <c:v>#N/A</c:v>
                </c:pt>
                <c:pt idx="288">
                  <c:v>#N/A</c:v>
                </c:pt>
                <c:pt idx="289">
                  <c:v>1742.8</c:v>
                </c:pt>
                <c:pt idx="290">
                  <c:v>#N/A</c:v>
                </c:pt>
                <c:pt idx="291">
                  <c:v>#N/A</c:v>
                </c:pt>
                <c:pt idx="292">
                  <c:v>#N/A</c:v>
                </c:pt>
                <c:pt idx="293">
                  <c:v>#N/A</c:v>
                </c:pt>
                <c:pt idx="294">
                  <c:v>#N/A</c:v>
                </c:pt>
                <c:pt idx="295">
                  <c:v>#N/A</c:v>
                </c:pt>
                <c:pt idx="296">
                  <c:v>1801.2</c:v>
                </c:pt>
                <c:pt idx="297">
                  <c:v>#N/A</c:v>
                </c:pt>
                <c:pt idx="298">
                  <c:v>#N/A</c:v>
                </c:pt>
                <c:pt idx="299">
                  <c:v>#N/A</c:v>
                </c:pt>
                <c:pt idx="300">
                  <c:v>#N/A</c:v>
                </c:pt>
                <c:pt idx="301">
                  <c:v>#N/A</c:v>
                </c:pt>
                <c:pt idx="302">
                  <c:v>#N/A</c:v>
                </c:pt>
                <c:pt idx="303">
                  <c:v>1820.7</c:v>
                </c:pt>
                <c:pt idx="304">
                  <c:v>#N/A</c:v>
                </c:pt>
                <c:pt idx="305">
                  <c:v>#N/A</c:v>
                </c:pt>
                <c:pt idx="306">
                  <c:v>#N/A</c:v>
                </c:pt>
                <c:pt idx="307">
                  <c:v>#N/A</c:v>
                </c:pt>
                <c:pt idx="308">
                  <c:v>#N/A</c:v>
                </c:pt>
                <c:pt idx="309">
                  <c:v>#N/A</c:v>
                </c:pt>
                <c:pt idx="310">
                  <c:v>1790.9</c:v>
                </c:pt>
                <c:pt idx="311">
                  <c:v>#N/A</c:v>
                </c:pt>
                <c:pt idx="312">
                  <c:v>#N/A</c:v>
                </c:pt>
                <c:pt idx="313">
                  <c:v>#N/A</c:v>
                </c:pt>
                <c:pt idx="314">
                  <c:v>#N/A</c:v>
                </c:pt>
                <c:pt idx="315">
                  <c:v>#N/A</c:v>
                </c:pt>
                <c:pt idx="316">
                  <c:v>#N/A</c:v>
                </c:pt>
                <c:pt idx="317">
                  <c:v>1753.3</c:v>
                </c:pt>
                <c:pt idx="318">
                  <c:v>#N/A</c:v>
                </c:pt>
                <c:pt idx="319">
                  <c:v>#N/A</c:v>
                </c:pt>
                <c:pt idx="320">
                  <c:v>#N/A</c:v>
                </c:pt>
                <c:pt idx="321">
                  <c:v>#N/A</c:v>
                </c:pt>
                <c:pt idx="322">
                  <c:v>#N/A</c:v>
                </c:pt>
                <c:pt idx="323">
                  <c:v>#N/A</c:v>
                </c:pt>
                <c:pt idx="324">
                  <c:v>1712.2</c:v>
                </c:pt>
                <c:pt idx="325">
                  <c:v>#N/A</c:v>
                </c:pt>
                <c:pt idx="326">
                  <c:v>#N/A</c:v>
                </c:pt>
                <c:pt idx="327">
                  <c:v>#N/A</c:v>
                </c:pt>
                <c:pt idx="328">
                  <c:v>#N/A</c:v>
                </c:pt>
                <c:pt idx="329">
                  <c:v>#N/A</c:v>
                </c:pt>
                <c:pt idx="330">
                  <c:v>#N/A</c:v>
                </c:pt>
                <c:pt idx="331">
                  <c:v>1670.5</c:v>
                </c:pt>
                <c:pt idx="332">
                  <c:v>#N/A</c:v>
                </c:pt>
                <c:pt idx="333">
                  <c:v>#N/A</c:v>
                </c:pt>
                <c:pt idx="334">
                  <c:v>#N/A</c:v>
                </c:pt>
                <c:pt idx="335">
                  <c:v>#N/A</c:v>
                </c:pt>
                <c:pt idx="336">
                  <c:v>#N/A</c:v>
                </c:pt>
                <c:pt idx="337">
                  <c:v>#N/A</c:v>
                </c:pt>
                <c:pt idx="338">
                  <c:v>1706.7</c:v>
                </c:pt>
                <c:pt idx="339">
                  <c:v>#N/A</c:v>
                </c:pt>
                <c:pt idx="340">
                  <c:v>#N/A</c:v>
                </c:pt>
                <c:pt idx="341">
                  <c:v>#N/A</c:v>
                </c:pt>
                <c:pt idx="342">
                  <c:v>#N/A</c:v>
                </c:pt>
                <c:pt idx="343">
                  <c:v>#N/A</c:v>
                </c:pt>
                <c:pt idx="344">
                  <c:v>#N/A</c:v>
                </c:pt>
                <c:pt idx="345">
                  <c:v>1501.5</c:v>
                </c:pt>
                <c:pt idx="346">
                  <c:v>#N/A</c:v>
                </c:pt>
                <c:pt idx="347">
                  <c:v>#N/A</c:v>
                </c:pt>
                <c:pt idx="348">
                  <c:v>#N/A</c:v>
                </c:pt>
                <c:pt idx="349">
                  <c:v>#N/A</c:v>
                </c:pt>
                <c:pt idx="350">
                  <c:v>#N/A</c:v>
                </c:pt>
                <c:pt idx="351">
                  <c:v>#N/A</c:v>
                </c:pt>
                <c:pt idx="352">
                  <c:v>1472</c:v>
                </c:pt>
                <c:pt idx="353">
                  <c:v>#N/A</c:v>
                </c:pt>
                <c:pt idx="354">
                  <c:v>#N/A</c:v>
                </c:pt>
                <c:pt idx="355">
                  <c:v>#N/A</c:v>
                </c:pt>
                <c:pt idx="356">
                  <c:v>#N/A</c:v>
                </c:pt>
                <c:pt idx="357">
                  <c:v>#N/A</c:v>
                </c:pt>
                <c:pt idx="358">
                  <c:v>#N/A</c:v>
                </c:pt>
                <c:pt idx="359">
                  <c:v>1551.1</c:v>
                </c:pt>
                <c:pt idx="360">
                  <c:v>#N/A</c:v>
                </c:pt>
                <c:pt idx="361">
                  <c:v>#N/A</c:v>
                </c:pt>
                <c:pt idx="362">
                  <c:v>#N/A</c:v>
                </c:pt>
                <c:pt idx="363">
                  <c:v>#N/A</c:v>
                </c:pt>
                <c:pt idx="364">
                  <c:v>#N/A</c:v>
                </c:pt>
              </c:numCache>
            </c:numRef>
          </c:val>
          <c:smooth val="0"/>
          <c:extLst>
            <c:ext xmlns:c16="http://schemas.microsoft.com/office/drawing/2014/chart" uri="{C3380CC4-5D6E-409C-BE32-E72D297353CC}">
              <c16:uniqueId val="{00000003-72AC-4765-9E54-616924D3859C}"/>
            </c:ext>
          </c:extLst>
        </c:ser>
        <c:ser>
          <c:idx val="5"/>
          <c:order val="5"/>
          <c:tx>
            <c:strRef>
              <c:f>玻璃月度周度图表!$BD$17</c:f>
              <c:strCache>
                <c:ptCount val="1"/>
                <c:pt idx="0">
                  <c:v>2024</c:v>
                </c:pt>
              </c:strCache>
            </c:strRef>
          </c:tx>
          <c:spPr>
            <a:ln w="28575" cap="rnd">
              <a:solidFill>
                <a:srgbClr val="FF0000"/>
              </a:solidFill>
              <a:round/>
            </a:ln>
            <a:effectLst/>
          </c:spPr>
          <c:marker>
            <c:symbol val="none"/>
          </c:marker>
          <c:cat>
            <c:numRef>
              <c:f>玻璃月度周度图表!$BC$18:$BC$382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玻璃月度周度图表!$BD$18:$BD$382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1732.6</c:v>
                </c:pt>
                <c:pt idx="180">
                  <c:v>#N/A</c:v>
                </c:pt>
                <c:pt idx="181">
                  <c:v>#N/A</c:v>
                </c:pt>
                <c:pt idx="182">
                  <c:v>#N/A</c:v>
                </c:pt>
                <c:pt idx="183">
                  <c:v>#N/A</c:v>
                </c:pt>
                <c:pt idx="184">
                  <c:v>#N/A</c:v>
                </c:pt>
                <c:pt idx="185">
                  <c:v>#N/A</c:v>
                </c:pt>
                <c:pt idx="186">
                  <c:v>1703.4</c:v>
                </c:pt>
                <c:pt idx="187">
                  <c:v>#N/A</c:v>
                </c:pt>
                <c:pt idx="188">
                  <c:v>#N/A</c:v>
                </c:pt>
                <c:pt idx="189">
                  <c:v>#N/A</c:v>
                </c:pt>
                <c:pt idx="190">
                  <c:v>#N/A</c:v>
                </c:pt>
                <c:pt idx="191">
                  <c:v>#N/A</c:v>
                </c:pt>
                <c:pt idx="192">
                  <c:v>#N/A</c:v>
                </c:pt>
                <c:pt idx="193">
                  <c:v>1697.7</c:v>
                </c:pt>
                <c:pt idx="194">
                  <c:v>#N/A</c:v>
                </c:pt>
                <c:pt idx="195">
                  <c:v>#N/A</c:v>
                </c:pt>
                <c:pt idx="196">
                  <c:v>#N/A</c:v>
                </c:pt>
                <c:pt idx="197">
                  <c:v>#N/A</c:v>
                </c:pt>
                <c:pt idx="198">
                  <c:v>#N/A</c:v>
                </c:pt>
                <c:pt idx="199">
                  <c:v>#N/A</c:v>
                </c:pt>
                <c:pt idx="200">
                  <c:v>1692</c:v>
                </c:pt>
                <c:pt idx="201">
                  <c:v>#N/A</c:v>
                </c:pt>
                <c:pt idx="202">
                  <c:v>#N/A</c:v>
                </c:pt>
                <c:pt idx="203">
                  <c:v>#N/A</c:v>
                </c:pt>
                <c:pt idx="204">
                  <c:v>#N/A</c:v>
                </c:pt>
                <c:pt idx="205">
                  <c:v>#N/A</c:v>
                </c:pt>
                <c:pt idx="206">
                  <c:v>#N/A</c:v>
                </c:pt>
                <c:pt idx="207">
                  <c:v>1683</c:v>
                </c:pt>
                <c:pt idx="208">
                  <c:v>#N/A</c:v>
                </c:pt>
                <c:pt idx="209">
                  <c:v>#N/A</c:v>
                </c:pt>
                <c:pt idx="210">
                  <c:v>#N/A</c:v>
                </c:pt>
                <c:pt idx="211">
                  <c:v>#N/A</c:v>
                </c:pt>
                <c:pt idx="212">
                  <c:v>#N/A</c:v>
                </c:pt>
                <c:pt idx="213">
                  <c:v>#N/A</c:v>
                </c:pt>
                <c:pt idx="214">
                  <c:v>1729.4</c:v>
                </c:pt>
                <c:pt idx="215">
                  <c:v>#N/A</c:v>
                </c:pt>
                <c:pt idx="216">
                  <c:v>#N/A</c:v>
                </c:pt>
                <c:pt idx="217">
                  <c:v>#N/A</c:v>
                </c:pt>
                <c:pt idx="218">
                  <c:v>#N/A</c:v>
                </c:pt>
                <c:pt idx="219">
                  <c:v>#N/A</c:v>
                </c:pt>
                <c:pt idx="220">
                  <c:v>#N/A</c:v>
                </c:pt>
                <c:pt idx="221">
                  <c:v>1739.9</c:v>
                </c:pt>
                <c:pt idx="222">
                  <c:v>#N/A</c:v>
                </c:pt>
                <c:pt idx="223">
                  <c:v>#N/A</c:v>
                </c:pt>
                <c:pt idx="224">
                  <c:v>#N/A</c:v>
                </c:pt>
                <c:pt idx="225">
                  <c:v>#N/A</c:v>
                </c:pt>
                <c:pt idx="226">
                  <c:v>#N/A</c:v>
                </c:pt>
                <c:pt idx="227">
                  <c:v>#N/A</c:v>
                </c:pt>
                <c:pt idx="228">
                  <c:v>1734.4</c:v>
                </c:pt>
                <c:pt idx="229">
                  <c:v>#N/A</c:v>
                </c:pt>
                <c:pt idx="230">
                  <c:v>#N/A</c:v>
                </c:pt>
                <c:pt idx="231">
                  <c:v>#N/A</c:v>
                </c:pt>
                <c:pt idx="232">
                  <c:v>#N/A</c:v>
                </c:pt>
                <c:pt idx="233">
                  <c:v>#N/A</c:v>
                </c:pt>
                <c:pt idx="234">
                  <c:v>#N/A</c:v>
                </c:pt>
                <c:pt idx="235">
                  <c:v>1779.3</c:v>
                </c:pt>
                <c:pt idx="236">
                  <c:v>#N/A</c:v>
                </c:pt>
                <c:pt idx="237">
                  <c:v>#N/A</c:v>
                </c:pt>
                <c:pt idx="238">
                  <c:v>#N/A</c:v>
                </c:pt>
                <c:pt idx="239">
                  <c:v>#N/A</c:v>
                </c:pt>
                <c:pt idx="240">
                  <c:v>#N/A</c:v>
                </c:pt>
                <c:pt idx="241">
                  <c:v>#N/A</c:v>
                </c:pt>
                <c:pt idx="242">
                  <c:v>1801.5</c:v>
                </c:pt>
                <c:pt idx="243">
                  <c:v>#N/A</c:v>
                </c:pt>
                <c:pt idx="244">
                  <c:v>#N/A</c:v>
                </c:pt>
                <c:pt idx="245">
                  <c:v>#N/A</c:v>
                </c:pt>
                <c:pt idx="246">
                  <c:v>#N/A</c:v>
                </c:pt>
                <c:pt idx="247">
                  <c:v>#N/A</c:v>
                </c:pt>
                <c:pt idx="248">
                  <c:v>#N/A</c:v>
                </c:pt>
                <c:pt idx="249">
                  <c:v>1774.4</c:v>
                </c:pt>
                <c:pt idx="250">
                  <c:v>#N/A</c:v>
                </c:pt>
                <c:pt idx="251">
                  <c:v>#N/A</c:v>
                </c:pt>
                <c:pt idx="252">
                  <c:v>#N/A</c:v>
                </c:pt>
                <c:pt idx="253">
                  <c:v>#N/A</c:v>
                </c:pt>
                <c:pt idx="254">
                  <c:v>#N/A</c:v>
                </c:pt>
                <c:pt idx="255">
                  <c:v>#N/A</c:v>
                </c:pt>
                <c:pt idx="256">
                  <c:v>1745</c:v>
                </c:pt>
                <c:pt idx="257">
                  <c:v>#N/A</c:v>
                </c:pt>
                <c:pt idx="258">
                  <c:v>#N/A</c:v>
                </c:pt>
                <c:pt idx="259">
                  <c:v>#N/A</c:v>
                </c:pt>
                <c:pt idx="260">
                  <c:v>#N/A</c:v>
                </c:pt>
                <c:pt idx="261">
                  <c:v>#N/A</c:v>
                </c:pt>
                <c:pt idx="262">
                  <c:v>#N/A</c:v>
                </c:pt>
                <c:pt idx="263">
                  <c:v>1783.7</c:v>
                </c:pt>
                <c:pt idx="264">
                  <c:v>#N/A</c:v>
                </c:pt>
                <c:pt idx="265">
                  <c:v>#N/A</c:v>
                </c:pt>
                <c:pt idx="266">
                  <c:v>#N/A</c:v>
                </c:pt>
                <c:pt idx="267">
                  <c:v>#N/A</c:v>
                </c:pt>
                <c:pt idx="268">
                  <c:v>#N/A</c:v>
                </c:pt>
                <c:pt idx="269">
                  <c:v>#N/A</c:v>
                </c:pt>
                <c:pt idx="270">
                  <c:v>1865.4</c:v>
                </c:pt>
                <c:pt idx="271">
                  <c:v>#N/A</c:v>
                </c:pt>
                <c:pt idx="272">
                  <c:v>#N/A</c:v>
                </c:pt>
                <c:pt idx="273">
                  <c:v>#N/A</c:v>
                </c:pt>
                <c:pt idx="274">
                  <c:v>#N/A</c:v>
                </c:pt>
                <c:pt idx="275">
                  <c:v>#N/A</c:v>
                </c:pt>
                <c:pt idx="276">
                  <c:v>#N/A</c:v>
                </c:pt>
                <c:pt idx="277">
                  <c:v>1836.4</c:v>
                </c:pt>
                <c:pt idx="278">
                  <c:v>#N/A</c:v>
                </c:pt>
                <c:pt idx="279">
                  <c:v>#N/A</c:v>
                </c:pt>
                <c:pt idx="280">
                  <c:v>#N/A</c:v>
                </c:pt>
                <c:pt idx="281">
                  <c:v>#N/A</c:v>
                </c:pt>
                <c:pt idx="282">
                  <c:v>#N/A</c:v>
                </c:pt>
                <c:pt idx="283">
                  <c:v>#N/A</c:v>
                </c:pt>
                <c:pt idx="284">
                  <c:v>1779.4</c:v>
                </c:pt>
                <c:pt idx="285">
                  <c:v>#N/A</c:v>
                </c:pt>
                <c:pt idx="286">
                  <c:v>#N/A</c:v>
                </c:pt>
                <c:pt idx="287">
                  <c:v>#N/A</c:v>
                </c:pt>
                <c:pt idx="288">
                  <c:v>#N/A</c:v>
                </c:pt>
                <c:pt idx="289">
                  <c:v>#N/A</c:v>
                </c:pt>
                <c:pt idx="290">
                  <c:v>#N/A</c:v>
                </c:pt>
                <c:pt idx="291">
                  <c:v>1703.7</c:v>
                </c:pt>
                <c:pt idx="292">
                  <c:v>#N/A</c:v>
                </c:pt>
                <c:pt idx="293">
                  <c:v>#N/A</c:v>
                </c:pt>
                <c:pt idx="294">
                  <c:v>#N/A</c:v>
                </c:pt>
                <c:pt idx="295">
                  <c:v>#N/A</c:v>
                </c:pt>
                <c:pt idx="296">
                  <c:v>#N/A</c:v>
                </c:pt>
                <c:pt idx="297">
                  <c:v>#N/A</c:v>
                </c:pt>
                <c:pt idx="298">
                  <c:v>1650.3</c:v>
                </c:pt>
                <c:pt idx="299">
                  <c:v>#N/A</c:v>
                </c:pt>
                <c:pt idx="300">
                  <c:v>#N/A</c:v>
                </c:pt>
                <c:pt idx="301">
                  <c:v>#N/A</c:v>
                </c:pt>
                <c:pt idx="302">
                  <c:v>#N/A</c:v>
                </c:pt>
                <c:pt idx="303">
                  <c:v>#N/A</c:v>
                </c:pt>
                <c:pt idx="304">
                  <c:v>#N/A</c:v>
                </c:pt>
                <c:pt idx="305">
                  <c:v>1551.3</c:v>
                </c:pt>
                <c:pt idx="306">
                  <c:v>#N/A</c:v>
                </c:pt>
                <c:pt idx="307">
                  <c:v>#N/A</c:v>
                </c:pt>
                <c:pt idx="308">
                  <c:v>#N/A</c:v>
                </c:pt>
                <c:pt idx="309">
                  <c:v>#N/A</c:v>
                </c:pt>
                <c:pt idx="310">
                  <c:v>#N/A</c:v>
                </c:pt>
                <c:pt idx="311">
                  <c:v>#N/A</c:v>
                </c:pt>
                <c:pt idx="312">
                  <c:v>1528.9</c:v>
                </c:pt>
                <c:pt idx="313">
                  <c:v>#N/A</c:v>
                </c:pt>
                <c:pt idx="314">
                  <c:v>#N/A</c:v>
                </c:pt>
                <c:pt idx="315">
                  <c:v>#N/A</c:v>
                </c:pt>
                <c:pt idx="316">
                  <c:v>#N/A</c:v>
                </c:pt>
                <c:pt idx="317">
                  <c:v>#N/A</c:v>
                </c:pt>
                <c:pt idx="318">
                  <c:v>#N/A</c:v>
                </c:pt>
                <c:pt idx="319">
                  <c:v>1467</c:v>
                </c:pt>
                <c:pt idx="320">
                  <c:v>#N/A</c:v>
                </c:pt>
                <c:pt idx="321">
                  <c:v>#N/A</c:v>
                </c:pt>
                <c:pt idx="322">
                  <c:v>#N/A</c:v>
                </c:pt>
                <c:pt idx="323">
                  <c:v>#N/A</c:v>
                </c:pt>
                <c:pt idx="324">
                  <c:v>#N/A</c:v>
                </c:pt>
                <c:pt idx="325">
                  <c:v>#N/A</c:v>
                </c:pt>
                <c:pt idx="326">
                  <c:v>1145</c:v>
                </c:pt>
                <c:pt idx="327">
                  <c:v>#N/A</c:v>
                </c:pt>
                <c:pt idx="328">
                  <c:v>#N/A</c:v>
                </c:pt>
                <c:pt idx="329">
                  <c:v>#N/A</c:v>
                </c:pt>
                <c:pt idx="330">
                  <c:v>#N/A</c:v>
                </c:pt>
                <c:pt idx="331">
                  <c:v>#N/A</c:v>
                </c:pt>
                <c:pt idx="332">
                  <c:v>#N/A</c:v>
                </c:pt>
                <c:pt idx="333">
                  <c:v>1044.2</c:v>
                </c:pt>
                <c:pt idx="334">
                  <c:v>#N/A</c:v>
                </c:pt>
                <c:pt idx="335">
                  <c:v>#N/A</c:v>
                </c:pt>
                <c:pt idx="336">
                  <c:v>#N/A</c:v>
                </c:pt>
                <c:pt idx="337">
                  <c:v>#N/A</c:v>
                </c:pt>
                <c:pt idx="338">
                  <c:v>#N/A</c:v>
                </c:pt>
                <c:pt idx="339">
                  <c:v>#N/A</c:v>
                </c:pt>
                <c:pt idx="340">
                  <c:v>1023</c:v>
                </c:pt>
                <c:pt idx="341">
                  <c:v>#N/A</c:v>
                </c:pt>
                <c:pt idx="342">
                  <c:v>#N/A</c:v>
                </c:pt>
                <c:pt idx="343">
                  <c:v>#N/A</c:v>
                </c:pt>
                <c:pt idx="344">
                  <c:v>#N/A</c:v>
                </c:pt>
                <c:pt idx="345">
                  <c:v>#N/A</c:v>
                </c:pt>
                <c:pt idx="346">
                  <c:v>#N/A</c:v>
                </c:pt>
                <c:pt idx="347">
                  <c:v>986.8</c:v>
                </c:pt>
                <c:pt idx="348">
                  <c:v>#N/A</c:v>
                </c:pt>
                <c:pt idx="349">
                  <c:v>#N/A</c:v>
                </c:pt>
                <c:pt idx="350">
                  <c:v>#N/A</c:v>
                </c:pt>
                <c:pt idx="351">
                  <c:v>#N/A</c:v>
                </c:pt>
                <c:pt idx="352">
                  <c:v>#N/A</c:v>
                </c:pt>
                <c:pt idx="353">
                  <c:v>#N/A</c:v>
                </c:pt>
                <c:pt idx="354">
                  <c:v>939.7</c:v>
                </c:pt>
                <c:pt idx="355">
                  <c:v>#N/A</c:v>
                </c:pt>
                <c:pt idx="356">
                  <c:v>#N/A</c:v>
                </c:pt>
                <c:pt idx="357">
                  <c:v>#N/A</c:v>
                </c:pt>
                <c:pt idx="358">
                  <c:v>#N/A</c:v>
                </c:pt>
                <c:pt idx="359">
                  <c:v>#N/A</c:v>
                </c:pt>
                <c:pt idx="360">
                  <c:v>#N/A</c:v>
                </c:pt>
                <c:pt idx="361">
                  <c:v>964.9</c:v>
                </c:pt>
                <c:pt idx="362">
                  <c:v>964.9</c:v>
                </c:pt>
                <c:pt idx="363">
                  <c:v>964.9</c:v>
                </c:pt>
                <c:pt idx="364">
                  <c:v>964.9</c:v>
                </c:pt>
              </c:numCache>
            </c:numRef>
          </c:val>
          <c:smooth val="0"/>
          <c:extLst>
            <c:ext xmlns:c16="http://schemas.microsoft.com/office/drawing/2014/chart" uri="{C3380CC4-5D6E-409C-BE32-E72D297353CC}">
              <c16:uniqueId val="{00000004-72AC-4765-9E54-616924D3859C}"/>
            </c:ext>
          </c:extLst>
        </c:ser>
        <c:dLbls>
          <c:showLegendKey val="0"/>
          <c:showVal val="0"/>
          <c:showCatName val="0"/>
          <c:showSerName val="0"/>
          <c:showPercent val="0"/>
          <c:showBubbleSize val="0"/>
        </c:dLbls>
        <c:smooth val="0"/>
        <c:axId val="258687129"/>
        <c:axId val="896755670"/>
        <c:extLst>
          <c:ext xmlns:c15="http://schemas.microsoft.com/office/drawing/2012/chart" uri="{02D57815-91ED-43cb-92C2-25804820EDAC}">
            <c15:filteredLineSeries>
              <c15:ser>
                <c:idx val="0"/>
                <c:order val="0"/>
                <c:tx>
                  <c:strRef>
                    <c:extLst>
                      <c:ext uri="{02D57815-91ED-43cb-92C2-25804820EDAC}">
                        <c15:formulaRef>
                          <c15:sqref>玻璃月度周度图表!$BI$17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玻璃月度周度图表!$BC$18:$BC$382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玻璃月度周度图表!$BI$18:$BI$382</c15:sqref>
                        </c15:formulaRef>
                      </c:ext>
                    </c:extLst>
                    <c:numCache>
                      <c:formatCode>0.00_ </c:formatCode>
                      <c:ptCount val="365"/>
                      <c:pt idx="0">
                        <c:v>#N/A</c:v>
                      </c:pt>
                      <c:pt idx="1">
                        <c:v>#N/A</c:v>
                      </c:pt>
                      <c:pt idx="2">
                        <c:v>#N/A</c:v>
                      </c:pt>
                      <c:pt idx="3">
                        <c:v>#N/A</c:v>
                      </c:pt>
                      <c:pt idx="4">
                        <c:v>447.2</c:v>
                      </c:pt>
                      <c:pt idx="5">
                        <c:v>#N/A</c:v>
                      </c:pt>
                      <c:pt idx="6">
                        <c:v>#N/A</c:v>
                      </c:pt>
                      <c:pt idx="7">
                        <c:v>#N/A</c:v>
                      </c:pt>
                      <c:pt idx="8">
                        <c:v>#N/A</c:v>
                      </c:pt>
                      <c:pt idx="9">
                        <c:v>#N/A</c:v>
                      </c:pt>
                      <c:pt idx="10">
                        <c:v>#N/A</c:v>
                      </c:pt>
                      <c:pt idx="11">
                        <c:v>456.4</c:v>
                      </c:pt>
                      <c:pt idx="12">
                        <c:v>#N/A</c:v>
                      </c:pt>
                      <c:pt idx="13">
                        <c:v>#N/A</c:v>
                      </c:pt>
                      <c:pt idx="14">
                        <c:v>#N/A</c:v>
                      </c:pt>
                      <c:pt idx="15">
                        <c:v>#N/A</c:v>
                      </c:pt>
                      <c:pt idx="16">
                        <c:v>#N/A</c:v>
                      </c:pt>
                      <c:pt idx="17">
                        <c:v>#N/A</c:v>
                      </c:pt>
                      <c:pt idx="18">
                        <c:v>470.79</c:v>
                      </c:pt>
                      <c:pt idx="19">
                        <c:v>#N/A</c:v>
                      </c:pt>
                      <c:pt idx="20">
                        <c:v>#N/A</c:v>
                      </c:pt>
                      <c:pt idx="21">
                        <c:v>#N/A</c:v>
                      </c:pt>
                      <c:pt idx="22">
                        <c:v>#N/A</c:v>
                      </c:pt>
                      <c:pt idx="23">
                        <c:v>#N/A</c:v>
                      </c:pt>
                      <c:pt idx="24">
                        <c:v>#N/A</c:v>
                      </c:pt>
                      <c:pt idx="25">
                        <c:v>486</c:v>
                      </c:pt>
                      <c:pt idx="26">
                        <c:v>#N/A</c:v>
                      </c:pt>
                      <c:pt idx="27">
                        <c:v>#N/A</c:v>
                      </c:pt>
                      <c:pt idx="28">
                        <c:v>#N/A</c:v>
                      </c:pt>
                      <c:pt idx="29">
                        <c:v>#N/A</c:v>
                      </c:pt>
                      <c:pt idx="30">
                        <c:v>#N/A</c:v>
                      </c:pt>
                      <c:pt idx="31">
                        <c:v>#N/A</c:v>
                      </c:pt>
                      <c:pt idx="32">
                        <c:v>505</c:v>
                      </c:pt>
                      <c:pt idx="33">
                        <c:v>#N/A</c:v>
                      </c:pt>
                      <c:pt idx="34">
                        <c:v>#N/A</c:v>
                      </c:pt>
                      <c:pt idx="35">
                        <c:v>#N/A</c:v>
                      </c:pt>
                      <c:pt idx="36">
                        <c:v>#N/A</c:v>
                      </c:pt>
                      <c:pt idx="37">
                        <c:v>#N/A</c:v>
                      </c:pt>
                      <c:pt idx="38">
                        <c:v>#N/A</c:v>
                      </c:pt>
                      <c:pt idx="39">
                        <c:v>525</c:v>
                      </c:pt>
                      <c:pt idx="40">
                        <c:v>#N/A</c:v>
                      </c:pt>
                      <c:pt idx="41">
                        <c:v>#N/A</c:v>
                      </c:pt>
                      <c:pt idx="42">
                        <c:v>#N/A</c:v>
                      </c:pt>
                      <c:pt idx="43">
                        <c:v>#N/A</c:v>
                      </c:pt>
                      <c:pt idx="44">
                        <c:v>#N/A</c:v>
                      </c:pt>
                      <c:pt idx="45">
                        <c:v>#N/A</c:v>
                      </c:pt>
                      <c:pt idx="46">
                        <c:v>539</c:v>
                      </c:pt>
                      <c:pt idx="47">
                        <c:v>#N/A</c:v>
                      </c:pt>
                      <c:pt idx="48">
                        <c:v>#N/A</c:v>
                      </c:pt>
                      <c:pt idx="49">
                        <c:v>#N/A</c:v>
                      </c:pt>
                      <c:pt idx="50">
                        <c:v>#N/A</c:v>
                      </c:pt>
                      <c:pt idx="51">
                        <c:v>#N/A</c:v>
                      </c:pt>
                      <c:pt idx="52">
                        <c:v>#N/A</c:v>
                      </c:pt>
                      <c:pt idx="53">
                        <c:v>559</c:v>
                      </c:pt>
                      <c:pt idx="54">
                        <c:v>#N/A</c:v>
                      </c:pt>
                      <c:pt idx="55">
                        <c:v>#N/A</c:v>
                      </c:pt>
                      <c:pt idx="56">
                        <c:v>#N/A</c:v>
                      </c:pt>
                      <c:pt idx="57">
                        <c:v>#N/A</c:v>
                      </c:pt>
                      <c:pt idx="58">
                        <c:v>#N/A</c:v>
                      </c:pt>
                      <c:pt idx="59">
                        <c:v>#N/A</c:v>
                      </c:pt>
                      <c:pt idx="60">
                        <c:v>612</c:v>
                      </c:pt>
                      <c:pt idx="61">
                        <c:v>#N/A</c:v>
                      </c:pt>
                      <c:pt idx="62">
                        <c:v>#N/A</c:v>
                      </c:pt>
                      <c:pt idx="63">
                        <c:v>#N/A</c:v>
                      </c:pt>
                      <c:pt idx="64">
                        <c:v>#N/A</c:v>
                      </c:pt>
                      <c:pt idx="65">
                        <c:v>#N/A</c:v>
                      </c:pt>
                      <c:pt idx="66">
                        <c:v>#N/A</c:v>
                      </c:pt>
                      <c:pt idx="67">
                        <c:v>654</c:v>
                      </c:pt>
                      <c:pt idx="68">
                        <c:v>#N/A</c:v>
                      </c:pt>
                      <c:pt idx="69">
                        <c:v>#N/A</c:v>
                      </c:pt>
                      <c:pt idx="70">
                        <c:v>#N/A</c:v>
                      </c:pt>
                      <c:pt idx="71">
                        <c:v>#N/A</c:v>
                      </c:pt>
                      <c:pt idx="72">
                        <c:v>#N/A</c:v>
                      </c:pt>
                      <c:pt idx="73">
                        <c:v>#N/A</c:v>
                      </c:pt>
                      <c:pt idx="74">
                        <c:v>740</c:v>
                      </c:pt>
                      <c:pt idx="75">
                        <c:v>#N/A</c:v>
                      </c:pt>
                      <c:pt idx="76">
                        <c:v>#N/A</c:v>
                      </c:pt>
                      <c:pt idx="77">
                        <c:v>#N/A</c:v>
                      </c:pt>
                      <c:pt idx="78">
                        <c:v>#N/A</c:v>
                      </c:pt>
                      <c:pt idx="79">
                        <c:v>#N/A</c:v>
                      </c:pt>
                      <c:pt idx="80">
                        <c:v>#N/A</c:v>
                      </c:pt>
                      <c:pt idx="81">
                        <c:v>811</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768</c:v>
                      </c:pt>
                      <c:pt idx="96">
                        <c:v>#N/A</c:v>
                      </c:pt>
                      <c:pt idx="97">
                        <c:v>#N/A</c:v>
                      </c:pt>
                      <c:pt idx="98">
                        <c:v>#N/A</c:v>
                      </c:pt>
                      <c:pt idx="99">
                        <c:v>#N/A</c:v>
                      </c:pt>
                      <c:pt idx="100">
                        <c:v>#N/A</c:v>
                      </c:pt>
                      <c:pt idx="101">
                        <c:v>#N/A</c:v>
                      </c:pt>
                      <c:pt idx="102">
                        <c:v>802</c:v>
                      </c:pt>
                      <c:pt idx="103">
                        <c:v>#N/A</c:v>
                      </c:pt>
                      <c:pt idx="104">
                        <c:v>#N/A</c:v>
                      </c:pt>
                      <c:pt idx="105">
                        <c:v>#N/A</c:v>
                      </c:pt>
                      <c:pt idx="106">
                        <c:v>#N/A</c:v>
                      </c:pt>
                      <c:pt idx="107">
                        <c:v>#N/A</c:v>
                      </c:pt>
                      <c:pt idx="108">
                        <c:v>#N/A</c:v>
                      </c:pt>
                      <c:pt idx="109">
                        <c:v>785</c:v>
                      </c:pt>
                      <c:pt idx="110">
                        <c:v>#N/A</c:v>
                      </c:pt>
                      <c:pt idx="111">
                        <c:v>#N/A</c:v>
                      </c:pt>
                      <c:pt idx="112">
                        <c:v>#N/A</c:v>
                      </c:pt>
                      <c:pt idx="113">
                        <c:v>#N/A</c:v>
                      </c:pt>
                      <c:pt idx="114">
                        <c:v>#N/A</c:v>
                      </c:pt>
                      <c:pt idx="115">
                        <c:v>#N/A</c:v>
                      </c:pt>
                      <c:pt idx="116">
                        <c:v>801</c:v>
                      </c:pt>
                      <c:pt idx="117">
                        <c:v>#N/A</c:v>
                      </c:pt>
                      <c:pt idx="118">
                        <c:v>#N/A</c:v>
                      </c:pt>
                      <c:pt idx="119">
                        <c:v>#N/A</c:v>
                      </c:pt>
                      <c:pt idx="120">
                        <c:v>#N/A</c:v>
                      </c:pt>
                      <c:pt idx="121">
                        <c:v>#N/A</c:v>
                      </c:pt>
                      <c:pt idx="122">
                        <c:v>#N/A</c:v>
                      </c:pt>
                      <c:pt idx="123">
                        <c:v>824</c:v>
                      </c:pt>
                      <c:pt idx="124">
                        <c:v>#N/A</c:v>
                      </c:pt>
                      <c:pt idx="125">
                        <c:v>#N/A</c:v>
                      </c:pt>
                      <c:pt idx="126">
                        <c:v>#N/A</c:v>
                      </c:pt>
                      <c:pt idx="127">
                        <c:v>#N/A</c:v>
                      </c:pt>
                      <c:pt idx="128">
                        <c:v>#N/A</c:v>
                      </c:pt>
                      <c:pt idx="129">
                        <c:v>#N/A</c:v>
                      </c:pt>
                      <c:pt idx="130">
                        <c:v>826</c:v>
                      </c:pt>
                      <c:pt idx="131">
                        <c:v>#N/A</c:v>
                      </c:pt>
                      <c:pt idx="132">
                        <c:v>#N/A</c:v>
                      </c:pt>
                      <c:pt idx="133">
                        <c:v>#N/A</c:v>
                      </c:pt>
                      <c:pt idx="134">
                        <c:v>#N/A</c:v>
                      </c:pt>
                      <c:pt idx="135">
                        <c:v>#N/A</c:v>
                      </c:pt>
                      <c:pt idx="136">
                        <c:v>#N/A</c:v>
                      </c:pt>
                      <c:pt idx="137">
                        <c:v>860</c:v>
                      </c:pt>
                      <c:pt idx="138">
                        <c:v>#N/A</c:v>
                      </c:pt>
                      <c:pt idx="139">
                        <c:v>#N/A</c:v>
                      </c:pt>
                      <c:pt idx="140">
                        <c:v>#N/A</c:v>
                      </c:pt>
                      <c:pt idx="141">
                        <c:v>#N/A</c:v>
                      </c:pt>
                      <c:pt idx="142">
                        <c:v>#N/A</c:v>
                      </c:pt>
                      <c:pt idx="143">
                        <c:v>#N/A</c:v>
                      </c:pt>
                      <c:pt idx="144">
                        <c:v>880</c:v>
                      </c:pt>
                      <c:pt idx="145">
                        <c:v>#N/A</c:v>
                      </c:pt>
                      <c:pt idx="146">
                        <c:v>#N/A</c:v>
                      </c:pt>
                      <c:pt idx="147">
                        <c:v>#N/A</c:v>
                      </c:pt>
                      <c:pt idx="148">
                        <c:v>#N/A</c:v>
                      </c:pt>
                      <c:pt idx="149">
                        <c:v>#N/A</c:v>
                      </c:pt>
                      <c:pt idx="150">
                        <c:v>#N/A</c:v>
                      </c:pt>
                      <c:pt idx="151">
                        <c:v>861</c:v>
                      </c:pt>
                      <c:pt idx="152">
                        <c:v>#N/A</c:v>
                      </c:pt>
                      <c:pt idx="153">
                        <c:v>#N/A</c:v>
                      </c:pt>
                      <c:pt idx="154">
                        <c:v>#N/A</c:v>
                      </c:pt>
                      <c:pt idx="155">
                        <c:v>#N/A</c:v>
                      </c:pt>
                      <c:pt idx="156">
                        <c:v>#N/A</c:v>
                      </c:pt>
                      <c:pt idx="157">
                        <c:v>#N/A</c:v>
                      </c:pt>
                      <c:pt idx="158">
                        <c:v>868</c:v>
                      </c:pt>
                      <c:pt idx="159">
                        <c:v>#N/A</c:v>
                      </c:pt>
                      <c:pt idx="160">
                        <c:v>#N/A</c:v>
                      </c:pt>
                      <c:pt idx="161">
                        <c:v>#N/A</c:v>
                      </c:pt>
                      <c:pt idx="162">
                        <c:v>#N/A</c:v>
                      </c:pt>
                      <c:pt idx="163">
                        <c:v>#N/A</c:v>
                      </c:pt>
                      <c:pt idx="164">
                        <c:v>#N/A</c:v>
                      </c:pt>
                      <c:pt idx="165">
                        <c:v>866</c:v>
                      </c:pt>
                      <c:pt idx="166">
                        <c:v>#N/A</c:v>
                      </c:pt>
                      <c:pt idx="167">
                        <c:v>#N/A</c:v>
                      </c:pt>
                      <c:pt idx="168">
                        <c:v>#N/A</c:v>
                      </c:pt>
                      <c:pt idx="169">
                        <c:v>#N/A</c:v>
                      </c:pt>
                      <c:pt idx="170">
                        <c:v>#N/A</c:v>
                      </c:pt>
                      <c:pt idx="171">
                        <c:v>#N/A</c:v>
                      </c:pt>
                      <c:pt idx="172">
                        <c:v>863</c:v>
                      </c:pt>
                      <c:pt idx="173">
                        <c:v>#N/A</c:v>
                      </c:pt>
                      <c:pt idx="174">
                        <c:v>#N/A</c:v>
                      </c:pt>
                      <c:pt idx="175">
                        <c:v>#N/A</c:v>
                      </c:pt>
                      <c:pt idx="176">
                        <c:v>#N/A</c:v>
                      </c:pt>
                      <c:pt idx="177">
                        <c:v>#N/A</c:v>
                      </c:pt>
                      <c:pt idx="178">
                        <c:v>#N/A</c:v>
                      </c:pt>
                      <c:pt idx="179">
                        <c:v>874.2</c:v>
                      </c:pt>
                      <c:pt idx="180">
                        <c:v>#N/A</c:v>
                      </c:pt>
                      <c:pt idx="181">
                        <c:v>#N/A</c:v>
                      </c:pt>
                      <c:pt idx="182">
                        <c:v>#N/A</c:v>
                      </c:pt>
                      <c:pt idx="183">
                        <c:v>#N/A</c:v>
                      </c:pt>
                      <c:pt idx="184">
                        <c:v>#N/A</c:v>
                      </c:pt>
                      <c:pt idx="185">
                        <c:v>#N/A</c:v>
                      </c:pt>
                      <c:pt idx="186">
                        <c:v>910.3</c:v>
                      </c:pt>
                      <c:pt idx="187">
                        <c:v>#N/A</c:v>
                      </c:pt>
                      <c:pt idx="188">
                        <c:v>#N/A</c:v>
                      </c:pt>
                      <c:pt idx="189">
                        <c:v>#N/A</c:v>
                      </c:pt>
                      <c:pt idx="190">
                        <c:v>#N/A</c:v>
                      </c:pt>
                      <c:pt idx="191">
                        <c:v>#N/A</c:v>
                      </c:pt>
                      <c:pt idx="192">
                        <c:v>#N/A</c:v>
                      </c:pt>
                      <c:pt idx="193">
                        <c:v>938.4</c:v>
                      </c:pt>
                      <c:pt idx="194">
                        <c:v>#N/A</c:v>
                      </c:pt>
                      <c:pt idx="195">
                        <c:v>#N/A</c:v>
                      </c:pt>
                      <c:pt idx="196">
                        <c:v>#N/A</c:v>
                      </c:pt>
                      <c:pt idx="197">
                        <c:v>#N/A</c:v>
                      </c:pt>
                      <c:pt idx="198">
                        <c:v>#N/A</c:v>
                      </c:pt>
                      <c:pt idx="199">
                        <c:v>#N/A</c:v>
                      </c:pt>
                      <c:pt idx="200">
                        <c:v>984</c:v>
                      </c:pt>
                      <c:pt idx="201">
                        <c:v>#N/A</c:v>
                      </c:pt>
                      <c:pt idx="202">
                        <c:v>#N/A</c:v>
                      </c:pt>
                      <c:pt idx="203">
                        <c:v>#N/A</c:v>
                      </c:pt>
                      <c:pt idx="204">
                        <c:v>#N/A</c:v>
                      </c:pt>
                      <c:pt idx="205">
                        <c:v>#N/A</c:v>
                      </c:pt>
                      <c:pt idx="206">
                        <c:v>#N/A</c:v>
                      </c:pt>
                      <c:pt idx="207">
                        <c:v>950</c:v>
                      </c:pt>
                      <c:pt idx="208">
                        <c:v>#N/A</c:v>
                      </c:pt>
                      <c:pt idx="209">
                        <c:v>#N/A</c:v>
                      </c:pt>
                      <c:pt idx="210">
                        <c:v>#N/A</c:v>
                      </c:pt>
                      <c:pt idx="211">
                        <c:v>#N/A</c:v>
                      </c:pt>
                      <c:pt idx="212">
                        <c:v>#N/A</c:v>
                      </c:pt>
                      <c:pt idx="213">
                        <c:v>#N/A</c:v>
                      </c:pt>
                      <c:pt idx="214">
                        <c:v>923</c:v>
                      </c:pt>
                      <c:pt idx="215">
                        <c:v>#N/A</c:v>
                      </c:pt>
                      <c:pt idx="216">
                        <c:v>#N/A</c:v>
                      </c:pt>
                      <c:pt idx="217">
                        <c:v>#N/A</c:v>
                      </c:pt>
                      <c:pt idx="218">
                        <c:v>#N/A</c:v>
                      </c:pt>
                      <c:pt idx="219">
                        <c:v>#N/A</c:v>
                      </c:pt>
                      <c:pt idx="220">
                        <c:v>#N/A</c:v>
                      </c:pt>
                      <c:pt idx="221">
                        <c:v>913.4</c:v>
                      </c:pt>
                      <c:pt idx="222">
                        <c:v>#N/A</c:v>
                      </c:pt>
                      <c:pt idx="223">
                        <c:v>#N/A</c:v>
                      </c:pt>
                      <c:pt idx="224">
                        <c:v>#N/A</c:v>
                      </c:pt>
                      <c:pt idx="225">
                        <c:v>#N/A</c:v>
                      </c:pt>
                      <c:pt idx="226">
                        <c:v>#N/A</c:v>
                      </c:pt>
                      <c:pt idx="227">
                        <c:v>#N/A</c:v>
                      </c:pt>
                      <c:pt idx="228">
                        <c:v>955.4</c:v>
                      </c:pt>
                      <c:pt idx="229">
                        <c:v>#N/A</c:v>
                      </c:pt>
                      <c:pt idx="230">
                        <c:v>#N/A</c:v>
                      </c:pt>
                      <c:pt idx="231">
                        <c:v>#N/A</c:v>
                      </c:pt>
                      <c:pt idx="232">
                        <c:v>#N/A</c:v>
                      </c:pt>
                      <c:pt idx="233">
                        <c:v>#N/A</c:v>
                      </c:pt>
                      <c:pt idx="234">
                        <c:v>#N/A</c:v>
                      </c:pt>
                      <c:pt idx="235">
                        <c:v>997.3</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991.4</c:v>
                      </c:pt>
                      <c:pt idx="250">
                        <c:v>#N/A</c:v>
                      </c:pt>
                      <c:pt idx="251">
                        <c:v>#N/A</c:v>
                      </c:pt>
                      <c:pt idx="252">
                        <c:v>#N/A</c:v>
                      </c:pt>
                      <c:pt idx="253">
                        <c:v>#N/A</c:v>
                      </c:pt>
                      <c:pt idx="254">
                        <c:v>#N/A</c:v>
                      </c:pt>
                      <c:pt idx="255">
                        <c:v>#N/A</c:v>
                      </c:pt>
                      <c:pt idx="256">
                        <c:v>993.9</c:v>
                      </c:pt>
                      <c:pt idx="257">
                        <c:v>#N/A</c:v>
                      </c:pt>
                      <c:pt idx="258">
                        <c:v>#N/A</c:v>
                      </c:pt>
                      <c:pt idx="259">
                        <c:v>#N/A</c:v>
                      </c:pt>
                      <c:pt idx="260">
                        <c:v>#N/A</c:v>
                      </c:pt>
                      <c:pt idx="261">
                        <c:v>#N/A</c:v>
                      </c:pt>
                      <c:pt idx="262">
                        <c:v>#N/A</c:v>
                      </c:pt>
                      <c:pt idx="263">
                        <c:v>987.4</c:v>
                      </c:pt>
                      <c:pt idx="264">
                        <c:v>#N/A</c:v>
                      </c:pt>
                      <c:pt idx="265">
                        <c:v>#N/A</c:v>
                      </c:pt>
                      <c:pt idx="266">
                        <c:v>#N/A</c:v>
                      </c:pt>
                      <c:pt idx="267">
                        <c:v>#N/A</c:v>
                      </c:pt>
                      <c:pt idx="268">
                        <c:v>#N/A</c:v>
                      </c:pt>
                      <c:pt idx="269">
                        <c:v>#N/A</c:v>
                      </c:pt>
                      <c:pt idx="270">
                        <c:v>921</c:v>
                      </c:pt>
                      <c:pt idx="271">
                        <c:v>#N/A</c:v>
                      </c:pt>
                      <c:pt idx="272">
                        <c:v>#N/A</c:v>
                      </c:pt>
                      <c:pt idx="273">
                        <c:v>#N/A</c:v>
                      </c:pt>
                      <c:pt idx="274">
                        <c:v>#N/A</c:v>
                      </c:pt>
                      <c:pt idx="275">
                        <c:v>#N/A</c:v>
                      </c:pt>
                      <c:pt idx="276">
                        <c:v>#N/A</c:v>
                      </c:pt>
                      <c:pt idx="277">
                        <c:v>927</c:v>
                      </c:pt>
                      <c:pt idx="278">
                        <c:v>#N/A</c:v>
                      </c:pt>
                      <c:pt idx="279">
                        <c:v>#N/A</c:v>
                      </c:pt>
                      <c:pt idx="280">
                        <c:v>#N/A</c:v>
                      </c:pt>
                      <c:pt idx="281">
                        <c:v>#N/A</c:v>
                      </c:pt>
                      <c:pt idx="282">
                        <c:v>#N/A</c:v>
                      </c:pt>
                      <c:pt idx="283">
                        <c:v>#N/A</c:v>
                      </c:pt>
                      <c:pt idx="284">
                        <c:v>941</c:v>
                      </c:pt>
                      <c:pt idx="285">
                        <c:v>#N/A</c:v>
                      </c:pt>
                      <c:pt idx="286">
                        <c:v>#N/A</c:v>
                      </c:pt>
                      <c:pt idx="287">
                        <c:v>#N/A</c:v>
                      </c:pt>
                      <c:pt idx="288">
                        <c:v>#N/A</c:v>
                      </c:pt>
                      <c:pt idx="289">
                        <c:v>#N/A</c:v>
                      </c:pt>
                      <c:pt idx="290">
                        <c:v>#N/A</c:v>
                      </c:pt>
                      <c:pt idx="291">
                        <c:v>919</c:v>
                      </c:pt>
                      <c:pt idx="292">
                        <c:v>#N/A</c:v>
                      </c:pt>
                      <c:pt idx="293">
                        <c:v>#N/A</c:v>
                      </c:pt>
                      <c:pt idx="294">
                        <c:v>#N/A</c:v>
                      </c:pt>
                      <c:pt idx="295">
                        <c:v>#N/A</c:v>
                      </c:pt>
                      <c:pt idx="296">
                        <c:v>#N/A</c:v>
                      </c:pt>
                      <c:pt idx="297">
                        <c:v>#N/A</c:v>
                      </c:pt>
                      <c:pt idx="298">
                        <c:v>895.8</c:v>
                      </c:pt>
                      <c:pt idx="299">
                        <c:v>#N/A</c:v>
                      </c:pt>
                      <c:pt idx="300">
                        <c:v>#N/A</c:v>
                      </c:pt>
                      <c:pt idx="301">
                        <c:v>#N/A</c:v>
                      </c:pt>
                      <c:pt idx="302">
                        <c:v>#N/A</c:v>
                      </c:pt>
                      <c:pt idx="303">
                        <c:v>#N/A</c:v>
                      </c:pt>
                      <c:pt idx="304">
                        <c:v>#N/A</c:v>
                      </c:pt>
                      <c:pt idx="305">
                        <c:v>892</c:v>
                      </c:pt>
                      <c:pt idx="306">
                        <c:v>#N/A</c:v>
                      </c:pt>
                      <c:pt idx="307">
                        <c:v>#N/A</c:v>
                      </c:pt>
                      <c:pt idx="308">
                        <c:v>#N/A</c:v>
                      </c:pt>
                      <c:pt idx="309">
                        <c:v>#N/A</c:v>
                      </c:pt>
                      <c:pt idx="310">
                        <c:v>#N/A</c:v>
                      </c:pt>
                      <c:pt idx="311">
                        <c:v>#N/A</c:v>
                      </c:pt>
                      <c:pt idx="312">
                        <c:v>853.8</c:v>
                      </c:pt>
                      <c:pt idx="313">
                        <c:v>#N/A</c:v>
                      </c:pt>
                      <c:pt idx="314">
                        <c:v>#N/A</c:v>
                      </c:pt>
                      <c:pt idx="315">
                        <c:v>#N/A</c:v>
                      </c:pt>
                      <c:pt idx="316">
                        <c:v>#N/A</c:v>
                      </c:pt>
                      <c:pt idx="317">
                        <c:v>#N/A</c:v>
                      </c:pt>
                      <c:pt idx="318">
                        <c:v>#N/A</c:v>
                      </c:pt>
                      <c:pt idx="319">
                        <c:v>853.8</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632.20000000000005</c:v>
                      </c:pt>
                      <c:pt idx="334">
                        <c:v>#N/A</c:v>
                      </c:pt>
                      <c:pt idx="335">
                        <c:v>#N/A</c:v>
                      </c:pt>
                      <c:pt idx="336">
                        <c:v>#N/A</c:v>
                      </c:pt>
                      <c:pt idx="337">
                        <c:v>#N/A</c:v>
                      </c:pt>
                      <c:pt idx="338">
                        <c:v>#N/A</c:v>
                      </c:pt>
                      <c:pt idx="339">
                        <c:v>#N/A</c:v>
                      </c:pt>
                      <c:pt idx="340">
                        <c:v>615.79999999999995</c:v>
                      </c:pt>
                      <c:pt idx="341">
                        <c:v>#N/A</c:v>
                      </c:pt>
                      <c:pt idx="342">
                        <c:v>#N/A</c:v>
                      </c:pt>
                      <c:pt idx="343">
                        <c:v>#N/A</c:v>
                      </c:pt>
                      <c:pt idx="344">
                        <c:v>#N/A</c:v>
                      </c:pt>
                      <c:pt idx="345">
                        <c:v>#N/A</c:v>
                      </c:pt>
                      <c:pt idx="346">
                        <c:v>#N/A</c:v>
                      </c:pt>
                      <c:pt idx="347">
                        <c:v>611.79999999999995</c:v>
                      </c:pt>
                      <c:pt idx="348">
                        <c:v>#N/A</c:v>
                      </c:pt>
                      <c:pt idx="349">
                        <c:v>#N/A</c:v>
                      </c:pt>
                      <c:pt idx="350">
                        <c:v>#N/A</c:v>
                      </c:pt>
                      <c:pt idx="351">
                        <c:v>#N/A</c:v>
                      </c:pt>
                      <c:pt idx="352">
                        <c:v>#N/A</c:v>
                      </c:pt>
                      <c:pt idx="353">
                        <c:v>#N/A</c:v>
                      </c:pt>
                      <c:pt idx="354">
                        <c:v>613.79999999999995</c:v>
                      </c:pt>
                      <c:pt idx="355">
                        <c:v>#N/A</c:v>
                      </c:pt>
                      <c:pt idx="356">
                        <c:v>#N/A</c:v>
                      </c:pt>
                      <c:pt idx="357">
                        <c:v>#N/A</c:v>
                      </c:pt>
                      <c:pt idx="358">
                        <c:v>#N/A</c:v>
                      </c:pt>
                      <c:pt idx="359">
                        <c:v>#N/A</c:v>
                      </c:pt>
                      <c:pt idx="360">
                        <c:v>#N/A</c:v>
                      </c:pt>
                      <c:pt idx="361">
                        <c:v>613.79999999999995</c:v>
                      </c:pt>
                      <c:pt idx="362">
                        <c:v>#N/A</c:v>
                      </c:pt>
                      <c:pt idx="363">
                        <c:v>#N/A</c:v>
                      </c:pt>
                      <c:pt idx="364">
                        <c:v>#N/A</c:v>
                      </c:pt>
                    </c:numCache>
                  </c:numRef>
                </c:val>
                <c:smooth val="0"/>
                <c:extLst>
                  <c:ext xmlns:c16="http://schemas.microsoft.com/office/drawing/2014/chart" uri="{C3380CC4-5D6E-409C-BE32-E72D297353CC}">
                    <c16:uniqueId val="{00000005-72AC-4765-9E54-616924D3859C}"/>
                  </c:ext>
                </c:extLst>
              </c15:ser>
            </c15:filteredLineSeries>
          </c:ext>
        </c:extLst>
      </c:lineChart>
      <c:dateAx>
        <c:axId val="25868712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96755670"/>
        <c:crosses val="autoZero"/>
        <c:auto val="1"/>
        <c:lblOffset val="100"/>
        <c:baseTimeUnit val="days"/>
      </c:dateAx>
      <c:valAx>
        <c:axId val="89675567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58687129"/>
        <c:crosses val="autoZero"/>
        <c:crossBetween val="between"/>
      </c:valAx>
      <c:spPr>
        <a:noFill/>
        <a:ln>
          <a:noFill/>
        </a:ln>
        <a:effectLst/>
      </c:spPr>
    </c:plotArea>
    <c:legend>
      <c:legendPos val="b"/>
      <c:layout>
        <c:manualLayout>
          <c:xMode val="edge"/>
          <c:yMode val="edge"/>
          <c:x val="0.15971468444720099"/>
          <c:y val="0.89791901012373498"/>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华中浮法玻璃厂库库存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玻璃月度周度图表!$BP$17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玻璃月度周度图表!$BP$18:$BP$382</c:f>
              <c:numCache>
                <c:formatCode>0.00_ </c:formatCode>
                <c:ptCount val="365"/>
                <c:pt idx="0">
                  <c:v>#N/A</c:v>
                </c:pt>
                <c:pt idx="1">
                  <c:v>#N/A</c:v>
                </c:pt>
                <c:pt idx="2">
                  <c:v>#N/A</c:v>
                </c:pt>
                <c:pt idx="3">
                  <c:v>#N/A</c:v>
                </c:pt>
                <c:pt idx="4">
                  <c:v>#N/A</c:v>
                </c:pt>
                <c:pt idx="5">
                  <c:v>#N/A</c:v>
                </c:pt>
                <c:pt idx="6">
                  <c:v>154.30000000000001</c:v>
                </c:pt>
                <c:pt idx="7">
                  <c:v>#N/A</c:v>
                </c:pt>
                <c:pt idx="8">
                  <c:v>#N/A</c:v>
                </c:pt>
                <c:pt idx="9">
                  <c:v>#N/A</c:v>
                </c:pt>
                <c:pt idx="10">
                  <c:v>#N/A</c:v>
                </c:pt>
                <c:pt idx="11">
                  <c:v>#N/A</c:v>
                </c:pt>
                <c:pt idx="12">
                  <c:v>#N/A</c:v>
                </c:pt>
                <c:pt idx="13">
                  <c:v>184</c:v>
                </c:pt>
                <c:pt idx="14">
                  <c:v>#N/A</c:v>
                </c:pt>
                <c:pt idx="15">
                  <c:v>#N/A</c:v>
                </c:pt>
                <c:pt idx="16">
                  <c:v>#N/A</c:v>
                </c:pt>
                <c:pt idx="17">
                  <c:v>#N/A</c:v>
                </c:pt>
                <c:pt idx="18">
                  <c:v>#N/A</c:v>
                </c:pt>
                <c:pt idx="19">
                  <c:v>#N/A</c:v>
                </c:pt>
                <c:pt idx="20">
                  <c:v>232.6</c:v>
                </c:pt>
                <c:pt idx="21">
                  <c:v>#N/A</c:v>
                </c:pt>
                <c:pt idx="22">
                  <c:v>#N/A</c:v>
                </c:pt>
                <c:pt idx="23">
                  <c:v>#N/A</c:v>
                </c:pt>
                <c:pt idx="24">
                  <c:v>#N/A</c:v>
                </c:pt>
                <c:pt idx="25">
                  <c:v>#N/A</c:v>
                </c:pt>
                <c:pt idx="26">
                  <c:v>#N/A</c:v>
                </c:pt>
                <c:pt idx="27">
                  <c:v>276</c:v>
                </c:pt>
                <c:pt idx="28">
                  <c:v>#N/A</c:v>
                </c:pt>
                <c:pt idx="29">
                  <c:v>#N/A</c:v>
                </c:pt>
                <c:pt idx="30">
                  <c:v>#N/A</c:v>
                </c:pt>
                <c:pt idx="31">
                  <c:v>#N/A</c:v>
                </c:pt>
                <c:pt idx="32">
                  <c:v>#N/A</c:v>
                </c:pt>
                <c:pt idx="33">
                  <c:v>#N/A</c:v>
                </c:pt>
                <c:pt idx="34">
                  <c:v>311</c:v>
                </c:pt>
                <c:pt idx="35">
                  <c:v>#N/A</c:v>
                </c:pt>
                <c:pt idx="36">
                  <c:v>#N/A</c:v>
                </c:pt>
                <c:pt idx="37">
                  <c:v>#N/A</c:v>
                </c:pt>
                <c:pt idx="38">
                  <c:v>#N/A</c:v>
                </c:pt>
                <c:pt idx="39">
                  <c:v>#N/A</c:v>
                </c:pt>
                <c:pt idx="40">
                  <c:v>#N/A</c:v>
                </c:pt>
                <c:pt idx="41">
                  <c:v>359</c:v>
                </c:pt>
                <c:pt idx="42">
                  <c:v>#N/A</c:v>
                </c:pt>
                <c:pt idx="43">
                  <c:v>#N/A</c:v>
                </c:pt>
                <c:pt idx="44">
                  <c:v>#N/A</c:v>
                </c:pt>
                <c:pt idx="45">
                  <c:v>#N/A</c:v>
                </c:pt>
                <c:pt idx="46">
                  <c:v>#N/A</c:v>
                </c:pt>
                <c:pt idx="47">
                  <c:v>#N/A</c:v>
                </c:pt>
                <c:pt idx="48">
                  <c:v>438.5</c:v>
                </c:pt>
                <c:pt idx="49">
                  <c:v>#N/A</c:v>
                </c:pt>
                <c:pt idx="50">
                  <c:v>#N/A</c:v>
                </c:pt>
                <c:pt idx="51">
                  <c:v>#N/A</c:v>
                </c:pt>
                <c:pt idx="52">
                  <c:v>#N/A</c:v>
                </c:pt>
                <c:pt idx="53">
                  <c:v>#N/A</c:v>
                </c:pt>
                <c:pt idx="54">
                  <c:v>#N/A</c:v>
                </c:pt>
                <c:pt idx="55">
                  <c:v>483.3</c:v>
                </c:pt>
                <c:pt idx="56">
                  <c:v>#N/A</c:v>
                </c:pt>
                <c:pt idx="57">
                  <c:v>#N/A</c:v>
                </c:pt>
                <c:pt idx="58">
                  <c:v>#N/A</c:v>
                </c:pt>
                <c:pt idx="59">
                  <c:v>#N/A</c:v>
                </c:pt>
                <c:pt idx="60">
                  <c:v>#N/A</c:v>
                </c:pt>
                <c:pt idx="61">
                  <c:v>#N/A</c:v>
                </c:pt>
                <c:pt idx="62">
                  <c:v>510.5</c:v>
                </c:pt>
                <c:pt idx="63">
                  <c:v>#N/A</c:v>
                </c:pt>
                <c:pt idx="64">
                  <c:v>#N/A</c:v>
                </c:pt>
                <c:pt idx="65">
                  <c:v>#N/A</c:v>
                </c:pt>
                <c:pt idx="66">
                  <c:v>#N/A</c:v>
                </c:pt>
                <c:pt idx="67">
                  <c:v>#N/A</c:v>
                </c:pt>
                <c:pt idx="68">
                  <c:v>#N/A</c:v>
                </c:pt>
                <c:pt idx="69">
                  <c:v>567.5</c:v>
                </c:pt>
                <c:pt idx="70">
                  <c:v>#N/A</c:v>
                </c:pt>
                <c:pt idx="71">
                  <c:v>#N/A</c:v>
                </c:pt>
                <c:pt idx="72">
                  <c:v>#N/A</c:v>
                </c:pt>
                <c:pt idx="73">
                  <c:v>#N/A</c:v>
                </c:pt>
                <c:pt idx="74">
                  <c:v>#N/A</c:v>
                </c:pt>
                <c:pt idx="75">
                  <c:v>#N/A</c:v>
                </c:pt>
                <c:pt idx="76">
                  <c:v>605.5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597.5</c:v>
                </c:pt>
                <c:pt idx="91">
                  <c:v>#N/A</c:v>
                </c:pt>
                <c:pt idx="92">
                  <c:v>#N/A</c:v>
                </c:pt>
                <c:pt idx="93">
                  <c:v>#N/A</c:v>
                </c:pt>
                <c:pt idx="94">
                  <c:v>#N/A</c:v>
                </c:pt>
                <c:pt idx="95">
                  <c:v>#N/A</c:v>
                </c:pt>
                <c:pt idx="96">
                  <c:v>#N/A</c:v>
                </c:pt>
                <c:pt idx="97">
                  <c:v>587.1</c:v>
                </c:pt>
                <c:pt idx="98">
                  <c:v>#N/A</c:v>
                </c:pt>
                <c:pt idx="99">
                  <c:v>#N/A</c:v>
                </c:pt>
                <c:pt idx="100">
                  <c:v>#N/A</c:v>
                </c:pt>
                <c:pt idx="101">
                  <c:v>#N/A</c:v>
                </c:pt>
                <c:pt idx="102">
                  <c:v>#N/A</c:v>
                </c:pt>
                <c:pt idx="103">
                  <c:v>#N/A</c:v>
                </c:pt>
                <c:pt idx="104">
                  <c:v>578</c:v>
                </c:pt>
                <c:pt idx="105">
                  <c:v>#N/A</c:v>
                </c:pt>
                <c:pt idx="106">
                  <c:v>#N/A</c:v>
                </c:pt>
                <c:pt idx="107">
                  <c:v>#N/A</c:v>
                </c:pt>
                <c:pt idx="108">
                  <c:v>#N/A</c:v>
                </c:pt>
                <c:pt idx="109">
                  <c:v>#N/A</c:v>
                </c:pt>
                <c:pt idx="110">
                  <c:v>#N/A</c:v>
                </c:pt>
                <c:pt idx="111">
                  <c:v>517</c:v>
                </c:pt>
                <c:pt idx="112">
                  <c:v>#N/A</c:v>
                </c:pt>
                <c:pt idx="113">
                  <c:v>#N/A</c:v>
                </c:pt>
                <c:pt idx="114">
                  <c:v>#N/A</c:v>
                </c:pt>
                <c:pt idx="115">
                  <c:v>#N/A</c:v>
                </c:pt>
                <c:pt idx="116">
                  <c:v>#N/A</c:v>
                </c:pt>
                <c:pt idx="117">
                  <c:v>#N/A</c:v>
                </c:pt>
                <c:pt idx="118">
                  <c:v>475</c:v>
                </c:pt>
                <c:pt idx="119">
                  <c:v>#N/A</c:v>
                </c:pt>
                <c:pt idx="120">
                  <c:v>#N/A</c:v>
                </c:pt>
                <c:pt idx="121">
                  <c:v>#N/A</c:v>
                </c:pt>
                <c:pt idx="122">
                  <c:v>#N/A</c:v>
                </c:pt>
                <c:pt idx="123">
                  <c:v>#N/A</c:v>
                </c:pt>
                <c:pt idx="124">
                  <c:v>#N/A</c:v>
                </c:pt>
                <c:pt idx="125">
                  <c:v>402</c:v>
                </c:pt>
                <c:pt idx="126">
                  <c:v>#N/A</c:v>
                </c:pt>
                <c:pt idx="127">
                  <c:v>#N/A</c:v>
                </c:pt>
                <c:pt idx="128">
                  <c:v>#N/A</c:v>
                </c:pt>
                <c:pt idx="129">
                  <c:v>#N/A</c:v>
                </c:pt>
                <c:pt idx="130">
                  <c:v>#N/A</c:v>
                </c:pt>
                <c:pt idx="131">
                  <c:v>#N/A</c:v>
                </c:pt>
                <c:pt idx="132">
                  <c:v>372</c:v>
                </c:pt>
                <c:pt idx="133">
                  <c:v>#N/A</c:v>
                </c:pt>
                <c:pt idx="134">
                  <c:v>#N/A</c:v>
                </c:pt>
                <c:pt idx="135">
                  <c:v>#N/A</c:v>
                </c:pt>
                <c:pt idx="136">
                  <c:v>#N/A</c:v>
                </c:pt>
                <c:pt idx="137">
                  <c:v>#N/A</c:v>
                </c:pt>
                <c:pt idx="138">
                  <c:v>#N/A</c:v>
                </c:pt>
                <c:pt idx="139">
                  <c:v>427</c:v>
                </c:pt>
                <c:pt idx="140">
                  <c:v>#N/A</c:v>
                </c:pt>
                <c:pt idx="141">
                  <c:v>#N/A</c:v>
                </c:pt>
                <c:pt idx="142">
                  <c:v>#N/A</c:v>
                </c:pt>
                <c:pt idx="143">
                  <c:v>#N/A</c:v>
                </c:pt>
                <c:pt idx="144">
                  <c:v>#N/A</c:v>
                </c:pt>
                <c:pt idx="145">
                  <c:v>#N/A</c:v>
                </c:pt>
                <c:pt idx="146">
                  <c:v>496.5</c:v>
                </c:pt>
                <c:pt idx="147">
                  <c:v>#N/A</c:v>
                </c:pt>
                <c:pt idx="148">
                  <c:v>#N/A</c:v>
                </c:pt>
                <c:pt idx="149">
                  <c:v>#N/A</c:v>
                </c:pt>
                <c:pt idx="150">
                  <c:v>#N/A</c:v>
                </c:pt>
                <c:pt idx="151">
                  <c:v>#N/A</c:v>
                </c:pt>
                <c:pt idx="152">
                  <c:v>#N/A</c:v>
                </c:pt>
                <c:pt idx="153">
                  <c:v>600.5</c:v>
                </c:pt>
                <c:pt idx="154">
                  <c:v>#N/A</c:v>
                </c:pt>
                <c:pt idx="155">
                  <c:v>#N/A</c:v>
                </c:pt>
                <c:pt idx="156">
                  <c:v>#N/A</c:v>
                </c:pt>
                <c:pt idx="157">
                  <c:v>#N/A</c:v>
                </c:pt>
                <c:pt idx="158">
                  <c:v>#N/A</c:v>
                </c:pt>
                <c:pt idx="159">
                  <c:v>#N/A</c:v>
                </c:pt>
                <c:pt idx="160">
                  <c:v>657.8</c:v>
                </c:pt>
                <c:pt idx="161">
                  <c:v>#N/A</c:v>
                </c:pt>
                <c:pt idx="162">
                  <c:v>#N/A</c:v>
                </c:pt>
                <c:pt idx="163">
                  <c:v>#N/A</c:v>
                </c:pt>
                <c:pt idx="164">
                  <c:v>#N/A</c:v>
                </c:pt>
                <c:pt idx="165">
                  <c:v>#N/A</c:v>
                </c:pt>
                <c:pt idx="166">
                  <c:v>#N/A</c:v>
                </c:pt>
                <c:pt idx="167">
                  <c:v>705.5</c:v>
                </c:pt>
                <c:pt idx="168">
                  <c:v>#N/A</c:v>
                </c:pt>
                <c:pt idx="169">
                  <c:v>#N/A</c:v>
                </c:pt>
                <c:pt idx="170">
                  <c:v>#N/A</c:v>
                </c:pt>
                <c:pt idx="171">
                  <c:v>#N/A</c:v>
                </c:pt>
                <c:pt idx="172">
                  <c:v>#N/A</c:v>
                </c:pt>
                <c:pt idx="173">
                  <c:v>#N/A</c:v>
                </c:pt>
                <c:pt idx="174">
                  <c:v>705</c:v>
                </c:pt>
                <c:pt idx="175">
                  <c:v>#N/A</c:v>
                </c:pt>
                <c:pt idx="176">
                  <c:v>#N/A</c:v>
                </c:pt>
                <c:pt idx="177">
                  <c:v>#N/A</c:v>
                </c:pt>
                <c:pt idx="178">
                  <c:v>#N/A</c:v>
                </c:pt>
                <c:pt idx="179">
                  <c:v>#N/A</c:v>
                </c:pt>
                <c:pt idx="180">
                  <c:v>#N/A</c:v>
                </c:pt>
                <c:pt idx="181">
                  <c:v>729.2</c:v>
                </c:pt>
                <c:pt idx="182">
                  <c:v>#N/A</c:v>
                </c:pt>
                <c:pt idx="183">
                  <c:v>#N/A</c:v>
                </c:pt>
                <c:pt idx="184">
                  <c:v>#N/A</c:v>
                </c:pt>
                <c:pt idx="185">
                  <c:v>#N/A</c:v>
                </c:pt>
                <c:pt idx="186">
                  <c:v>#N/A</c:v>
                </c:pt>
                <c:pt idx="187">
                  <c:v>#N/A</c:v>
                </c:pt>
                <c:pt idx="188">
                  <c:v>694</c:v>
                </c:pt>
                <c:pt idx="189">
                  <c:v>#N/A</c:v>
                </c:pt>
                <c:pt idx="190">
                  <c:v>#N/A</c:v>
                </c:pt>
                <c:pt idx="191">
                  <c:v>#N/A</c:v>
                </c:pt>
                <c:pt idx="192">
                  <c:v>#N/A</c:v>
                </c:pt>
                <c:pt idx="193">
                  <c:v>#N/A</c:v>
                </c:pt>
                <c:pt idx="194">
                  <c:v>#N/A</c:v>
                </c:pt>
                <c:pt idx="195">
                  <c:v>689</c:v>
                </c:pt>
                <c:pt idx="196">
                  <c:v>#N/A</c:v>
                </c:pt>
                <c:pt idx="197">
                  <c:v>#N/A</c:v>
                </c:pt>
                <c:pt idx="198">
                  <c:v>#N/A</c:v>
                </c:pt>
                <c:pt idx="199">
                  <c:v>#N/A</c:v>
                </c:pt>
                <c:pt idx="200">
                  <c:v>#N/A</c:v>
                </c:pt>
                <c:pt idx="201">
                  <c:v>#N/A</c:v>
                </c:pt>
                <c:pt idx="202">
                  <c:v>688.5</c:v>
                </c:pt>
                <c:pt idx="203">
                  <c:v>#N/A</c:v>
                </c:pt>
                <c:pt idx="204">
                  <c:v>#N/A</c:v>
                </c:pt>
                <c:pt idx="205">
                  <c:v>#N/A</c:v>
                </c:pt>
                <c:pt idx="206">
                  <c:v>#N/A</c:v>
                </c:pt>
                <c:pt idx="207">
                  <c:v>#N/A</c:v>
                </c:pt>
                <c:pt idx="208">
                  <c:v>#N/A</c:v>
                </c:pt>
                <c:pt idx="209">
                  <c:v>706</c:v>
                </c:pt>
                <c:pt idx="210">
                  <c:v>#N/A</c:v>
                </c:pt>
                <c:pt idx="211">
                  <c:v>#N/A</c:v>
                </c:pt>
                <c:pt idx="212">
                  <c:v>#N/A</c:v>
                </c:pt>
                <c:pt idx="213">
                  <c:v>#N/A</c:v>
                </c:pt>
                <c:pt idx="214">
                  <c:v>#N/A</c:v>
                </c:pt>
                <c:pt idx="215">
                  <c:v>#N/A</c:v>
                </c:pt>
                <c:pt idx="216">
                  <c:v>807</c:v>
                </c:pt>
                <c:pt idx="217">
                  <c:v>#N/A</c:v>
                </c:pt>
                <c:pt idx="218">
                  <c:v>#N/A</c:v>
                </c:pt>
                <c:pt idx="219">
                  <c:v>#N/A</c:v>
                </c:pt>
                <c:pt idx="220">
                  <c:v>#N/A</c:v>
                </c:pt>
                <c:pt idx="221">
                  <c:v>#N/A</c:v>
                </c:pt>
                <c:pt idx="222">
                  <c:v>#N/A</c:v>
                </c:pt>
                <c:pt idx="223">
                  <c:v>931</c:v>
                </c:pt>
                <c:pt idx="224">
                  <c:v>#N/A</c:v>
                </c:pt>
                <c:pt idx="225">
                  <c:v>#N/A</c:v>
                </c:pt>
                <c:pt idx="226">
                  <c:v>#N/A</c:v>
                </c:pt>
                <c:pt idx="227">
                  <c:v>#N/A</c:v>
                </c:pt>
                <c:pt idx="228">
                  <c:v>#N/A</c:v>
                </c:pt>
                <c:pt idx="229">
                  <c:v>#N/A</c:v>
                </c:pt>
                <c:pt idx="230">
                  <c:v>1138</c:v>
                </c:pt>
                <c:pt idx="231">
                  <c:v>#N/A</c:v>
                </c:pt>
                <c:pt idx="232">
                  <c:v>#N/A</c:v>
                </c:pt>
                <c:pt idx="233">
                  <c:v>#N/A</c:v>
                </c:pt>
                <c:pt idx="234">
                  <c:v>#N/A</c:v>
                </c:pt>
                <c:pt idx="235">
                  <c:v>#N/A</c:v>
                </c:pt>
                <c:pt idx="236">
                  <c:v>#N/A</c:v>
                </c:pt>
                <c:pt idx="237">
                  <c:v>1305.4000000000001</c:v>
                </c:pt>
                <c:pt idx="238">
                  <c:v>#N/A</c:v>
                </c:pt>
                <c:pt idx="239">
                  <c:v>#N/A</c:v>
                </c:pt>
                <c:pt idx="240">
                  <c:v>#N/A</c:v>
                </c:pt>
                <c:pt idx="241">
                  <c:v>#N/A</c:v>
                </c:pt>
                <c:pt idx="242">
                  <c:v>#N/A</c:v>
                </c:pt>
                <c:pt idx="243">
                  <c:v>#N/A</c:v>
                </c:pt>
                <c:pt idx="244">
                  <c:v>1518.5</c:v>
                </c:pt>
                <c:pt idx="245">
                  <c:v>#N/A</c:v>
                </c:pt>
                <c:pt idx="246">
                  <c:v>#N/A</c:v>
                </c:pt>
                <c:pt idx="247">
                  <c:v>#N/A</c:v>
                </c:pt>
                <c:pt idx="248">
                  <c:v>#N/A</c:v>
                </c:pt>
                <c:pt idx="249">
                  <c:v>#N/A</c:v>
                </c:pt>
                <c:pt idx="250">
                  <c:v>#N/A</c:v>
                </c:pt>
                <c:pt idx="251">
                  <c:v>1629.1</c:v>
                </c:pt>
                <c:pt idx="252">
                  <c:v>#N/A</c:v>
                </c:pt>
                <c:pt idx="253">
                  <c:v>#N/A</c:v>
                </c:pt>
                <c:pt idx="254">
                  <c:v>#N/A</c:v>
                </c:pt>
                <c:pt idx="255">
                  <c:v>#N/A</c:v>
                </c:pt>
                <c:pt idx="256">
                  <c:v>#N/A</c:v>
                </c:pt>
                <c:pt idx="257">
                  <c:v>#N/A</c:v>
                </c:pt>
                <c:pt idx="258">
                  <c:v>1724</c:v>
                </c:pt>
                <c:pt idx="259">
                  <c:v>#N/A</c:v>
                </c:pt>
                <c:pt idx="260">
                  <c:v>#N/A</c:v>
                </c:pt>
                <c:pt idx="261">
                  <c:v>#N/A</c:v>
                </c:pt>
                <c:pt idx="262">
                  <c:v>#N/A</c:v>
                </c:pt>
                <c:pt idx="263">
                  <c:v>#N/A</c:v>
                </c:pt>
                <c:pt idx="264">
                  <c:v>#N/A</c:v>
                </c:pt>
                <c:pt idx="265">
                  <c:v>1761.5</c:v>
                </c:pt>
                <c:pt idx="266">
                  <c:v>#N/A</c:v>
                </c:pt>
                <c:pt idx="267">
                  <c:v>#N/A</c:v>
                </c:pt>
                <c:pt idx="268">
                  <c:v>#N/A</c:v>
                </c:pt>
                <c:pt idx="269">
                  <c:v>#N/A</c:v>
                </c:pt>
                <c:pt idx="270">
                  <c:v>#N/A</c:v>
                </c:pt>
                <c:pt idx="271">
                  <c:v>#N/A</c:v>
                </c:pt>
                <c:pt idx="272">
                  <c:v>1768</c:v>
                </c:pt>
                <c:pt idx="273">
                  <c:v>#N/A</c:v>
                </c:pt>
                <c:pt idx="274">
                  <c:v>#N/A</c:v>
                </c:pt>
                <c:pt idx="275">
                  <c:v>#N/A</c:v>
                </c:pt>
                <c:pt idx="276">
                  <c:v>#N/A</c:v>
                </c:pt>
                <c:pt idx="277">
                  <c:v>#N/A</c:v>
                </c:pt>
                <c:pt idx="278">
                  <c:v>#N/A</c:v>
                </c:pt>
                <c:pt idx="279">
                  <c:v>1755.5</c:v>
                </c:pt>
                <c:pt idx="280">
                  <c:v>#N/A</c:v>
                </c:pt>
                <c:pt idx="281">
                  <c:v>#N/A</c:v>
                </c:pt>
                <c:pt idx="282">
                  <c:v>#N/A</c:v>
                </c:pt>
                <c:pt idx="283">
                  <c:v>#N/A</c:v>
                </c:pt>
                <c:pt idx="284">
                  <c:v>#N/A</c:v>
                </c:pt>
                <c:pt idx="285">
                  <c:v>#N/A</c:v>
                </c:pt>
                <c:pt idx="286">
                  <c:v>1791.4</c:v>
                </c:pt>
                <c:pt idx="287">
                  <c:v>#N/A</c:v>
                </c:pt>
                <c:pt idx="288">
                  <c:v>#N/A</c:v>
                </c:pt>
                <c:pt idx="289">
                  <c:v>#N/A</c:v>
                </c:pt>
                <c:pt idx="290">
                  <c:v>#N/A</c:v>
                </c:pt>
                <c:pt idx="291">
                  <c:v>#N/A</c:v>
                </c:pt>
                <c:pt idx="292">
                  <c:v>#N/A</c:v>
                </c:pt>
                <c:pt idx="293">
                  <c:v>1726.5</c:v>
                </c:pt>
                <c:pt idx="294">
                  <c:v>#N/A</c:v>
                </c:pt>
                <c:pt idx="295">
                  <c:v>#N/A</c:v>
                </c:pt>
                <c:pt idx="296">
                  <c:v>#N/A</c:v>
                </c:pt>
                <c:pt idx="297">
                  <c:v>#N/A</c:v>
                </c:pt>
                <c:pt idx="298">
                  <c:v>#N/A</c:v>
                </c:pt>
                <c:pt idx="299">
                  <c:v>#N/A</c:v>
                </c:pt>
                <c:pt idx="300">
                  <c:v>1662.1</c:v>
                </c:pt>
                <c:pt idx="301">
                  <c:v>#N/A</c:v>
                </c:pt>
                <c:pt idx="302">
                  <c:v>#N/A</c:v>
                </c:pt>
                <c:pt idx="303">
                  <c:v>#N/A</c:v>
                </c:pt>
                <c:pt idx="304">
                  <c:v>#N/A</c:v>
                </c:pt>
                <c:pt idx="305">
                  <c:v>#N/A</c:v>
                </c:pt>
                <c:pt idx="306">
                  <c:v>1543</c:v>
                </c:pt>
                <c:pt idx="307">
                  <c:v>#N/A</c:v>
                </c:pt>
                <c:pt idx="308">
                  <c:v>#N/A</c:v>
                </c:pt>
                <c:pt idx="309">
                  <c:v>#N/A</c:v>
                </c:pt>
                <c:pt idx="310">
                  <c:v>#N/A</c:v>
                </c:pt>
                <c:pt idx="311">
                  <c:v>#N/A</c:v>
                </c:pt>
                <c:pt idx="312">
                  <c:v>#N/A</c:v>
                </c:pt>
                <c:pt idx="313">
                  <c:v>1390.5</c:v>
                </c:pt>
                <c:pt idx="314">
                  <c:v>#N/A</c:v>
                </c:pt>
                <c:pt idx="315">
                  <c:v>#N/A</c:v>
                </c:pt>
                <c:pt idx="316">
                  <c:v>#N/A</c:v>
                </c:pt>
                <c:pt idx="317">
                  <c:v>#N/A</c:v>
                </c:pt>
                <c:pt idx="318">
                  <c:v>#N/A</c:v>
                </c:pt>
                <c:pt idx="319">
                  <c:v>#N/A</c:v>
                </c:pt>
                <c:pt idx="320">
                  <c:v>1170.0999999999999</c:v>
                </c:pt>
                <c:pt idx="321">
                  <c:v>#N/A</c:v>
                </c:pt>
                <c:pt idx="322">
                  <c:v>#N/A</c:v>
                </c:pt>
                <c:pt idx="323">
                  <c:v>#N/A</c:v>
                </c:pt>
                <c:pt idx="324">
                  <c:v>#N/A</c:v>
                </c:pt>
                <c:pt idx="325">
                  <c:v>#N/A</c:v>
                </c:pt>
                <c:pt idx="326">
                  <c:v>#N/A</c:v>
                </c:pt>
                <c:pt idx="327">
                  <c:v>956.3</c:v>
                </c:pt>
                <c:pt idx="328">
                  <c:v>#N/A</c:v>
                </c:pt>
                <c:pt idx="329">
                  <c:v>#N/A</c:v>
                </c:pt>
                <c:pt idx="330">
                  <c:v>#N/A</c:v>
                </c:pt>
                <c:pt idx="331">
                  <c:v>#N/A</c:v>
                </c:pt>
                <c:pt idx="332">
                  <c:v>#N/A</c:v>
                </c:pt>
                <c:pt idx="333">
                  <c:v>#N/A</c:v>
                </c:pt>
                <c:pt idx="334">
                  <c:v>783.1</c:v>
                </c:pt>
                <c:pt idx="335">
                  <c:v>#N/A</c:v>
                </c:pt>
                <c:pt idx="336">
                  <c:v>#N/A</c:v>
                </c:pt>
                <c:pt idx="337">
                  <c:v>#N/A</c:v>
                </c:pt>
                <c:pt idx="338">
                  <c:v>#N/A</c:v>
                </c:pt>
                <c:pt idx="339">
                  <c:v>#N/A</c:v>
                </c:pt>
                <c:pt idx="340">
                  <c:v>#N/A</c:v>
                </c:pt>
                <c:pt idx="341">
                  <c:v>424.1</c:v>
                </c:pt>
                <c:pt idx="342">
                  <c:v>#N/A</c:v>
                </c:pt>
                <c:pt idx="343">
                  <c:v>#N/A</c:v>
                </c:pt>
                <c:pt idx="344">
                  <c:v>#N/A</c:v>
                </c:pt>
                <c:pt idx="345">
                  <c:v>#N/A</c:v>
                </c:pt>
                <c:pt idx="346">
                  <c:v>#N/A</c:v>
                </c:pt>
                <c:pt idx="347">
                  <c:v>#N/A</c:v>
                </c:pt>
                <c:pt idx="348">
                  <c:v>351.4</c:v>
                </c:pt>
                <c:pt idx="349">
                  <c:v>#N/A</c:v>
                </c:pt>
                <c:pt idx="350">
                  <c:v>#N/A</c:v>
                </c:pt>
                <c:pt idx="351">
                  <c:v>#N/A</c:v>
                </c:pt>
                <c:pt idx="352">
                  <c:v>#N/A</c:v>
                </c:pt>
                <c:pt idx="353">
                  <c:v>#N/A</c:v>
                </c:pt>
                <c:pt idx="354">
                  <c:v>#N/A</c:v>
                </c:pt>
                <c:pt idx="355">
                  <c:v>282</c:v>
                </c:pt>
                <c:pt idx="356">
                  <c:v>#N/A</c:v>
                </c:pt>
                <c:pt idx="357">
                  <c:v>#N/A</c:v>
                </c:pt>
                <c:pt idx="358">
                  <c:v>#N/A</c:v>
                </c:pt>
                <c:pt idx="359">
                  <c:v>#N/A</c:v>
                </c:pt>
                <c:pt idx="360">
                  <c:v>#N/A</c:v>
                </c:pt>
                <c:pt idx="361">
                  <c:v>#N/A</c:v>
                </c:pt>
                <c:pt idx="362">
                  <c:v>233.7</c:v>
                </c:pt>
                <c:pt idx="363">
                  <c:v>#N/A</c:v>
                </c:pt>
                <c:pt idx="364">
                  <c:v>#N/A</c:v>
                </c:pt>
              </c:numCache>
            </c:numRef>
          </c:val>
          <c:smooth val="0"/>
          <c:extLst>
            <c:ext xmlns:c16="http://schemas.microsoft.com/office/drawing/2014/chart" uri="{C3380CC4-5D6E-409C-BE32-E72D297353CC}">
              <c16:uniqueId val="{00000000-8F67-4DD5-938E-2BFAD439C30E}"/>
            </c:ext>
          </c:extLst>
        </c:ser>
        <c:ser>
          <c:idx val="2"/>
          <c:order val="2"/>
          <c:tx>
            <c:strRef>
              <c:f>玻璃月度周度图表!$BO$17</c:f>
              <c:strCache>
                <c:ptCount val="1"/>
                <c:pt idx="0">
                  <c:v>2021</c:v>
                </c:pt>
              </c:strCache>
            </c:strRef>
          </c:tx>
          <c:spPr>
            <a:ln w="28575" cap="rnd">
              <a:solidFill>
                <a:srgbClr val="9BBB59">
                  <a:lumMod val="50000"/>
                </a:srgbClr>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玻璃月度周度图表!$BO$18:$BO$382</c:f>
              <c:numCache>
                <c:formatCode>0.00_ </c:formatCode>
                <c:ptCount val="365"/>
                <c:pt idx="0">
                  <c:v>298.7</c:v>
                </c:pt>
                <c:pt idx="1">
                  <c:v>#N/A</c:v>
                </c:pt>
                <c:pt idx="2">
                  <c:v>#N/A</c:v>
                </c:pt>
                <c:pt idx="3">
                  <c:v>#N/A</c:v>
                </c:pt>
                <c:pt idx="4">
                  <c:v>#N/A</c:v>
                </c:pt>
                <c:pt idx="5">
                  <c:v>#N/A</c:v>
                </c:pt>
                <c:pt idx="6">
                  <c:v>#N/A</c:v>
                </c:pt>
                <c:pt idx="7">
                  <c:v>250.5</c:v>
                </c:pt>
                <c:pt idx="8">
                  <c:v>#N/A</c:v>
                </c:pt>
                <c:pt idx="9">
                  <c:v>#N/A</c:v>
                </c:pt>
                <c:pt idx="10">
                  <c:v>#N/A</c:v>
                </c:pt>
                <c:pt idx="11">
                  <c:v>#N/A</c:v>
                </c:pt>
                <c:pt idx="12">
                  <c:v>#N/A</c:v>
                </c:pt>
                <c:pt idx="13">
                  <c:v>#N/A</c:v>
                </c:pt>
                <c:pt idx="14">
                  <c:v>200.9</c:v>
                </c:pt>
                <c:pt idx="15">
                  <c:v>#N/A</c:v>
                </c:pt>
                <c:pt idx="16">
                  <c:v>#N/A</c:v>
                </c:pt>
                <c:pt idx="17">
                  <c:v>#N/A</c:v>
                </c:pt>
                <c:pt idx="18">
                  <c:v>#N/A</c:v>
                </c:pt>
                <c:pt idx="19">
                  <c:v>#N/A</c:v>
                </c:pt>
                <c:pt idx="20">
                  <c:v>#N/A</c:v>
                </c:pt>
                <c:pt idx="21">
                  <c:v>206.8</c:v>
                </c:pt>
                <c:pt idx="22">
                  <c:v>#N/A</c:v>
                </c:pt>
                <c:pt idx="23">
                  <c:v>#N/A</c:v>
                </c:pt>
                <c:pt idx="24">
                  <c:v>#N/A</c:v>
                </c:pt>
                <c:pt idx="25">
                  <c:v>#N/A</c:v>
                </c:pt>
                <c:pt idx="26">
                  <c:v>#N/A</c:v>
                </c:pt>
                <c:pt idx="27">
                  <c:v>#N/A</c:v>
                </c:pt>
                <c:pt idx="28">
                  <c:v>311</c:v>
                </c:pt>
                <c:pt idx="29">
                  <c:v>#N/A</c:v>
                </c:pt>
                <c:pt idx="30">
                  <c:v>#N/A</c:v>
                </c:pt>
                <c:pt idx="31">
                  <c:v>#N/A</c:v>
                </c:pt>
                <c:pt idx="32">
                  <c:v>#N/A</c:v>
                </c:pt>
                <c:pt idx="33">
                  <c:v>#N/A</c:v>
                </c:pt>
                <c:pt idx="34">
                  <c:v>#N/A</c:v>
                </c:pt>
                <c:pt idx="35">
                  <c:v>446.5</c:v>
                </c:pt>
                <c:pt idx="36">
                  <c:v>#N/A</c:v>
                </c:pt>
                <c:pt idx="37">
                  <c:v>#N/A</c:v>
                </c:pt>
                <c:pt idx="38">
                  <c:v>#N/A</c:v>
                </c:pt>
                <c:pt idx="39">
                  <c:v>#N/A</c:v>
                </c:pt>
                <c:pt idx="40">
                  <c:v>#N/A</c:v>
                </c:pt>
                <c:pt idx="41">
                  <c:v>#N/A</c:v>
                </c:pt>
                <c:pt idx="42">
                  <c:v>553.20000000000005</c:v>
                </c:pt>
                <c:pt idx="43">
                  <c:v>#N/A</c:v>
                </c:pt>
                <c:pt idx="44">
                  <c:v>#N/A</c:v>
                </c:pt>
                <c:pt idx="45">
                  <c:v>#N/A</c:v>
                </c:pt>
                <c:pt idx="46">
                  <c:v>#N/A</c:v>
                </c:pt>
                <c:pt idx="47">
                  <c:v>#N/A</c:v>
                </c:pt>
                <c:pt idx="48">
                  <c:v>#N/A</c:v>
                </c:pt>
                <c:pt idx="49">
                  <c:v>589.20000000000005</c:v>
                </c:pt>
                <c:pt idx="50">
                  <c:v>#N/A</c:v>
                </c:pt>
                <c:pt idx="51">
                  <c:v>#N/A</c:v>
                </c:pt>
                <c:pt idx="52">
                  <c:v>#N/A</c:v>
                </c:pt>
                <c:pt idx="53">
                  <c:v>#N/A</c:v>
                </c:pt>
                <c:pt idx="54">
                  <c:v>#N/A</c:v>
                </c:pt>
                <c:pt idx="55">
                  <c:v>#N/A</c:v>
                </c:pt>
                <c:pt idx="56">
                  <c:v>594.4</c:v>
                </c:pt>
                <c:pt idx="57">
                  <c:v>#N/A</c:v>
                </c:pt>
                <c:pt idx="58">
                  <c:v>#N/A</c:v>
                </c:pt>
                <c:pt idx="59">
                  <c:v>#N/A</c:v>
                </c:pt>
                <c:pt idx="60">
                  <c:v>#N/A</c:v>
                </c:pt>
                <c:pt idx="61">
                  <c:v>#N/A</c:v>
                </c:pt>
                <c:pt idx="62">
                  <c:v>#N/A</c:v>
                </c:pt>
                <c:pt idx="63">
                  <c:v>586.20000000000005</c:v>
                </c:pt>
                <c:pt idx="64">
                  <c:v>#N/A</c:v>
                </c:pt>
                <c:pt idx="65">
                  <c:v>#N/A</c:v>
                </c:pt>
                <c:pt idx="66">
                  <c:v>#N/A</c:v>
                </c:pt>
                <c:pt idx="67">
                  <c:v>#N/A</c:v>
                </c:pt>
                <c:pt idx="68">
                  <c:v>#N/A</c:v>
                </c:pt>
                <c:pt idx="69">
                  <c:v>#N/A</c:v>
                </c:pt>
                <c:pt idx="70">
                  <c:v>597.70000000000005</c:v>
                </c:pt>
                <c:pt idx="71">
                  <c:v>#N/A</c:v>
                </c:pt>
                <c:pt idx="72">
                  <c:v>#N/A</c:v>
                </c:pt>
                <c:pt idx="73">
                  <c:v>#N/A</c:v>
                </c:pt>
                <c:pt idx="74">
                  <c:v>#N/A</c:v>
                </c:pt>
                <c:pt idx="75">
                  <c:v>#N/A</c:v>
                </c:pt>
                <c:pt idx="76">
                  <c:v>#N/A</c:v>
                </c:pt>
                <c:pt idx="77">
                  <c:v>659.5</c:v>
                </c:pt>
                <c:pt idx="78">
                  <c:v>#N/A</c:v>
                </c:pt>
                <c:pt idx="79">
                  <c:v>#N/A</c:v>
                </c:pt>
                <c:pt idx="80">
                  <c:v>#N/A</c:v>
                </c:pt>
                <c:pt idx="81">
                  <c:v>#N/A</c:v>
                </c:pt>
                <c:pt idx="82">
                  <c:v>#N/A</c:v>
                </c:pt>
                <c:pt idx="83">
                  <c:v>#N/A</c:v>
                </c:pt>
                <c:pt idx="84">
                  <c:v>662.3</c:v>
                </c:pt>
                <c:pt idx="85">
                  <c:v>#N/A</c:v>
                </c:pt>
                <c:pt idx="86">
                  <c:v>#N/A</c:v>
                </c:pt>
                <c:pt idx="87">
                  <c:v>#N/A</c:v>
                </c:pt>
                <c:pt idx="88">
                  <c:v>#N/A</c:v>
                </c:pt>
                <c:pt idx="89">
                  <c:v>#N/A</c:v>
                </c:pt>
                <c:pt idx="90">
                  <c:v>#N/A</c:v>
                </c:pt>
                <c:pt idx="91">
                  <c:v>567.5</c:v>
                </c:pt>
                <c:pt idx="92">
                  <c:v>#N/A</c:v>
                </c:pt>
                <c:pt idx="93">
                  <c:v>#N/A</c:v>
                </c:pt>
                <c:pt idx="94">
                  <c:v>#N/A</c:v>
                </c:pt>
                <c:pt idx="95">
                  <c:v>#N/A</c:v>
                </c:pt>
                <c:pt idx="96">
                  <c:v>#N/A</c:v>
                </c:pt>
                <c:pt idx="97">
                  <c:v>#N/A</c:v>
                </c:pt>
                <c:pt idx="98">
                  <c:v>496</c:v>
                </c:pt>
                <c:pt idx="99">
                  <c:v>#N/A</c:v>
                </c:pt>
                <c:pt idx="100">
                  <c:v>#N/A</c:v>
                </c:pt>
                <c:pt idx="101">
                  <c:v>#N/A</c:v>
                </c:pt>
                <c:pt idx="102">
                  <c:v>#N/A</c:v>
                </c:pt>
                <c:pt idx="103">
                  <c:v>#N/A</c:v>
                </c:pt>
                <c:pt idx="104">
                  <c:v>#N/A</c:v>
                </c:pt>
                <c:pt idx="105">
                  <c:v>427.8</c:v>
                </c:pt>
                <c:pt idx="106">
                  <c:v>#N/A</c:v>
                </c:pt>
                <c:pt idx="107">
                  <c:v>#N/A</c:v>
                </c:pt>
                <c:pt idx="108">
                  <c:v>#N/A</c:v>
                </c:pt>
                <c:pt idx="109">
                  <c:v>#N/A</c:v>
                </c:pt>
                <c:pt idx="110">
                  <c:v>#N/A</c:v>
                </c:pt>
                <c:pt idx="111">
                  <c:v>#N/A</c:v>
                </c:pt>
                <c:pt idx="112">
                  <c:v>420.4</c:v>
                </c:pt>
                <c:pt idx="113">
                  <c:v>#N/A</c:v>
                </c:pt>
                <c:pt idx="114">
                  <c:v>#N/A</c:v>
                </c:pt>
                <c:pt idx="115">
                  <c:v>#N/A</c:v>
                </c:pt>
                <c:pt idx="116">
                  <c:v>#N/A</c:v>
                </c:pt>
                <c:pt idx="117">
                  <c:v>#N/A</c:v>
                </c:pt>
                <c:pt idx="118">
                  <c:v>#N/A</c:v>
                </c:pt>
                <c:pt idx="119">
                  <c:v>425.5</c:v>
                </c:pt>
                <c:pt idx="120">
                  <c:v>#N/A</c:v>
                </c:pt>
                <c:pt idx="121">
                  <c:v>#N/A</c:v>
                </c:pt>
                <c:pt idx="122">
                  <c:v>#N/A</c:v>
                </c:pt>
                <c:pt idx="123">
                  <c:v>#N/A</c:v>
                </c:pt>
                <c:pt idx="124">
                  <c:v>#N/A</c:v>
                </c:pt>
                <c:pt idx="125">
                  <c:v>#N/A</c:v>
                </c:pt>
                <c:pt idx="126">
                  <c:v>417.2</c:v>
                </c:pt>
                <c:pt idx="127">
                  <c:v>#N/A</c:v>
                </c:pt>
                <c:pt idx="128">
                  <c:v>#N/A</c:v>
                </c:pt>
                <c:pt idx="129">
                  <c:v>#N/A</c:v>
                </c:pt>
                <c:pt idx="130">
                  <c:v>#N/A</c:v>
                </c:pt>
                <c:pt idx="131">
                  <c:v>#N/A</c:v>
                </c:pt>
                <c:pt idx="132">
                  <c:v>#N/A</c:v>
                </c:pt>
                <c:pt idx="133">
                  <c:v>359.3</c:v>
                </c:pt>
                <c:pt idx="134">
                  <c:v>#N/A</c:v>
                </c:pt>
                <c:pt idx="135">
                  <c:v>#N/A</c:v>
                </c:pt>
                <c:pt idx="136">
                  <c:v>#N/A</c:v>
                </c:pt>
                <c:pt idx="137">
                  <c:v>#N/A</c:v>
                </c:pt>
                <c:pt idx="138">
                  <c:v>#N/A</c:v>
                </c:pt>
                <c:pt idx="139">
                  <c:v>#N/A</c:v>
                </c:pt>
                <c:pt idx="140">
                  <c:v>303.5</c:v>
                </c:pt>
                <c:pt idx="141">
                  <c:v>#N/A</c:v>
                </c:pt>
                <c:pt idx="142">
                  <c:v>#N/A</c:v>
                </c:pt>
                <c:pt idx="143">
                  <c:v>#N/A</c:v>
                </c:pt>
                <c:pt idx="144">
                  <c:v>#N/A</c:v>
                </c:pt>
                <c:pt idx="145">
                  <c:v>#N/A</c:v>
                </c:pt>
                <c:pt idx="146">
                  <c:v>#N/A</c:v>
                </c:pt>
                <c:pt idx="147">
                  <c:v>241.2</c:v>
                </c:pt>
                <c:pt idx="148">
                  <c:v>#N/A</c:v>
                </c:pt>
                <c:pt idx="149">
                  <c:v>#N/A</c:v>
                </c:pt>
                <c:pt idx="150">
                  <c:v>#N/A</c:v>
                </c:pt>
                <c:pt idx="151">
                  <c:v>#N/A</c:v>
                </c:pt>
                <c:pt idx="152">
                  <c:v>#N/A</c:v>
                </c:pt>
                <c:pt idx="153">
                  <c:v>#N/A</c:v>
                </c:pt>
                <c:pt idx="154">
                  <c:v>215.4</c:v>
                </c:pt>
                <c:pt idx="155">
                  <c:v>#N/A</c:v>
                </c:pt>
                <c:pt idx="156">
                  <c:v>#N/A</c:v>
                </c:pt>
                <c:pt idx="157">
                  <c:v>#N/A</c:v>
                </c:pt>
                <c:pt idx="158">
                  <c:v>#N/A</c:v>
                </c:pt>
                <c:pt idx="159">
                  <c:v>#N/A</c:v>
                </c:pt>
                <c:pt idx="160">
                  <c:v>#N/A</c:v>
                </c:pt>
                <c:pt idx="161">
                  <c:v>238.8</c:v>
                </c:pt>
                <c:pt idx="162">
                  <c:v>#N/A</c:v>
                </c:pt>
                <c:pt idx="163">
                  <c:v>#N/A</c:v>
                </c:pt>
                <c:pt idx="164">
                  <c:v>#N/A</c:v>
                </c:pt>
                <c:pt idx="165">
                  <c:v>#N/A</c:v>
                </c:pt>
                <c:pt idx="166">
                  <c:v>#N/A</c:v>
                </c:pt>
                <c:pt idx="167">
                  <c:v>#N/A</c:v>
                </c:pt>
                <c:pt idx="168">
                  <c:v>305.10000000000002</c:v>
                </c:pt>
                <c:pt idx="169">
                  <c:v>#N/A</c:v>
                </c:pt>
                <c:pt idx="170">
                  <c:v>#N/A</c:v>
                </c:pt>
                <c:pt idx="171">
                  <c:v>#N/A</c:v>
                </c:pt>
                <c:pt idx="172">
                  <c:v>#N/A</c:v>
                </c:pt>
                <c:pt idx="173">
                  <c:v>#N/A</c:v>
                </c:pt>
                <c:pt idx="174">
                  <c:v>#N/A</c:v>
                </c:pt>
                <c:pt idx="175">
                  <c:v>358.8</c:v>
                </c:pt>
                <c:pt idx="176">
                  <c:v>#N/A</c:v>
                </c:pt>
                <c:pt idx="177">
                  <c:v>#N/A</c:v>
                </c:pt>
                <c:pt idx="178">
                  <c:v>#N/A</c:v>
                </c:pt>
                <c:pt idx="179">
                  <c:v>#N/A</c:v>
                </c:pt>
                <c:pt idx="180">
                  <c:v>#N/A</c:v>
                </c:pt>
                <c:pt idx="181">
                  <c:v>#N/A</c:v>
                </c:pt>
                <c:pt idx="182">
                  <c:v>371.8</c:v>
                </c:pt>
                <c:pt idx="183">
                  <c:v>#N/A</c:v>
                </c:pt>
                <c:pt idx="184">
                  <c:v>#N/A</c:v>
                </c:pt>
                <c:pt idx="185">
                  <c:v>#N/A</c:v>
                </c:pt>
                <c:pt idx="186">
                  <c:v>#N/A</c:v>
                </c:pt>
                <c:pt idx="187">
                  <c:v>#N/A</c:v>
                </c:pt>
                <c:pt idx="188">
                  <c:v>#N/A</c:v>
                </c:pt>
                <c:pt idx="189">
                  <c:v>413.5</c:v>
                </c:pt>
                <c:pt idx="190">
                  <c:v>#N/A</c:v>
                </c:pt>
                <c:pt idx="191">
                  <c:v>#N/A</c:v>
                </c:pt>
                <c:pt idx="192">
                  <c:v>#N/A</c:v>
                </c:pt>
                <c:pt idx="193">
                  <c:v>#N/A</c:v>
                </c:pt>
                <c:pt idx="194">
                  <c:v>#N/A</c:v>
                </c:pt>
                <c:pt idx="195">
                  <c:v>#N/A</c:v>
                </c:pt>
                <c:pt idx="196">
                  <c:v>401.5</c:v>
                </c:pt>
                <c:pt idx="197">
                  <c:v>#N/A</c:v>
                </c:pt>
                <c:pt idx="198">
                  <c:v>#N/A</c:v>
                </c:pt>
                <c:pt idx="199">
                  <c:v>#N/A</c:v>
                </c:pt>
                <c:pt idx="200">
                  <c:v>#N/A</c:v>
                </c:pt>
                <c:pt idx="201">
                  <c:v>#N/A</c:v>
                </c:pt>
                <c:pt idx="202">
                  <c:v>#N/A</c:v>
                </c:pt>
                <c:pt idx="203">
                  <c:v>290</c:v>
                </c:pt>
                <c:pt idx="204">
                  <c:v>#N/A</c:v>
                </c:pt>
                <c:pt idx="205">
                  <c:v>#N/A</c:v>
                </c:pt>
                <c:pt idx="206">
                  <c:v>#N/A</c:v>
                </c:pt>
                <c:pt idx="207">
                  <c:v>#N/A</c:v>
                </c:pt>
                <c:pt idx="208">
                  <c:v>#N/A</c:v>
                </c:pt>
                <c:pt idx="209">
                  <c:v>#N/A</c:v>
                </c:pt>
                <c:pt idx="210">
                  <c:v>245</c:v>
                </c:pt>
                <c:pt idx="211">
                  <c:v>#N/A</c:v>
                </c:pt>
                <c:pt idx="212">
                  <c:v>#N/A</c:v>
                </c:pt>
                <c:pt idx="213">
                  <c:v>#N/A</c:v>
                </c:pt>
                <c:pt idx="214">
                  <c:v>#N/A</c:v>
                </c:pt>
                <c:pt idx="215">
                  <c:v>#N/A</c:v>
                </c:pt>
                <c:pt idx="216">
                  <c:v>#N/A</c:v>
                </c:pt>
                <c:pt idx="217">
                  <c:v>235.8</c:v>
                </c:pt>
                <c:pt idx="218">
                  <c:v>#N/A</c:v>
                </c:pt>
                <c:pt idx="219">
                  <c:v>#N/A</c:v>
                </c:pt>
                <c:pt idx="220">
                  <c:v>#N/A</c:v>
                </c:pt>
                <c:pt idx="221">
                  <c:v>#N/A</c:v>
                </c:pt>
                <c:pt idx="222">
                  <c:v>#N/A</c:v>
                </c:pt>
                <c:pt idx="223">
                  <c:v>#N/A</c:v>
                </c:pt>
                <c:pt idx="224">
                  <c:v>170</c:v>
                </c:pt>
                <c:pt idx="225">
                  <c:v>#N/A</c:v>
                </c:pt>
                <c:pt idx="226">
                  <c:v>#N/A</c:v>
                </c:pt>
                <c:pt idx="227">
                  <c:v>#N/A</c:v>
                </c:pt>
                <c:pt idx="228">
                  <c:v>#N/A</c:v>
                </c:pt>
                <c:pt idx="229">
                  <c:v>#N/A</c:v>
                </c:pt>
                <c:pt idx="230">
                  <c:v>#N/A</c:v>
                </c:pt>
                <c:pt idx="231">
                  <c:v>199.8</c:v>
                </c:pt>
                <c:pt idx="232">
                  <c:v>#N/A</c:v>
                </c:pt>
                <c:pt idx="233">
                  <c:v>#N/A</c:v>
                </c:pt>
                <c:pt idx="234">
                  <c:v>#N/A</c:v>
                </c:pt>
                <c:pt idx="235">
                  <c:v>#N/A</c:v>
                </c:pt>
                <c:pt idx="236">
                  <c:v>#N/A</c:v>
                </c:pt>
                <c:pt idx="237">
                  <c:v>#N/A</c:v>
                </c:pt>
                <c:pt idx="238">
                  <c:v>246.8</c:v>
                </c:pt>
                <c:pt idx="239">
                  <c:v>#N/A</c:v>
                </c:pt>
                <c:pt idx="240">
                  <c:v>#N/A</c:v>
                </c:pt>
                <c:pt idx="241">
                  <c:v>#N/A</c:v>
                </c:pt>
                <c:pt idx="242">
                  <c:v>#N/A</c:v>
                </c:pt>
                <c:pt idx="243">
                  <c:v>#N/A</c:v>
                </c:pt>
                <c:pt idx="244">
                  <c:v>#N/A</c:v>
                </c:pt>
                <c:pt idx="245">
                  <c:v>232.4</c:v>
                </c:pt>
                <c:pt idx="246">
                  <c:v>#N/A</c:v>
                </c:pt>
                <c:pt idx="247">
                  <c:v>#N/A</c:v>
                </c:pt>
                <c:pt idx="248">
                  <c:v>#N/A</c:v>
                </c:pt>
                <c:pt idx="249">
                  <c:v>#N/A</c:v>
                </c:pt>
                <c:pt idx="250">
                  <c:v>#N/A</c:v>
                </c:pt>
                <c:pt idx="251">
                  <c:v>#N/A</c:v>
                </c:pt>
                <c:pt idx="252">
                  <c:v>246</c:v>
                </c:pt>
                <c:pt idx="253">
                  <c:v>#N/A</c:v>
                </c:pt>
                <c:pt idx="254">
                  <c:v>#N/A</c:v>
                </c:pt>
                <c:pt idx="255">
                  <c:v>#N/A</c:v>
                </c:pt>
                <c:pt idx="256">
                  <c:v>#N/A</c:v>
                </c:pt>
                <c:pt idx="257">
                  <c:v>#N/A</c:v>
                </c:pt>
                <c:pt idx="258">
                  <c:v>#N/A</c:v>
                </c:pt>
                <c:pt idx="259">
                  <c:v>270.5</c:v>
                </c:pt>
                <c:pt idx="260">
                  <c:v>#N/A</c:v>
                </c:pt>
                <c:pt idx="261">
                  <c:v>#N/A</c:v>
                </c:pt>
                <c:pt idx="262">
                  <c:v>#N/A</c:v>
                </c:pt>
                <c:pt idx="263">
                  <c:v>#N/A</c:v>
                </c:pt>
                <c:pt idx="264">
                  <c:v>#N/A</c:v>
                </c:pt>
                <c:pt idx="265">
                  <c:v>#N/A</c:v>
                </c:pt>
                <c:pt idx="266">
                  <c:v>333.2</c:v>
                </c:pt>
                <c:pt idx="267">
                  <c:v>#N/A</c:v>
                </c:pt>
                <c:pt idx="268">
                  <c:v>#N/A</c:v>
                </c:pt>
                <c:pt idx="269">
                  <c:v>#N/A</c:v>
                </c:pt>
                <c:pt idx="270">
                  <c:v>#N/A</c:v>
                </c:pt>
                <c:pt idx="271">
                  <c:v>#N/A</c:v>
                </c:pt>
                <c:pt idx="272">
                  <c:v>#N/A</c:v>
                </c:pt>
                <c:pt idx="273">
                  <c:v>347.5</c:v>
                </c:pt>
                <c:pt idx="274">
                  <c:v>#N/A</c:v>
                </c:pt>
                <c:pt idx="275">
                  <c:v>#N/A</c:v>
                </c:pt>
                <c:pt idx="276">
                  <c:v>#N/A</c:v>
                </c:pt>
                <c:pt idx="277">
                  <c:v>#N/A</c:v>
                </c:pt>
                <c:pt idx="278">
                  <c:v>#N/A</c:v>
                </c:pt>
                <c:pt idx="279">
                  <c:v>#N/A</c:v>
                </c:pt>
                <c:pt idx="280">
                  <c:v>344</c:v>
                </c:pt>
                <c:pt idx="281">
                  <c:v>#N/A</c:v>
                </c:pt>
                <c:pt idx="282">
                  <c:v>#N/A</c:v>
                </c:pt>
                <c:pt idx="283">
                  <c:v>#N/A</c:v>
                </c:pt>
                <c:pt idx="284">
                  <c:v>#N/A</c:v>
                </c:pt>
                <c:pt idx="285">
                  <c:v>#N/A</c:v>
                </c:pt>
                <c:pt idx="286">
                  <c:v>#N/A</c:v>
                </c:pt>
                <c:pt idx="287">
                  <c:v>365</c:v>
                </c:pt>
                <c:pt idx="288">
                  <c:v>#N/A</c:v>
                </c:pt>
                <c:pt idx="289">
                  <c:v>#N/A</c:v>
                </c:pt>
                <c:pt idx="290">
                  <c:v>#N/A</c:v>
                </c:pt>
                <c:pt idx="291">
                  <c:v>#N/A</c:v>
                </c:pt>
                <c:pt idx="292">
                  <c:v>#N/A</c:v>
                </c:pt>
                <c:pt idx="293">
                  <c:v>#N/A</c:v>
                </c:pt>
                <c:pt idx="294">
                  <c:v>359.5</c:v>
                </c:pt>
                <c:pt idx="295">
                  <c:v>#N/A</c:v>
                </c:pt>
                <c:pt idx="296">
                  <c:v>#N/A</c:v>
                </c:pt>
                <c:pt idx="297">
                  <c:v>#N/A</c:v>
                </c:pt>
                <c:pt idx="298">
                  <c:v>#N/A</c:v>
                </c:pt>
                <c:pt idx="299">
                  <c:v>#N/A</c:v>
                </c:pt>
                <c:pt idx="300">
                  <c:v>#N/A</c:v>
                </c:pt>
                <c:pt idx="301">
                  <c:v>421.3</c:v>
                </c:pt>
                <c:pt idx="302">
                  <c:v>#N/A</c:v>
                </c:pt>
                <c:pt idx="303">
                  <c:v>#N/A</c:v>
                </c:pt>
                <c:pt idx="304">
                  <c:v>#N/A</c:v>
                </c:pt>
                <c:pt idx="305">
                  <c:v>#N/A</c:v>
                </c:pt>
                <c:pt idx="306">
                  <c:v>#N/A</c:v>
                </c:pt>
                <c:pt idx="307">
                  <c:v>#N/A</c:v>
                </c:pt>
                <c:pt idx="308">
                  <c:v>599.5</c:v>
                </c:pt>
                <c:pt idx="309">
                  <c:v>#N/A</c:v>
                </c:pt>
                <c:pt idx="310">
                  <c:v>#N/A</c:v>
                </c:pt>
                <c:pt idx="311">
                  <c:v>#N/A</c:v>
                </c:pt>
                <c:pt idx="312">
                  <c:v>#N/A</c:v>
                </c:pt>
                <c:pt idx="313">
                  <c:v>#N/A</c:v>
                </c:pt>
                <c:pt idx="314">
                  <c:v>#N/A</c:v>
                </c:pt>
                <c:pt idx="315">
                  <c:v>632.5</c:v>
                </c:pt>
                <c:pt idx="316">
                  <c:v>#N/A</c:v>
                </c:pt>
                <c:pt idx="317">
                  <c:v>#N/A</c:v>
                </c:pt>
                <c:pt idx="318">
                  <c:v>#N/A</c:v>
                </c:pt>
                <c:pt idx="319">
                  <c:v>#N/A</c:v>
                </c:pt>
                <c:pt idx="320">
                  <c:v>#N/A</c:v>
                </c:pt>
                <c:pt idx="321">
                  <c:v>#N/A</c:v>
                </c:pt>
                <c:pt idx="322">
                  <c:v>386</c:v>
                </c:pt>
                <c:pt idx="323">
                  <c:v>#N/A</c:v>
                </c:pt>
                <c:pt idx="324">
                  <c:v>#N/A</c:v>
                </c:pt>
                <c:pt idx="325">
                  <c:v>#N/A</c:v>
                </c:pt>
                <c:pt idx="326">
                  <c:v>#N/A</c:v>
                </c:pt>
                <c:pt idx="327">
                  <c:v>#N/A</c:v>
                </c:pt>
                <c:pt idx="328">
                  <c:v>#N/A</c:v>
                </c:pt>
                <c:pt idx="329">
                  <c:v>376</c:v>
                </c:pt>
                <c:pt idx="330">
                  <c:v>#N/A</c:v>
                </c:pt>
                <c:pt idx="331">
                  <c:v>#N/A</c:v>
                </c:pt>
                <c:pt idx="332">
                  <c:v>#N/A</c:v>
                </c:pt>
                <c:pt idx="333">
                  <c:v>#N/A</c:v>
                </c:pt>
                <c:pt idx="334">
                  <c:v>#N/A</c:v>
                </c:pt>
                <c:pt idx="335">
                  <c:v>#N/A</c:v>
                </c:pt>
                <c:pt idx="336">
                  <c:v>359.5</c:v>
                </c:pt>
                <c:pt idx="337">
                  <c:v>#N/A</c:v>
                </c:pt>
                <c:pt idx="338">
                  <c:v>#N/A</c:v>
                </c:pt>
                <c:pt idx="339">
                  <c:v>#N/A</c:v>
                </c:pt>
                <c:pt idx="340">
                  <c:v>#N/A</c:v>
                </c:pt>
                <c:pt idx="341">
                  <c:v>#N/A</c:v>
                </c:pt>
                <c:pt idx="342">
                  <c:v>#N/A</c:v>
                </c:pt>
                <c:pt idx="343">
                  <c:v>303</c:v>
                </c:pt>
                <c:pt idx="344">
                  <c:v>#N/A</c:v>
                </c:pt>
                <c:pt idx="345">
                  <c:v>#N/A</c:v>
                </c:pt>
                <c:pt idx="346">
                  <c:v>#N/A</c:v>
                </c:pt>
                <c:pt idx="347">
                  <c:v>#N/A</c:v>
                </c:pt>
                <c:pt idx="348">
                  <c:v>#N/A</c:v>
                </c:pt>
                <c:pt idx="349">
                  <c:v>#N/A</c:v>
                </c:pt>
                <c:pt idx="350">
                  <c:v>268.5</c:v>
                </c:pt>
                <c:pt idx="351">
                  <c:v>#N/A</c:v>
                </c:pt>
                <c:pt idx="352">
                  <c:v>#N/A</c:v>
                </c:pt>
                <c:pt idx="353">
                  <c:v>#N/A</c:v>
                </c:pt>
                <c:pt idx="354">
                  <c:v>#N/A</c:v>
                </c:pt>
                <c:pt idx="355">
                  <c:v>#N/A</c:v>
                </c:pt>
                <c:pt idx="356">
                  <c:v>#N/A</c:v>
                </c:pt>
                <c:pt idx="357">
                  <c:v>207</c:v>
                </c:pt>
                <c:pt idx="358">
                  <c:v>#N/A</c:v>
                </c:pt>
                <c:pt idx="359">
                  <c:v>#N/A</c:v>
                </c:pt>
                <c:pt idx="360">
                  <c:v>#N/A</c:v>
                </c:pt>
                <c:pt idx="361">
                  <c:v>#N/A</c:v>
                </c:pt>
                <c:pt idx="362">
                  <c:v>#N/A</c:v>
                </c:pt>
                <c:pt idx="363">
                  <c:v>#N/A</c:v>
                </c:pt>
                <c:pt idx="364">
                  <c:v>186</c:v>
                </c:pt>
              </c:numCache>
            </c:numRef>
          </c:val>
          <c:smooth val="0"/>
          <c:extLst>
            <c:ext xmlns:c16="http://schemas.microsoft.com/office/drawing/2014/chart" uri="{C3380CC4-5D6E-409C-BE32-E72D297353CC}">
              <c16:uniqueId val="{00000001-8F67-4DD5-938E-2BFAD439C30E}"/>
            </c:ext>
          </c:extLst>
        </c:ser>
        <c:ser>
          <c:idx val="3"/>
          <c:order val="3"/>
          <c:tx>
            <c:strRef>
              <c:f>玻璃月度周度图表!$BN$17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玻璃月度周度图表!$BN$18:$BN$382</c:f>
              <c:numCache>
                <c:formatCode>0.00_ </c:formatCode>
                <c:ptCount val="365"/>
                <c:pt idx="0">
                  <c:v>#N/A</c:v>
                </c:pt>
                <c:pt idx="1">
                  <c:v>386.8</c:v>
                </c:pt>
                <c:pt idx="2">
                  <c:v>#N/A</c:v>
                </c:pt>
                <c:pt idx="3">
                  <c:v>#N/A</c:v>
                </c:pt>
                <c:pt idx="4">
                  <c:v>#N/A</c:v>
                </c:pt>
                <c:pt idx="5">
                  <c:v>#N/A</c:v>
                </c:pt>
                <c:pt idx="6">
                  <c:v>#N/A</c:v>
                </c:pt>
                <c:pt idx="7">
                  <c:v>#N/A</c:v>
                </c:pt>
                <c:pt idx="8">
                  <c:v>401.6</c:v>
                </c:pt>
                <c:pt idx="9">
                  <c:v>#N/A</c:v>
                </c:pt>
                <c:pt idx="10">
                  <c:v>#N/A</c:v>
                </c:pt>
                <c:pt idx="11">
                  <c:v>#N/A</c:v>
                </c:pt>
                <c:pt idx="12">
                  <c:v>#N/A</c:v>
                </c:pt>
                <c:pt idx="13">
                  <c:v>#N/A</c:v>
                </c:pt>
                <c:pt idx="14">
                  <c:v>#N/A</c:v>
                </c:pt>
                <c:pt idx="15">
                  <c:v>420.2</c:v>
                </c:pt>
                <c:pt idx="16">
                  <c:v>#N/A</c:v>
                </c:pt>
                <c:pt idx="17">
                  <c:v>#N/A</c:v>
                </c:pt>
                <c:pt idx="18">
                  <c:v>#N/A</c:v>
                </c:pt>
                <c:pt idx="19">
                  <c:v>#N/A</c:v>
                </c:pt>
                <c:pt idx="20">
                  <c:v>#N/A</c:v>
                </c:pt>
                <c:pt idx="21">
                  <c:v>#N/A</c:v>
                </c:pt>
                <c:pt idx="22">
                  <c:v>488</c:v>
                </c:pt>
                <c:pt idx="23">
                  <c:v>#N/A</c:v>
                </c:pt>
                <c:pt idx="24">
                  <c:v>#N/A</c:v>
                </c:pt>
                <c:pt idx="25">
                  <c:v>#N/A</c:v>
                </c:pt>
                <c:pt idx="26">
                  <c:v>#N/A</c:v>
                </c:pt>
                <c:pt idx="27">
                  <c:v>#N/A</c:v>
                </c:pt>
                <c:pt idx="28">
                  <c:v>#N/A</c:v>
                </c:pt>
                <c:pt idx="29">
                  <c:v>521.29999999999995</c:v>
                </c:pt>
                <c:pt idx="30">
                  <c:v>#N/A</c:v>
                </c:pt>
                <c:pt idx="31">
                  <c:v>#N/A</c:v>
                </c:pt>
                <c:pt idx="32">
                  <c:v>#N/A</c:v>
                </c:pt>
                <c:pt idx="33">
                  <c:v>#N/A</c:v>
                </c:pt>
                <c:pt idx="34">
                  <c:v>#N/A</c:v>
                </c:pt>
                <c:pt idx="35">
                  <c:v>#N/A</c:v>
                </c:pt>
                <c:pt idx="36">
                  <c:v>529.79999999999995</c:v>
                </c:pt>
                <c:pt idx="37">
                  <c:v>#N/A</c:v>
                </c:pt>
                <c:pt idx="38">
                  <c:v>#N/A</c:v>
                </c:pt>
                <c:pt idx="39">
                  <c:v>#N/A</c:v>
                </c:pt>
                <c:pt idx="40">
                  <c:v>#N/A</c:v>
                </c:pt>
                <c:pt idx="41">
                  <c:v>#N/A</c:v>
                </c:pt>
                <c:pt idx="42">
                  <c:v>#N/A</c:v>
                </c:pt>
                <c:pt idx="43">
                  <c:v>557.97</c:v>
                </c:pt>
                <c:pt idx="44">
                  <c:v>#N/A</c:v>
                </c:pt>
                <c:pt idx="45">
                  <c:v>#N/A</c:v>
                </c:pt>
                <c:pt idx="46">
                  <c:v>#N/A</c:v>
                </c:pt>
                <c:pt idx="47">
                  <c:v>#N/A</c:v>
                </c:pt>
                <c:pt idx="48">
                  <c:v>#N/A</c:v>
                </c:pt>
                <c:pt idx="49">
                  <c:v>#N/A</c:v>
                </c:pt>
                <c:pt idx="50">
                  <c:v>599.49</c:v>
                </c:pt>
                <c:pt idx="51">
                  <c:v>#N/A</c:v>
                </c:pt>
                <c:pt idx="52">
                  <c:v>#N/A</c:v>
                </c:pt>
                <c:pt idx="53">
                  <c:v>#N/A</c:v>
                </c:pt>
                <c:pt idx="54">
                  <c:v>#N/A</c:v>
                </c:pt>
                <c:pt idx="55">
                  <c:v>#N/A</c:v>
                </c:pt>
                <c:pt idx="56">
                  <c:v>#N/A</c:v>
                </c:pt>
                <c:pt idx="57">
                  <c:v>592.79999999999995</c:v>
                </c:pt>
                <c:pt idx="58">
                  <c:v>#N/A</c:v>
                </c:pt>
                <c:pt idx="59">
                  <c:v>#N/A</c:v>
                </c:pt>
                <c:pt idx="60">
                  <c:v>#N/A</c:v>
                </c:pt>
                <c:pt idx="61">
                  <c:v>#N/A</c:v>
                </c:pt>
                <c:pt idx="62">
                  <c:v>#N/A</c:v>
                </c:pt>
                <c:pt idx="63">
                  <c:v>#N/A</c:v>
                </c:pt>
                <c:pt idx="64">
                  <c:v>562.38</c:v>
                </c:pt>
                <c:pt idx="65">
                  <c:v>#N/A</c:v>
                </c:pt>
                <c:pt idx="66">
                  <c:v>#N/A</c:v>
                </c:pt>
                <c:pt idx="67">
                  <c:v>#N/A</c:v>
                </c:pt>
                <c:pt idx="68">
                  <c:v>#N/A</c:v>
                </c:pt>
                <c:pt idx="69">
                  <c:v>#N/A</c:v>
                </c:pt>
                <c:pt idx="70">
                  <c:v>#N/A</c:v>
                </c:pt>
                <c:pt idx="71">
                  <c:v>518</c:v>
                </c:pt>
                <c:pt idx="72">
                  <c:v>#N/A</c:v>
                </c:pt>
                <c:pt idx="73">
                  <c:v>#N/A</c:v>
                </c:pt>
                <c:pt idx="74">
                  <c:v>#N/A</c:v>
                </c:pt>
                <c:pt idx="75">
                  <c:v>#N/A</c:v>
                </c:pt>
                <c:pt idx="76">
                  <c:v>#N/A</c:v>
                </c:pt>
                <c:pt idx="77">
                  <c:v>#N/A</c:v>
                </c:pt>
                <c:pt idx="78">
                  <c:v>487.8</c:v>
                </c:pt>
                <c:pt idx="79">
                  <c:v>#N/A</c:v>
                </c:pt>
                <c:pt idx="80">
                  <c:v>#N/A</c:v>
                </c:pt>
                <c:pt idx="81">
                  <c:v>#N/A</c:v>
                </c:pt>
                <c:pt idx="82">
                  <c:v>#N/A</c:v>
                </c:pt>
                <c:pt idx="83">
                  <c:v>#N/A</c:v>
                </c:pt>
                <c:pt idx="84">
                  <c:v>#N/A</c:v>
                </c:pt>
                <c:pt idx="85">
                  <c:v>484.7</c:v>
                </c:pt>
                <c:pt idx="86">
                  <c:v>#N/A</c:v>
                </c:pt>
                <c:pt idx="87">
                  <c:v>#N/A</c:v>
                </c:pt>
                <c:pt idx="88">
                  <c:v>#N/A</c:v>
                </c:pt>
                <c:pt idx="89">
                  <c:v>#N/A</c:v>
                </c:pt>
                <c:pt idx="90">
                  <c:v>#N/A</c:v>
                </c:pt>
                <c:pt idx="91">
                  <c:v>#N/A</c:v>
                </c:pt>
                <c:pt idx="92">
                  <c:v>445</c:v>
                </c:pt>
                <c:pt idx="93">
                  <c:v>#N/A</c:v>
                </c:pt>
                <c:pt idx="94">
                  <c:v>#N/A</c:v>
                </c:pt>
                <c:pt idx="95">
                  <c:v>#N/A</c:v>
                </c:pt>
                <c:pt idx="96">
                  <c:v>#N/A</c:v>
                </c:pt>
                <c:pt idx="97">
                  <c:v>#N/A</c:v>
                </c:pt>
                <c:pt idx="98">
                  <c:v>#N/A</c:v>
                </c:pt>
                <c:pt idx="99">
                  <c:v>536</c:v>
                </c:pt>
                <c:pt idx="100">
                  <c:v>#N/A</c:v>
                </c:pt>
                <c:pt idx="101">
                  <c:v>#N/A</c:v>
                </c:pt>
                <c:pt idx="102">
                  <c:v>#N/A</c:v>
                </c:pt>
                <c:pt idx="103">
                  <c:v>#N/A</c:v>
                </c:pt>
                <c:pt idx="104">
                  <c:v>#N/A</c:v>
                </c:pt>
                <c:pt idx="105">
                  <c:v>#N/A</c:v>
                </c:pt>
                <c:pt idx="106">
                  <c:v>616</c:v>
                </c:pt>
                <c:pt idx="107">
                  <c:v>#N/A</c:v>
                </c:pt>
                <c:pt idx="108">
                  <c:v>#N/A</c:v>
                </c:pt>
                <c:pt idx="109">
                  <c:v>#N/A</c:v>
                </c:pt>
                <c:pt idx="110">
                  <c:v>#N/A</c:v>
                </c:pt>
                <c:pt idx="111">
                  <c:v>#N/A</c:v>
                </c:pt>
                <c:pt idx="112">
                  <c:v>#N/A</c:v>
                </c:pt>
                <c:pt idx="113">
                  <c:v>599.4</c:v>
                </c:pt>
                <c:pt idx="114">
                  <c:v>#N/A</c:v>
                </c:pt>
                <c:pt idx="115">
                  <c:v>#N/A</c:v>
                </c:pt>
                <c:pt idx="116">
                  <c:v>#N/A</c:v>
                </c:pt>
                <c:pt idx="117">
                  <c:v>#N/A</c:v>
                </c:pt>
                <c:pt idx="118">
                  <c:v>#N/A</c:v>
                </c:pt>
                <c:pt idx="119">
                  <c:v>#N/A</c:v>
                </c:pt>
                <c:pt idx="120">
                  <c:v>562.9</c:v>
                </c:pt>
                <c:pt idx="121">
                  <c:v>#N/A</c:v>
                </c:pt>
                <c:pt idx="122">
                  <c:v>#N/A</c:v>
                </c:pt>
                <c:pt idx="123">
                  <c:v>#N/A</c:v>
                </c:pt>
                <c:pt idx="124">
                  <c:v>#N/A</c:v>
                </c:pt>
                <c:pt idx="125">
                  <c:v>#N/A</c:v>
                </c:pt>
                <c:pt idx="126">
                  <c:v>#N/A</c:v>
                </c:pt>
                <c:pt idx="127">
                  <c:v>513</c:v>
                </c:pt>
                <c:pt idx="128">
                  <c:v>#N/A</c:v>
                </c:pt>
                <c:pt idx="129">
                  <c:v>#N/A</c:v>
                </c:pt>
                <c:pt idx="130">
                  <c:v>#N/A</c:v>
                </c:pt>
                <c:pt idx="131">
                  <c:v>#N/A</c:v>
                </c:pt>
                <c:pt idx="132">
                  <c:v>#N/A</c:v>
                </c:pt>
                <c:pt idx="133">
                  <c:v>#N/A</c:v>
                </c:pt>
                <c:pt idx="134">
                  <c:v>441.18</c:v>
                </c:pt>
                <c:pt idx="135">
                  <c:v>#N/A</c:v>
                </c:pt>
                <c:pt idx="136">
                  <c:v>#N/A</c:v>
                </c:pt>
                <c:pt idx="137">
                  <c:v>#N/A</c:v>
                </c:pt>
                <c:pt idx="138">
                  <c:v>#N/A</c:v>
                </c:pt>
                <c:pt idx="139">
                  <c:v>#N/A</c:v>
                </c:pt>
                <c:pt idx="140">
                  <c:v>#N/A</c:v>
                </c:pt>
                <c:pt idx="141">
                  <c:v>440</c:v>
                </c:pt>
                <c:pt idx="142">
                  <c:v>#N/A</c:v>
                </c:pt>
                <c:pt idx="143">
                  <c:v>#N/A</c:v>
                </c:pt>
                <c:pt idx="144">
                  <c:v>#N/A</c:v>
                </c:pt>
                <c:pt idx="145">
                  <c:v>#N/A</c:v>
                </c:pt>
                <c:pt idx="146">
                  <c:v>#N/A</c:v>
                </c:pt>
                <c:pt idx="147">
                  <c:v>#N/A</c:v>
                </c:pt>
                <c:pt idx="148">
                  <c:v>566.85</c:v>
                </c:pt>
                <c:pt idx="149">
                  <c:v>#N/A</c:v>
                </c:pt>
                <c:pt idx="150">
                  <c:v>#N/A</c:v>
                </c:pt>
                <c:pt idx="151">
                  <c:v>#N/A</c:v>
                </c:pt>
                <c:pt idx="152">
                  <c:v>#N/A</c:v>
                </c:pt>
                <c:pt idx="153">
                  <c:v>#N/A</c:v>
                </c:pt>
                <c:pt idx="154">
                  <c:v>#N/A</c:v>
                </c:pt>
                <c:pt idx="155">
                  <c:v>599.6</c:v>
                </c:pt>
                <c:pt idx="156">
                  <c:v>#N/A</c:v>
                </c:pt>
                <c:pt idx="157">
                  <c:v>#N/A</c:v>
                </c:pt>
                <c:pt idx="158">
                  <c:v>#N/A</c:v>
                </c:pt>
                <c:pt idx="159">
                  <c:v>#N/A</c:v>
                </c:pt>
                <c:pt idx="160">
                  <c:v>#N/A</c:v>
                </c:pt>
                <c:pt idx="161">
                  <c:v>#N/A</c:v>
                </c:pt>
                <c:pt idx="162">
                  <c:v>595.09</c:v>
                </c:pt>
                <c:pt idx="163">
                  <c:v>#N/A</c:v>
                </c:pt>
                <c:pt idx="164">
                  <c:v>#N/A</c:v>
                </c:pt>
                <c:pt idx="165">
                  <c:v>#N/A</c:v>
                </c:pt>
                <c:pt idx="166">
                  <c:v>#N/A</c:v>
                </c:pt>
                <c:pt idx="167">
                  <c:v>#N/A</c:v>
                </c:pt>
                <c:pt idx="168">
                  <c:v>#N/A</c:v>
                </c:pt>
                <c:pt idx="169">
                  <c:v>565.26</c:v>
                </c:pt>
                <c:pt idx="170">
                  <c:v>#N/A</c:v>
                </c:pt>
                <c:pt idx="171">
                  <c:v>#N/A</c:v>
                </c:pt>
                <c:pt idx="172">
                  <c:v>#N/A</c:v>
                </c:pt>
                <c:pt idx="173">
                  <c:v>#N/A</c:v>
                </c:pt>
                <c:pt idx="174">
                  <c:v>#N/A</c:v>
                </c:pt>
                <c:pt idx="175">
                  <c:v>#N/A</c:v>
                </c:pt>
                <c:pt idx="176">
                  <c:v>539.30999999999995</c:v>
                </c:pt>
                <c:pt idx="177">
                  <c:v>#N/A</c:v>
                </c:pt>
                <c:pt idx="178">
                  <c:v>#N/A</c:v>
                </c:pt>
                <c:pt idx="179">
                  <c:v>#N/A</c:v>
                </c:pt>
                <c:pt idx="180">
                  <c:v>#N/A</c:v>
                </c:pt>
                <c:pt idx="181">
                  <c:v>#N/A</c:v>
                </c:pt>
                <c:pt idx="182">
                  <c:v>#N/A</c:v>
                </c:pt>
                <c:pt idx="183">
                  <c:v>543.79999999999995</c:v>
                </c:pt>
                <c:pt idx="184">
                  <c:v>#N/A</c:v>
                </c:pt>
                <c:pt idx="185">
                  <c:v>#N/A</c:v>
                </c:pt>
                <c:pt idx="186">
                  <c:v>#N/A</c:v>
                </c:pt>
                <c:pt idx="187">
                  <c:v>#N/A</c:v>
                </c:pt>
                <c:pt idx="188">
                  <c:v>#N/A</c:v>
                </c:pt>
                <c:pt idx="189">
                  <c:v>#N/A</c:v>
                </c:pt>
                <c:pt idx="190">
                  <c:v>577.4</c:v>
                </c:pt>
                <c:pt idx="191">
                  <c:v>#N/A</c:v>
                </c:pt>
                <c:pt idx="192">
                  <c:v>#N/A</c:v>
                </c:pt>
                <c:pt idx="193">
                  <c:v>#N/A</c:v>
                </c:pt>
                <c:pt idx="194">
                  <c:v>#N/A</c:v>
                </c:pt>
                <c:pt idx="195">
                  <c:v>#N/A</c:v>
                </c:pt>
                <c:pt idx="196">
                  <c:v>#N/A</c:v>
                </c:pt>
                <c:pt idx="197">
                  <c:v>603.1</c:v>
                </c:pt>
                <c:pt idx="198">
                  <c:v>#N/A</c:v>
                </c:pt>
                <c:pt idx="199">
                  <c:v>#N/A</c:v>
                </c:pt>
                <c:pt idx="200">
                  <c:v>#N/A</c:v>
                </c:pt>
                <c:pt idx="201">
                  <c:v>#N/A</c:v>
                </c:pt>
                <c:pt idx="202">
                  <c:v>#N/A</c:v>
                </c:pt>
                <c:pt idx="203">
                  <c:v>#N/A</c:v>
                </c:pt>
                <c:pt idx="204">
                  <c:v>595.20000000000005</c:v>
                </c:pt>
                <c:pt idx="205">
                  <c:v>#N/A</c:v>
                </c:pt>
                <c:pt idx="206">
                  <c:v>#N/A</c:v>
                </c:pt>
                <c:pt idx="207">
                  <c:v>#N/A</c:v>
                </c:pt>
                <c:pt idx="208">
                  <c:v>#N/A</c:v>
                </c:pt>
                <c:pt idx="209">
                  <c:v>#N/A</c:v>
                </c:pt>
                <c:pt idx="210">
                  <c:v>#N/A</c:v>
                </c:pt>
                <c:pt idx="211">
                  <c:v>551.92999999999995</c:v>
                </c:pt>
                <c:pt idx="212">
                  <c:v>#N/A</c:v>
                </c:pt>
                <c:pt idx="213">
                  <c:v>#N/A</c:v>
                </c:pt>
                <c:pt idx="214">
                  <c:v>#N/A</c:v>
                </c:pt>
                <c:pt idx="215">
                  <c:v>#N/A</c:v>
                </c:pt>
                <c:pt idx="216">
                  <c:v>#N/A</c:v>
                </c:pt>
                <c:pt idx="217">
                  <c:v>#N/A</c:v>
                </c:pt>
                <c:pt idx="218">
                  <c:v>533.29999999999995</c:v>
                </c:pt>
                <c:pt idx="219">
                  <c:v>#N/A</c:v>
                </c:pt>
                <c:pt idx="220">
                  <c:v>#N/A</c:v>
                </c:pt>
                <c:pt idx="221">
                  <c:v>#N/A</c:v>
                </c:pt>
                <c:pt idx="222">
                  <c:v>#N/A</c:v>
                </c:pt>
                <c:pt idx="223">
                  <c:v>#N/A</c:v>
                </c:pt>
                <c:pt idx="224">
                  <c:v>#N/A</c:v>
                </c:pt>
                <c:pt idx="225">
                  <c:v>536.6</c:v>
                </c:pt>
                <c:pt idx="226">
                  <c:v>#N/A</c:v>
                </c:pt>
                <c:pt idx="227">
                  <c:v>#N/A</c:v>
                </c:pt>
                <c:pt idx="228">
                  <c:v>#N/A</c:v>
                </c:pt>
                <c:pt idx="229">
                  <c:v>#N/A</c:v>
                </c:pt>
                <c:pt idx="230">
                  <c:v>#N/A</c:v>
                </c:pt>
                <c:pt idx="231">
                  <c:v>#N/A</c:v>
                </c:pt>
                <c:pt idx="232">
                  <c:v>496.9</c:v>
                </c:pt>
                <c:pt idx="233">
                  <c:v>#N/A</c:v>
                </c:pt>
                <c:pt idx="234">
                  <c:v>#N/A</c:v>
                </c:pt>
                <c:pt idx="235">
                  <c:v>#N/A</c:v>
                </c:pt>
                <c:pt idx="236">
                  <c:v>#N/A</c:v>
                </c:pt>
                <c:pt idx="237">
                  <c:v>#N/A</c:v>
                </c:pt>
                <c:pt idx="238">
                  <c:v>#N/A</c:v>
                </c:pt>
                <c:pt idx="239">
                  <c:v>504.2</c:v>
                </c:pt>
                <c:pt idx="240">
                  <c:v>#N/A</c:v>
                </c:pt>
                <c:pt idx="241">
                  <c:v>#N/A</c:v>
                </c:pt>
                <c:pt idx="242">
                  <c:v>#N/A</c:v>
                </c:pt>
                <c:pt idx="243">
                  <c:v>#N/A</c:v>
                </c:pt>
                <c:pt idx="244">
                  <c:v>#N/A</c:v>
                </c:pt>
                <c:pt idx="245">
                  <c:v>#N/A</c:v>
                </c:pt>
                <c:pt idx="246">
                  <c:v>431</c:v>
                </c:pt>
                <c:pt idx="247">
                  <c:v>#N/A</c:v>
                </c:pt>
                <c:pt idx="248">
                  <c:v>#N/A</c:v>
                </c:pt>
                <c:pt idx="249">
                  <c:v>#N/A</c:v>
                </c:pt>
                <c:pt idx="250">
                  <c:v>#N/A</c:v>
                </c:pt>
                <c:pt idx="251">
                  <c:v>#N/A</c:v>
                </c:pt>
                <c:pt idx="252">
                  <c:v>#N/A</c:v>
                </c:pt>
                <c:pt idx="253">
                  <c:v>410.8</c:v>
                </c:pt>
                <c:pt idx="254">
                  <c:v>#N/A</c:v>
                </c:pt>
                <c:pt idx="255">
                  <c:v>#N/A</c:v>
                </c:pt>
                <c:pt idx="256">
                  <c:v>#N/A</c:v>
                </c:pt>
                <c:pt idx="257">
                  <c:v>#N/A</c:v>
                </c:pt>
                <c:pt idx="258">
                  <c:v>#N/A</c:v>
                </c:pt>
                <c:pt idx="259">
                  <c:v>#N/A</c:v>
                </c:pt>
                <c:pt idx="260">
                  <c:v>395.7</c:v>
                </c:pt>
                <c:pt idx="261">
                  <c:v>#N/A</c:v>
                </c:pt>
                <c:pt idx="262">
                  <c:v>#N/A</c:v>
                </c:pt>
                <c:pt idx="263">
                  <c:v>#N/A</c:v>
                </c:pt>
                <c:pt idx="264">
                  <c:v>#N/A</c:v>
                </c:pt>
                <c:pt idx="265">
                  <c:v>#N/A</c:v>
                </c:pt>
                <c:pt idx="266">
                  <c:v>#N/A</c:v>
                </c:pt>
                <c:pt idx="267">
                  <c:v>438</c:v>
                </c:pt>
                <c:pt idx="268">
                  <c:v>#N/A</c:v>
                </c:pt>
                <c:pt idx="269">
                  <c:v>#N/A</c:v>
                </c:pt>
                <c:pt idx="270">
                  <c:v>#N/A</c:v>
                </c:pt>
                <c:pt idx="271">
                  <c:v>#N/A</c:v>
                </c:pt>
                <c:pt idx="272">
                  <c:v>#N/A</c:v>
                </c:pt>
                <c:pt idx="273">
                  <c:v>#N/A</c:v>
                </c:pt>
                <c:pt idx="274">
                  <c:v>532.29999999999995</c:v>
                </c:pt>
                <c:pt idx="275">
                  <c:v>#N/A</c:v>
                </c:pt>
                <c:pt idx="276">
                  <c:v>#N/A</c:v>
                </c:pt>
                <c:pt idx="277">
                  <c:v>#N/A</c:v>
                </c:pt>
                <c:pt idx="278">
                  <c:v>#N/A</c:v>
                </c:pt>
                <c:pt idx="279">
                  <c:v>#N/A</c:v>
                </c:pt>
                <c:pt idx="280">
                  <c:v>#N/A</c:v>
                </c:pt>
                <c:pt idx="281">
                  <c:v>589</c:v>
                </c:pt>
                <c:pt idx="282">
                  <c:v>#N/A</c:v>
                </c:pt>
                <c:pt idx="283">
                  <c:v>#N/A</c:v>
                </c:pt>
                <c:pt idx="284">
                  <c:v>#N/A</c:v>
                </c:pt>
                <c:pt idx="285">
                  <c:v>#N/A</c:v>
                </c:pt>
                <c:pt idx="286">
                  <c:v>#N/A</c:v>
                </c:pt>
                <c:pt idx="287">
                  <c:v>#N/A</c:v>
                </c:pt>
                <c:pt idx="288">
                  <c:v>548.70000000000005</c:v>
                </c:pt>
                <c:pt idx="289">
                  <c:v>#N/A</c:v>
                </c:pt>
                <c:pt idx="290">
                  <c:v>#N/A</c:v>
                </c:pt>
                <c:pt idx="291">
                  <c:v>#N/A</c:v>
                </c:pt>
                <c:pt idx="292">
                  <c:v>#N/A</c:v>
                </c:pt>
                <c:pt idx="293">
                  <c:v>#N/A</c:v>
                </c:pt>
                <c:pt idx="294">
                  <c:v>#N/A</c:v>
                </c:pt>
                <c:pt idx="295">
                  <c:v>479.7</c:v>
                </c:pt>
                <c:pt idx="296">
                  <c:v>#N/A</c:v>
                </c:pt>
                <c:pt idx="297">
                  <c:v>#N/A</c:v>
                </c:pt>
                <c:pt idx="298">
                  <c:v>#N/A</c:v>
                </c:pt>
                <c:pt idx="299">
                  <c:v>#N/A</c:v>
                </c:pt>
                <c:pt idx="300">
                  <c:v>#N/A</c:v>
                </c:pt>
                <c:pt idx="301">
                  <c:v>#N/A</c:v>
                </c:pt>
                <c:pt idx="302">
                  <c:v>377.5</c:v>
                </c:pt>
                <c:pt idx="303">
                  <c:v>#N/A</c:v>
                </c:pt>
                <c:pt idx="304">
                  <c:v>#N/A</c:v>
                </c:pt>
                <c:pt idx="305">
                  <c:v>#N/A</c:v>
                </c:pt>
                <c:pt idx="306">
                  <c:v>#N/A</c:v>
                </c:pt>
                <c:pt idx="307">
                  <c:v>#N/A</c:v>
                </c:pt>
                <c:pt idx="308">
                  <c:v>#N/A</c:v>
                </c:pt>
                <c:pt idx="309">
                  <c:v>294</c:v>
                </c:pt>
                <c:pt idx="310">
                  <c:v>#N/A</c:v>
                </c:pt>
                <c:pt idx="311">
                  <c:v>#N/A</c:v>
                </c:pt>
                <c:pt idx="312">
                  <c:v>#N/A</c:v>
                </c:pt>
                <c:pt idx="313">
                  <c:v>#N/A</c:v>
                </c:pt>
                <c:pt idx="314">
                  <c:v>#N/A</c:v>
                </c:pt>
                <c:pt idx="315">
                  <c:v>#N/A</c:v>
                </c:pt>
                <c:pt idx="316">
                  <c:v>238.2</c:v>
                </c:pt>
                <c:pt idx="317">
                  <c:v>#N/A</c:v>
                </c:pt>
                <c:pt idx="318">
                  <c:v>#N/A</c:v>
                </c:pt>
                <c:pt idx="319">
                  <c:v>#N/A</c:v>
                </c:pt>
                <c:pt idx="320">
                  <c:v>#N/A</c:v>
                </c:pt>
                <c:pt idx="321">
                  <c:v>#N/A</c:v>
                </c:pt>
                <c:pt idx="322">
                  <c:v>#N/A</c:v>
                </c:pt>
                <c:pt idx="323">
                  <c:v>361.5</c:v>
                </c:pt>
                <c:pt idx="324">
                  <c:v>#N/A</c:v>
                </c:pt>
                <c:pt idx="325">
                  <c:v>#N/A</c:v>
                </c:pt>
                <c:pt idx="326">
                  <c:v>#N/A</c:v>
                </c:pt>
                <c:pt idx="327">
                  <c:v>#N/A</c:v>
                </c:pt>
                <c:pt idx="328">
                  <c:v>#N/A</c:v>
                </c:pt>
                <c:pt idx="329">
                  <c:v>#N/A</c:v>
                </c:pt>
                <c:pt idx="330">
                  <c:v>140.19999999999999</c:v>
                </c:pt>
                <c:pt idx="331">
                  <c:v>#N/A</c:v>
                </c:pt>
                <c:pt idx="332">
                  <c:v>#N/A</c:v>
                </c:pt>
                <c:pt idx="333">
                  <c:v>#N/A</c:v>
                </c:pt>
                <c:pt idx="334">
                  <c:v>#N/A</c:v>
                </c:pt>
                <c:pt idx="335">
                  <c:v>#N/A</c:v>
                </c:pt>
                <c:pt idx="336">
                  <c:v>#N/A</c:v>
                </c:pt>
                <c:pt idx="337">
                  <c:v>140.19999999999999</c:v>
                </c:pt>
                <c:pt idx="338">
                  <c:v>#N/A</c:v>
                </c:pt>
                <c:pt idx="339">
                  <c:v>#N/A</c:v>
                </c:pt>
                <c:pt idx="340">
                  <c:v>#N/A</c:v>
                </c:pt>
                <c:pt idx="341">
                  <c:v>#N/A</c:v>
                </c:pt>
                <c:pt idx="342">
                  <c:v>#N/A</c:v>
                </c:pt>
                <c:pt idx="343">
                  <c:v>#N/A</c:v>
                </c:pt>
                <c:pt idx="344">
                  <c:v>187.3</c:v>
                </c:pt>
                <c:pt idx="345">
                  <c:v>#N/A</c:v>
                </c:pt>
                <c:pt idx="346">
                  <c:v>#N/A</c:v>
                </c:pt>
                <c:pt idx="347">
                  <c:v>#N/A</c:v>
                </c:pt>
                <c:pt idx="348">
                  <c:v>#N/A</c:v>
                </c:pt>
                <c:pt idx="349">
                  <c:v>#N/A</c:v>
                </c:pt>
                <c:pt idx="350">
                  <c:v>#N/A</c:v>
                </c:pt>
                <c:pt idx="351">
                  <c:v>270.82</c:v>
                </c:pt>
                <c:pt idx="352">
                  <c:v>#N/A</c:v>
                </c:pt>
                <c:pt idx="353">
                  <c:v>#N/A</c:v>
                </c:pt>
                <c:pt idx="354">
                  <c:v>#N/A</c:v>
                </c:pt>
                <c:pt idx="355">
                  <c:v>#N/A</c:v>
                </c:pt>
                <c:pt idx="356">
                  <c:v>#N/A</c:v>
                </c:pt>
                <c:pt idx="357">
                  <c:v>#N/A</c:v>
                </c:pt>
                <c:pt idx="358">
                  <c:v>312.10000000000002</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8F67-4DD5-938E-2BFAD439C30E}"/>
            </c:ext>
          </c:extLst>
        </c:ser>
        <c:ser>
          <c:idx val="4"/>
          <c:order val="4"/>
          <c:tx>
            <c:strRef>
              <c:f>玻璃月度周度图表!$BM$17</c:f>
              <c:strCache>
                <c:ptCount val="1"/>
                <c:pt idx="0">
                  <c:v>2023</c:v>
                </c:pt>
              </c:strCache>
            </c:strRef>
          </c:tx>
          <c:spPr>
            <a:ln w="28575" cap="rnd">
              <a:solidFill>
                <a:srgbClr val="0070C0"/>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玻璃月度周度图表!$BM$18:$BM$382</c:f>
              <c:numCache>
                <c:formatCode>0.00_ </c:formatCode>
                <c:ptCount val="365"/>
                <c:pt idx="0">
                  <c:v>#N/A</c:v>
                </c:pt>
                <c:pt idx="1">
                  <c:v>#N/A</c:v>
                </c:pt>
                <c:pt idx="2">
                  <c:v>263.7</c:v>
                </c:pt>
                <c:pt idx="3">
                  <c:v>#N/A</c:v>
                </c:pt>
                <c:pt idx="4">
                  <c:v>#N/A</c:v>
                </c:pt>
                <c:pt idx="5">
                  <c:v>#N/A</c:v>
                </c:pt>
                <c:pt idx="6">
                  <c:v>#N/A</c:v>
                </c:pt>
                <c:pt idx="7">
                  <c:v>#N/A</c:v>
                </c:pt>
                <c:pt idx="8">
                  <c:v>#N/A</c:v>
                </c:pt>
                <c:pt idx="9">
                  <c:v>263.39999999999998</c:v>
                </c:pt>
                <c:pt idx="10">
                  <c:v>#N/A</c:v>
                </c:pt>
                <c:pt idx="11">
                  <c:v>#N/A</c:v>
                </c:pt>
                <c:pt idx="12">
                  <c:v>#N/A</c:v>
                </c:pt>
                <c:pt idx="13">
                  <c:v>#N/A</c:v>
                </c:pt>
                <c:pt idx="14">
                  <c:v>#N/A</c:v>
                </c:pt>
                <c:pt idx="15">
                  <c:v>#N/A</c:v>
                </c:pt>
                <c:pt idx="16">
                  <c:v>237.6</c:v>
                </c:pt>
                <c:pt idx="17">
                  <c:v>#N/A</c:v>
                </c:pt>
                <c:pt idx="18">
                  <c:v>#N/A</c:v>
                </c:pt>
                <c:pt idx="19">
                  <c:v>#N/A</c:v>
                </c:pt>
                <c:pt idx="20">
                  <c:v>#N/A</c:v>
                </c:pt>
                <c:pt idx="21">
                  <c:v>#N/A</c:v>
                </c:pt>
                <c:pt idx="22">
                  <c:v>#N/A</c:v>
                </c:pt>
                <c:pt idx="23">
                  <c:v>226.2</c:v>
                </c:pt>
                <c:pt idx="24">
                  <c:v>#N/A</c:v>
                </c:pt>
                <c:pt idx="25">
                  <c:v>#N/A</c:v>
                </c:pt>
                <c:pt idx="26">
                  <c:v>#N/A</c:v>
                </c:pt>
                <c:pt idx="27">
                  <c:v>#N/A</c:v>
                </c:pt>
                <c:pt idx="28">
                  <c:v>#N/A</c:v>
                </c:pt>
                <c:pt idx="29">
                  <c:v>#N/A</c:v>
                </c:pt>
                <c:pt idx="30">
                  <c:v>350.1</c:v>
                </c:pt>
                <c:pt idx="31">
                  <c:v>#N/A</c:v>
                </c:pt>
                <c:pt idx="32">
                  <c:v>#N/A</c:v>
                </c:pt>
                <c:pt idx="33">
                  <c:v>#N/A</c:v>
                </c:pt>
                <c:pt idx="34">
                  <c:v>#N/A</c:v>
                </c:pt>
                <c:pt idx="35">
                  <c:v>#N/A</c:v>
                </c:pt>
                <c:pt idx="36">
                  <c:v>#N/A</c:v>
                </c:pt>
                <c:pt idx="37">
                  <c:v>392</c:v>
                </c:pt>
                <c:pt idx="38">
                  <c:v>#N/A</c:v>
                </c:pt>
                <c:pt idx="39">
                  <c:v>#N/A</c:v>
                </c:pt>
                <c:pt idx="40">
                  <c:v>#N/A</c:v>
                </c:pt>
                <c:pt idx="41">
                  <c:v>#N/A</c:v>
                </c:pt>
                <c:pt idx="42">
                  <c:v>#N/A</c:v>
                </c:pt>
                <c:pt idx="43">
                  <c:v>#N/A</c:v>
                </c:pt>
                <c:pt idx="44">
                  <c:v>449.8</c:v>
                </c:pt>
                <c:pt idx="45">
                  <c:v>#N/A</c:v>
                </c:pt>
                <c:pt idx="46">
                  <c:v>#N/A</c:v>
                </c:pt>
                <c:pt idx="47">
                  <c:v>#N/A</c:v>
                </c:pt>
                <c:pt idx="48">
                  <c:v>#N/A</c:v>
                </c:pt>
                <c:pt idx="49">
                  <c:v>#N/A</c:v>
                </c:pt>
                <c:pt idx="50">
                  <c:v>#N/A</c:v>
                </c:pt>
                <c:pt idx="51">
                  <c:v>463.9</c:v>
                </c:pt>
                <c:pt idx="52">
                  <c:v>#N/A</c:v>
                </c:pt>
                <c:pt idx="53">
                  <c:v>#N/A</c:v>
                </c:pt>
                <c:pt idx="54">
                  <c:v>#N/A</c:v>
                </c:pt>
                <c:pt idx="55">
                  <c:v>#N/A</c:v>
                </c:pt>
                <c:pt idx="56">
                  <c:v>#N/A</c:v>
                </c:pt>
                <c:pt idx="57">
                  <c:v>#N/A</c:v>
                </c:pt>
                <c:pt idx="58">
                  <c:v>449.8</c:v>
                </c:pt>
                <c:pt idx="59">
                  <c:v>#N/A</c:v>
                </c:pt>
                <c:pt idx="60">
                  <c:v>#N/A</c:v>
                </c:pt>
                <c:pt idx="61">
                  <c:v>#N/A</c:v>
                </c:pt>
                <c:pt idx="62">
                  <c:v>#N/A</c:v>
                </c:pt>
                <c:pt idx="63">
                  <c:v>#N/A</c:v>
                </c:pt>
                <c:pt idx="64">
                  <c:v>#N/A</c:v>
                </c:pt>
                <c:pt idx="65">
                  <c:v>414.8</c:v>
                </c:pt>
                <c:pt idx="66">
                  <c:v>#N/A</c:v>
                </c:pt>
                <c:pt idx="67">
                  <c:v>#N/A</c:v>
                </c:pt>
                <c:pt idx="68">
                  <c:v>#N/A</c:v>
                </c:pt>
                <c:pt idx="69">
                  <c:v>#N/A</c:v>
                </c:pt>
                <c:pt idx="70">
                  <c:v>#N/A</c:v>
                </c:pt>
                <c:pt idx="71">
                  <c:v>#N/A</c:v>
                </c:pt>
                <c:pt idx="72">
                  <c:v>396</c:v>
                </c:pt>
                <c:pt idx="73">
                  <c:v>#N/A</c:v>
                </c:pt>
                <c:pt idx="74">
                  <c:v>#N/A</c:v>
                </c:pt>
                <c:pt idx="75">
                  <c:v>#N/A</c:v>
                </c:pt>
                <c:pt idx="76">
                  <c:v>#N/A</c:v>
                </c:pt>
                <c:pt idx="77">
                  <c:v>#N/A</c:v>
                </c:pt>
                <c:pt idx="78">
                  <c:v>#N/A</c:v>
                </c:pt>
                <c:pt idx="79">
                  <c:v>422.5</c:v>
                </c:pt>
                <c:pt idx="80">
                  <c:v>#N/A</c:v>
                </c:pt>
                <c:pt idx="81">
                  <c:v>#N/A</c:v>
                </c:pt>
                <c:pt idx="82">
                  <c:v>#N/A</c:v>
                </c:pt>
                <c:pt idx="83">
                  <c:v>#N/A</c:v>
                </c:pt>
                <c:pt idx="84">
                  <c:v>#N/A</c:v>
                </c:pt>
                <c:pt idx="85">
                  <c:v>#N/A</c:v>
                </c:pt>
                <c:pt idx="86">
                  <c:v>474.4</c:v>
                </c:pt>
                <c:pt idx="87">
                  <c:v>#N/A</c:v>
                </c:pt>
                <c:pt idx="88">
                  <c:v>#N/A</c:v>
                </c:pt>
                <c:pt idx="89">
                  <c:v>#N/A</c:v>
                </c:pt>
                <c:pt idx="90">
                  <c:v>#N/A</c:v>
                </c:pt>
                <c:pt idx="91">
                  <c:v>#N/A</c:v>
                </c:pt>
                <c:pt idx="92">
                  <c:v>#N/A</c:v>
                </c:pt>
                <c:pt idx="93">
                  <c:v>417.7</c:v>
                </c:pt>
                <c:pt idx="94">
                  <c:v>#N/A</c:v>
                </c:pt>
                <c:pt idx="95">
                  <c:v>#N/A</c:v>
                </c:pt>
                <c:pt idx="96">
                  <c:v>#N/A</c:v>
                </c:pt>
                <c:pt idx="97">
                  <c:v>#N/A</c:v>
                </c:pt>
                <c:pt idx="98">
                  <c:v>#N/A</c:v>
                </c:pt>
                <c:pt idx="99">
                  <c:v>#N/A</c:v>
                </c:pt>
                <c:pt idx="100">
                  <c:v>417.3</c:v>
                </c:pt>
                <c:pt idx="101">
                  <c:v>#N/A</c:v>
                </c:pt>
                <c:pt idx="102">
                  <c:v>#N/A</c:v>
                </c:pt>
                <c:pt idx="103">
                  <c:v>#N/A</c:v>
                </c:pt>
                <c:pt idx="104">
                  <c:v>#N/A</c:v>
                </c:pt>
                <c:pt idx="105">
                  <c:v>#N/A</c:v>
                </c:pt>
                <c:pt idx="106">
                  <c:v>#N/A</c:v>
                </c:pt>
                <c:pt idx="107">
                  <c:v>388.6</c:v>
                </c:pt>
                <c:pt idx="108">
                  <c:v>#N/A</c:v>
                </c:pt>
                <c:pt idx="109">
                  <c:v>#N/A</c:v>
                </c:pt>
                <c:pt idx="110">
                  <c:v>#N/A</c:v>
                </c:pt>
                <c:pt idx="111">
                  <c:v>#N/A</c:v>
                </c:pt>
                <c:pt idx="112">
                  <c:v>#N/A</c:v>
                </c:pt>
                <c:pt idx="113">
                  <c:v>#N/A</c:v>
                </c:pt>
                <c:pt idx="114">
                  <c:v>366.3</c:v>
                </c:pt>
                <c:pt idx="115">
                  <c:v>#N/A</c:v>
                </c:pt>
                <c:pt idx="116">
                  <c:v>#N/A</c:v>
                </c:pt>
                <c:pt idx="117">
                  <c:v>#N/A</c:v>
                </c:pt>
                <c:pt idx="118">
                  <c:v>#N/A</c:v>
                </c:pt>
                <c:pt idx="119">
                  <c:v>#N/A</c:v>
                </c:pt>
                <c:pt idx="120">
                  <c:v>#N/A</c:v>
                </c:pt>
                <c:pt idx="121">
                  <c:v>425.7</c:v>
                </c:pt>
                <c:pt idx="122">
                  <c:v>#N/A</c:v>
                </c:pt>
                <c:pt idx="123">
                  <c:v>#N/A</c:v>
                </c:pt>
                <c:pt idx="124">
                  <c:v>#N/A</c:v>
                </c:pt>
                <c:pt idx="125">
                  <c:v>#N/A</c:v>
                </c:pt>
                <c:pt idx="126">
                  <c:v>#N/A</c:v>
                </c:pt>
                <c:pt idx="127">
                  <c:v>#N/A</c:v>
                </c:pt>
                <c:pt idx="128">
                  <c:v>365</c:v>
                </c:pt>
                <c:pt idx="129">
                  <c:v>#N/A</c:v>
                </c:pt>
                <c:pt idx="130">
                  <c:v>#N/A</c:v>
                </c:pt>
                <c:pt idx="131">
                  <c:v>#N/A</c:v>
                </c:pt>
                <c:pt idx="132">
                  <c:v>#N/A</c:v>
                </c:pt>
                <c:pt idx="133">
                  <c:v>#N/A</c:v>
                </c:pt>
                <c:pt idx="134">
                  <c:v>#N/A</c:v>
                </c:pt>
                <c:pt idx="135">
                  <c:v>302.10000000000002</c:v>
                </c:pt>
                <c:pt idx="136">
                  <c:v>#N/A</c:v>
                </c:pt>
                <c:pt idx="137">
                  <c:v>#N/A</c:v>
                </c:pt>
                <c:pt idx="138">
                  <c:v>#N/A</c:v>
                </c:pt>
                <c:pt idx="139">
                  <c:v>#N/A</c:v>
                </c:pt>
                <c:pt idx="140">
                  <c:v>#N/A</c:v>
                </c:pt>
                <c:pt idx="141">
                  <c:v>#N/A</c:v>
                </c:pt>
                <c:pt idx="142">
                  <c:v>277.2</c:v>
                </c:pt>
                <c:pt idx="143">
                  <c:v>#N/A</c:v>
                </c:pt>
                <c:pt idx="144">
                  <c:v>#N/A</c:v>
                </c:pt>
                <c:pt idx="145">
                  <c:v>#N/A</c:v>
                </c:pt>
                <c:pt idx="146">
                  <c:v>#N/A</c:v>
                </c:pt>
                <c:pt idx="147">
                  <c:v>#N/A</c:v>
                </c:pt>
                <c:pt idx="148">
                  <c:v>#N/A</c:v>
                </c:pt>
                <c:pt idx="149">
                  <c:v>329.6</c:v>
                </c:pt>
                <c:pt idx="150">
                  <c:v>#N/A</c:v>
                </c:pt>
                <c:pt idx="151">
                  <c:v>#N/A</c:v>
                </c:pt>
                <c:pt idx="152">
                  <c:v>#N/A</c:v>
                </c:pt>
                <c:pt idx="153">
                  <c:v>#N/A</c:v>
                </c:pt>
                <c:pt idx="154">
                  <c:v>#N/A</c:v>
                </c:pt>
                <c:pt idx="155">
                  <c:v>#N/A</c:v>
                </c:pt>
                <c:pt idx="156">
                  <c:v>329</c:v>
                </c:pt>
                <c:pt idx="157">
                  <c:v>#N/A</c:v>
                </c:pt>
                <c:pt idx="158">
                  <c:v>#N/A</c:v>
                </c:pt>
                <c:pt idx="159">
                  <c:v>#N/A</c:v>
                </c:pt>
                <c:pt idx="160">
                  <c:v>#N/A</c:v>
                </c:pt>
                <c:pt idx="161">
                  <c:v>#N/A</c:v>
                </c:pt>
                <c:pt idx="162">
                  <c:v>#N/A</c:v>
                </c:pt>
                <c:pt idx="163">
                  <c:v>324.10000000000002</c:v>
                </c:pt>
                <c:pt idx="164">
                  <c:v>#N/A</c:v>
                </c:pt>
                <c:pt idx="165">
                  <c:v>#N/A</c:v>
                </c:pt>
                <c:pt idx="166">
                  <c:v>#N/A</c:v>
                </c:pt>
                <c:pt idx="167">
                  <c:v>#N/A</c:v>
                </c:pt>
                <c:pt idx="168">
                  <c:v>#N/A</c:v>
                </c:pt>
                <c:pt idx="169">
                  <c:v>#N/A</c:v>
                </c:pt>
                <c:pt idx="170">
                  <c:v>441.1</c:v>
                </c:pt>
                <c:pt idx="171">
                  <c:v>#N/A</c:v>
                </c:pt>
                <c:pt idx="172">
                  <c:v>#N/A</c:v>
                </c:pt>
                <c:pt idx="173">
                  <c:v>#N/A</c:v>
                </c:pt>
                <c:pt idx="174">
                  <c:v>#N/A</c:v>
                </c:pt>
                <c:pt idx="175">
                  <c:v>#N/A</c:v>
                </c:pt>
                <c:pt idx="176">
                  <c:v>#N/A</c:v>
                </c:pt>
                <c:pt idx="177">
                  <c:v>509.7</c:v>
                </c:pt>
                <c:pt idx="178">
                  <c:v>#N/A</c:v>
                </c:pt>
                <c:pt idx="179">
                  <c:v>#N/A</c:v>
                </c:pt>
                <c:pt idx="180">
                  <c:v>#N/A</c:v>
                </c:pt>
                <c:pt idx="181">
                  <c:v>#N/A</c:v>
                </c:pt>
                <c:pt idx="182">
                  <c:v>#N/A</c:v>
                </c:pt>
                <c:pt idx="183">
                  <c:v>#N/A</c:v>
                </c:pt>
                <c:pt idx="184">
                  <c:v>505.2</c:v>
                </c:pt>
                <c:pt idx="185">
                  <c:v>#N/A</c:v>
                </c:pt>
                <c:pt idx="186">
                  <c:v>#N/A</c:v>
                </c:pt>
                <c:pt idx="187">
                  <c:v>#N/A</c:v>
                </c:pt>
                <c:pt idx="188">
                  <c:v>#N/A</c:v>
                </c:pt>
                <c:pt idx="189">
                  <c:v>#N/A</c:v>
                </c:pt>
                <c:pt idx="190">
                  <c:v>#N/A</c:v>
                </c:pt>
                <c:pt idx="191">
                  <c:v>468.6</c:v>
                </c:pt>
                <c:pt idx="192">
                  <c:v>#N/A</c:v>
                </c:pt>
                <c:pt idx="193">
                  <c:v>#N/A</c:v>
                </c:pt>
                <c:pt idx="194">
                  <c:v>#N/A</c:v>
                </c:pt>
                <c:pt idx="195">
                  <c:v>#N/A</c:v>
                </c:pt>
                <c:pt idx="196">
                  <c:v>#N/A</c:v>
                </c:pt>
                <c:pt idx="197">
                  <c:v>#N/A</c:v>
                </c:pt>
                <c:pt idx="198">
                  <c:v>465</c:v>
                </c:pt>
                <c:pt idx="199">
                  <c:v>#N/A</c:v>
                </c:pt>
                <c:pt idx="200">
                  <c:v>#N/A</c:v>
                </c:pt>
                <c:pt idx="201">
                  <c:v>#N/A</c:v>
                </c:pt>
                <c:pt idx="202">
                  <c:v>#N/A</c:v>
                </c:pt>
                <c:pt idx="203">
                  <c:v>#N/A</c:v>
                </c:pt>
                <c:pt idx="204">
                  <c:v>#N/A</c:v>
                </c:pt>
                <c:pt idx="205">
                  <c:v>483.6</c:v>
                </c:pt>
                <c:pt idx="206">
                  <c:v>#N/A</c:v>
                </c:pt>
                <c:pt idx="207">
                  <c:v>#N/A</c:v>
                </c:pt>
                <c:pt idx="208">
                  <c:v>#N/A</c:v>
                </c:pt>
                <c:pt idx="209">
                  <c:v>#N/A</c:v>
                </c:pt>
                <c:pt idx="210">
                  <c:v>#N/A</c:v>
                </c:pt>
                <c:pt idx="211">
                  <c:v>#N/A</c:v>
                </c:pt>
                <c:pt idx="212">
                  <c:v>465</c:v>
                </c:pt>
                <c:pt idx="213">
                  <c:v>#N/A</c:v>
                </c:pt>
                <c:pt idx="214">
                  <c:v>#N/A</c:v>
                </c:pt>
                <c:pt idx="215">
                  <c:v>#N/A</c:v>
                </c:pt>
                <c:pt idx="216">
                  <c:v>#N/A</c:v>
                </c:pt>
                <c:pt idx="217">
                  <c:v>#N/A</c:v>
                </c:pt>
                <c:pt idx="218">
                  <c:v>#N/A</c:v>
                </c:pt>
                <c:pt idx="219">
                  <c:v>362.45</c:v>
                </c:pt>
                <c:pt idx="220">
                  <c:v>#N/A</c:v>
                </c:pt>
                <c:pt idx="221">
                  <c:v>#N/A</c:v>
                </c:pt>
                <c:pt idx="222">
                  <c:v>#N/A</c:v>
                </c:pt>
                <c:pt idx="223">
                  <c:v>#N/A</c:v>
                </c:pt>
                <c:pt idx="224">
                  <c:v>#N/A</c:v>
                </c:pt>
                <c:pt idx="225">
                  <c:v>#N/A</c:v>
                </c:pt>
                <c:pt idx="226">
                  <c:v>270.39999999999998</c:v>
                </c:pt>
                <c:pt idx="227">
                  <c:v>#N/A</c:v>
                </c:pt>
                <c:pt idx="228">
                  <c:v>#N/A</c:v>
                </c:pt>
                <c:pt idx="229">
                  <c:v>#N/A</c:v>
                </c:pt>
                <c:pt idx="230">
                  <c:v>#N/A</c:v>
                </c:pt>
                <c:pt idx="231">
                  <c:v>#N/A</c:v>
                </c:pt>
                <c:pt idx="232">
                  <c:v>#N/A</c:v>
                </c:pt>
                <c:pt idx="233">
                  <c:v>234.5</c:v>
                </c:pt>
                <c:pt idx="234">
                  <c:v>#N/A</c:v>
                </c:pt>
                <c:pt idx="235">
                  <c:v>#N/A</c:v>
                </c:pt>
                <c:pt idx="236">
                  <c:v>#N/A</c:v>
                </c:pt>
                <c:pt idx="237">
                  <c:v>#N/A</c:v>
                </c:pt>
                <c:pt idx="238">
                  <c:v>#N/A</c:v>
                </c:pt>
                <c:pt idx="239">
                  <c:v>#N/A</c:v>
                </c:pt>
                <c:pt idx="240">
                  <c:v>228.92</c:v>
                </c:pt>
                <c:pt idx="241">
                  <c:v>#N/A</c:v>
                </c:pt>
                <c:pt idx="242">
                  <c:v>#N/A</c:v>
                </c:pt>
                <c:pt idx="243">
                  <c:v>#N/A</c:v>
                </c:pt>
                <c:pt idx="244">
                  <c:v>#N/A</c:v>
                </c:pt>
                <c:pt idx="245">
                  <c:v>#N/A</c:v>
                </c:pt>
                <c:pt idx="246">
                  <c:v>#N/A</c:v>
                </c:pt>
                <c:pt idx="247">
                  <c:v>178.3</c:v>
                </c:pt>
                <c:pt idx="248">
                  <c:v>#N/A</c:v>
                </c:pt>
                <c:pt idx="249">
                  <c:v>#N/A</c:v>
                </c:pt>
                <c:pt idx="250">
                  <c:v>#N/A</c:v>
                </c:pt>
                <c:pt idx="251">
                  <c:v>#N/A</c:v>
                </c:pt>
                <c:pt idx="252">
                  <c:v>#N/A</c:v>
                </c:pt>
                <c:pt idx="253">
                  <c:v>#N/A</c:v>
                </c:pt>
                <c:pt idx="254">
                  <c:v>193.5</c:v>
                </c:pt>
                <c:pt idx="255">
                  <c:v>#N/A</c:v>
                </c:pt>
                <c:pt idx="256">
                  <c:v>#N/A</c:v>
                </c:pt>
                <c:pt idx="257">
                  <c:v>#N/A</c:v>
                </c:pt>
                <c:pt idx="258">
                  <c:v>#N/A</c:v>
                </c:pt>
                <c:pt idx="259">
                  <c:v>#N/A</c:v>
                </c:pt>
                <c:pt idx="260">
                  <c:v>#N/A</c:v>
                </c:pt>
                <c:pt idx="261">
                  <c:v>254</c:v>
                </c:pt>
                <c:pt idx="262">
                  <c:v>#N/A</c:v>
                </c:pt>
                <c:pt idx="263">
                  <c:v>#N/A</c:v>
                </c:pt>
                <c:pt idx="264">
                  <c:v>#N/A</c:v>
                </c:pt>
                <c:pt idx="265">
                  <c:v>#N/A</c:v>
                </c:pt>
                <c:pt idx="266">
                  <c:v>#N/A</c:v>
                </c:pt>
                <c:pt idx="267">
                  <c:v>#N/A</c:v>
                </c:pt>
                <c:pt idx="268">
                  <c:v>267.2</c:v>
                </c:pt>
                <c:pt idx="269">
                  <c:v>#N/A</c:v>
                </c:pt>
                <c:pt idx="270">
                  <c:v>#N/A</c:v>
                </c:pt>
                <c:pt idx="271">
                  <c:v>#N/A</c:v>
                </c:pt>
                <c:pt idx="272">
                  <c:v>#N/A</c:v>
                </c:pt>
                <c:pt idx="273">
                  <c:v>#N/A</c:v>
                </c:pt>
                <c:pt idx="274">
                  <c:v>#N/A</c:v>
                </c:pt>
                <c:pt idx="275">
                  <c:v>287</c:v>
                </c:pt>
                <c:pt idx="276">
                  <c:v>#N/A</c:v>
                </c:pt>
                <c:pt idx="277">
                  <c:v>#N/A</c:v>
                </c:pt>
                <c:pt idx="278">
                  <c:v>#N/A</c:v>
                </c:pt>
                <c:pt idx="279">
                  <c:v>#N/A</c:v>
                </c:pt>
                <c:pt idx="280">
                  <c:v>#N/A</c:v>
                </c:pt>
                <c:pt idx="281">
                  <c:v>#N/A</c:v>
                </c:pt>
                <c:pt idx="282">
                  <c:v>367.2</c:v>
                </c:pt>
                <c:pt idx="283">
                  <c:v>#N/A</c:v>
                </c:pt>
                <c:pt idx="284">
                  <c:v>#N/A</c:v>
                </c:pt>
                <c:pt idx="285">
                  <c:v>#N/A</c:v>
                </c:pt>
                <c:pt idx="286">
                  <c:v>#N/A</c:v>
                </c:pt>
                <c:pt idx="287">
                  <c:v>#N/A</c:v>
                </c:pt>
                <c:pt idx="288">
                  <c:v>#N/A</c:v>
                </c:pt>
                <c:pt idx="289">
                  <c:v>451.5</c:v>
                </c:pt>
                <c:pt idx="290">
                  <c:v>#N/A</c:v>
                </c:pt>
                <c:pt idx="291">
                  <c:v>#N/A</c:v>
                </c:pt>
                <c:pt idx="292">
                  <c:v>#N/A</c:v>
                </c:pt>
                <c:pt idx="293">
                  <c:v>#N/A</c:v>
                </c:pt>
                <c:pt idx="294">
                  <c:v>#N/A</c:v>
                </c:pt>
                <c:pt idx="295">
                  <c:v>#N/A</c:v>
                </c:pt>
                <c:pt idx="296">
                  <c:v>577.6</c:v>
                </c:pt>
                <c:pt idx="297">
                  <c:v>#N/A</c:v>
                </c:pt>
                <c:pt idx="298">
                  <c:v>#N/A</c:v>
                </c:pt>
                <c:pt idx="299">
                  <c:v>#N/A</c:v>
                </c:pt>
                <c:pt idx="300">
                  <c:v>#N/A</c:v>
                </c:pt>
                <c:pt idx="301">
                  <c:v>#N/A</c:v>
                </c:pt>
                <c:pt idx="302">
                  <c:v>#N/A</c:v>
                </c:pt>
                <c:pt idx="303">
                  <c:v>633.1</c:v>
                </c:pt>
                <c:pt idx="304">
                  <c:v>#N/A</c:v>
                </c:pt>
                <c:pt idx="305">
                  <c:v>#N/A</c:v>
                </c:pt>
                <c:pt idx="306">
                  <c:v>#N/A</c:v>
                </c:pt>
                <c:pt idx="307">
                  <c:v>#N/A</c:v>
                </c:pt>
                <c:pt idx="308">
                  <c:v>#N/A</c:v>
                </c:pt>
                <c:pt idx="309">
                  <c:v>#N/A</c:v>
                </c:pt>
                <c:pt idx="310">
                  <c:v>611.04999999999995</c:v>
                </c:pt>
                <c:pt idx="311">
                  <c:v>#N/A</c:v>
                </c:pt>
                <c:pt idx="312">
                  <c:v>#N/A</c:v>
                </c:pt>
                <c:pt idx="313">
                  <c:v>#N/A</c:v>
                </c:pt>
                <c:pt idx="314">
                  <c:v>#N/A</c:v>
                </c:pt>
                <c:pt idx="315">
                  <c:v>#N/A</c:v>
                </c:pt>
                <c:pt idx="316">
                  <c:v>#N/A</c:v>
                </c:pt>
                <c:pt idx="317">
                  <c:v>608.79999999999995</c:v>
                </c:pt>
                <c:pt idx="318">
                  <c:v>#N/A</c:v>
                </c:pt>
                <c:pt idx="319">
                  <c:v>#N/A</c:v>
                </c:pt>
                <c:pt idx="320">
                  <c:v>#N/A</c:v>
                </c:pt>
                <c:pt idx="321">
                  <c:v>#N/A</c:v>
                </c:pt>
                <c:pt idx="322">
                  <c:v>#N/A</c:v>
                </c:pt>
                <c:pt idx="323">
                  <c:v>#N/A</c:v>
                </c:pt>
                <c:pt idx="324">
                  <c:v>538.29999999999995</c:v>
                </c:pt>
                <c:pt idx="325">
                  <c:v>#N/A</c:v>
                </c:pt>
                <c:pt idx="326">
                  <c:v>#N/A</c:v>
                </c:pt>
                <c:pt idx="327">
                  <c:v>#N/A</c:v>
                </c:pt>
                <c:pt idx="328">
                  <c:v>#N/A</c:v>
                </c:pt>
                <c:pt idx="329">
                  <c:v>#N/A</c:v>
                </c:pt>
                <c:pt idx="330">
                  <c:v>#N/A</c:v>
                </c:pt>
                <c:pt idx="331">
                  <c:v>538</c:v>
                </c:pt>
                <c:pt idx="332">
                  <c:v>#N/A</c:v>
                </c:pt>
                <c:pt idx="333">
                  <c:v>#N/A</c:v>
                </c:pt>
                <c:pt idx="334">
                  <c:v>#N/A</c:v>
                </c:pt>
                <c:pt idx="335">
                  <c:v>#N/A</c:v>
                </c:pt>
                <c:pt idx="336">
                  <c:v>#N/A</c:v>
                </c:pt>
                <c:pt idx="337">
                  <c:v>#N/A</c:v>
                </c:pt>
                <c:pt idx="338">
                  <c:v>565.5</c:v>
                </c:pt>
                <c:pt idx="339">
                  <c:v>#N/A</c:v>
                </c:pt>
                <c:pt idx="340">
                  <c:v>#N/A</c:v>
                </c:pt>
                <c:pt idx="341">
                  <c:v>#N/A</c:v>
                </c:pt>
                <c:pt idx="342">
                  <c:v>#N/A</c:v>
                </c:pt>
                <c:pt idx="343">
                  <c:v>#N/A</c:v>
                </c:pt>
                <c:pt idx="344">
                  <c:v>#N/A</c:v>
                </c:pt>
                <c:pt idx="345">
                  <c:v>332</c:v>
                </c:pt>
                <c:pt idx="346">
                  <c:v>#N/A</c:v>
                </c:pt>
                <c:pt idx="347">
                  <c:v>#N/A</c:v>
                </c:pt>
                <c:pt idx="348">
                  <c:v>#N/A</c:v>
                </c:pt>
                <c:pt idx="349">
                  <c:v>#N/A</c:v>
                </c:pt>
                <c:pt idx="350">
                  <c:v>#N/A</c:v>
                </c:pt>
                <c:pt idx="351">
                  <c:v>#N/A</c:v>
                </c:pt>
                <c:pt idx="352">
                  <c:v>319.8</c:v>
                </c:pt>
                <c:pt idx="353">
                  <c:v>#N/A</c:v>
                </c:pt>
                <c:pt idx="354">
                  <c:v>#N/A</c:v>
                </c:pt>
                <c:pt idx="355">
                  <c:v>#N/A</c:v>
                </c:pt>
                <c:pt idx="356">
                  <c:v>#N/A</c:v>
                </c:pt>
                <c:pt idx="357">
                  <c:v>#N/A</c:v>
                </c:pt>
                <c:pt idx="358">
                  <c:v>#N/A</c:v>
                </c:pt>
                <c:pt idx="359">
                  <c:v>353.8</c:v>
                </c:pt>
                <c:pt idx="360">
                  <c:v>#N/A</c:v>
                </c:pt>
                <c:pt idx="361">
                  <c:v>#N/A</c:v>
                </c:pt>
                <c:pt idx="362">
                  <c:v>#N/A</c:v>
                </c:pt>
                <c:pt idx="363">
                  <c:v>#N/A</c:v>
                </c:pt>
                <c:pt idx="364">
                  <c:v>#N/A</c:v>
                </c:pt>
              </c:numCache>
            </c:numRef>
          </c:val>
          <c:smooth val="0"/>
          <c:extLst>
            <c:ext xmlns:c16="http://schemas.microsoft.com/office/drawing/2014/chart" uri="{C3380CC4-5D6E-409C-BE32-E72D297353CC}">
              <c16:uniqueId val="{00000003-8F67-4DD5-938E-2BFAD439C30E}"/>
            </c:ext>
          </c:extLst>
        </c:ser>
        <c:ser>
          <c:idx val="5"/>
          <c:order val="5"/>
          <c:tx>
            <c:strRef>
              <c:f>玻璃月度周度图表!$BL$17</c:f>
              <c:strCache>
                <c:ptCount val="1"/>
                <c:pt idx="0">
                  <c:v>2024</c:v>
                </c:pt>
              </c:strCache>
            </c:strRef>
          </c:tx>
          <c:spPr>
            <a:ln w="28575" cap="rnd">
              <a:solidFill>
                <a:srgbClr val="FF0000"/>
              </a:solidFill>
              <a:round/>
            </a:ln>
            <a:effectLst/>
          </c:spPr>
          <c:marker>
            <c:symbol val="none"/>
          </c:marker>
          <c:cat>
            <c:numRef>
              <c:f>玻璃月度周度图表!$BK$18:$BK$382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玻璃月度周度图表!$BL$18:$BL$382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660.8</c:v>
                </c:pt>
                <c:pt idx="180">
                  <c:v>#N/A</c:v>
                </c:pt>
                <c:pt idx="181">
                  <c:v>#N/A</c:v>
                </c:pt>
                <c:pt idx="182">
                  <c:v>#N/A</c:v>
                </c:pt>
                <c:pt idx="183">
                  <c:v>#N/A</c:v>
                </c:pt>
                <c:pt idx="184">
                  <c:v>#N/A</c:v>
                </c:pt>
                <c:pt idx="185">
                  <c:v>#N/A</c:v>
                </c:pt>
                <c:pt idx="186">
                  <c:v>614.20000000000005</c:v>
                </c:pt>
                <c:pt idx="187">
                  <c:v>#N/A</c:v>
                </c:pt>
                <c:pt idx="188">
                  <c:v>#N/A</c:v>
                </c:pt>
                <c:pt idx="189">
                  <c:v>#N/A</c:v>
                </c:pt>
                <c:pt idx="190">
                  <c:v>#N/A</c:v>
                </c:pt>
                <c:pt idx="191">
                  <c:v>#N/A</c:v>
                </c:pt>
                <c:pt idx="192">
                  <c:v>#N/A</c:v>
                </c:pt>
                <c:pt idx="193">
                  <c:v>601.5</c:v>
                </c:pt>
                <c:pt idx="194">
                  <c:v>#N/A</c:v>
                </c:pt>
                <c:pt idx="195">
                  <c:v>#N/A</c:v>
                </c:pt>
                <c:pt idx="196">
                  <c:v>#N/A</c:v>
                </c:pt>
                <c:pt idx="197">
                  <c:v>#N/A</c:v>
                </c:pt>
                <c:pt idx="198">
                  <c:v>#N/A</c:v>
                </c:pt>
                <c:pt idx="199">
                  <c:v>#N/A</c:v>
                </c:pt>
                <c:pt idx="200">
                  <c:v>585.6</c:v>
                </c:pt>
                <c:pt idx="201">
                  <c:v>#N/A</c:v>
                </c:pt>
                <c:pt idx="202">
                  <c:v>#N/A</c:v>
                </c:pt>
                <c:pt idx="203">
                  <c:v>#N/A</c:v>
                </c:pt>
                <c:pt idx="204">
                  <c:v>#N/A</c:v>
                </c:pt>
                <c:pt idx="205">
                  <c:v>#N/A</c:v>
                </c:pt>
                <c:pt idx="206">
                  <c:v>#N/A</c:v>
                </c:pt>
                <c:pt idx="207">
                  <c:v>608.29999999999995</c:v>
                </c:pt>
                <c:pt idx="208">
                  <c:v>#N/A</c:v>
                </c:pt>
                <c:pt idx="209">
                  <c:v>#N/A</c:v>
                </c:pt>
                <c:pt idx="210">
                  <c:v>#N/A</c:v>
                </c:pt>
                <c:pt idx="211">
                  <c:v>#N/A</c:v>
                </c:pt>
                <c:pt idx="212">
                  <c:v>#N/A</c:v>
                </c:pt>
                <c:pt idx="213">
                  <c:v>#N/A</c:v>
                </c:pt>
                <c:pt idx="214">
                  <c:v>663</c:v>
                </c:pt>
                <c:pt idx="215">
                  <c:v>#N/A</c:v>
                </c:pt>
                <c:pt idx="216">
                  <c:v>#N/A</c:v>
                </c:pt>
                <c:pt idx="217">
                  <c:v>#N/A</c:v>
                </c:pt>
                <c:pt idx="218">
                  <c:v>#N/A</c:v>
                </c:pt>
                <c:pt idx="219">
                  <c:v>#N/A</c:v>
                </c:pt>
                <c:pt idx="220">
                  <c:v>#N/A</c:v>
                </c:pt>
                <c:pt idx="221">
                  <c:v>694.3</c:v>
                </c:pt>
                <c:pt idx="222">
                  <c:v>#N/A</c:v>
                </c:pt>
                <c:pt idx="223">
                  <c:v>#N/A</c:v>
                </c:pt>
                <c:pt idx="224">
                  <c:v>#N/A</c:v>
                </c:pt>
                <c:pt idx="225">
                  <c:v>#N/A</c:v>
                </c:pt>
                <c:pt idx="226">
                  <c:v>#N/A</c:v>
                </c:pt>
                <c:pt idx="227">
                  <c:v>#N/A</c:v>
                </c:pt>
                <c:pt idx="228">
                  <c:v>691</c:v>
                </c:pt>
                <c:pt idx="229">
                  <c:v>#N/A</c:v>
                </c:pt>
                <c:pt idx="230">
                  <c:v>#N/A</c:v>
                </c:pt>
                <c:pt idx="231">
                  <c:v>#N/A</c:v>
                </c:pt>
                <c:pt idx="232">
                  <c:v>#N/A</c:v>
                </c:pt>
                <c:pt idx="233">
                  <c:v>#N/A</c:v>
                </c:pt>
                <c:pt idx="234">
                  <c:v>#N/A</c:v>
                </c:pt>
                <c:pt idx="235">
                  <c:v>706</c:v>
                </c:pt>
                <c:pt idx="236">
                  <c:v>#N/A</c:v>
                </c:pt>
                <c:pt idx="237">
                  <c:v>#N/A</c:v>
                </c:pt>
                <c:pt idx="238">
                  <c:v>#N/A</c:v>
                </c:pt>
                <c:pt idx="239">
                  <c:v>#N/A</c:v>
                </c:pt>
                <c:pt idx="240">
                  <c:v>#N/A</c:v>
                </c:pt>
                <c:pt idx="241">
                  <c:v>#N/A</c:v>
                </c:pt>
                <c:pt idx="242">
                  <c:v>724.1</c:v>
                </c:pt>
                <c:pt idx="243">
                  <c:v>#N/A</c:v>
                </c:pt>
                <c:pt idx="244">
                  <c:v>#N/A</c:v>
                </c:pt>
                <c:pt idx="245">
                  <c:v>#N/A</c:v>
                </c:pt>
                <c:pt idx="246">
                  <c:v>#N/A</c:v>
                </c:pt>
                <c:pt idx="247">
                  <c:v>#N/A</c:v>
                </c:pt>
                <c:pt idx="248">
                  <c:v>#N/A</c:v>
                </c:pt>
                <c:pt idx="249">
                  <c:v>664.5</c:v>
                </c:pt>
                <c:pt idx="250">
                  <c:v>#N/A</c:v>
                </c:pt>
                <c:pt idx="251">
                  <c:v>#N/A</c:v>
                </c:pt>
                <c:pt idx="252">
                  <c:v>#N/A</c:v>
                </c:pt>
                <c:pt idx="253">
                  <c:v>#N/A</c:v>
                </c:pt>
                <c:pt idx="254">
                  <c:v>#N/A</c:v>
                </c:pt>
                <c:pt idx="255">
                  <c:v>#N/A</c:v>
                </c:pt>
                <c:pt idx="256">
                  <c:v>655.5</c:v>
                </c:pt>
                <c:pt idx="257">
                  <c:v>#N/A</c:v>
                </c:pt>
                <c:pt idx="258">
                  <c:v>#N/A</c:v>
                </c:pt>
                <c:pt idx="259">
                  <c:v>#N/A</c:v>
                </c:pt>
                <c:pt idx="260">
                  <c:v>#N/A</c:v>
                </c:pt>
                <c:pt idx="261">
                  <c:v>#N/A</c:v>
                </c:pt>
                <c:pt idx="262">
                  <c:v>#N/A</c:v>
                </c:pt>
                <c:pt idx="263">
                  <c:v>753</c:v>
                </c:pt>
                <c:pt idx="264">
                  <c:v>#N/A</c:v>
                </c:pt>
                <c:pt idx="265">
                  <c:v>#N/A</c:v>
                </c:pt>
                <c:pt idx="266">
                  <c:v>#N/A</c:v>
                </c:pt>
                <c:pt idx="267">
                  <c:v>#N/A</c:v>
                </c:pt>
                <c:pt idx="268">
                  <c:v>#N/A</c:v>
                </c:pt>
                <c:pt idx="269">
                  <c:v>#N/A</c:v>
                </c:pt>
                <c:pt idx="270">
                  <c:v>855.9</c:v>
                </c:pt>
                <c:pt idx="271">
                  <c:v>#N/A</c:v>
                </c:pt>
                <c:pt idx="272">
                  <c:v>#N/A</c:v>
                </c:pt>
                <c:pt idx="273">
                  <c:v>#N/A</c:v>
                </c:pt>
                <c:pt idx="274">
                  <c:v>#N/A</c:v>
                </c:pt>
                <c:pt idx="275">
                  <c:v>#N/A</c:v>
                </c:pt>
                <c:pt idx="276">
                  <c:v>#N/A</c:v>
                </c:pt>
                <c:pt idx="277">
                  <c:v>859.3</c:v>
                </c:pt>
                <c:pt idx="278">
                  <c:v>#N/A</c:v>
                </c:pt>
                <c:pt idx="279">
                  <c:v>#N/A</c:v>
                </c:pt>
                <c:pt idx="280">
                  <c:v>#N/A</c:v>
                </c:pt>
                <c:pt idx="281">
                  <c:v>#N/A</c:v>
                </c:pt>
                <c:pt idx="282">
                  <c:v>#N/A</c:v>
                </c:pt>
                <c:pt idx="283">
                  <c:v>#N/A</c:v>
                </c:pt>
                <c:pt idx="284">
                  <c:v>847.6</c:v>
                </c:pt>
                <c:pt idx="285">
                  <c:v>#N/A</c:v>
                </c:pt>
                <c:pt idx="286">
                  <c:v>#N/A</c:v>
                </c:pt>
                <c:pt idx="287">
                  <c:v>#N/A</c:v>
                </c:pt>
                <c:pt idx="288">
                  <c:v>#N/A</c:v>
                </c:pt>
                <c:pt idx="289">
                  <c:v>#N/A</c:v>
                </c:pt>
                <c:pt idx="290">
                  <c:v>#N/A</c:v>
                </c:pt>
                <c:pt idx="291">
                  <c:v>805.3</c:v>
                </c:pt>
                <c:pt idx="292">
                  <c:v>#N/A</c:v>
                </c:pt>
                <c:pt idx="293">
                  <c:v>#N/A</c:v>
                </c:pt>
                <c:pt idx="294">
                  <c:v>#N/A</c:v>
                </c:pt>
                <c:pt idx="295">
                  <c:v>#N/A</c:v>
                </c:pt>
                <c:pt idx="296">
                  <c:v>#N/A</c:v>
                </c:pt>
                <c:pt idx="297">
                  <c:v>#N/A</c:v>
                </c:pt>
                <c:pt idx="298">
                  <c:v>731</c:v>
                </c:pt>
                <c:pt idx="299">
                  <c:v>#N/A</c:v>
                </c:pt>
                <c:pt idx="300">
                  <c:v>#N/A</c:v>
                </c:pt>
                <c:pt idx="301">
                  <c:v>#N/A</c:v>
                </c:pt>
                <c:pt idx="302">
                  <c:v>#N/A</c:v>
                </c:pt>
                <c:pt idx="303">
                  <c:v>#N/A</c:v>
                </c:pt>
                <c:pt idx="304">
                  <c:v>#N/A</c:v>
                </c:pt>
                <c:pt idx="305">
                  <c:v>685.9</c:v>
                </c:pt>
                <c:pt idx="306">
                  <c:v>#N/A</c:v>
                </c:pt>
                <c:pt idx="307">
                  <c:v>#N/A</c:v>
                </c:pt>
                <c:pt idx="308">
                  <c:v>#N/A</c:v>
                </c:pt>
                <c:pt idx="309">
                  <c:v>#N/A</c:v>
                </c:pt>
                <c:pt idx="310">
                  <c:v>#N/A</c:v>
                </c:pt>
                <c:pt idx="311">
                  <c:v>#N/A</c:v>
                </c:pt>
                <c:pt idx="312">
                  <c:v>663.9</c:v>
                </c:pt>
                <c:pt idx="313">
                  <c:v>#N/A</c:v>
                </c:pt>
                <c:pt idx="314">
                  <c:v>#N/A</c:v>
                </c:pt>
                <c:pt idx="315">
                  <c:v>#N/A</c:v>
                </c:pt>
                <c:pt idx="316">
                  <c:v>#N/A</c:v>
                </c:pt>
                <c:pt idx="317">
                  <c:v>#N/A</c:v>
                </c:pt>
                <c:pt idx="318">
                  <c:v>#N/A</c:v>
                </c:pt>
                <c:pt idx="319">
                  <c:v>647.5</c:v>
                </c:pt>
                <c:pt idx="320">
                  <c:v>#N/A</c:v>
                </c:pt>
                <c:pt idx="321">
                  <c:v>#N/A</c:v>
                </c:pt>
                <c:pt idx="322">
                  <c:v>#N/A</c:v>
                </c:pt>
                <c:pt idx="323">
                  <c:v>#N/A</c:v>
                </c:pt>
                <c:pt idx="324">
                  <c:v>#N/A</c:v>
                </c:pt>
                <c:pt idx="325">
                  <c:v>#N/A</c:v>
                </c:pt>
                <c:pt idx="326">
                  <c:v>416.3</c:v>
                </c:pt>
                <c:pt idx="327">
                  <c:v>#N/A</c:v>
                </c:pt>
                <c:pt idx="328">
                  <c:v>#N/A</c:v>
                </c:pt>
                <c:pt idx="329">
                  <c:v>#N/A</c:v>
                </c:pt>
                <c:pt idx="330">
                  <c:v>#N/A</c:v>
                </c:pt>
                <c:pt idx="331">
                  <c:v>#N/A</c:v>
                </c:pt>
                <c:pt idx="332">
                  <c:v>#N/A</c:v>
                </c:pt>
                <c:pt idx="333">
                  <c:v>303.60000000000002</c:v>
                </c:pt>
                <c:pt idx="334">
                  <c:v>#N/A</c:v>
                </c:pt>
                <c:pt idx="335">
                  <c:v>#N/A</c:v>
                </c:pt>
                <c:pt idx="336">
                  <c:v>#N/A</c:v>
                </c:pt>
                <c:pt idx="337">
                  <c:v>#N/A</c:v>
                </c:pt>
                <c:pt idx="338">
                  <c:v>#N/A</c:v>
                </c:pt>
                <c:pt idx="339">
                  <c:v>#N/A</c:v>
                </c:pt>
                <c:pt idx="340">
                  <c:v>305.3</c:v>
                </c:pt>
                <c:pt idx="341">
                  <c:v>#N/A</c:v>
                </c:pt>
                <c:pt idx="342">
                  <c:v>#N/A</c:v>
                </c:pt>
                <c:pt idx="343">
                  <c:v>#N/A</c:v>
                </c:pt>
                <c:pt idx="344">
                  <c:v>#N/A</c:v>
                </c:pt>
                <c:pt idx="345">
                  <c:v>#N/A</c:v>
                </c:pt>
                <c:pt idx="346">
                  <c:v>#N/A</c:v>
                </c:pt>
                <c:pt idx="347">
                  <c:v>294.10000000000002</c:v>
                </c:pt>
                <c:pt idx="348">
                  <c:v>#N/A</c:v>
                </c:pt>
                <c:pt idx="349">
                  <c:v>#N/A</c:v>
                </c:pt>
                <c:pt idx="350">
                  <c:v>#N/A</c:v>
                </c:pt>
                <c:pt idx="351">
                  <c:v>#N/A</c:v>
                </c:pt>
                <c:pt idx="352">
                  <c:v>#N/A</c:v>
                </c:pt>
                <c:pt idx="353">
                  <c:v>#N/A</c:v>
                </c:pt>
                <c:pt idx="354">
                  <c:v>293.39999999999998</c:v>
                </c:pt>
                <c:pt idx="355">
                  <c:v>#N/A</c:v>
                </c:pt>
                <c:pt idx="356">
                  <c:v>#N/A</c:v>
                </c:pt>
                <c:pt idx="357">
                  <c:v>#N/A</c:v>
                </c:pt>
                <c:pt idx="358">
                  <c:v>#N/A</c:v>
                </c:pt>
                <c:pt idx="359">
                  <c:v>#N/A</c:v>
                </c:pt>
                <c:pt idx="360">
                  <c:v>#N/A</c:v>
                </c:pt>
                <c:pt idx="361">
                  <c:v>297.5</c:v>
                </c:pt>
                <c:pt idx="362">
                  <c:v>297.5</c:v>
                </c:pt>
                <c:pt idx="363">
                  <c:v>297.5</c:v>
                </c:pt>
                <c:pt idx="364">
                  <c:v>297.5</c:v>
                </c:pt>
              </c:numCache>
            </c:numRef>
          </c:val>
          <c:smooth val="0"/>
          <c:extLst>
            <c:ext xmlns:c16="http://schemas.microsoft.com/office/drawing/2014/chart" uri="{C3380CC4-5D6E-409C-BE32-E72D297353CC}">
              <c16:uniqueId val="{00000004-8F67-4DD5-938E-2BFAD439C30E}"/>
            </c:ext>
          </c:extLst>
        </c:ser>
        <c:dLbls>
          <c:showLegendKey val="0"/>
          <c:showVal val="0"/>
          <c:showCatName val="0"/>
          <c:showSerName val="0"/>
          <c:showPercent val="0"/>
          <c:showBubbleSize val="0"/>
        </c:dLbls>
        <c:smooth val="0"/>
        <c:axId val="382855948"/>
        <c:axId val="500777019"/>
        <c:extLst>
          <c:ext xmlns:c15="http://schemas.microsoft.com/office/drawing/2012/chart" uri="{02D57815-91ED-43cb-92C2-25804820EDAC}">
            <c15:filteredLineSeries>
              <c15:ser>
                <c:idx val="0"/>
                <c:order val="0"/>
                <c:tx>
                  <c:strRef>
                    <c:extLst>
                      <c:ext uri="{02D57815-91ED-43cb-92C2-25804820EDAC}">
                        <c15:formulaRef>
                          <c15:sqref>玻璃月度周度图表!$BQ$17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玻璃月度周度图表!$BK$18:$BK$382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玻璃月度周度图表!$BQ$18:$BQ$382</c15:sqref>
                        </c15:formulaRef>
                      </c:ext>
                    </c:extLst>
                    <c:numCache>
                      <c:formatCode>0.00_ </c:formatCode>
                      <c:ptCount val="365"/>
                      <c:pt idx="0">
                        <c:v>#N/A</c:v>
                      </c:pt>
                      <c:pt idx="1">
                        <c:v>#N/A</c:v>
                      </c:pt>
                      <c:pt idx="2">
                        <c:v>#N/A</c:v>
                      </c:pt>
                      <c:pt idx="3">
                        <c:v>#N/A</c:v>
                      </c:pt>
                      <c:pt idx="4">
                        <c:v>202.4</c:v>
                      </c:pt>
                      <c:pt idx="5">
                        <c:v>#N/A</c:v>
                      </c:pt>
                      <c:pt idx="6">
                        <c:v>#N/A</c:v>
                      </c:pt>
                      <c:pt idx="7">
                        <c:v>#N/A</c:v>
                      </c:pt>
                      <c:pt idx="8">
                        <c:v>#N/A</c:v>
                      </c:pt>
                      <c:pt idx="9">
                        <c:v>#N/A</c:v>
                      </c:pt>
                      <c:pt idx="10">
                        <c:v>#N/A</c:v>
                      </c:pt>
                      <c:pt idx="11">
                        <c:v>183.6</c:v>
                      </c:pt>
                      <c:pt idx="12">
                        <c:v>#N/A</c:v>
                      </c:pt>
                      <c:pt idx="13">
                        <c:v>#N/A</c:v>
                      </c:pt>
                      <c:pt idx="14">
                        <c:v>#N/A</c:v>
                      </c:pt>
                      <c:pt idx="15">
                        <c:v>#N/A</c:v>
                      </c:pt>
                      <c:pt idx="16">
                        <c:v>#N/A</c:v>
                      </c:pt>
                      <c:pt idx="17">
                        <c:v>#N/A</c:v>
                      </c:pt>
                      <c:pt idx="18">
                        <c:v>206</c:v>
                      </c:pt>
                      <c:pt idx="19">
                        <c:v>#N/A</c:v>
                      </c:pt>
                      <c:pt idx="20">
                        <c:v>#N/A</c:v>
                      </c:pt>
                      <c:pt idx="21">
                        <c:v>#N/A</c:v>
                      </c:pt>
                      <c:pt idx="22">
                        <c:v>#N/A</c:v>
                      </c:pt>
                      <c:pt idx="23">
                        <c:v>#N/A</c:v>
                      </c:pt>
                      <c:pt idx="24">
                        <c:v>#N/A</c:v>
                      </c:pt>
                      <c:pt idx="25">
                        <c:v>203.9</c:v>
                      </c:pt>
                      <c:pt idx="26">
                        <c:v>#N/A</c:v>
                      </c:pt>
                      <c:pt idx="27">
                        <c:v>#N/A</c:v>
                      </c:pt>
                      <c:pt idx="28">
                        <c:v>#N/A</c:v>
                      </c:pt>
                      <c:pt idx="29">
                        <c:v>#N/A</c:v>
                      </c:pt>
                      <c:pt idx="30">
                        <c:v>#N/A</c:v>
                      </c:pt>
                      <c:pt idx="31">
                        <c:v>#N/A</c:v>
                      </c:pt>
                      <c:pt idx="32">
                        <c:v>172</c:v>
                      </c:pt>
                      <c:pt idx="33">
                        <c:v>#N/A</c:v>
                      </c:pt>
                      <c:pt idx="34">
                        <c:v>#N/A</c:v>
                      </c:pt>
                      <c:pt idx="35">
                        <c:v>#N/A</c:v>
                      </c:pt>
                      <c:pt idx="36">
                        <c:v>#N/A</c:v>
                      </c:pt>
                      <c:pt idx="37">
                        <c:v>#N/A</c:v>
                      </c:pt>
                      <c:pt idx="38">
                        <c:v>#N/A</c:v>
                      </c:pt>
                      <c:pt idx="39">
                        <c:v>154.19999999999999</c:v>
                      </c:pt>
                      <c:pt idx="40">
                        <c:v>#N/A</c:v>
                      </c:pt>
                      <c:pt idx="41">
                        <c:v>#N/A</c:v>
                      </c:pt>
                      <c:pt idx="42">
                        <c:v>#N/A</c:v>
                      </c:pt>
                      <c:pt idx="43">
                        <c:v>#N/A</c:v>
                      </c:pt>
                      <c:pt idx="44">
                        <c:v>#N/A</c:v>
                      </c:pt>
                      <c:pt idx="45">
                        <c:v>#N/A</c:v>
                      </c:pt>
                      <c:pt idx="46">
                        <c:v>163.30000000000001</c:v>
                      </c:pt>
                      <c:pt idx="47">
                        <c:v>#N/A</c:v>
                      </c:pt>
                      <c:pt idx="48">
                        <c:v>#N/A</c:v>
                      </c:pt>
                      <c:pt idx="49">
                        <c:v>#N/A</c:v>
                      </c:pt>
                      <c:pt idx="50">
                        <c:v>#N/A</c:v>
                      </c:pt>
                      <c:pt idx="51">
                        <c:v>#N/A</c:v>
                      </c:pt>
                      <c:pt idx="52">
                        <c:v>#N/A</c:v>
                      </c:pt>
                      <c:pt idx="53">
                        <c:v>198.2</c:v>
                      </c:pt>
                      <c:pt idx="54">
                        <c:v>#N/A</c:v>
                      </c:pt>
                      <c:pt idx="55">
                        <c:v>#N/A</c:v>
                      </c:pt>
                      <c:pt idx="56">
                        <c:v>#N/A</c:v>
                      </c:pt>
                      <c:pt idx="57">
                        <c:v>#N/A</c:v>
                      </c:pt>
                      <c:pt idx="58">
                        <c:v>#N/A</c:v>
                      </c:pt>
                      <c:pt idx="59">
                        <c:v>#N/A</c:v>
                      </c:pt>
                      <c:pt idx="60">
                        <c:v>236.8</c:v>
                      </c:pt>
                      <c:pt idx="61">
                        <c:v>#N/A</c:v>
                      </c:pt>
                      <c:pt idx="62">
                        <c:v>#N/A</c:v>
                      </c:pt>
                      <c:pt idx="63">
                        <c:v>#N/A</c:v>
                      </c:pt>
                      <c:pt idx="64">
                        <c:v>#N/A</c:v>
                      </c:pt>
                      <c:pt idx="65">
                        <c:v>#N/A</c:v>
                      </c:pt>
                      <c:pt idx="66">
                        <c:v>#N/A</c:v>
                      </c:pt>
                      <c:pt idx="67">
                        <c:v>254.5</c:v>
                      </c:pt>
                      <c:pt idx="68">
                        <c:v>#N/A</c:v>
                      </c:pt>
                      <c:pt idx="69">
                        <c:v>#N/A</c:v>
                      </c:pt>
                      <c:pt idx="70">
                        <c:v>#N/A</c:v>
                      </c:pt>
                      <c:pt idx="71">
                        <c:v>#N/A</c:v>
                      </c:pt>
                      <c:pt idx="72">
                        <c:v>#N/A</c:v>
                      </c:pt>
                      <c:pt idx="73">
                        <c:v>#N/A</c:v>
                      </c:pt>
                      <c:pt idx="74">
                        <c:v>280.8</c:v>
                      </c:pt>
                      <c:pt idx="75">
                        <c:v>#N/A</c:v>
                      </c:pt>
                      <c:pt idx="76">
                        <c:v>#N/A</c:v>
                      </c:pt>
                      <c:pt idx="77">
                        <c:v>#N/A</c:v>
                      </c:pt>
                      <c:pt idx="78">
                        <c:v>#N/A</c:v>
                      </c:pt>
                      <c:pt idx="79">
                        <c:v>#N/A</c:v>
                      </c:pt>
                      <c:pt idx="80">
                        <c:v>#N/A</c:v>
                      </c:pt>
                      <c:pt idx="81">
                        <c:v>320.2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318</c:v>
                      </c:pt>
                      <c:pt idx="96">
                        <c:v>#N/A</c:v>
                      </c:pt>
                      <c:pt idx="97">
                        <c:v>#N/A</c:v>
                      </c:pt>
                      <c:pt idx="98">
                        <c:v>#N/A</c:v>
                      </c:pt>
                      <c:pt idx="99">
                        <c:v>#N/A</c:v>
                      </c:pt>
                      <c:pt idx="100">
                        <c:v>#N/A</c:v>
                      </c:pt>
                      <c:pt idx="101">
                        <c:v>#N/A</c:v>
                      </c:pt>
                      <c:pt idx="102">
                        <c:v>331.3</c:v>
                      </c:pt>
                      <c:pt idx="103">
                        <c:v>#N/A</c:v>
                      </c:pt>
                      <c:pt idx="104">
                        <c:v>#N/A</c:v>
                      </c:pt>
                      <c:pt idx="105">
                        <c:v>#N/A</c:v>
                      </c:pt>
                      <c:pt idx="106">
                        <c:v>#N/A</c:v>
                      </c:pt>
                      <c:pt idx="107">
                        <c:v>#N/A</c:v>
                      </c:pt>
                      <c:pt idx="108">
                        <c:v>#N/A</c:v>
                      </c:pt>
                      <c:pt idx="109">
                        <c:v>291.39999999999998</c:v>
                      </c:pt>
                      <c:pt idx="110">
                        <c:v>#N/A</c:v>
                      </c:pt>
                      <c:pt idx="111">
                        <c:v>#N/A</c:v>
                      </c:pt>
                      <c:pt idx="112">
                        <c:v>#N/A</c:v>
                      </c:pt>
                      <c:pt idx="113">
                        <c:v>#N/A</c:v>
                      </c:pt>
                      <c:pt idx="114">
                        <c:v>#N/A</c:v>
                      </c:pt>
                      <c:pt idx="115">
                        <c:v>#N/A</c:v>
                      </c:pt>
                      <c:pt idx="116">
                        <c:v>293.10000000000002</c:v>
                      </c:pt>
                      <c:pt idx="117">
                        <c:v>#N/A</c:v>
                      </c:pt>
                      <c:pt idx="118">
                        <c:v>#N/A</c:v>
                      </c:pt>
                      <c:pt idx="119">
                        <c:v>#N/A</c:v>
                      </c:pt>
                      <c:pt idx="120">
                        <c:v>#N/A</c:v>
                      </c:pt>
                      <c:pt idx="121">
                        <c:v>#N/A</c:v>
                      </c:pt>
                      <c:pt idx="122">
                        <c:v>#N/A</c:v>
                      </c:pt>
                      <c:pt idx="123">
                        <c:v>298.60000000000002</c:v>
                      </c:pt>
                      <c:pt idx="124">
                        <c:v>#N/A</c:v>
                      </c:pt>
                      <c:pt idx="125">
                        <c:v>#N/A</c:v>
                      </c:pt>
                      <c:pt idx="126">
                        <c:v>#N/A</c:v>
                      </c:pt>
                      <c:pt idx="127">
                        <c:v>#N/A</c:v>
                      </c:pt>
                      <c:pt idx="128">
                        <c:v>#N/A</c:v>
                      </c:pt>
                      <c:pt idx="129">
                        <c:v>#N/A</c:v>
                      </c:pt>
                      <c:pt idx="130">
                        <c:v>298.8</c:v>
                      </c:pt>
                      <c:pt idx="131">
                        <c:v>#N/A</c:v>
                      </c:pt>
                      <c:pt idx="132">
                        <c:v>#N/A</c:v>
                      </c:pt>
                      <c:pt idx="133">
                        <c:v>#N/A</c:v>
                      </c:pt>
                      <c:pt idx="134">
                        <c:v>#N/A</c:v>
                      </c:pt>
                      <c:pt idx="135">
                        <c:v>#N/A</c:v>
                      </c:pt>
                      <c:pt idx="136">
                        <c:v>#N/A</c:v>
                      </c:pt>
                      <c:pt idx="137">
                        <c:v>303.60000000000002</c:v>
                      </c:pt>
                      <c:pt idx="138">
                        <c:v>#N/A</c:v>
                      </c:pt>
                      <c:pt idx="139">
                        <c:v>#N/A</c:v>
                      </c:pt>
                      <c:pt idx="140">
                        <c:v>#N/A</c:v>
                      </c:pt>
                      <c:pt idx="141">
                        <c:v>#N/A</c:v>
                      </c:pt>
                      <c:pt idx="142">
                        <c:v>#N/A</c:v>
                      </c:pt>
                      <c:pt idx="143">
                        <c:v>#N/A</c:v>
                      </c:pt>
                      <c:pt idx="144">
                        <c:v>286</c:v>
                      </c:pt>
                      <c:pt idx="145">
                        <c:v>#N/A</c:v>
                      </c:pt>
                      <c:pt idx="146">
                        <c:v>#N/A</c:v>
                      </c:pt>
                      <c:pt idx="147">
                        <c:v>#N/A</c:v>
                      </c:pt>
                      <c:pt idx="148">
                        <c:v>#N/A</c:v>
                      </c:pt>
                      <c:pt idx="149">
                        <c:v>#N/A</c:v>
                      </c:pt>
                      <c:pt idx="150">
                        <c:v>#N/A</c:v>
                      </c:pt>
                      <c:pt idx="151">
                        <c:v>276.2</c:v>
                      </c:pt>
                      <c:pt idx="152">
                        <c:v>#N/A</c:v>
                      </c:pt>
                      <c:pt idx="153">
                        <c:v>#N/A</c:v>
                      </c:pt>
                      <c:pt idx="154">
                        <c:v>#N/A</c:v>
                      </c:pt>
                      <c:pt idx="155">
                        <c:v>#N/A</c:v>
                      </c:pt>
                      <c:pt idx="156">
                        <c:v>#N/A</c:v>
                      </c:pt>
                      <c:pt idx="157">
                        <c:v>#N/A</c:v>
                      </c:pt>
                      <c:pt idx="158">
                        <c:v>263.8</c:v>
                      </c:pt>
                      <c:pt idx="159">
                        <c:v>#N/A</c:v>
                      </c:pt>
                      <c:pt idx="160">
                        <c:v>#N/A</c:v>
                      </c:pt>
                      <c:pt idx="161">
                        <c:v>#N/A</c:v>
                      </c:pt>
                      <c:pt idx="162">
                        <c:v>#N/A</c:v>
                      </c:pt>
                      <c:pt idx="163">
                        <c:v>#N/A</c:v>
                      </c:pt>
                      <c:pt idx="164">
                        <c:v>#N/A</c:v>
                      </c:pt>
                      <c:pt idx="165">
                        <c:v>277.8</c:v>
                      </c:pt>
                      <c:pt idx="166">
                        <c:v>#N/A</c:v>
                      </c:pt>
                      <c:pt idx="167">
                        <c:v>#N/A</c:v>
                      </c:pt>
                      <c:pt idx="168">
                        <c:v>#N/A</c:v>
                      </c:pt>
                      <c:pt idx="169">
                        <c:v>#N/A</c:v>
                      </c:pt>
                      <c:pt idx="170">
                        <c:v>#N/A</c:v>
                      </c:pt>
                      <c:pt idx="171">
                        <c:v>#N/A</c:v>
                      </c:pt>
                      <c:pt idx="172">
                        <c:v>284.8</c:v>
                      </c:pt>
                      <c:pt idx="173">
                        <c:v>#N/A</c:v>
                      </c:pt>
                      <c:pt idx="174">
                        <c:v>#N/A</c:v>
                      </c:pt>
                      <c:pt idx="175">
                        <c:v>#N/A</c:v>
                      </c:pt>
                      <c:pt idx="176">
                        <c:v>#N/A</c:v>
                      </c:pt>
                      <c:pt idx="177">
                        <c:v>#N/A</c:v>
                      </c:pt>
                      <c:pt idx="178">
                        <c:v>#N/A</c:v>
                      </c:pt>
                      <c:pt idx="179">
                        <c:v>297.3</c:v>
                      </c:pt>
                      <c:pt idx="180">
                        <c:v>#N/A</c:v>
                      </c:pt>
                      <c:pt idx="181">
                        <c:v>#N/A</c:v>
                      </c:pt>
                      <c:pt idx="182">
                        <c:v>#N/A</c:v>
                      </c:pt>
                      <c:pt idx="183">
                        <c:v>#N/A</c:v>
                      </c:pt>
                      <c:pt idx="184">
                        <c:v>#N/A</c:v>
                      </c:pt>
                      <c:pt idx="185">
                        <c:v>#N/A</c:v>
                      </c:pt>
                      <c:pt idx="186">
                        <c:v>289.8</c:v>
                      </c:pt>
                      <c:pt idx="187">
                        <c:v>#N/A</c:v>
                      </c:pt>
                      <c:pt idx="188">
                        <c:v>#N/A</c:v>
                      </c:pt>
                      <c:pt idx="189">
                        <c:v>#N/A</c:v>
                      </c:pt>
                      <c:pt idx="190">
                        <c:v>#N/A</c:v>
                      </c:pt>
                      <c:pt idx="191">
                        <c:v>#N/A</c:v>
                      </c:pt>
                      <c:pt idx="192">
                        <c:v>#N/A</c:v>
                      </c:pt>
                      <c:pt idx="193">
                        <c:v>295.7</c:v>
                      </c:pt>
                      <c:pt idx="194">
                        <c:v>#N/A</c:v>
                      </c:pt>
                      <c:pt idx="195">
                        <c:v>#N/A</c:v>
                      </c:pt>
                      <c:pt idx="196">
                        <c:v>#N/A</c:v>
                      </c:pt>
                      <c:pt idx="197">
                        <c:v>#N/A</c:v>
                      </c:pt>
                      <c:pt idx="198">
                        <c:v>#N/A</c:v>
                      </c:pt>
                      <c:pt idx="199">
                        <c:v>#N/A</c:v>
                      </c:pt>
                      <c:pt idx="200">
                        <c:v>332.3</c:v>
                      </c:pt>
                      <c:pt idx="201">
                        <c:v>#N/A</c:v>
                      </c:pt>
                      <c:pt idx="202">
                        <c:v>#N/A</c:v>
                      </c:pt>
                      <c:pt idx="203">
                        <c:v>#N/A</c:v>
                      </c:pt>
                      <c:pt idx="204">
                        <c:v>#N/A</c:v>
                      </c:pt>
                      <c:pt idx="205">
                        <c:v>#N/A</c:v>
                      </c:pt>
                      <c:pt idx="206">
                        <c:v>#N/A</c:v>
                      </c:pt>
                      <c:pt idx="207">
                        <c:v>339.3</c:v>
                      </c:pt>
                      <c:pt idx="208">
                        <c:v>#N/A</c:v>
                      </c:pt>
                      <c:pt idx="209">
                        <c:v>#N/A</c:v>
                      </c:pt>
                      <c:pt idx="210">
                        <c:v>#N/A</c:v>
                      </c:pt>
                      <c:pt idx="211">
                        <c:v>#N/A</c:v>
                      </c:pt>
                      <c:pt idx="212">
                        <c:v>#N/A</c:v>
                      </c:pt>
                      <c:pt idx="213">
                        <c:v>#N/A</c:v>
                      </c:pt>
                      <c:pt idx="214">
                        <c:v>349.3</c:v>
                      </c:pt>
                      <c:pt idx="215">
                        <c:v>#N/A</c:v>
                      </c:pt>
                      <c:pt idx="216">
                        <c:v>#N/A</c:v>
                      </c:pt>
                      <c:pt idx="217">
                        <c:v>#N/A</c:v>
                      </c:pt>
                      <c:pt idx="218">
                        <c:v>#N/A</c:v>
                      </c:pt>
                      <c:pt idx="219">
                        <c:v>#N/A</c:v>
                      </c:pt>
                      <c:pt idx="220">
                        <c:v>#N/A</c:v>
                      </c:pt>
                      <c:pt idx="221">
                        <c:v>371</c:v>
                      </c:pt>
                      <c:pt idx="222">
                        <c:v>#N/A</c:v>
                      </c:pt>
                      <c:pt idx="223">
                        <c:v>#N/A</c:v>
                      </c:pt>
                      <c:pt idx="224">
                        <c:v>#N/A</c:v>
                      </c:pt>
                      <c:pt idx="225">
                        <c:v>#N/A</c:v>
                      </c:pt>
                      <c:pt idx="226">
                        <c:v>#N/A</c:v>
                      </c:pt>
                      <c:pt idx="227">
                        <c:v>#N/A</c:v>
                      </c:pt>
                      <c:pt idx="228">
                        <c:v>420.6</c:v>
                      </c:pt>
                      <c:pt idx="229">
                        <c:v>#N/A</c:v>
                      </c:pt>
                      <c:pt idx="230">
                        <c:v>#N/A</c:v>
                      </c:pt>
                      <c:pt idx="231">
                        <c:v>#N/A</c:v>
                      </c:pt>
                      <c:pt idx="232">
                        <c:v>#N/A</c:v>
                      </c:pt>
                      <c:pt idx="233">
                        <c:v>#N/A</c:v>
                      </c:pt>
                      <c:pt idx="234">
                        <c:v>#N/A</c:v>
                      </c:pt>
                      <c:pt idx="235">
                        <c:v>492</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538.79999999999995</c:v>
                      </c:pt>
                      <c:pt idx="250">
                        <c:v>#N/A</c:v>
                      </c:pt>
                      <c:pt idx="251">
                        <c:v>#N/A</c:v>
                      </c:pt>
                      <c:pt idx="252">
                        <c:v>#N/A</c:v>
                      </c:pt>
                      <c:pt idx="253">
                        <c:v>#N/A</c:v>
                      </c:pt>
                      <c:pt idx="254">
                        <c:v>#N/A</c:v>
                      </c:pt>
                      <c:pt idx="255">
                        <c:v>#N/A</c:v>
                      </c:pt>
                      <c:pt idx="256">
                        <c:v>598</c:v>
                      </c:pt>
                      <c:pt idx="257">
                        <c:v>#N/A</c:v>
                      </c:pt>
                      <c:pt idx="258">
                        <c:v>#N/A</c:v>
                      </c:pt>
                      <c:pt idx="259">
                        <c:v>#N/A</c:v>
                      </c:pt>
                      <c:pt idx="260">
                        <c:v>#N/A</c:v>
                      </c:pt>
                      <c:pt idx="261">
                        <c:v>#N/A</c:v>
                      </c:pt>
                      <c:pt idx="262">
                        <c:v>#N/A</c:v>
                      </c:pt>
                      <c:pt idx="263">
                        <c:v>642.6</c:v>
                      </c:pt>
                      <c:pt idx="264">
                        <c:v>#N/A</c:v>
                      </c:pt>
                      <c:pt idx="265">
                        <c:v>#N/A</c:v>
                      </c:pt>
                      <c:pt idx="266">
                        <c:v>#N/A</c:v>
                      </c:pt>
                      <c:pt idx="267">
                        <c:v>#N/A</c:v>
                      </c:pt>
                      <c:pt idx="268">
                        <c:v>#N/A</c:v>
                      </c:pt>
                      <c:pt idx="269">
                        <c:v>#N/A</c:v>
                      </c:pt>
                      <c:pt idx="270">
                        <c:v>785.2</c:v>
                      </c:pt>
                      <c:pt idx="271">
                        <c:v>#N/A</c:v>
                      </c:pt>
                      <c:pt idx="272">
                        <c:v>#N/A</c:v>
                      </c:pt>
                      <c:pt idx="273">
                        <c:v>#N/A</c:v>
                      </c:pt>
                      <c:pt idx="274">
                        <c:v>#N/A</c:v>
                      </c:pt>
                      <c:pt idx="275">
                        <c:v>#N/A</c:v>
                      </c:pt>
                      <c:pt idx="276">
                        <c:v>#N/A</c:v>
                      </c:pt>
                      <c:pt idx="277">
                        <c:v>786.6</c:v>
                      </c:pt>
                      <c:pt idx="278">
                        <c:v>#N/A</c:v>
                      </c:pt>
                      <c:pt idx="279">
                        <c:v>#N/A</c:v>
                      </c:pt>
                      <c:pt idx="280">
                        <c:v>#N/A</c:v>
                      </c:pt>
                      <c:pt idx="281">
                        <c:v>#N/A</c:v>
                      </c:pt>
                      <c:pt idx="282">
                        <c:v>#N/A</c:v>
                      </c:pt>
                      <c:pt idx="283">
                        <c:v>#N/A</c:v>
                      </c:pt>
                      <c:pt idx="284">
                        <c:v>773.4</c:v>
                      </c:pt>
                      <c:pt idx="285">
                        <c:v>#N/A</c:v>
                      </c:pt>
                      <c:pt idx="286">
                        <c:v>#N/A</c:v>
                      </c:pt>
                      <c:pt idx="287">
                        <c:v>#N/A</c:v>
                      </c:pt>
                      <c:pt idx="288">
                        <c:v>#N/A</c:v>
                      </c:pt>
                      <c:pt idx="289">
                        <c:v>#N/A</c:v>
                      </c:pt>
                      <c:pt idx="290">
                        <c:v>#N/A</c:v>
                      </c:pt>
                      <c:pt idx="291">
                        <c:v>770</c:v>
                      </c:pt>
                      <c:pt idx="292">
                        <c:v>#N/A</c:v>
                      </c:pt>
                      <c:pt idx="293">
                        <c:v>#N/A</c:v>
                      </c:pt>
                      <c:pt idx="294">
                        <c:v>#N/A</c:v>
                      </c:pt>
                      <c:pt idx="295">
                        <c:v>#N/A</c:v>
                      </c:pt>
                      <c:pt idx="296">
                        <c:v>#N/A</c:v>
                      </c:pt>
                      <c:pt idx="297">
                        <c:v>#N/A</c:v>
                      </c:pt>
                      <c:pt idx="298">
                        <c:v>753</c:v>
                      </c:pt>
                      <c:pt idx="299">
                        <c:v>#N/A</c:v>
                      </c:pt>
                      <c:pt idx="300">
                        <c:v>#N/A</c:v>
                      </c:pt>
                      <c:pt idx="301">
                        <c:v>#N/A</c:v>
                      </c:pt>
                      <c:pt idx="302">
                        <c:v>#N/A</c:v>
                      </c:pt>
                      <c:pt idx="303">
                        <c:v>#N/A</c:v>
                      </c:pt>
                      <c:pt idx="304">
                        <c:v>#N/A</c:v>
                      </c:pt>
                      <c:pt idx="305">
                        <c:v>750</c:v>
                      </c:pt>
                      <c:pt idx="306">
                        <c:v>#N/A</c:v>
                      </c:pt>
                      <c:pt idx="307">
                        <c:v>#N/A</c:v>
                      </c:pt>
                      <c:pt idx="308">
                        <c:v>#N/A</c:v>
                      </c:pt>
                      <c:pt idx="309">
                        <c:v>#N/A</c:v>
                      </c:pt>
                      <c:pt idx="310">
                        <c:v>#N/A</c:v>
                      </c:pt>
                      <c:pt idx="311">
                        <c:v>#N/A</c:v>
                      </c:pt>
                      <c:pt idx="312">
                        <c:v>718</c:v>
                      </c:pt>
                      <c:pt idx="313">
                        <c:v>#N/A</c:v>
                      </c:pt>
                      <c:pt idx="314">
                        <c:v>#N/A</c:v>
                      </c:pt>
                      <c:pt idx="315">
                        <c:v>#N/A</c:v>
                      </c:pt>
                      <c:pt idx="316">
                        <c:v>#N/A</c:v>
                      </c:pt>
                      <c:pt idx="317">
                        <c:v>#N/A</c:v>
                      </c:pt>
                      <c:pt idx="318">
                        <c:v>#N/A</c:v>
                      </c:pt>
                      <c:pt idx="319">
                        <c:v>718</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531.20000000000005</c:v>
                      </c:pt>
                      <c:pt idx="334">
                        <c:v>#N/A</c:v>
                      </c:pt>
                      <c:pt idx="335">
                        <c:v>#N/A</c:v>
                      </c:pt>
                      <c:pt idx="336">
                        <c:v>#N/A</c:v>
                      </c:pt>
                      <c:pt idx="337">
                        <c:v>#N/A</c:v>
                      </c:pt>
                      <c:pt idx="338">
                        <c:v>#N/A</c:v>
                      </c:pt>
                      <c:pt idx="339">
                        <c:v>#N/A</c:v>
                      </c:pt>
                      <c:pt idx="340">
                        <c:v>517.79999999999995</c:v>
                      </c:pt>
                      <c:pt idx="341">
                        <c:v>#N/A</c:v>
                      </c:pt>
                      <c:pt idx="342">
                        <c:v>#N/A</c:v>
                      </c:pt>
                      <c:pt idx="343">
                        <c:v>#N/A</c:v>
                      </c:pt>
                      <c:pt idx="344">
                        <c:v>#N/A</c:v>
                      </c:pt>
                      <c:pt idx="345">
                        <c:v>#N/A</c:v>
                      </c:pt>
                      <c:pt idx="346">
                        <c:v>#N/A</c:v>
                      </c:pt>
                      <c:pt idx="347">
                        <c:v>514.6</c:v>
                      </c:pt>
                      <c:pt idx="348">
                        <c:v>#N/A</c:v>
                      </c:pt>
                      <c:pt idx="349">
                        <c:v>#N/A</c:v>
                      </c:pt>
                      <c:pt idx="350">
                        <c:v>#N/A</c:v>
                      </c:pt>
                      <c:pt idx="351">
                        <c:v>#N/A</c:v>
                      </c:pt>
                      <c:pt idx="352">
                        <c:v>#N/A</c:v>
                      </c:pt>
                      <c:pt idx="353">
                        <c:v>#N/A</c:v>
                      </c:pt>
                      <c:pt idx="354">
                        <c:v>516</c:v>
                      </c:pt>
                      <c:pt idx="355">
                        <c:v>#N/A</c:v>
                      </c:pt>
                      <c:pt idx="356">
                        <c:v>#N/A</c:v>
                      </c:pt>
                      <c:pt idx="357">
                        <c:v>#N/A</c:v>
                      </c:pt>
                      <c:pt idx="358">
                        <c:v>#N/A</c:v>
                      </c:pt>
                      <c:pt idx="359">
                        <c:v>#N/A</c:v>
                      </c:pt>
                      <c:pt idx="360">
                        <c:v>#N/A</c:v>
                      </c:pt>
                      <c:pt idx="361">
                        <c:v>516</c:v>
                      </c:pt>
                      <c:pt idx="362">
                        <c:v>#N/A</c:v>
                      </c:pt>
                      <c:pt idx="363">
                        <c:v>#N/A</c:v>
                      </c:pt>
                      <c:pt idx="364">
                        <c:v>#N/A</c:v>
                      </c:pt>
                    </c:numCache>
                  </c:numRef>
                </c:val>
                <c:smooth val="0"/>
                <c:extLst>
                  <c:ext xmlns:c16="http://schemas.microsoft.com/office/drawing/2014/chart" uri="{C3380CC4-5D6E-409C-BE32-E72D297353CC}">
                    <c16:uniqueId val="{00000005-8F67-4DD5-938E-2BFAD439C30E}"/>
                  </c:ext>
                </c:extLst>
              </c15:ser>
            </c15:filteredLineSeries>
          </c:ext>
        </c:extLst>
      </c:lineChart>
      <c:dateAx>
        <c:axId val="382855948"/>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00777019"/>
        <c:crosses val="autoZero"/>
        <c:auto val="1"/>
        <c:lblOffset val="100"/>
        <c:baseTimeUnit val="days"/>
      </c:dateAx>
      <c:valAx>
        <c:axId val="5007770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6.7533421839061098E-3"/>
              <c:y val="6.80037234492679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82855948"/>
        <c:crosses val="autoZero"/>
        <c:crossBetween val="between"/>
      </c:valAx>
      <c:spPr>
        <a:noFill/>
        <a:ln>
          <a:noFill/>
        </a:ln>
        <a:effectLst/>
      </c:spPr>
    </c:plotArea>
    <c:legend>
      <c:legendPos val="b"/>
      <c:layout>
        <c:manualLayout>
          <c:xMode val="edge"/>
          <c:yMode val="edge"/>
          <c:x val="0.143872549019608"/>
          <c:y val="0.8965811965811969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华南浮法玻璃厂库库存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玻璃月度周度图表!$BX$17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玻璃月度周度图表!$BS$18:$BS$382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玻璃月度周度图表!$BX$18:$BX$382</c:f>
              <c:numCache>
                <c:formatCode>0.00_ </c:formatCode>
                <c:ptCount val="365"/>
                <c:pt idx="0">
                  <c:v>#N/A</c:v>
                </c:pt>
                <c:pt idx="1">
                  <c:v>#N/A</c:v>
                </c:pt>
                <c:pt idx="2">
                  <c:v>#N/A</c:v>
                </c:pt>
                <c:pt idx="3">
                  <c:v>#N/A</c:v>
                </c:pt>
                <c:pt idx="4">
                  <c:v>#N/A</c:v>
                </c:pt>
                <c:pt idx="5">
                  <c:v>#N/A</c:v>
                </c:pt>
                <c:pt idx="6">
                  <c:v>230.6</c:v>
                </c:pt>
                <c:pt idx="7">
                  <c:v>#N/A</c:v>
                </c:pt>
                <c:pt idx="8">
                  <c:v>#N/A</c:v>
                </c:pt>
                <c:pt idx="9">
                  <c:v>#N/A</c:v>
                </c:pt>
                <c:pt idx="10">
                  <c:v>#N/A</c:v>
                </c:pt>
                <c:pt idx="11">
                  <c:v>#N/A</c:v>
                </c:pt>
                <c:pt idx="12">
                  <c:v>#N/A</c:v>
                </c:pt>
                <c:pt idx="13">
                  <c:v>244</c:v>
                </c:pt>
                <c:pt idx="14">
                  <c:v>#N/A</c:v>
                </c:pt>
                <c:pt idx="15">
                  <c:v>#N/A</c:v>
                </c:pt>
                <c:pt idx="16">
                  <c:v>#N/A</c:v>
                </c:pt>
                <c:pt idx="17">
                  <c:v>#N/A</c:v>
                </c:pt>
                <c:pt idx="18">
                  <c:v>#N/A</c:v>
                </c:pt>
                <c:pt idx="19">
                  <c:v>#N/A</c:v>
                </c:pt>
                <c:pt idx="20">
                  <c:v>267</c:v>
                </c:pt>
                <c:pt idx="21">
                  <c:v>#N/A</c:v>
                </c:pt>
                <c:pt idx="22">
                  <c:v>#N/A</c:v>
                </c:pt>
                <c:pt idx="23">
                  <c:v>#N/A</c:v>
                </c:pt>
                <c:pt idx="24">
                  <c:v>#N/A</c:v>
                </c:pt>
                <c:pt idx="25">
                  <c:v>#N/A</c:v>
                </c:pt>
                <c:pt idx="26">
                  <c:v>#N/A</c:v>
                </c:pt>
                <c:pt idx="27">
                  <c:v>290</c:v>
                </c:pt>
                <c:pt idx="28">
                  <c:v>#N/A</c:v>
                </c:pt>
                <c:pt idx="29">
                  <c:v>#N/A</c:v>
                </c:pt>
                <c:pt idx="30">
                  <c:v>#N/A</c:v>
                </c:pt>
                <c:pt idx="31">
                  <c:v>#N/A</c:v>
                </c:pt>
                <c:pt idx="32">
                  <c:v>#N/A</c:v>
                </c:pt>
                <c:pt idx="33">
                  <c:v>#N/A</c:v>
                </c:pt>
                <c:pt idx="34">
                  <c:v>317.8</c:v>
                </c:pt>
                <c:pt idx="35">
                  <c:v>#N/A</c:v>
                </c:pt>
                <c:pt idx="36">
                  <c:v>#N/A</c:v>
                </c:pt>
                <c:pt idx="37">
                  <c:v>#N/A</c:v>
                </c:pt>
                <c:pt idx="38">
                  <c:v>#N/A</c:v>
                </c:pt>
                <c:pt idx="39">
                  <c:v>#N/A</c:v>
                </c:pt>
                <c:pt idx="40">
                  <c:v>#N/A</c:v>
                </c:pt>
                <c:pt idx="41">
                  <c:v>363</c:v>
                </c:pt>
                <c:pt idx="42">
                  <c:v>#N/A</c:v>
                </c:pt>
                <c:pt idx="43">
                  <c:v>#N/A</c:v>
                </c:pt>
                <c:pt idx="44">
                  <c:v>#N/A</c:v>
                </c:pt>
                <c:pt idx="45">
                  <c:v>#N/A</c:v>
                </c:pt>
                <c:pt idx="46">
                  <c:v>#N/A</c:v>
                </c:pt>
                <c:pt idx="47">
                  <c:v>#N/A</c:v>
                </c:pt>
                <c:pt idx="48">
                  <c:v>427.9</c:v>
                </c:pt>
                <c:pt idx="49">
                  <c:v>#N/A</c:v>
                </c:pt>
                <c:pt idx="50">
                  <c:v>#N/A</c:v>
                </c:pt>
                <c:pt idx="51">
                  <c:v>#N/A</c:v>
                </c:pt>
                <c:pt idx="52">
                  <c:v>#N/A</c:v>
                </c:pt>
                <c:pt idx="53">
                  <c:v>#N/A</c:v>
                </c:pt>
                <c:pt idx="54">
                  <c:v>#N/A</c:v>
                </c:pt>
                <c:pt idx="55">
                  <c:v>449.2</c:v>
                </c:pt>
                <c:pt idx="56">
                  <c:v>#N/A</c:v>
                </c:pt>
                <c:pt idx="57">
                  <c:v>#N/A</c:v>
                </c:pt>
                <c:pt idx="58">
                  <c:v>#N/A</c:v>
                </c:pt>
                <c:pt idx="59">
                  <c:v>#N/A</c:v>
                </c:pt>
                <c:pt idx="60">
                  <c:v>#N/A</c:v>
                </c:pt>
                <c:pt idx="61">
                  <c:v>#N/A</c:v>
                </c:pt>
                <c:pt idx="62">
                  <c:v>453.3</c:v>
                </c:pt>
                <c:pt idx="63">
                  <c:v>#N/A</c:v>
                </c:pt>
                <c:pt idx="64">
                  <c:v>#N/A</c:v>
                </c:pt>
                <c:pt idx="65">
                  <c:v>#N/A</c:v>
                </c:pt>
                <c:pt idx="66">
                  <c:v>#N/A</c:v>
                </c:pt>
                <c:pt idx="67">
                  <c:v>#N/A</c:v>
                </c:pt>
                <c:pt idx="68">
                  <c:v>#N/A</c:v>
                </c:pt>
                <c:pt idx="69">
                  <c:v>454.4</c:v>
                </c:pt>
                <c:pt idx="70">
                  <c:v>#N/A</c:v>
                </c:pt>
                <c:pt idx="71">
                  <c:v>#N/A</c:v>
                </c:pt>
                <c:pt idx="72">
                  <c:v>#N/A</c:v>
                </c:pt>
                <c:pt idx="73">
                  <c:v>#N/A</c:v>
                </c:pt>
                <c:pt idx="74">
                  <c:v>#N/A</c:v>
                </c:pt>
                <c:pt idx="75">
                  <c:v>#N/A</c:v>
                </c:pt>
                <c:pt idx="76">
                  <c:v>449.7</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407.4</c:v>
                </c:pt>
                <c:pt idx="91">
                  <c:v>#N/A</c:v>
                </c:pt>
                <c:pt idx="92">
                  <c:v>#N/A</c:v>
                </c:pt>
                <c:pt idx="93">
                  <c:v>#N/A</c:v>
                </c:pt>
                <c:pt idx="94">
                  <c:v>#N/A</c:v>
                </c:pt>
                <c:pt idx="95">
                  <c:v>#N/A</c:v>
                </c:pt>
                <c:pt idx="96">
                  <c:v>#N/A</c:v>
                </c:pt>
                <c:pt idx="97">
                  <c:v>390.4</c:v>
                </c:pt>
                <c:pt idx="98">
                  <c:v>#N/A</c:v>
                </c:pt>
                <c:pt idx="99">
                  <c:v>#N/A</c:v>
                </c:pt>
                <c:pt idx="100">
                  <c:v>#N/A</c:v>
                </c:pt>
                <c:pt idx="101">
                  <c:v>#N/A</c:v>
                </c:pt>
                <c:pt idx="102">
                  <c:v>#N/A</c:v>
                </c:pt>
                <c:pt idx="103">
                  <c:v>#N/A</c:v>
                </c:pt>
                <c:pt idx="104">
                  <c:v>371.4</c:v>
                </c:pt>
                <c:pt idx="105">
                  <c:v>#N/A</c:v>
                </c:pt>
                <c:pt idx="106">
                  <c:v>#N/A</c:v>
                </c:pt>
                <c:pt idx="107">
                  <c:v>#N/A</c:v>
                </c:pt>
                <c:pt idx="108">
                  <c:v>#N/A</c:v>
                </c:pt>
                <c:pt idx="109">
                  <c:v>#N/A</c:v>
                </c:pt>
                <c:pt idx="110">
                  <c:v>#N/A</c:v>
                </c:pt>
                <c:pt idx="111">
                  <c:v>334.4</c:v>
                </c:pt>
                <c:pt idx="112">
                  <c:v>#N/A</c:v>
                </c:pt>
                <c:pt idx="113">
                  <c:v>#N/A</c:v>
                </c:pt>
                <c:pt idx="114">
                  <c:v>#N/A</c:v>
                </c:pt>
                <c:pt idx="115">
                  <c:v>#N/A</c:v>
                </c:pt>
                <c:pt idx="116">
                  <c:v>#N/A</c:v>
                </c:pt>
                <c:pt idx="117">
                  <c:v>#N/A</c:v>
                </c:pt>
                <c:pt idx="118">
                  <c:v>305.39999999999998</c:v>
                </c:pt>
                <c:pt idx="119">
                  <c:v>#N/A</c:v>
                </c:pt>
                <c:pt idx="120">
                  <c:v>#N/A</c:v>
                </c:pt>
                <c:pt idx="121">
                  <c:v>#N/A</c:v>
                </c:pt>
                <c:pt idx="122">
                  <c:v>#N/A</c:v>
                </c:pt>
                <c:pt idx="123">
                  <c:v>#N/A</c:v>
                </c:pt>
                <c:pt idx="124">
                  <c:v>#N/A</c:v>
                </c:pt>
                <c:pt idx="125">
                  <c:v>313.39999999999998</c:v>
                </c:pt>
                <c:pt idx="126">
                  <c:v>#N/A</c:v>
                </c:pt>
                <c:pt idx="127">
                  <c:v>#N/A</c:v>
                </c:pt>
                <c:pt idx="128">
                  <c:v>#N/A</c:v>
                </c:pt>
                <c:pt idx="129">
                  <c:v>#N/A</c:v>
                </c:pt>
                <c:pt idx="130">
                  <c:v>#N/A</c:v>
                </c:pt>
                <c:pt idx="131">
                  <c:v>#N/A</c:v>
                </c:pt>
                <c:pt idx="132">
                  <c:v>335.4</c:v>
                </c:pt>
                <c:pt idx="133">
                  <c:v>#N/A</c:v>
                </c:pt>
                <c:pt idx="134">
                  <c:v>#N/A</c:v>
                </c:pt>
                <c:pt idx="135">
                  <c:v>#N/A</c:v>
                </c:pt>
                <c:pt idx="136">
                  <c:v>#N/A</c:v>
                </c:pt>
                <c:pt idx="137">
                  <c:v>#N/A</c:v>
                </c:pt>
                <c:pt idx="138">
                  <c:v>#N/A</c:v>
                </c:pt>
                <c:pt idx="139">
                  <c:v>385.4</c:v>
                </c:pt>
                <c:pt idx="140">
                  <c:v>#N/A</c:v>
                </c:pt>
                <c:pt idx="141">
                  <c:v>#N/A</c:v>
                </c:pt>
                <c:pt idx="142">
                  <c:v>#N/A</c:v>
                </c:pt>
                <c:pt idx="143">
                  <c:v>#N/A</c:v>
                </c:pt>
                <c:pt idx="144">
                  <c:v>#N/A</c:v>
                </c:pt>
                <c:pt idx="145">
                  <c:v>#N/A</c:v>
                </c:pt>
                <c:pt idx="146">
                  <c:v>435.4</c:v>
                </c:pt>
                <c:pt idx="147">
                  <c:v>#N/A</c:v>
                </c:pt>
                <c:pt idx="148">
                  <c:v>#N/A</c:v>
                </c:pt>
                <c:pt idx="149">
                  <c:v>#N/A</c:v>
                </c:pt>
                <c:pt idx="150">
                  <c:v>#N/A</c:v>
                </c:pt>
                <c:pt idx="151">
                  <c:v>#N/A</c:v>
                </c:pt>
                <c:pt idx="152">
                  <c:v>#N/A</c:v>
                </c:pt>
                <c:pt idx="153">
                  <c:v>464.4</c:v>
                </c:pt>
                <c:pt idx="154">
                  <c:v>#N/A</c:v>
                </c:pt>
                <c:pt idx="155">
                  <c:v>#N/A</c:v>
                </c:pt>
                <c:pt idx="156">
                  <c:v>#N/A</c:v>
                </c:pt>
                <c:pt idx="157">
                  <c:v>#N/A</c:v>
                </c:pt>
                <c:pt idx="158">
                  <c:v>#N/A</c:v>
                </c:pt>
                <c:pt idx="159">
                  <c:v>#N/A</c:v>
                </c:pt>
                <c:pt idx="160">
                  <c:v>533.4</c:v>
                </c:pt>
                <c:pt idx="161">
                  <c:v>#N/A</c:v>
                </c:pt>
                <c:pt idx="162">
                  <c:v>#N/A</c:v>
                </c:pt>
                <c:pt idx="163">
                  <c:v>#N/A</c:v>
                </c:pt>
                <c:pt idx="164">
                  <c:v>#N/A</c:v>
                </c:pt>
                <c:pt idx="165">
                  <c:v>#N/A</c:v>
                </c:pt>
                <c:pt idx="166">
                  <c:v>#N/A</c:v>
                </c:pt>
                <c:pt idx="167">
                  <c:v>541.4</c:v>
                </c:pt>
                <c:pt idx="168">
                  <c:v>#N/A</c:v>
                </c:pt>
                <c:pt idx="169">
                  <c:v>#N/A</c:v>
                </c:pt>
                <c:pt idx="170">
                  <c:v>#N/A</c:v>
                </c:pt>
                <c:pt idx="171">
                  <c:v>#N/A</c:v>
                </c:pt>
                <c:pt idx="172">
                  <c:v>#N/A</c:v>
                </c:pt>
                <c:pt idx="173">
                  <c:v>#N/A</c:v>
                </c:pt>
                <c:pt idx="174">
                  <c:v>571.9</c:v>
                </c:pt>
                <c:pt idx="175">
                  <c:v>#N/A</c:v>
                </c:pt>
                <c:pt idx="176">
                  <c:v>#N/A</c:v>
                </c:pt>
                <c:pt idx="177">
                  <c:v>#N/A</c:v>
                </c:pt>
                <c:pt idx="178">
                  <c:v>#N/A</c:v>
                </c:pt>
                <c:pt idx="179">
                  <c:v>#N/A</c:v>
                </c:pt>
                <c:pt idx="180">
                  <c:v>#N/A</c:v>
                </c:pt>
                <c:pt idx="181">
                  <c:v>591.4</c:v>
                </c:pt>
                <c:pt idx="182">
                  <c:v>#N/A</c:v>
                </c:pt>
                <c:pt idx="183">
                  <c:v>#N/A</c:v>
                </c:pt>
                <c:pt idx="184">
                  <c:v>#N/A</c:v>
                </c:pt>
                <c:pt idx="185">
                  <c:v>#N/A</c:v>
                </c:pt>
                <c:pt idx="186">
                  <c:v>#N/A</c:v>
                </c:pt>
                <c:pt idx="187">
                  <c:v>#N/A</c:v>
                </c:pt>
                <c:pt idx="188">
                  <c:v>588.4</c:v>
                </c:pt>
                <c:pt idx="189">
                  <c:v>#N/A</c:v>
                </c:pt>
                <c:pt idx="190">
                  <c:v>#N/A</c:v>
                </c:pt>
                <c:pt idx="191">
                  <c:v>#N/A</c:v>
                </c:pt>
                <c:pt idx="192">
                  <c:v>#N/A</c:v>
                </c:pt>
                <c:pt idx="193">
                  <c:v>#N/A</c:v>
                </c:pt>
                <c:pt idx="194">
                  <c:v>#N/A</c:v>
                </c:pt>
                <c:pt idx="195">
                  <c:v>617.4</c:v>
                </c:pt>
                <c:pt idx="196">
                  <c:v>#N/A</c:v>
                </c:pt>
                <c:pt idx="197">
                  <c:v>#N/A</c:v>
                </c:pt>
                <c:pt idx="198">
                  <c:v>#N/A</c:v>
                </c:pt>
                <c:pt idx="199">
                  <c:v>#N/A</c:v>
                </c:pt>
                <c:pt idx="200">
                  <c:v>#N/A</c:v>
                </c:pt>
                <c:pt idx="201">
                  <c:v>#N/A</c:v>
                </c:pt>
                <c:pt idx="202">
                  <c:v>697.8</c:v>
                </c:pt>
                <c:pt idx="203">
                  <c:v>#N/A</c:v>
                </c:pt>
                <c:pt idx="204">
                  <c:v>#N/A</c:v>
                </c:pt>
                <c:pt idx="205">
                  <c:v>#N/A</c:v>
                </c:pt>
                <c:pt idx="206">
                  <c:v>#N/A</c:v>
                </c:pt>
                <c:pt idx="207">
                  <c:v>#N/A</c:v>
                </c:pt>
                <c:pt idx="208">
                  <c:v>#N/A</c:v>
                </c:pt>
                <c:pt idx="209">
                  <c:v>713</c:v>
                </c:pt>
                <c:pt idx="210">
                  <c:v>#N/A</c:v>
                </c:pt>
                <c:pt idx="211">
                  <c:v>#N/A</c:v>
                </c:pt>
                <c:pt idx="212">
                  <c:v>#N/A</c:v>
                </c:pt>
                <c:pt idx="213">
                  <c:v>#N/A</c:v>
                </c:pt>
                <c:pt idx="214">
                  <c:v>#N/A</c:v>
                </c:pt>
                <c:pt idx="215">
                  <c:v>#N/A</c:v>
                </c:pt>
                <c:pt idx="216">
                  <c:v>735.4</c:v>
                </c:pt>
                <c:pt idx="217">
                  <c:v>#N/A</c:v>
                </c:pt>
                <c:pt idx="218">
                  <c:v>#N/A</c:v>
                </c:pt>
                <c:pt idx="219">
                  <c:v>#N/A</c:v>
                </c:pt>
                <c:pt idx="220">
                  <c:v>#N/A</c:v>
                </c:pt>
                <c:pt idx="221">
                  <c:v>#N/A</c:v>
                </c:pt>
                <c:pt idx="222">
                  <c:v>#N/A</c:v>
                </c:pt>
                <c:pt idx="223">
                  <c:v>822.6</c:v>
                </c:pt>
                <c:pt idx="224">
                  <c:v>#N/A</c:v>
                </c:pt>
                <c:pt idx="225">
                  <c:v>#N/A</c:v>
                </c:pt>
                <c:pt idx="226">
                  <c:v>#N/A</c:v>
                </c:pt>
                <c:pt idx="227">
                  <c:v>#N/A</c:v>
                </c:pt>
                <c:pt idx="228">
                  <c:v>#N/A</c:v>
                </c:pt>
                <c:pt idx="229">
                  <c:v>#N/A</c:v>
                </c:pt>
                <c:pt idx="230">
                  <c:v>936.6</c:v>
                </c:pt>
                <c:pt idx="231">
                  <c:v>#N/A</c:v>
                </c:pt>
                <c:pt idx="232">
                  <c:v>#N/A</c:v>
                </c:pt>
                <c:pt idx="233">
                  <c:v>#N/A</c:v>
                </c:pt>
                <c:pt idx="234">
                  <c:v>#N/A</c:v>
                </c:pt>
                <c:pt idx="235">
                  <c:v>#N/A</c:v>
                </c:pt>
                <c:pt idx="236">
                  <c:v>#N/A</c:v>
                </c:pt>
                <c:pt idx="237">
                  <c:v>1005.62</c:v>
                </c:pt>
                <c:pt idx="238">
                  <c:v>#N/A</c:v>
                </c:pt>
                <c:pt idx="239">
                  <c:v>#N/A</c:v>
                </c:pt>
                <c:pt idx="240">
                  <c:v>#N/A</c:v>
                </c:pt>
                <c:pt idx="241">
                  <c:v>#N/A</c:v>
                </c:pt>
                <c:pt idx="242">
                  <c:v>#N/A</c:v>
                </c:pt>
                <c:pt idx="243">
                  <c:v>#N/A</c:v>
                </c:pt>
                <c:pt idx="244">
                  <c:v>1053.5999999999999</c:v>
                </c:pt>
                <c:pt idx="245">
                  <c:v>#N/A</c:v>
                </c:pt>
                <c:pt idx="246">
                  <c:v>#N/A</c:v>
                </c:pt>
                <c:pt idx="247">
                  <c:v>#N/A</c:v>
                </c:pt>
                <c:pt idx="248">
                  <c:v>#N/A</c:v>
                </c:pt>
                <c:pt idx="249">
                  <c:v>#N/A</c:v>
                </c:pt>
                <c:pt idx="250">
                  <c:v>#N/A</c:v>
                </c:pt>
                <c:pt idx="251">
                  <c:v>1164.5999999999999</c:v>
                </c:pt>
                <c:pt idx="252">
                  <c:v>#N/A</c:v>
                </c:pt>
                <c:pt idx="253">
                  <c:v>#N/A</c:v>
                </c:pt>
                <c:pt idx="254">
                  <c:v>#N/A</c:v>
                </c:pt>
                <c:pt idx="255">
                  <c:v>#N/A</c:v>
                </c:pt>
                <c:pt idx="256">
                  <c:v>#N/A</c:v>
                </c:pt>
                <c:pt idx="257">
                  <c:v>#N/A</c:v>
                </c:pt>
                <c:pt idx="258">
                  <c:v>1197.9000000000001</c:v>
                </c:pt>
                <c:pt idx="259">
                  <c:v>#N/A</c:v>
                </c:pt>
                <c:pt idx="260">
                  <c:v>#N/A</c:v>
                </c:pt>
                <c:pt idx="261">
                  <c:v>#N/A</c:v>
                </c:pt>
                <c:pt idx="262">
                  <c:v>#N/A</c:v>
                </c:pt>
                <c:pt idx="263">
                  <c:v>#N/A</c:v>
                </c:pt>
                <c:pt idx="264">
                  <c:v>#N/A</c:v>
                </c:pt>
                <c:pt idx="265">
                  <c:v>1181</c:v>
                </c:pt>
                <c:pt idx="266">
                  <c:v>#N/A</c:v>
                </c:pt>
                <c:pt idx="267">
                  <c:v>#N/A</c:v>
                </c:pt>
                <c:pt idx="268">
                  <c:v>#N/A</c:v>
                </c:pt>
                <c:pt idx="269">
                  <c:v>#N/A</c:v>
                </c:pt>
                <c:pt idx="270">
                  <c:v>#N/A</c:v>
                </c:pt>
                <c:pt idx="271">
                  <c:v>#N/A</c:v>
                </c:pt>
                <c:pt idx="272">
                  <c:v>1135</c:v>
                </c:pt>
                <c:pt idx="273">
                  <c:v>#N/A</c:v>
                </c:pt>
                <c:pt idx="274">
                  <c:v>#N/A</c:v>
                </c:pt>
                <c:pt idx="275">
                  <c:v>#N/A</c:v>
                </c:pt>
                <c:pt idx="276">
                  <c:v>#N/A</c:v>
                </c:pt>
                <c:pt idx="277">
                  <c:v>#N/A</c:v>
                </c:pt>
                <c:pt idx="278">
                  <c:v>#N/A</c:v>
                </c:pt>
                <c:pt idx="279">
                  <c:v>1098</c:v>
                </c:pt>
                <c:pt idx="280">
                  <c:v>#N/A</c:v>
                </c:pt>
                <c:pt idx="281">
                  <c:v>#N/A</c:v>
                </c:pt>
                <c:pt idx="282">
                  <c:v>#N/A</c:v>
                </c:pt>
                <c:pt idx="283">
                  <c:v>#N/A</c:v>
                </c:pt>
                <c:pt idx="284">
                  <c:v>#N/A</c:v>
                </c:pt>
                <c:pt idx="285">
                  <c:v>#N/A</c:v>
                </c:pt>
                <c:pt idx="286">
                  <c:v>1036</c:v>
                </c:pt>
                <c:pt idx="287">
                  <c:v>#N/A</c:v>
                </c:pt>
                <c:pt idx="288">
                  <c:v>#N/A</c:v>
                </c:pt>
                <c:pt idx="289">
                  <c:v>#N/A</c:v>
                </c:pt>
                <c:pt idx="290">
                  <c:v>#N/A</c:v>
                </c:pt>
                <c:pt idx="291">
                  <c:v>#N/A</c:v>
                </c:pt>
                <c:pt idx="292">
                  <c:v>#N/A</c:v>
                </c:pt>
                <c:pt idx="293">
                  <c:v>1033</c:v>
                </c:pt>
                <c:pt idx="294">
                  <c:v>#N/A</c:v>
                </c:pt>
                <c:pt idx="295">
                  <c:v>#N/A</c:v>
                </c:pt>
                <c:pt idx="296">
                  <c:v>#N/A</c:v>
                </c:pt>
                <c:pt idx="297">
                  <c:v>#N/A</c:v>
                </c:pt>
                <c:pt idx="298">
                  <c:v>#N/A</c:v>
                </c:pt>
                <c:pt idx="299">
                  <c:v>#N/A</c:v>
                </c:pt>
                <c:pt idx="300">
                  <c:v>1021</c:v>
                </c:pt>
                <c:pt idx="301">
                  <c:v>#N/A</c:v>
                </c:pt>
                <c:pt idx="302">
                  <c:v>#N/A</c:v>
                </c:pt>
                <c:pt idx="303">
                  <c:v>#N/A</c:v>
                </c:pt>
                <c:pt idx="304">
                  <c:v>#N/A</c:v>
                </c:pt>
                <c:pt idx="305">
                  <c:v>#N/A</c:v>
                </c:pt>
                <c:pt idx="306">
                  <c:v>987</c:v>
                </c:pt>
                <c:pt idx="307">
                  <c:v>#N/A</c:v>
                </c:pt>
                <c:pt idx="308">
                  <c:v>#N/A</c:v>
                </c:pt>
                <c:pt idx="309">
                  <c:v>#N/A</c:v>
                </c:pt>
                <c:pt idx="310">
                  <c:v>#N/A</c:v>
                </c:pt>
                <c:pt idx="311">
                  <c:v>#N/A</c:v>
                </c:pt>
                <c:pt idx="312">
                  <c:v>#N/A</c:v>
                </c:pt>
                <c:pt idx="313">
                  <c:v>915</c:v>
                </c:pt>
                <c:pt idx="314">
                  <c:v>#N/A</c:v>
                </c:pt>
                <c:pt idx="315">
                  <c:v>#N/A</c:v>
                </c:pt>
                <c:pt idx="316">
                  <c:v>#N/A</c:v>
                </c:pt>
                <c:pt idx="317">
                  <c:v>#N/A</c:v>
                </c:pt>
                <c:pt idx="318">
                  <c:v>#N/A</c:v>
                </c:pt>
                <c:pt idx="319">
                  <c:v>#N/A</c:v>
                </c:pt>
                <c:pt idx="320">
                  <c:v>804</c:v>
                </c:pt>
                <c:pt idx="321">
                  <c:v>#N/A</c:v>
                </c:pt>
                <c:pt idx="322">
                  <c:v>#N/A</c:v>
                </c:pt>
                <c:pt idx="323">
                  <c:v>#N/A</c:v>
                </c:pt>
                <c:pt idx="324">
                  <c:v>#N/A</c:v>
                </c:pt>
                <c:pt idx="325">
                  <c:v>#N/A</c:v>
                </c:pt>
                <c:pt idx="326">
                  <c:v>#N/A</c:v>
                </c:pt>
                <c:pt idx="327">
                  <c:v>629</c:v>
                </c:pt>
                <c:pt idx="328">
                  <c:v>#N/A</c:v>
                </c:pt>
                <c:pt idx="329">
                  <c:v>#N/A</c:v>
                </c:pt>
                <c:pt idx="330">
                  <c:v>#N/A</c:v>
                </c:pt>
                <c:pt idx="331">
                  <c:v>#N/A</c:v>
                </c:pt>
                <c:pt idx="332">
                  <c:v>#N/A</c:v>
                </c:pt>
                <c:pt idx="333">
                  <c:v>#N/A</c:v>
                </c:pt>
                <c:pt idx="334">
                  <c:v>488.3</c:v>
                </c:pt>
                <c:pt idx="335">
                  <c:v>#N/A</c:v>
                </c:pt>
                <c:pt idx="336">
                  <c:v>#N/A</c:v>
                </c:pt>
                <c:pt idx="337">
                  <c:v>#N/A</c:v>
                </c:pt>
                <c:pt idx="338">
                  <c:v>#N/A</c:v>
                </c:pt>
                <c:pt idx="339">
                  <c:v>#N/A</c:v>
                </c:pt>
                <c:pt idx="340">
                  <c:v>#N/A</c:v>
                </c:pt>
                <c:pt idx="341">
                  <c:v>293.10000000000002</c:v>
                </c:pt>
                <c:pt idx="342">
                  <c:v>#N/A</c:v>
                </c:pt>
                <c:pt idx="343">
                  <c:v>#N/A</c:v>
                </c:pt>
                <c:pt idx="344">
                  <c:v>#N/A</c:v>
                </c:pt>
                <c:pt idx="345">
                  <c:v>#N/A</c:v>
                </c:pt>
                <c:pt idx="346">
                  <c:v>#N/A</c:v>
                </c:pt>
                <c:pt idx="347">
                  <c:v>#N/A</c:v>
                </c:pt>
                <c:pt idx="348">
                  <c:v>264.39999999999998</c:v>
                </c:pt>
                <c:pt idx="349">
                  <c:v>#N/A</c:v>
                </c:pt>
                <c:pt idx="350">
                  <c:v>#N/A</c:v>
                </c:pt>
                <c:pt idx="351">
                  <c:v>#N/A</c:v>
                </c:pt>
                <c:pt idx="352">
                  <c:v>#N/A</c:v>
                </c:pt>
                <c:pt idx="353">
                  <c:v>#N/A</c:v>
                </c:pt>
                <c:pt idx="354">
                  <c:v>#N/A</c:v>
                </c:pt>
                <c:pt idx="355">
                  <c:v>195.5</c:v>
                </c:pt>
                <c:pt idx="356">
                  <c:v>#N/A</c:v>
                </c:pt>
                <c:pt idx="357">
                  <c:v>#N/A</c:v>
                </c:pt>
                <c:pt idx="358">
                  <c:v>#N/A</c:v>
                </c:pt>
                <c:pt idx="359">
                  <c:v>#N/A</c:v>
                </c:pt>
                <c:pt idx="360">
                  <c:v>#N/A</c:v>
                </c:pt>
                <c:pt idx="361">
                  <c:v>#N/A</c:v>
                </c:pt>
                <c:pt idx="362">
                  <c:v>151.19999999999999</c:v>
                </c:pt>
                <c:pt idx="363">
                  <c:v>#N/A</c:v>
                </c:pt>
                <c:pt idx="364">
                  <c:v>#N/A</c:v>
                </c:pt>
              </c:numCache>
            </c:numRef>
          </c:val>
          <c:smooth val="0"/>
          <c:extLst>
            <c:ext xmlns:c16="http://schemas.microsoft.com/office/drawing/2014/chart" uri="{C3380CC4-5D6E-409C-BE32-E72D297353CC}">
              <c16:uniqueId val="{00000000-646A-47F1-A416-2646EB149973}"/>
            </c:ext>
          </c:extLst>
        </c:ser>
        <c:ser>
          <c:idx val="2"/>
          <c:order val="2"/>
          <c:tx>
            <c:strRef>
              <c:f>玻璃月度周度图表!$BW$17</c:f>
              <c:strCache>
                <c:ptCount val="1"/>
                <c:pt idx="0">
                  <c:v>2021</c:v>
                </c:pt>
              </c:strCache>
            </c:strRef>
          </c:tx>
          <c:spPr>
            <a:ln w="28575" cap="rnd">
              <a:solidFill>
                <a:srgbClr val="9BBB59">
                  <a:lumMod val="50000"/>
                </a:srgbClr>
              </a:solidFill>
              <a:round/>
            </a:ln>
            <a:effectLst/>
          </c:spPr>
          <c:marker>
            <c:symbol val="none"/>
          </c:marker>
          <c:cat>
            <c:numRef>
              <c:f>玻璃月度周度图表!$BS$18:$BS$382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玻璃月度周度图表!$BW$18:$BW$382</c:f>
              <c:numCache>
                <c:formatCode>0.00_ </c:formatCode>
                <c:ptCount val="365"/>
                <c:pt idx="0">
                  <c:v>271</c:v>
                </c:pt>
                <c:pt idx="1">
                  <c:v>#N/A</c:v>
                </c:pt>
                <c:pt idx="2">
                  <c:v>#N/A</c:v>
                </c:pt>
                <c:pt idx="3">
                  <c:v>#N/A</c:v>
                </c:pt>
                <c:pt idx="4">
                  <c:v>#N/A</c:v>
                </c:pt>
                <c:pt idx="5">
                  <c:v>#N/A</c:v>
                </c:pt>
                <c:pt idx="6">
                  <c:v>#N/A</c:v>
                </c:pt>
                <c:pt idx="7">
                  <c:v>250.65</c:v>
                </c:pt>
                <c:pt idx="8">
                  <c:v>#N/A</c:v>
                </c:pt>
                <c:pt idx="9">
                  <c:v>#N/A</c:v>
                </c:pt>
                <c:pt idx="10">
                  <c:v>#N/A</c:v>
                </c:pt>
                <c:pt idx="11">
                  <c:v>#N/A</c:v>
                </c:pt>
                <c:pt idx="12">
                  <c:v>#N/A</c:v>
                </c:pt>
                <c:pt idx="13">
                  <c:v>#N/A</c:v>
                </c:pt>
                <c:pt idx="14">
                  <c:v>234.25</c:v>
                </c:pt>
                <c:pt idx="15">
                  <c:v>#N/A</c:v>
                </c:pt>
                <c:pt idx="16">
                  <c:v>#N/A</c:v>
                </c:pt>
                <c:pt idx="17">
                  <c:v>#N/A</c:v>
                </c:pt>
                <c:pt idx="18">
                  <c:v>#N/A</c:v>
                </c:pt>
                <c:pt idx="19">
                  <c:v>#N/A</c:v>
                </c:pt>
                <c:pt idx="20">
                  <c:v>#N/A</c:v>
                </c:pt>
                <c:pt idx="21">
                  <c:v>242.2</c:v>
                </c:pt>
                <c:pt idx="22">
                  <c:v>#N/A</c:v>
                </c:pt>
                <c:pt idx="23">
                  <c:v>#N/A</c:v>
                </c:pt>
                <c:pt idx="24">
                  <c:v>#N/A</c:v>
                </c:pt>
                <c:pt idx="25">
                  <c:v>#N/A</c:v>
                </c:pt>
                <c:pt idx="26">
                  <c:v>#N/A</c:v>
                </c:pt>
                <c:pt idx="27">
                  <c:v>#N/A</c:v>
                </c:pt>
                <c:pt idx="28">
                  <c:v>288.2</c:v>
                </c:pt>
                <c:pt idx="29">
                  <c:v>#N/A</c:v>
                </c:pt>
                <c:pt idx="30">
                  <c:v>#N/A</c:v>
                </c:pt>
                <c:pt idx="31">
                  <c:v>#N/A</c:v>
                </c:pt>
                <c:pt idx="32">
                  <c:v>#N/A</c:v>
                </c:pt>
                <c:pt idx="33">
                  <c:v>#N/A</c:v>
                </c:pt>
                <c:pt idx="34">
                  <c:v>#N/A</c:v>
                </c:pt>
                <c:pt idx="35">
                  <c:v>338.4</c:v>
                </c:pt>
                <c:pt idx="36">
                  <c:v>#N/A</c:v>
                </c:pt>
                <c:pt idx="37">
                  <c:v>#N/A</c:v>
                </c:pt>
                <c:pt idx="38">
                  <c:v>#N/A</c:v>
                </c:pt>
                <c:pt idx="39">
                  <c:v>#N/A</c:v>
                </c:pt>
                <c:pt idx="40">
                  <c:v>#N/A</c:v>
                </c:pt>
                <c:pt idx="41">
                  <c:v>#N/A</c:v>
                </c:pt>
                <c:pt idx="42">
                  <c:v>342.85</c:v>
                </c:pt>
                <c:pt idx="43">
                  <c:v>#N/A</c:v>
                </c:pt>
                <c:pt idx="44">
                  <c:v>#N/A</c:v>
                </c:pt>
                <c:pt idx="45">
                  <c:v>#N/A</c:v>
                </c:pt>
                <c:pt idx="46">
                  <c:v>#N/A</c:v>
                </c:pt>
                <c:pt idx="47">
                  <c:v>#N/A</c:v>
                </c:pt>
                <c:pt idx="48">
                  <c:v>#N/A</c:v>
                </c:pt>
                <c:pt idx="49">
                  <c:v>324.2</c:v>
                </c:pt>
                <c:pt idx="50">
                  <c:v>#N/A</c:v>
                </c:pt>
                <c:pt idx="51">
                  <c:v>#N/A</c:v>
                </c:pt>
                <c:pt idx="52">
                  <c:v>#N/A</c:v>
                </c:pt>
                <c:pt idx="53">
                  <c:v>#N/A</c:v>
                </c:pt>
                <c:pt idx="54">
                  <c:v>#N/A</c:v>
                </c:pt>
                <c:pt idx="55">
                  <c:v>#N/A</c:v>
                </c:pt>
                <c:pt idx="56">
                  <c:v>303.8</c:v>
                </c:pt>
                <c:pt idx="57">
                  <c:v>#N/A</c:v>
                </c:pt>
                <c:pt idx="58">
                  <c:v>#N/A</c:v>
                </c:pt>
                <c:pt idx="59">
                  <c:v>#N/A</c:v>
                </c:pt>
                <c:pt idx="60">
                  <c:v>#N/A</c:v>
                </c:pt>
                <c:pt idx="61">
                  <c:v>#N/A</c:v>
                </c:pt>
                <c:pt idx="62">
                  <c:v>#N/A</c:v>
                </c:pt>
                <c:pt idx="63">
                  <c:v>303.32</c:v>
                </c:pt>
                <c:pt idx="64">
                  <c:v>#N/A</c:v>
                </c:pt>
                <c:pt idx="65">
                  <c:v>#N/A</c:v>
                </c:pt>
                <c:pt idx="66">
                  <c:v>#N/A</c:v>
                </c:pt>
                <c:pt idx="67">
                  <c:v>#N/A</c:v>
                </c:pt>
                <c:pt idx="68">
                  <c:v>#N/A</c:v>
                </c:pt>
                <c:pt idx="69">
                  <c:v>#N/A</c:v>
                </c:pt>
                <c:pt idx="70">
                  <c:v>289.3</c:v>
                </c:pt>
                <c:pt idx="71">
                  <c:v>#N/A</c:v>
                </c:pt>
                <c:pt idx="72">
                  <c:v>#N/A</c:v>
                </c:pt>
                <c:pt idx="73">
                  <c:v>#N/A</c:v>
                </c:pt>
                <c:pt idx="74">
                  <c:v>#N/A</c:v>
                </c:pt>
                <c:pt idx="75">
                  <c:v>#N/A</c:v>
                </c:pt>
                <c:pt idx="76">
                  <c:v>#N/A</c:v>
                </c:pt>
                <c:pt idx="77">
                  <c:v>268.60000000000002</c:v>
                </c:pt>
                <c:pt idx="78">
                  <c:v>#N/A</c:v>
                </c:pt>
                <c:pt idx="79">
                  <c:v>#N/A</c:v>
                </c:pt>
                <c:pt idx="80">
                  <c:v>#N/A</c:v>
                </c:pt>
                <c:pt idx="81">
                  <c:v>#N/A</c:v>
                </c:pt>
                <c:pt idx="82">
                  <c:v>#N/A</c:v>
                </c:pt>
                <c:pt idx="83">
                  <c:v>#N/A</c:v>
                </c:pt>
                <c:pt idx="84">
                  <c:v>256.39999999999998</c:v>
                </c:pt>
                <c:pt idx="85">
                  <c:v>#N/A</c:v>
                </c:pt>
                <c:pt idx="86">
                  <c:v>#N/A</c:v>
                </c:pt>
                <c:pt idx="87">
                  <c:v>#N/A</c:v>
                </c:pt>
                <c:pt idx="88">
                  <c:v>#N/A</c:v>
                </c:pt>
                <c:pt idx="89">
                  <c:v>#N/A</c:v>
                </c:pt>
                <c:pt idx="90">
                  <c:v>#N/A</c:v>
                </c:pt>
                <c:pt idx="91">
                  <c:v>214.5</c:v>
                </c:pt>
                <c:pt idx="92">
                  <c:v>#N/A</c:v>
                </c:pt>
                <c:pt idx="93">
                  <c:v>#N/A</c:v>
                </c:pt>
                <c:pt idx="94">
                  <c:v>#N/A</c:v>
                </c:pt>
                <c:pt idx="95">
                  <c:v>#N/A</c:v>
                </c:pt>
                <c:pt idx="96">
                  <c:v>#N/A</c:v>
                </c:pt>
                <c:pt idx="97">
                  <c:v>#N/A</c:v>
                </c:pt>
                <c:pt idx="98">
                  <c:v>201</c:v>
                </c:pt>
                <c:pt idx="99">
                  <c:v>#N/A</c:v>
                </c:pt>
                <c:pt idx="100">
                  <c:v>#N/A</c:v>
                </c:pt>
                <c:pt idx="101">
                  <c:v>#N/A</c:v>
                </c:pt>
                <c:pt idx="102">
                  <c:v>#N/A</c:v>
                </c:pt>
                <c:pt idx="103">
                  <c:v>#N/A</c:v>
                </c:pt>
                <c:pt idx="104">
                  <c:v>#N/A</c:v>
                </c:pt>
                <c:pt idx="105">
                  <c:v>188.9</c:v>
                </c:pt>
                <c:pt idx="106">
                  <c:v>#N/A</c:v>
                </c:pt>
                <c:pt idx="107">
                  <c:v>#N/A</c:v>
                </c:pt>
                <c:pt idx="108">
                  <c:v>#N/A</c:v>
                </c:pt>
                <c:pt idx="109">
                  <c:v>#N/A</c:v>
                </c:pt>
                <c:pt idx="110">
                  <c:v>#N/A</c:v>
                </c:pt>
                <c:pt idx="111">
                  <c:v>#N/A</c:v>
                </c:pt>
                <c:pt idx="112">
                  <c:v>199.6</c:v>
                </c:pt>
                <c:pt idx="113">
                  <c:v>#N/A</c:v>
                </c:pt>
                <c:pt idx="114">
                  <c:v>#N/A</c:v>
                </c:pt>
                <c:pt idx="115">
                  <c:v>#N/A</c:v>
                </c:pt>
                <c:pt idx="116">
                  <c:v>#N/A</c:v>
                </c:pt>
                <c:pt idx="117">
                  <c:v>#N/A</c:v>
                </c:pt>
                <c:pt idx="118">
                  <c:v>#N/A</c:v>
                </c:pt>
                <c:pt idx="119">
                  <c:v>256.3</c:v>
                </c:pt>
                <c:pt idx="120">
                  <c:v>#N/A</c:v>
                </c:pt>
                <c:pt idx="121">
                  <c:v>#N/A</c:v>
                </c:pt>
                <c:pt idx="122">
                  <c:v>#N/A</c:v>
                </c:pt>
                <c:pt idx="123">
                  <c:v>#N/A</c:v>
                </c:pt>
                <c:pt idx="124">
                  <c:v>#N/A</c:v>
                </c:pt>
                <c:pt idx="125">
                  <c:v>#N/A</c:v>
                </c:pt>
                <c:pt idx="126">
                  <c:v>258.5</c:v>
                </c:pt>
                <c:pt idx="127">
                  <c:v>#N/A</c:v>
                </c:pt>
                <c:pt idx="128">
                  <c:v>#N/A</c:v>
                </c:pt>
                <c:pt idx="129">
                  <c:v>#N/A</c:v>
                </c:pt>
                <c:pt idx="130">
                  <c:v>#N/A</c:v>
                </c:pt>
                <c:pt idx="131">
                  <c:v>#N/A</c:v>
                </c:pt>
                <c:pt idx="132">
                  <c:v>#N/A</c:v>
                </c:pt>
                <c:pt idx="133">
                  <c:v>269.5</c:v>
                </c:pt>
                <c:pt idx="134">
                  <c:v>#N/A</c:v>
                </c:pt>
                <c:pt idx="135">
                  <c:v>#N/A</c:v>
                </c:pt>
                <c:pt idx="136">
                  <c:v>#N/A</c:v>
                </c:pt>
                <c:pt idx="137">
                  <c:v>#N/A</c:v>
                </c:pt>
                <c:pt idx="138">
                  <c:v>#N/A</c:v>
                </c:pt>
                <c:pt idx="139">
                  <c:v>#N/A</c:v>
                </c:pt>
                <c:pt idx="140">
                  <c:v>271.10000000000002</c:v>
                </c:pt>
                <c:pt idx="141">
                  <c:v>#N/A</c:v>
                </c:pt>
                <c:pt idx="142">
                  <c:v>#N/A</c:v>
                </c:pt>
                <c:pt idx="143">
                  <c:v>#N/A</c:v>
                </c:pt>
                <c:pt idx="144">
                  <c:v>#N/A</c:v>
                </c:pt>
                <c:pt idx="145">
                  <c:v>#N/A</c:v>
                </c:pt>
                <c:pt idx="146">
                  <c:v>#N/A</c:v>
                </c:pt>
                <c:pt idx="147">
                  <c:v>257.60000000000002</c:v>
                </c:pt>
                <c:pt idx="148">
                  <c:v>#N/A</c:v>
                </c:pt>
                <c:pt idx="149">
                  <c:v>#N/A</c:v>
                </c:pt>
                <c:pt idx="150">
                  <c:v>#N/A</c:v>
                </c:pt>
                <c:pt idx="151">
                  <c:v>#N/A</c:v>
                </c:pt>
                <c:pt idx="152">
                  <c:v>#N/A</c:v>
                </c:pt>
                <c:pt idx="153">
                  <c:v>#N/A</c:v>
                </c:pt>
                <c:pt idx="154">
                  <c:v>255.1</c:v>
                </c:pt>
                <c:pt idx="155">
                  <c:v>#N/A</c:v>
                </c:pt>
                <c:pt idx="156">
                  <c:v>#N/A</c:v>
                </c:pt>
                <c:pt idx="157">
                  <c:v>#N/A</c:v>
                </c:pt>
                <c:pt idx="158">
                  <c:v>#N/A</c:v>
                </c:pt>
                <c:pt idx="159">
                  <c:v>#N/A</c:v>
                </c:pt>
                <c:pt idx="160">
                  <c:v>#N/A</c:v>
                </c:pt>
                <c:pt idx="161">
                  <c:v>271.5</c:v>
                </c:pt>
                <c:pt idx="162">
                  <c:v>#N/A</c:v>
                </c:pt>
                <c:pt idx="163">
                  <c:v>#N/A</c:v>
                </c:pt>
                <c:pt idx="164">
                  <c:v>#N/A</c:v>
                </c:pt>
                <c:pt idx="165">
                  <c:v>#N/A</c:v>
                </c:pt>
                <c:pt idx="166">
                  <c:v>#N/A</c:v>
                </c:pt>
                <c:pt idx="167">
                  <c:v>#N/A</c:v>
                </c:pt>
                <c:pt idx="168">
                  <c:v>320.2</c:v>
                </c:pt>
                <c:pt idx="169">
                  <c:v>#N/A</c:v>
                </c:pt>
                <c:pt idx="170">
                  <c:v>#N/A</c:v>
                </c:pt>
                <c:pt idx="171">
                  <c:v>#N/A</c:v>
                </c:pt>
                <c:pt idx="172">
                  <c:v>#N/A</c:v>
                </c:pt>
                <c:pt idx="173">
                  <c:v>#N/A</c:v>
                </c:pt>
                <c:pt idx="174">
                  <c:v>#N/A</c:v>
                </c:pt>
                <c:pt idx="175">
                  <c:v>335.8</c:v>
                </c:pt>
                <c:pt idx="176">
                  <c:v>#N/A</c:v>
                </c:pt>
                <c:pt idx="177">
                  <c:v>#N/A</c:v>
                </c:pt>
                <c:pt idx="178">
                  <c:v>#N/A</c:v>
                </c:pt>
                <c:pt idx="179">
                  <c:v>#N/A</c:v>
                </c:pt>
                <c:pt idx="180">
                  <c:v>#N/A</c:v>
                </c:pt>
                <c:pt idx="181">
                  <c:v>#N/A</c:v>
                </c:pt>
                <c:pt idx="182">
                  <c:v>330.4</c:v>
                </c:pt>
                <c:pt idx="183">
                  <c:v>#N/A</c:v>
                </c:pt>
                <c:pt idx="184">
                  <c:v>#N/A</c:v>
                </c:pt>
                <c:pt idx="185">
                  <c:v>#N/A</c:v>
                </c:pt>
                <c:pt idx="186">
                  <c:v>#N/A</c:v>
                </c:pt>
                <c:pt idx="187">
                  <c:v>#N/A</c:v>
                </c:pt>
                <c:pt idx="188">
                  <c:v>#N/A</c:v>
                </c:pt>
                <c:pt idx="189">
                  <c:v>332.2</c:v>
                </c:pt>
                <c:pt idx="190">
                  <c:v>#N/A</c:v>
                </c:pt>
                <c:pt idx="191">
                  <c:v>#N/A</c:v>
                </c:pt>
                <c:pt idx="192">
                  <c:v>#N/A</c:v>
                </c:pt>
                <c:pt idx="193">
                  <c:v>#N/A</c:v>
                </c:pt>
                <c:pt idx="194">
                  <c:v>#N/A</c:v>
                </c:pt>
                <c:pt idx="195">
                  <c:v>#N/A</c:v>
                </c:pt>
                <c:pt idx="196">
                  <c:v>314.39999999999998</c:v>
                </c:pt>
                <c:pt idx="197">
                  <c:v>#N/A</c:v>
                </c:pt>
                <c:pt idx="198">
                  <c:v>#N/A</c:v>
                </c:pt>
                <c:pt idx="199">
                  <c:v>#N/A</c:v>
                </c:pt>
                <c:pt idx="200">
                  <c:v>#N/A</c:v>
                </c:pt>
                <c:pt idx="201">
                  <c:v>#N/A</c:v>
                </c:pt>
                <c:pt idx="202">
                  <c:v>#N/A</c:v>
                </c:pt>
                <c:pt idx="203">
                  <c:v>280.39999999999998</c:v>
                </c:pt>
                <c:pt idx="204">
                  <c:v>#N/A</c:v>
                </c:pt>
                <c:pt idx="205">
                  <c:v>#N/A</c:v>
                </c:pt>
                <c:pt idx="206">
                  <c:v>#N/A</c:v>
                </c:pt>
                <c:pt idx="207">
                  <c:v>#N/A</c:v>
                </c:pt>
                <c:pt idx="208">
                  <c:v>#N/A</c:v>
                </c:pt>
                <c:pt idx="209">
                  <c:v>#N/A</c:v>
                </c:pt>
                <c:pt idx="210">
                  <c:v>268.39999999999998</c:v>
                </c:pt>
                <c:pt idx="211">
                  <c:v>#N/A</c:v>
                </c:pt>
                <c:pt idx="212">
                  <c:v>#N/A</c:v>
                </c:pt>
                <c:pt idx="213">
                  <c:v>#N/A</c:v>
                </c:pt>
                <c:pt idx="214">
                  <c:v>#N/A</c:v>
                </c:pt>
                <c:pt idx="215">
                  <c:v>#N/A</c:v>
                </c:pt>
                <c:pt idx="216">
                  <c:v>#N/A</c:v>
                </c:pt>
                <c:pt idx="217">
                  <c:v>246.4</c:v>
                </c:pt>
                <c:pt idx="218">
                  <c:v>#N/A</c:v>
                </c:pt>
                <c:pt idx="219">
                  <c:v>#N/A</c:v>
                </c:pt>
                <c:pt idx="220">
                  <c:v>#N/A</c:v>
                </c:pt>
                <c:pt idx="221">
                  <c:v>#N/A</c:v>
                </c:pt>
                <c:pt idx="222">
                  <c:v>#N/A</c:v>
                </c:pt>
                <c:pt idx="223">
                  <c:v>#N/A</c:v>
                </c:pt>
                <c:pt idx="224">
                  <c:v>209</c:v>
                </c:pt>
                <c:pt idx="225">
                  <c:v>#N/A</c:v>
                </c:pt>
                <c:pt idx="226">
                  <c:v>#N/A</c:v>
                </c:pt>
                <c:pt idx="227">
                  <c:v>#N/A</c:v>
                </c:pt>
                <c:pt idx="228">
                  <c:v>#N/A</c:v>
                </c:pt>
                <c:pt idx="229">
                  <c:v>#N/A</c:v>
                </c:pt>
                <c:pt idx="230">
                  <c:v>#N/A</c:v>
                </c:pt>
                <c:pt idx="231">
                  <c:v>305</c:v>
                </c:pt>
                <c:pt idx="232">
                  <c:v>#N/A</c:v>
                </c:pt>
                <c:pt idx="233">
                  <c:v>#N/A</c:v>
                </c:pt>
                <c:pt idx="234">
                  <c:v>#N/A</c:v>
                </c:pt>
                <c:pt idx="235">
                  <c:v>#N/A</c:v>
                </c:pt>
                <c:pt idx="236">
                  <c:v>#N/A</c:v>
                </c:pt>
                <c:pt idx="237">
                  <c:v>#N/A</c:v>
                </c:pt>
                <c:pt idx="238">
                  <c:v>391.2</c:v>
                </c:pt>
                <c:pt idx="239">
                  <c:v>#N/A</c:v>
                </c:pt>
                <c:pt idx="240">
                  <c:v>#N/A</c:v>
                </c:pt>
                <c:pt idx="241">
                  <c:v>#N/A</c:v>
                </c:pt>
                <c:pt idx="242">
                  <c:v>#N/A</c:v>
                </c:pt>
                <c:pt idx="243">
                  <c:v>#N/A</c:v>
                </c:pt>
                <c:pt idx="244">
                  <c:v>#N/A</c:v>
                </c:pt>
                <c:pt idx="245">
                  <c:v>374.4</c:v>
                </c:pt>
                <c:pt idx="246">
                  <c:v>#N/A</c:v>
                </c:pt>
                <c:pt idx="247">
                  <c:v>#N/A</c:v>
                </c:pt>
                <c:pt idx="248">
                  <c:v>#N/A</c:v>
                </c:pt>
                <c:pt idx="249">
                  <c:v>#N/A</c:v>
                </c:pt>
                <c:pt idx="250">
                  <c:v>#N/A</c:v>
                </c:pt>
                <c:pt idx="251">
                  <c:v>#N/A</c:v>
                </c:pt>
                <c:pt idx="252">
                  <c:v>436</c:v>
                </c:pt>
                <c:pt idx="253">
                  <c:v>#N/A</c:v>
                </c:pt>
                <c:pt idx="254">
                  <c:v>#N/A</c:v>
                </c:pt>
                <c:pt idx="255">
                  <c:v>#N/A</c:v>
                </c:pt>
                <c:pt idx="256">
                  <c:v>#N/A</c:v>
                </c:pt>
                <c:pt idx="257">
                  <c:v>#N/A</c:v>
                </c:pt>
                <c:pt idx="258">
                  <c:v>#N/A</c:v>
                </c:pt>
                <c:pt idx="259">
                  <c:v>458.6</c:v>
                </c:pt>
                <c:pt idx="260">
                  <c:v>#N/A</c:v>
                </c:pt>
                <c:pt idx="261">
                  <c:v>#N/A</c:v>
                </c:pt>
                <c:pt idx="262">
                  <c:v>#N/A</c:v>
                </c:pt>
                <c:pt idx="263">
                  <c:v>#N/A</c:v>
                </c:pt>
                <c:pt idx="264">
                  <c:v>#N/A</c:v>
                </c:pt>
                <c:pt idx="265">
                  <c:v>#N/A</c:v>
                </c:pt>
                <c:pt idx="266">
                  <c:v>495.2</c:v>
                </c:pt>
                <c:pt idx="267">
                  <c:v>#N/A</c:v>
                </c:pt>
                <c:pt idx="268">
                  <c:v>#N/A</c:v>
                </c:pt>
                <c:pt idx="269">
                  <c:v>#N/A</c:v>
                </c:pt>
                <c:pt idx="270">
                  <c:v>#N/A</c:v>
                </c:pt>
                <c:pt idx="271">
                  <c:v>#N/A</c:v>
                </c:pt>
                <c:pt idx="272">
                  <c:v>#N/A</c:v>
                </c:pt>
                <c:pt idx="273">
                  <c:v>484.6</c:v>
                </c:pt>
                <c:pt idx="274">
                  <c:v>#N/A</c:v>
                </c:pt>
                <c:pt idx="275">
                  <c:v>#N/A</c:v>
                </c:pt>
                <c:pt idx="276">
                  <c:v>#N/A</c:v>
                </c:pt>
                <c:pt idx="277">
                  <c:v>#N/A</c:v>
                </c:pt>
                <c:pt idx="278">
                  <c:v>#N/A</c:v>
                </c:pt>
                <c:pt idx="279">
                  <c:v>#N/A</c:v>
                </c:pt>
                <c:pt idx="280">
                  <c:v>457.8</c:v>
                </c:pt>
                <c:pt idx="281">
                  <c:v>#N/A</c:v>
                </c:pt>
                <c:pt idx="282">
                  <c:v>#N/A</c:v>
                </c:pt>
                <c:pt idx="283">
                  <c:v>#N/A</c:v>
                </c:pt>
                <c:pt idx="284">
                  <c:v>#N/A</c:v>
                </c:pt>
                <c:pt idx="285">
                  <c:v>#N/A</c:v>
                </c:pt>
                <c:pt idx="286">
                  <c:v>#N/A</c:v>
                </c:pt>
                <c:pt idx="287">
                  <c:v>455.2</c:v>
                </c:pt>
                <c:pt idx="288">
                  <c:v>#N/A</c:v>
                </c:pt>
                <c:pt idx="289">
                  <c:v>#N/A</c:v>
                </c:pt>
                <c:pt idx="290">
                  <c:v>#N/A</c:v>
                </c:pt>
                <c:pt idx="291">
                  <c:v>#N/A</c:v>
                </c:pt>
                <c:pt idx="292">
                  <c:v>#N/A</c:v>
                </c:pt>
                <c:pt idx="293">
                  <c:v>#N/A</c:v>
                </c:pt>
                <c:pt idx="294">
                  <c:v>457.2</c:v>
                </c:pt>
                <c:pt idx="295">
                  <c:v>#N/A</c:v>
                </c:pt>
                <c:pt idx="296">
                  <c:v>#N/A</c:v>
                </c:pt>
                <c:pt idx="297">
                  <c:v>#N/A</c:v>
                </c:pt>
                <c:pt idx="298">
                  <c:v>#N/A</c:v>
                </c:pt>
                <c:pt idx="299">
                  <c:v>#N/A</c:v>
                </c:pt>
                <c:pt idx="300">
                  <c:v>#N/A</c:v>
                </c:pt>
                <c:pt idx="301">
                  <c:v>522.79999999999995</c:v>
                </c:pt>
                <c:pt idx="302">
                  <c:v>#N/A</c:v>
                </c:pt>
                <c:pt idx="303">
                  <c:v>#N/A</c:v>
                </c:pt>
                <c:pt idx="304">
                  <c:v>#N/A</c:v>
                </c:pt>
                <c:pt idx="305">
                  <c:v>#N/A</c:v>
                </c:pt>
                <c:pt idx="306">
                  <c:v>#N/A</c:v>
                </c:pt>
                <c:pt idx="307">
                  <c:v>#N/A</c:v>
                </c:pt>
                <c:pt idx="308">
                  <c:v>617.6</c:v>
                </c:pt>
                <c:pt idx="309">
                  <c:v>#N/A</c:v>
                </c:pt>
                <c:pt idx="310">
                  <c:v>#N/A</c:v>
                </c:pt>
                <c:pt idx="311">
                  <c:v>#N/A</c:v>
                </c:pt>
                <c:pt idx="312">
                  <c:v>#N/A</c:v>
                </c:pt>
                <c:pt idx="313">
                  <c:v>#N/A</c:v>
                </c:pt>
                <c:pt idx="314">
                  <c:v>#N/A</c:v>
                </c:pt>
                <c:pt idx="315">
                  <c:v>650.6</c:v>
                </c:pt>
                <c:pt idx="316">
                  <c:v>#N/A</c:v>
                </c:pt>
                <c:pt idx="317">
                  <c:v>#N/A</c:v>
                </c:pt>
                <c:pt idx="318">
                  <c:v>#N/A</c:v>
                </c:pt>
                <c:pt idx="319">
                  <c:v>#N/A</c:v>
                </c:pt>
                <c:pt idx="320">
                  <c:v>#N/A</c:v>
                </c:pt>
                <c:pt idx="321">
                  <c:v>#N/A</c:v>
                </c:pt>
                <c:pt idx="322">
                  <c:v>471.2</c:v>
                </c:pt>
                <c:pt idx="323">
                  <c:v>#N/A</c:v>
                </c:pt>
                <c:pt idx="324">
                  <c:v>#N/A</c:v>
                </c:pt>
                <c:pt idx="325">
                  <c:v>#N/A</c:v>
                </c:pt>
                <c:pt idx="326">
                  <c:v>#N/A</c:v>
                </c:pt>
                <c:pt idx="327">
                  <c:v>#N/A</c:v>
                </c:pt>
                <c:pt idx="328">
                  <c:v>#N/A</c:v>
                </c:pt>
                <c:pt idx="329">
                  <c:v>407</c:v>
                </c:pt>
                <c:pt idx="330">
                  <c:v>#N/A</c:v>
                </c:pt>
                <c:pt idx="331">
                  <c:v>#N/A</c:v>
                </c:pt>
                <c:pt idx="332">
                  <c:v>#N/A</c:v>
                </c:pt>
                <c:pt idx="333">
                  <c:v>#N/A</c:v>
                </c:pt>
                <c:pt idx="334">
                  <c:v>#N/A</c:v>
                </c:pt>
                <c:pt idx="335">
                  <c:v>#N/A</c:v>
                </c:pt>
                <c:pt idx="336">
                  <c:v>353</c:v>
                </c:pt>
                <c:pt idx="337">
                  <c:v>#N/A</c:v>
                </c:pt>
                <c:pt idx="338">
                  <c:v>#N/A</c:v>
                </c:pt>
                <c:pt idx="339">
                  <c:v>#N/A</c:v>
                </c:pt>
                <c:pt idx="340">
                  <c:v>#N/A</c:v>
                </c:pt>
                <c:pt idx="341">
                  <c:v>#N/A</c:v>
                </c:pt>
                <c:pt idx="342">
                  <c:v>#N/A</c:v>
                </c:pt>
                <c:pt idx="343">
                  <c:v>300</c:v>
                </c:pt>
                <c:pt idx="344">
                  <c:v>#N/A</c:v>
                </c:pt>
                <c:pt idx="345">
                  <c:v>#N/A</c:v>
                </c:pt>
                <c:pt idx="346">
                  <c:v>#N/A</c:v>
                </c:pt>
                <c:pt idx="347">
                  <c:v>#N/A</c:v>
                </c:pt>
                <c:pt idx="348">
                  <c:v>#N/A</c:v>
                </c:pt>
                <c:pt idx="349">
                  <c:v>#N/A</c:v>
                </c:pt>
                <c:pt idx="350">
                  <c:v>275.60000000000002</c:v>
                </c:pt>
                <c:pt idx="351">
                  <c:v>#N/A</c:v>
                </c:pt>
                <c:pt idx="352">
                  <c:v>#N/A</c:v>
                </c:pt>
                <c:pt idx="353">
                  <c:v>#N/A</c:v>
                </c:pt>
                <c:pt idx="354">
                  <c:v>#N/A</c:v>
                </c:pt>
                <c:pt idx="355">
                  <c:v>#N/A</c:v>
                </c:pt>
                <c:pt idx="356">
                  <c:v>#N/A</c:v>
                </c:pt>
                <c:pt idx="357">
                  <c:v>264</c:v>
                </c:pt>
                <c:pt idx="358">
                  <c:v>#N/A</c:v>
                </c:pt>
                <c:pt idx="359">
                  <c:v>#N/A</c:v>
                </c:pt>
                <c:pt idx="360">
                  <c:v>#N/A</c:v>
                </c:pt>
                <c:pt idx="361">
                  <c:v>#N/A</c:v>
                </c:pt>
                <c:pt idx="362">
                  <c:v>#N/A</c:v>
                </c:pt>
                <c:pt idx="363">
                  <c:v>#N/A</c:v>
                </c:pt>
                <c:pt idx="364">
                  <c:v>245.8</c:v>
                </c:pt>
              </c:numCache>
            </c:numRef>
          </c:val>
          <c:smooth val="0"/>
          <c:extLst>
            <c:ext xmlns:c16="http://schemas.microsoft.com/office/drawing/2014/chart" uri="{C3380CC4-5D6E-409C-BE32-E72D297353CC}">
              <c16:uniqueId val="{00000001-646A-47F1-A416-2646EB149973}"/>
            </c:ext>
          </c:extLst>
        </c:ser>
        <c:ser>
          <c:idx val="3"/>
          <c:order val="3"/>
          <c:tx>
            <c:strRef>
              <c:f>玻璃月度周度图表!$BV$17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玻璃月度周度图表!$BS$18:$BS$382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玻璃月度周度图表!$BV$18:$BV$382</c:f>
              <c:numCache>
                <c:formatCode>0.00_ </c:formatCode>
                <c:ptCount val="365"/>
                <c:pt idx="0">
                  <c:v>#N/A</c:v>
                </c:pt>
                <c:pt idx="1">
                  <c:v>903.9</c:v>
                </c:pt>
                <c:pt idx="2">
                  <c:v>#N/A</c:v>
                </c:pt>
                <c:pt idx="3">
                  <c:v>#N/A</c:v>
                </c:pt>
                <c:pt idx="4">
                  <c:v>#N/A</c:v>
                </c:pt>
                <c:pt idx="5">
                  <c:v>#N/A</c:v>
                </c:pt>
                <c:pt idx="6">
                  <c:v>#N/A</c:v>
                </c:pt>
                <c:pt idx="7">
                  <c:v>#N/A</c:v>
                </c:pt>
                <c:pt idx="8">
                  <c:v>881.52</c:v>
                </c:pt>
                <c:pt idx="9">
                  <c:v>#N/A</c:v>
                </c:pt>
                <c:pt idx="10">
                  <c:v>#N/A</c:v>
                </c:pt>
                <c:pt idx="11">
                  <c:v>#N/A</c:v>
                </c:pt>
                <c:pt idx="12">
                  <c:v>#N/A</c:v>
                </c:pt>
                <c:pt idx="13">
                  <c:v>#N/A</c:v>
                </c:pt>
                <c:pt idx="14">
                  <c:v>#N/A</c:v>
                </c:pt>
                <c:pt idx="15">
                  <c:v>891.14</c:v>
                </c:pt>
                <c:pt idx="16">
                  <c:v>#N/A</c:v>
                </c:pt>
                <c:pt idx="17">
                  <c:v>#N/A</c:v>
                </c:pt>
                <c:pt idx="18">
                  <c:v>#N/A</c:v>
                </c:pt>
                <c:pt idx="19">
                  <c:v>#N/A</c:v>
                </c:pt>
                <c:pt idx="20">
                  <c:v>#N/A</c:v>
                </c:pt>
                <c:pt idx="21">
                  <c:v>#N/A</c:v>
                </c:pt>
                <c:pt idx="22">
                  <c:v>943.98</c:v>
                </c:pt>
                <c:pt idx="23">
                  <c:v>#N/A</c:v>
                </c:pt>
                <c:pt idx="24">
                  <c:v>#N/A</c:v>
                </c:pt>
                <c:pt idx="25">
                  <c:v>#N/A</c:v>
                </c:pt>
                <c:pt idx="26">
                  <c:v>#N/A</c:v>
                </c:pt>
                <c:pt idx="27">
                  <c:v>#N/A</c:v>
                </c:pt>
                <c:pt idx="28">
                  <c:v>#N/A</c:v>
                </c:pt>
                <c:pt idx="29">
                  <c:v>964</c:v>
                </c:pt>
                <c:pt idx="30">
                  <c:v>#N/A</c:v>
                </c:pt>
                <c:pt idx="31">
                  <c:v>#N/A</c:v>
                </c:pt>
                <c:pt idx="32">
                  <c:v>#N/A</c:v>
                </c:pt>
                <c:pt idx="33">
                  <c:v>#N/A</c:v>
                </c:pt>
                <c:pt idx="34">
                  <c:v>#N/A</c:v>
                </c:pt>
                <c:pt idx="35">
                  <c:v>#N/A</c:v>
                </c:pt>
                <c:pt idx="36">
                  <c:v>968.7</c:v>
                </c:pt>
                <c:pt idx="37">
                  <c:v>#N/A</c:v>
                </c:pt>
                <c:pt idx="38">
                  <c:v>#N/A</c:v>
                </c:pt>
                <c:pt idx="39">
                  <c:v>#N/A</c:v>
                </c:pt>
                <c:pt idx="40">
                  <c:v>#N/A</c:v>
                </c:pt>
                <c:pt idx="41">
                  <c:v>#N/A</c:v>
                </c:pt>
                <c:pt idx="42">
                  <c:v>#N/A</c:v>
                </c:pt>
                <c:pt idx="43">
                  <c:v>993.49</c:v>
                </c:pt>
                <c:pt idx="44">
                  <c:v>#N/A</c:v>
                </c:pt>
                <c:pt idx="45">
                  <c:v>#N/A</c:v>
                </c:pt>
                <c:pt idx="46">
                  <c:v>#N/A</c:v>
                </c:pt>
                <c:pt idx="47">
                  <c:v>#N/A</c:v>
                </c:pt>
                <c:pt idx="48">
                  <c:v>#N/A</c:v>
                </c:pt>
                <c:pt idx="49">
                  <c:v>#N/A</c:v>
                </c:pt>
                <c:pt idx="50">
                  <c:v>1010.3</c:v>
                </c:pt>
                <c:pt idx="51">
                  <c:v>#N/A</c:v>
                </c:pt>
                <c:pt idx="52">
                  <c:v>#N/A</c:v>
                </c:pt>
                <c:pt idx="53">
                  <c:v>#N/A</c:v>
                </c:pt>
                <c:pt idx="54">
                  <c:v>#N/A</c:v>
                </c:pt>
                <c:pt idx="55">
                  <c:v>#N/A</c:v>
                </c:pt>
                <c:pt idx="56">
                  <c:v>#N/A</c:v>
                </c:pt>
                <c:pt idx="57">
                  <c:v>1027.25</c:v>
                </c:pt>
                <c:pt idx="58">
                  <c:v>#N/A</c:v>
                </c:pt>
                <c:pt idx="59">
                  <c:v>#N/A</c:v>
                </c:pt>
                <c:pt idx="60">
                  <c:v>#N/A</c:v>
                </c:pt>
                <c:pt idx="61">
                  <c:v>#N/A</c:v>
                </c:pt>
                <c:pt idx="62">
                  <c:v>#N/A</c:v>
                </c:pt>
                <c:pt idx="63">
                  <c:v>#N/A</c:v>
                </c:pt>
                <c:pt idx="64">
                  <c:v>1037.4000000000001</c:v>
                </c:pt>
                <c:pt idx="65">
                  <c:v>#N/A</c:v>
                </c:pt>
                <c:pt idx="66">
                  <c:v>#N/A</c:v>
                </c:pt>
                <c:pt idx="67">
                  <c:v>#N/A</c:v>
                </c:pt>
                <c:pt idx="68">
                  <c:v>#N/A</c:v>
                </c:pt>
                <c:pt idx="69">
                  <c:v>#N/A</c:v>
                </c:pt>
                <c:pt idx="70">
                  <c:v>#N/A</c:v>
                </c:pt>
                <c:pt idx="71">
                  <c:v>1032.77</c:v>
                </c:pt>
                <c:pt idx="72">
                  <c:v>#N/A</c:v>
                </c:pt>
                <c:pt idx="73">
                  <c:v>#N/A</c:v>
                </c:pt>
                <c:pt idx="74">
                  <c:v>#N/A</c:v>
                </c:pt>
                <c:pt idx="75">
                  <c:v>#N/A</c:v>
                </c:pt>
                <c:pt idx="76">
                  <c:v>#N/A</c:v>
                </c:pt>
                <c:pt idx="77">
                  <c:v>#N/A</c:v>
                </c:pt>
                <c:pt idx="78">
                  <c:v>1044.6400000000001</c:v>
                </c:pt>
                <c:pt idx="79">
                  <c:v>#N/A</c:v>
                </c:pt>
                <c:pt idx="80">
                  <c:v>#N/A</c:v>
                </c:pt>
                <c:pt idx="81">
                  <c:v>#N/A</c:v>
                </c:pt>
                <c:pt idx="82">
                  <c:v>#N/A</c:v>
                </c:pt>
                <c:pt idx="83">
                  <c:v>#N/A</c:v>
                </c:pt>
                <c:pt idx="84">
                  <c:v>#N/A</c:v>
                </c:pt>
                <c:pt idx="85">
                  <c:v>1058.2</c:v>
                </c:pt>
                <c:pt idx="86">
                  <c:v>#N/A</c:v>
                </c:pt>
                <c:pt idx="87">
                  <c:v>#N/A</c:v>
                </c:pt>
                <c:pt idx="88">
                  <c:v>#N/A</c:v>
                </c:pt>
                <c:pt idx="89">
                  <c:v>#N/A</c:v>
                </c:pt>
                <c:pt idx="90">
                  <c:v>#N/A</c:v>
                </c:pt>
                <c:pt idx="91">
                  <c:v>#N/A</c:v>
                </c:pt>
                <c:pt idx="92">
                  <c:v>1021.4</c:v>
                </c:pt>
                <c:pt idx="93">
                  <c:v>#N/A</c:v>
                </c:pt>
                <c:pt idx="94">
                  <c:v>#N/A</c:v>
                </c:pt>
                <c:pt idx="95">
                  <c:v>#N/A</c:v>
                </c:pt>
                <c:pt idx="96">
                  <c:v>#N/A</c:v>
                </c:pt>
                <c:pt idx="97">
                  <c:v>#N/A</c:v>
                </c:pt>
                <c:pt idx="98">
                  <c:v>#N/A</c:v>
                </c:pt>
                <c:pt idx="99">
                  <c:v>1048.0999999999999</c:v>
                </c:pt>
                <c:pt idx="100">
                  <c:v>#N/A</c:v>
                </c:pt>
                <c:pt idx="101">
                  <c:v>#N/A</c:v>
                </c:pt>
                <c:pt idx="102">
                  <c:v>#N/A</c:v>
                </c:pt>
                <c:pt idx="103">
                  <c:v>#N/A</c:v>
                </c:pt>
                <c:pt idx="104">
                  <c:v>#N/A</c:v>
                </c:pt>
                <c:pt idx="105">
                  <c:v>#N/A</c:v>
                </c:pt>
                <c:pt idx="106">
                  <c:v>1061.5999999999999</c:v>
                </c:pt>
                <c:pt idx="107">
                  <c:v>#N/A</c:v>
                </c:pt>
                <c:pt idx="108">
                  <c:v>#N/A</c:v>
                </c:pt>
                <c:pt idx="109">
                  <c:v>#N/A</c:v>
                </c:pt>
                <c:pt idx="110">
                  <c:v>#N/A</c:v>
                </c:pt>
                <c:pt idx="111">
                  <c:v>#N/A</c:v>
                </c:pt>
                <c:pt idx="112">
                  <c:v>#N/A</c:v>
                </c:pt>
                <c:pt idx="113">
                  <c:v>1053.5999999999999</c:v>
                </c:pt>
                <c:pt idx="114">
                  <c:v>#N/A</c:v>
                </c:pt>
                <c:pt idx="115">
                  <c:v>#N/A</c:v>
                </c:pt>
                <c:pt idx="116">
                  <c:v>#N/A</c:v>
                </c:pt>
                <c:pt idx="117">
                  <c:v>#N/A</c:v>
                </c:pt>
                <c:pt idx="118">
                  <c:v>#N/A</c:v>
                </c:pt>
                <c:pt idx="119">
                  <c:v>#N/A</c:v>
                </c:pt>
                <c:pt idx="120">
                  <c:v>1043.4000000000001</c:v>
                </c:pt>
                <c:pt idx="121">
                  <c:v>#N/A</c:v>
                </c:pt>
                <c:pt idx="122">
                  <c:v>#N/A</c:v>
                </c:pt>
                <c:pt idx="123">
                  <c:v>#N/A</c:v>
                </c:pt>
                <c:pt idx="124">
                  <c:v>#N/A</c:v>
                </c:pt>
                <c:pt idx="125">
                  <c:v>#N/A</c:v>
                </c:pt>
                <c:pt idx="126">
                  <c:v>#N/A</c:v>
                </c:pt>
                <c:pt idx="127">
                  <c:v>1018.15</c:v>
                </c:pt>
                <c:pt idx="128">
                  <c:v>#N/A</c:v>
                </c:pt>
                <c:pt idx="129">
                  <c:v>#N/A</c:v>
                </c:pt>
                <c:pt idx="130">
                  <c:v>#N/A</c:v>
                </c:pt>
                <c:pt idx="131">
                  <c:v>#N/A</c:v>
                </c:pt>
                <c:pt idx="132">
                  <c:v>#N/A</c:v>
                </c:pt>
                <c:pt idx="133">
                  <c:v>#N/A</c:v>
                </c:pt>
                <c:pt idx="134">
                  <c:v>991.9</c:v>
                </c:pt>
                <c:pt idx="135">
                  <c:v>#N/A</c:v>
                </c:pt>
                <c:pt idx="136">
                  <c:v>#N/A</c:v>
                </c:pt>
                <c:pt idx="137">
                  <c:v>#N/A</c:v>
                </c:pt>
                <c:pt idx="138">
                  <c:v>#N/A</c:v>
                </c:pt>
                <c:pt idx="139">
                  <c:v>#N/A</c:v>
                </c:pt>
                <c:pt idx="140">
                  <c:v>#N/A</c:v>
                </c:pt>
                <c:pt idx="141">
                  <c:v>968.9</c:v>
                </c:pt>
                <c:pt idx="142">
                  <c:v>#N/A</c:v>
                </c:pt>
                <c:pt idx="143">
                  <c:v>#N/A</c:v>
                </c:pt>
                <c:pt idx="144">
                  <c:v>#N/A</c:v>
                </c:pt>
                <c:pt idx="145">
                  <c:v>#N/A</c:v>
                </c:pt>
                <c:pt idx="146">
                  <c:v>#N/A</c:v>
                </c:pt>
                <c:pt idx="147">
                  <c:v>#N/A</c:v>
                </c:pt>
                <c:pt idx="148">
                  <c:v>1049.2</c:v>
                </c:pt>
                <c:pt idx="149">
                  <c:v>#N/A</c:v>
                </c:pt>
                <c:pt idx="150">
                  <c:v>#N/A</c:v>
                </c:pt>
                <c:pt idx="151">
                  <c:v>#N/A</c:v>
                </c:pt>
                <c:pt idx="152">
                  <c:v>#N/A</c:v>
                </c:pt>
                <c:pt idx="153">
                  <c:v>#N/A</c:v>
                </c:pt>
                <c:pt idx="154">
                  <c:v>#N/A</c:v>
                </c:pt>
                <c:pt idx="155">
                  <c:v>1097.9000000000001</c:v>
                </c:pt>
                <c:pt idx="156">
                  <c:v>#N/A</c:v>
                </c:pt>
                <c:pt idx="157">
                  <c:v>#N/A</c:v>
                </c:pt>
                <c:pt idx="158">
                  <c:v>#N/A</c:v>
                </c:pt>
                <c:pt idx="159">
                  <c:v>#N/A</c:v>
                </c:pt>
                <c:pt idx="160">
                  <c:v>#N/A</c:v>
                </c:pt>
                <c:pt idx="161">
                  <c:v>#N/A</c:v>
                </c:pt>
                <c:pt idx="162">
                  <c:v>1086.0999999999999</c:v>
                </c:pt>
                <c:pt idx="163">
                  <c:v>#N/A</c:v>
                </c:pt>
                <c:pt idx="164">
                  <c:v>#N/A</c:v>
                </c:pt>
                <c:pt idx="165">
                  <c:v>#N/A</c:v>
                </c:pt>
                <c:pt idx="166">
                  <c:v>#N/A</c:v>
                </c:pt>
                <c:pt idx="167">
                  <c:v>#N/A</c:v>
                </c:pt>
                <c:pt idx="168">
                  <c:v>#N/A</c:v>
                </c:pt>
                <c:pt idx="169">
                  <c:v>1084</c:v>
                </c:pt>
                <c:pt idx="170">
                  <c:v>#N/A</c:v>
                </c:pt>
                <c:pt idx="171">
                  <c:v>#N/A</c:v>
                </c:pt>
                <c:pt idx="172">
                  <c:v>#N/A</c:v>
                </c:pt>
                <c:pt idx="173">
                  <c:v>#N/A</c:v>
                </c:pt>
                <c:pt idx="174">
                  <c:v>#N/A</c:v>
                </c:pt>
                <c:pt idx="175">
                  <c:v>#N/A</c:v>
                </c:pt>
                <c:pt idx="176">
                  <c:v>1079.4000000000001</c:v>
                </c:pt>
                <c:pt idx="177">
                  <c:v>#N/A</c:v>
                </c:pt>
                <c:pt idx="178">
                  <c:v>#N/A</c:v>
                </c:pt>
                <c:pt idx="179">
                  <c:v>#N/A</c:v>
                </c:pt>
                <c:pt idx="180">
                  <c:v>#N/A</c:v>
                </c:pt>
                <c:pt idx="181">
                  <c:v>#N/A</c:v>
                </c:pt>
                <c:pt idx="182">
                  <c:v>#N/A</c:v>
                </c:pt>
                <c:pt idx="183">
                  <c:v>1071.2</c:v>
                </c:pt>
                <c:pt idx="184">
                  <c:v>#N/A</c:v>
                </c:pt>
                <c:pt idx="185">
                  <c:v>#N/A</c:v>
                </c:pt>
                <c:pt idx="186">
                  <c:v>#N/A</c:v>
                </c:pt>
                <c:pt idx="187">
                  <c:v>#N/A</c:v>
                </c:pt>
                <c:pt idx="188">
                  <c:v>#N/A</c:v>
                </c:pt>
                <c:pt idx="189">
                  <c:v>#N/A</c:v>
                </c:pt>
                <c:pt idx="190">
                  <c:v>1066.7</c:v>
                </c:pt>
                <c:pt idx="191">
                  <c:v>#N/A</c:v>
                </c:pt>
                <c:pt idx="192">
                  <c:v>#N/A</c:v>
                </c:pt>
                <c:pt idx="193">
                  <c:v>#N/A</c:v>
                </c:pt>
                <c:pt idx="194">
                  <c:v>#N/A</c:v>
                </c:pt>
                <c:pt idx="195">
                  <c:v>#N/A</c:v>
                </c:pt>
                <c:pt idx="196">
                  <c:v>#N/A</c:v>
                </c:pt>
                <c:pt idx="197">
                  <c:v>1038.9000000000001</c:v>
                </c:pt>
                <c:pt idx="198">
                  <c:v>#N/A</c:v>
                </c:pt>
                <c:pt idx="199">
                  <c:v>#N/A</c:v>
                </c:pt>
                <c:pt idx="200">
                  <c:v>#N/A</c:v>
                </c:pt>
                <c:pt idx="201">
                  <c:v>#N/A</c:v>
                </c:pt>
                <c:pt idx="202">
                  <c:v>#N/A</c:v>
                </c:pt>
                <c:pt idx="203">
                  <c:v>#N/A</c:v>
                </c:pt>
                <c:pt idx="204">
                  <c:v>986.1</c:v>
                </c:pt>
                <c:pt idx="205">
                  <c:v>#N/A</c:v>
                </c:pt>
                <c:pt idx="206">
                  <c:v>#N/A</c:v>
                </c:pt>
                <c:pt idx="207">
                  <c:v>#N/A</c:v>
                </c:pt>
                <c:pt idx="208">
                  <c:v>#N/A</c:v>
                </c:pt>
                <c:pt idx="209">
                  <c:v>#N/A</c:v>
                </c:pt>
                <c:pt idx="210">
                  <c:v>#N/A</c:v>
                </c:pt>
                <c:pt idx="211">
                  <c:v>945.56</c:v>
                </c:pt>
                <c:pt idx="212">
                  <c:v>#N/A</c:v>
                </c:pt>
                <c:pt idx="213">
                  <c:v>#N/A</c:v>
                </c:pt>
                <c:pt idx="214">
                  <c:v>#N/A</c:v>
                </c:pt>
                <c:pt idx="215">
                  <c:v>#N/A</c:v>
                </c:pt>
                <c:pt idx="216">
                  <c:v>#N/A</c:v>
                </c:pt>
                <c:pt idx="217">
                  <c:v>#N/A</c:v>
                </c:pt>
                <c:pt idx="218">
                  <c:v>934</c:v>
                </c:pt>
                <c:pt idx="219">
                  <c:v>#N/A</c:v>
                </c:pt>
                <c:pt idx="220">
                  <c:v>#N/A</c:v>
                </c:pt>
                <c:pt idx="221">
                  <c:v>#N/A</c:v>
                </c:pt>
                <c:pt idx="222">
                  <c:v>#N/A</c:v>
                </c:pt>
                <c:pt idx="223">
                  <c:v>#N/A</c:v>
                </c:pt>
                <c:pt idx="224">
                  <c:v>#N/A</c:v>
                </c:pt>
                <c:pt idx="225">
                  <c:v>916.6</c:v>
                </c:pt>
                <c:pt idx="226">
                  <c:v>#N/A</c:v>
                </c:pt>
                <c:pt idx="227">
                  <c:v>#N/A</c:v>
                </c:pt>
                <c:pt idx="228">
                  <c:v>#N/A</c:v>
                </c:pt>
                <c:pt idx="229">
                  <c:v>#N/A</c:v>
                </c:pt>
                <c:pt idx="230">
                  <c:v>#N/A</c:v>
                </c:pt>
                <c:pt idx="231">
                  <c:v>#N/A</c:v>
                </c:pt>
                <c:pt idx="232">
                  <c:v>895.4</c:v>
                </c:pt>
                <c:pt idx="233">
                  <c:v>#N/A</c:v>
                </c:pt>
                <c:pt idx="234">
                  <c:v>#N/A</c:v>
                </c:pt>
                <c:pt idx="235">
                  <c:v>#N/A</c:v>
                </c:pt>
                <c:pt idx="236">
                  <c:v>#N/A</c:v>
                </c:pt>
                <c:pt idx="237">
                  <c:v>#N/A</c:v>
                </c:pt>
                <c:pt idx="238">
                  <c:v>#N/A</c:v>
                </c:pt>
                <c:pt idx="239">
                  <c:v>889.6</c:v>
                </c:pt>
                <c:pt idx="240">
                  <c:v>#N/A</c:v>
                </c:pt>
                <c:pt idx="241">
                  <c:v>#N/A</c:v>
                </c:pt>
                <c:pt idx="242">
                  <c:v>#N/A</c:v>
                </c:pt>
                <c:pt idx="243">
                  <c:v>#N/A</c:v>
                </c:pt>
                <c:pt idx="244">
                  <c:v>#N/A</c:v>
                </c:pt>
                <c:pt idx="245">
                  <c:v>#N/A</c:v>
                </c:pt>
                <c:pt idx="246">
                  <c:v>892.3</c:v>
                </c:pt>
                <c:pt idx="247">
                  <c:v>#N/A</c:v>
                </c:pt>
                <c:pt idx="248">
                  <c:v>#N/A</c:v>
                </c:pt>
                <c:pt idx="249">
                  <c:v>#N/A</c:v>
                </c:pt>
                <c:pt idx="250">
                  <c:v>#N/A</c:v>
                </c:pt>
                <c:pt idx="251">
                  <c:v>#N/A</c:v>
                </c:pt>
                <c:pt idx="252">
                  <c:v>#N/A</c:v>
                </c:pt>
                <c:pt idx="253">
                  <c:v>872.3</c:v>
                </c:pt>
                <c:pt idx="254">
                  <c:v>#N/A</c:v>
                </c:pt>
                <c:pt idx="255">
                  <c:v>#N/A</c:v>
                </c:pt>
                <c:pt idx="256">
                  <c:v>#N/A</c:v>
                </c:pt>
                <c:pt idx="257">
                  <c:v>#N/A</c:v>
                </c:pt>
                <c:pt idx="258">
                  <c:v>#N/A</c:v>
                </c:pt>
                <c:pt idx="259">
                  <c:v>#N/A</c:v>
                </c:pt>
                <c:pt idx="260">
                  <c:v>810.2</c:v>
                </c:pt>
                <c:pt idx="261">
                  <c:v>#N/A</c:v>
                </c:pt>
                <c:pt idx="262">
                  <c:v>#N/A</c:v>
                </c:pt>
                <c:pt idx="263">
                  <c:v>#N/A</c:v>
                </c:pt>
                <c:pt idx="264">
                  <c:v>#N/A</c:v>
                </c:pt>
                <c:pt idx="265">
                  <c:v>#N/A</c:v>
                </c:pt>
                <c:pt idx="266">
                  <c:v>#N/A</c:v>
                </c:pt>
                <c:pt idx="267">
                  <c:v>786.4</c:v>
                </c:pt>
                <c:pt idx="268">
                  <c:v>#N/A</c:v>
                </c:pt>
                <c:pt idx="269">
                  <c:v>#N/A</c:v>
                </c:pt>
                <c:pt idx="270">
                  <c:v>#N/A</c:v>
                </c:pt>
                <c:pt idx="271">
                  <c:v>#N/A</c:v>
                </c:pt>
                <c:pt idx="272">
                  <c:v>#N/A</c:v>
                </c:pt>
                <c:pt idx="273">
                  <c:v>#N/A</c:v>
                </c:pt>
                <c:pt idx="274">
                  <c:v>761.1</c:v>
                </c:pt>
                <c:pt idx="275">
                  <c:v>#N/A</c:v>
                </c:pt>
                <c:pt idx="276">
                  <c:v>#N/A</c:v>
                </c:pt>
                <c:pt idx="277">
                  <c:v>#N/A</c:v>
                </c:pt>
                <c:pt idx="278">
                  <c:v>#N/A</c:v>
                </c:pt>
                <c:pt idx="279">
                  <c:v>#N/A</c:v>
                </c:pt>
                <c:pt idx="280">
                  <c:v>#N/A</c:v>
                </c:pt>
                <c:pt idx="281">
                  <c:v>722.4</c:v>
                </c:pt>
                <c:pt idx="282">
                  <c:v>#N/A</c:v>
                </c:pt>
                <c:pt idx="283">
                  <c:v>#N/A</c:v>
                </c:pt>
                <c:pt idx="284">
                  <c:v>#N/A</c:v>
                </c:pt>
                <c:pt idx="285">
                  <c:v>#N/A</c:v>
                </c:pt>
                <c:pt idx="286">
                  <c:v>#N/A</c:v>
                </c:pt>
                <c:pt idx="287">
                  <c:v>#N/A</c:v>
                </c:pt>
                <c:pt idx="288">
                  <c:v>709.3</c:v>
                </c:pt>
                <c:pt idx="289">
                  <c:v>#N/A</c:v>
                </c:pt>
                <c:pt idx="290">
                  <c:v>#N/A</c:v>
                </c:pt>
                <c:pt idx="291">
                  <c:v>#N/A</c:v>
                </c:pt>
                <c:pt idx="292">
                  <c:v>#N/A</c:v>
                </c:pt>
                <c:pt idx="293">
                  <c:v>#N/A</c:v>
                </c:pt>
                <c:pt idx="294">
                  <c:v>#N/A</c:v>
                </c:pt>
                <c:pt idx="295">
                  <c:v>668.4</c:v>
                </c:pt>
                <c:pt idx="296">
                  <c:v>#N/A</c:v>
                </c:pt>
                <c:pt idx="297">
                  <c:v>#N/A</c:v>
                </c:pt>
                <c:pt idx="298">
                  <c:v>#N/A</c:v>
                </c:pt>
                <c:pt idx="299">
                  <c:v>#N/A</c:v>
                </c:pt>
                <c:pt idx="300">
                  <c:v>#N/A</c:v>
                </c:pt>
                <c:pt idx="301">
                  <c:v>#N/A</c:v>
                </c:pt>
                <c:pt idx="302">
                  <c:v>611</c:v>
                </c:pt>
                <c:pt idx="303">
                  <c:v>#N/A</c:v>
                </c:pt>
                <c:pt idx="304">
                  <c:v>#N/A</c:v>
                </c:pt>
                <c:pt idx="305">
                  <c:v>#N/A</c:v>
                </c:pt>
                <c:pt idx="306">
                  <c:v>#N/A</c:v>
                </c:pt>
                <c:pt idx="307">
                  <c:v>#N/A</c:v>
                </c:pt>
                <c:pt idx="308">
                  <c:v>#N/A</c:v>
                </c:pt>
                <c:pt idx="309">
                  <c:v>558.5</c:v>
                </c:pt>
                <c:pt idx="310">
                  <c:v>#N/A</c:v>
                </c:pt>
                <c:pt idx="311">
                  <c:v>#N/A</c:v>
                </c:pt>
                <c:pt idx="312">
                  <c:v>#N/A</c:v>
                </c:pt>
                <c:pt idx="313">
                  <c:v>#N/A</c:v>
                </c:pt>
                <c:pt idx="314">
                  <c:v>#N/A</c:v>
                </c:pt>
                <c:pt idx="315">
                  <c:v>#N/A</c:v>
                </c:pt>
                <c:pt idx="316">
                  <c:v>507.6</c:v>
                </c:pt>
                <c:pt idx="317">
                  <c:v>#N/A</c:v>
                </c:pt>
                <c:pt idx="318">
                  <c:v>#N/A</c:v>
                </c:pt>
                <c:pt idx="319">
                  <c:v>#N/A</c:v>
                </c:pt>
                <c:pt idx="320">
                  <c:v>#N/A</c:v>
                </c:pt>
                <c:pt idx="321">
                  <c:v>#N/A</c:v>
                </c:pt>
                <c:pt idx="322">
                  <c:v>#N/A</c:v>
                </c:pt>
                <c:pt idx="323">
                  <c:v>565.5</c:v>
                </c:pt>
                <c:pt idx="324">
                  <c:v>#N/A</c:v>
                </c:pt>
                <c:pt idx="325">
                  <c:v>#N/A</c:v>
                </c:pt>
                <c:pt idx="326">
                  <c:v>#N/A</c:v>
                </c:pt>
                <c:pt idx="327">
                  <c:v>#N/A</c:v>
                </c:pt>
                <c:pt idx="328">
                  <c:v>#N/A</c:v>
                </c:pt>
                <c:pt idx="329">
                  <c:v>#N/A</c:v>
                </c:pt>
                <c:pt idx="330">
                  <c:v>565.5</c:v>
                </c:pt>
                <c:pt idx="331">
                  <c:v>#N/A</c:v>
                </c:pt>
                <c:pt idx="332">
                  <c:v>#N/A</c:v>
                </c:pt>
                <c:pt idx="333">
                  <c:v>#N/A</c:v>
                </c:pt>
                <c:pt idx="334">
                  <c:v>#N/A</c:v>
                </c:pt>
                <c:pt idx="335">
                  <c:v>#N/A</c:v>
                </c:pt>
                <c:pt idx="336">
                  <c:v>#N/A</c:v>
                </c:pt>
                <c:pt idx="337">
                  <c:v>360.1</c:v>
                </c:pt>
                <c:pt idx="338">
                  <c:v>#N/A</c:v>
                </c:pt>
                <c:pt idx="339">
                  <c:v>#N/A</c:v>
                </c:pt>
                <c:pt idx="340">
                  <c:v>#N/A</c:v>
                </c:pt>
                <c:pt idx="341">
                  <c:v>#N/A</c:v>
                </c:pt>
                <c:pt idx="342">
                  <c:v>#N/A</c:v>
                </c:pt>
                <c:pt idx="343">
                  <c:v>#N/A</c:v>
                </c:pt>
                <c:pt idx="344">
                  <c:v>333.8</c:v>
                </c:pt>
                <c:pt idx="345">
                  <c:v>#N/A</c:v>
                </c:pt>
                <c:pt idx="346">
                  <c:v>#N/A</c:v>
                </c:pt>
                <c:pt idx="347">
                  <c:v>#N/A</c:v>
                </c:pt>
                <c:pt idx="348">
                  <c:v>#N/A</c:v>
                </c:pt>
                <c:pt idx="349">
                  <c:v>#N/A</c:v>
                </c:pt>
                <c:pt idx="350">
                  <c:v>#N/A</c:v>
                </c:pt>
                <c:pt idx="351">
                  <c:v>324.60000000000002</c:v>
                </c:pt>
                <c:pt idx="352">
                  <c:v>#N/A</c:v>
                </c:pt>
                <c:pt idx="353">
                  <c:v>#N/A</c:v>
                </c:pt>
                <c:pt idx="354">
                  <c:v>#N/A</c:v>
                </c:pt>
                <c:pt idx="355">
                  <c:v>#N/A</c:v>
                </c:pt>
                <c:pt idx="356">
                  <c:v>#N/A</c:v>
                </c:pt>
                <c:pt idx="357">
                  <c:v>#N/A</c:v>
                </c:pt>
                <c:pt idx="358">
                  <c:v>303.95999999999998</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646A-47F1-A416-2646EB149973}"/>
            </c:ext>
          </c:extLst>
        </c:ser>
        <c:ser>
          <c:idx val="4"/>
          <c:order val="4"/>
          <c:tx>
            <c:strRef>
              <c:f>玻璃月度周度图表!$BU$17</c:f>
              <c:strCache>
                <c:ptCount val="1"/>
                <c:pt idx="0">
                  <c:v>2023</c:v>
                </c:pt>
              </c:strCache>
            </c:strRef>
          </c:tx>
          <c:spPr>
            <a:ln w="28575" cap="rnd">
              <a:solidFill>
                <a:srgbClr val="0070C0"/>
              </a:solidFill>
              <a:round/>
            </a:ln>
            <a:effectLst/>
          </c:spPr>
          <c:marker>
            <c:symbol val="none"/>
          </c:marker>
          <c:cat>
            <c:numRef>
              <c:f>玻璃月度周度图表!$BS$18:$BS$382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玻璃月度周度图表!$BU$18:$BU$382</c:f>
              <c:numCache>
                <c:formatCode>0.00_ </c:formatCode>
                <c:ptCount val="365"/>
                <c:pt idx="0">
                  <c:v>#N/A</c:v>
                </c:pt>
                <c:pt idx="1">
                  <c:v>#N/A</c:v>
                </c:pt>
                <c:pt idx="2">
                  <c:v>301.75</c:v>
                </c:pt>
                <c:pt idx="3">
                  <c:v>#N/A</c:v>
                </c:pt>
                <c:pt idx="4">
                  <c:v>#N/A</c:v>
                </c:pt>
                <c:pt idx="5">
                  <c:v>#N/A</c:v>
                </c:pt>
                <c:pt idx="6">
                  <c:v>#N/A</c:v>
                </c:pt>
                <c:pt idx="7">
                  <c:v>#N/A</c:v>
                </c:pt>
                <c:pt idx="8">
                  <c:v>#N/A</c:v>
                </c:pt>
                <c:pt idx="9">
                  <c:v>320</c:v>
                </c:pt>
                <c:pt idx="10">
                  <c:v>#N/A</c:v>
                </c:pt>
                <c:pt idx="11">
                  <c:v>#N/A</c:v>
                </c:pt>
                <c:pt idx="12">
                  <c:v>#N/A</c:v>
                </c:pt>
                <c:pt idx="13">
                  <c:v>#N/A</c:v>
                </c:pt>
                <c:pt idx="14">
                  <c:v>#N/A</c:v>
                </c:pt>
                <c:pt idx="15">
                  <c:v>#N/A</c:v>
                </c:pt>
                <c:pt idx="16">
                  <c:v>331</c:v>
                </c:pt>
                <c:pt idx="17">
                  <c:v>#N/A</c:v>
                </c:pt>
                <c:pt idx="18">
                  <c:v>#N/A</c:v>
                </c:pt>
                <c:pt idx="19">
                  <c:v>#N/A</c:v>
                </c:pt>
                <c:pt idx="20">
                  <c:v>#N/A</c:v>
                </c:pt>
                <c:pt idx="21">
                  <c:v>#N/A</c:v>
                </c:pt>
                <c:pt idx="22">
                  <c:v>#N/A</c:v>
                </c:pt>
                <c:pt idx="23">
                  <c:v>363.1</c:v>
                </c:pt>
                <c:pt idx="24">
                  <c:v>#N/A</c:v>
                </c:pt>
                <c:pt idx="25">
                  <c:v>#N/A</c:v>
                </c:pt>
                <c:pt idx="26">
                  <c:v>#N/A</c:v>
                </c:pt>
                <c:pt idx="27">
                  <c:v>#N/A</c:v>
                </c:pt>
                <c:pt idx="28">
                  <c:v>#N/A</c:v>
                </c:pt>
                <c:pt idx="29">
                  <c:v>#N/A</c:v>
                </c:pt>
                <c:pt idx="30">
                  <c:v>420</c:v>
                </c:pt>
                <c:pt idx="31">
                  <c:v>#N/A</c:v>
                </c:pt>
                <c:pt idx="32">
                  <c:v>#N/A</c:v>
                </c:pt>
                <c:pt idx="33">
                  <c:v>#N/A</c:v>
                </c:pt>
                <c:pt idx="34">
                  <c:v>#N/A</c:v>
                </c:pt>
                <c:pt idx="35">
                  <c:v>#N/A</c:v>
                </c:pt>
                <c:pt idx="36">
                  <c:v>#N/A</c:v>
                </c:pt>
                <c:pt idx="37">
                  <c:v>427.75</c:v>
                </c:pt>
                <c:pt idx="38">
                  <c:v>#N/A</c:v>
                </c:pt>
                <c:pt idx="39">
                  <c:v>#N/A</c:v>
                </c:pt>
                <c:pt idx="40">
                  <c:v>#N/A</c:v>
                </c:pt>
                <c:pt idx="41">
                  <c:v>#N/A</c:v>
                </c:pt>
                <c:pt idx="42">
                  <c:v>#N/A</c:v>
                </c:pt>
                <c:pt idx="43">
                  <c:v>#N/A</c:v>
                </c:pt>
                <c:pt idx="44">
                  <c:v>446.45</c:v>
                </c:pt>
                <c:pt idx="45">
                  <c:v>#N/A</c:v>
                </c:pt>
                <c:pt idx="46">
                  <c:v>#N/A</c:v>
                </c:pt>
                <c:pt idx="47">
                  <c:v>#N/A</c:v>
                </c:pt>
                <c:pt idx="48">
                  <c:v>#N/A</c:v>
                </c:pt>
                <c:pt idx="49">
                  <c:v>#N/A</c:v>
                </c:pt>
                <c:pt idx="50">
                  <c:v>#N/A</c:v>
                </c:pt>
                <c:pt idx="51">
                  <c:v>461.1</c:v>
                </c:pt>
                <c:pt idx="52">
                  <c:v>#N/A</c:v>
                </c:pt>
                <c:pt idx="53">
                  <c:v>#N/A</c:v>
                </c:pt>
                <c:pt idx="54">
                  <c:v>#N/A</c:v>
                </c:pt>
                <c:pt idx="55">
                  <c:v>#N/A</c:v>
                </c:pt>
                <c:pt idx="56">
                  <c:v>#N/A</c:v>
                </c:pt>
                <c:pt idx="57">
                  <c:v>#N/A</c:v>
                </c:pt>
                <c:pt idx="58">
                  <c:v>457.85</c:v>
                </c:pt>
                <c:pt idx="59">
                  <c:v>#N/A</c:v>
                </c:pt>
                <c:pt idx="60">
                  <c:v>#N/A</c:v>
                </c:pt>
                <c:pt idx="61">
                  <c:v>#N/A</c:v>
                </c:pt>
                <c:pt idx="62">
                  <c:v>#N/A</c:v>
                </c:pt>
                <c:pt idx="63">
                  <c:v>#N/A</c:v>
                </c:pt>
                <c:pt idx="64">
                  <c:v>#N/A</c:v>
                </c:pt>
                <c:pt idx="65">
                  <c:v>456.4</c:v>
                </c:pt>
                <c:pt idx="66">
                  <c:v>#N/A</c:v>
                </c:pt>
                <c:pt idx="67">
                  <c:v>#N/A</c:v>
                </c:pt>
                <c:pt idx="68">
                  <c:v>#N/A</c:v>
                </c:pt>
                <c:pt idx="69">
                  <c:v>#N/A</c:v>
                </c:pt>
                <c:pt idx="70">
                  <c:v>#N/A</c:v>
                </c:pt>
                <c:pt idx="71">
                  <c:v>#N/A</c:v>
                </c:pt>
                <c:pt idx="72">
                  <c:v>465</c:v>
                </c:pt>
                <c:pt idx="73">
                  <c:v>#N/A</c:v>
                </c:pt>
                <c:pt idx="74">
                  <c:v>#N/A</c:v>
                </c:pt>
                <c:pt idx="75">
                  <c:v>#N/A</c:v>
                </c:pt>
                <c:pt idx="76">
                  <c:v>#N/A</c:v>
                </c:pt>
                <c:pt idx="77">
                  <c:v>#N/A</c:v>
                </c:pt>
                <c:pt idx="78">
                  <c:v>#N/A</c:v>
                </c:pt>
                <c:pt idx="79">
                  <c:v>459.2</c:v>
                </c:pt>
                <c:pt idx="80">
                  <c:v>#N/A</c:v>
                </c:pt>
                <c:pt idx="81">
                  <c:v>#N/A</c:v>
                </c:pt>
                <c:pt idx="82">
                  <c:v>#N/A</c:v>
                </c:pt>
                <c:pt idx="83">
                  <c:v>#N/A</c:v>
                </c:pt>
                <c:pt idx="84">
                  <c:v>#N/A</c:v>
                </c:pt>
                <c:pt idx="85">
                  <c:v>#N/A</c:v>
                </c:pt>
                <c:pt idx="86">
                  <c:v>501.9</c:v>
                </c:pt>
                <c:pt idx="87">
                  <c:v>#N/A</c:v>
                </c:pt>
                <c:pt idx="88">
                  <c:v>#N/A</c:v>
                </c:pt>
                <c:pt idx="89">
                  <c:v>#N/A</c:v>
                </c:pt>
                <c:pt idx="90">
                  <c:v>#N/A</c:v>
                </c:pt>
                <c:pt idx="91">
                  <c:v>#N/A</c:v>
                </c:pt>
                <c:pt idx="92">
                  <c:v>#N/A</c:v>
                </c:pt>
                <c:pt idx="93">
                  <c:v>472.1</c:v>
                </c:pt>
                <c:pt idx="94">
                  <c:v>#N/A</c:v>
                </c:pt>
                <c:pt idx="95">
                  <c:v>#N/A</c:v>
                </c:pt>
                <c:pt idx="96">
                  <c:v>#N/A</c:v>
                </c:pt>
                <c:pt idx="97">
                  <c:v>#N/A</c:v>
                </c:pt>
                <c:pt idx="98">
                  <c:v>#N/A</c:v>
                </c:pt>
                <c:pt idx="99">
                  <c:v>#N/A</c:v>
                </c:pt>
                <c:pt idx="100">
                  <c:v>469.7</c:v>
                </c:pt>
                <c:pt idx="101">
                  <c:v>#N/A</c:v>
                </c:pt>
                <c:pt idx="102">
                  <c:v>#N/A</c:v>
                </c:pt>
                <c:pt idx="103">
                  <c:v>#N/A</c:v>
                </c:pt>
                <c:pt idx="104">
                  <c:v>#N/A</c:v>
                </c:pt>
                <c:pt idx="105">
                  <c:v>#N/A</c:v>
                </c:pt>
                <c:pt idx="106">
                  <c:v>#N/A</c:v>
                </c:pt>
                <c:pt idx="107">
                  <c:v>473</c:v>
                </c:pt>
                <c:pt idx="108">
                  <c:v>#N/A</c:v>
                </c:pt>
                <c:pt idx="109">
                  <c:v>#N/A</c:v>
                </c:pt>
                <c:pt idx="110">
                  <c:v>#N/A</c:v>
                </c:pt>
                <c:pt idx="111">
                  <c:v>#N/A</c:v>
                </c:pt>
                <c:pt idx="112">
                  <c:v>#N/A</c:v>
                </c:pt>
                <c:pt idx="113">
                  <c:v>#N/A</c:v>
                </c:pt>
                <c:pt idx="114">
                  <c:v>484.7</c:v>
                </c:pt>
                <c:pt idx="115">
                  <c:v>#N/A</c:v>
                </c:pt>
                <c:pt idx="116">
                  <c:v>#N/A</c:v>
                </c:pt>
                <c:pt idx="117">
                  <c:v>#N/A</c:v>
                </c:pt>
                <c:pt idx="118">
                  <c:v>#N/A</c:v>
                </c:pt>
                <c:pt idx="119">
                  <c:v>#N/A</c:v>
                </c:pt>
                <c:pt idx="120">
                  <c:v>#N/A</c:v>
                </c:pt>
                <c:pt idx="121">
                  <c:v>541.70000000000005</c:v>
                </c:pt>
                <c:pt idx="122">
                  <c:v>#N/A</c:v>
                </c:pt>
                <c:pt idx="123">
                  <c:v>#N/A</c:v>
                </c:pt>
                <c:pt idx="124">
                  <c:v>#N/A</c:v>
                </c:pt>
                <c:pt idx="125">
                  <c:v>#N/A</c:v>
                </c:pt>
                <c:pt idx="126">
                  <c:v>#N/A</c:v>
                </c:pt>
                <c:pt idx="127">
                  <c:v>#N/A</c:v>
                </c:pt>
                <c:pt idx="128">
                  <c:v>514.5</c:v>
                </c:pt>
                <c:pt idx="129">
                  <c:v>#N/A</c:v>
                </c:pt>
                <c:pt idx="130">
                  <c:v>#N/A</c:v>
                </c:pt>
                <c:pt idx="131">
                  <c:v>#N/A</c:v>
                </c:pt>
                <c:pt idx="132">
                  <c:v>#N/A</c:v>
                </c:pt>
                <c:pt idx="133">
                  <c:v>#N/A</c:v>
                </c:pt>
                <c:pt idx="134">
                  <c:v>#N/A</c:v>
                </c:pt>
                <c:pt idx="135">
                  <c:v>512.4</c:v>
                </c:pt>
                <c:pt idx="136">
                  <c:v>#N/A</c:v>
                </c:pt>
                <c:pt idx="137">
                  <c:v>#N/A</c:v>
                </c:pt>
                <c:pt idx="138">
                  <c:v>#N/A</c:v>
                </c:pt>
                <c:pt idx="139">
                  <c:v>#N/A</c:v>
                </c:pt>
                <c:pt idx="140">
                  <c:v>#N/A</c:v>
                </c:pt>
                <c:pt idx="141">
                  <c:v>#N/A</c:v>
                </c:pt>
                <c:pt idx="142">
                  <c:v>540.29999999999995</c:v>
                </c:pt>
                <c:pt idx="143">
                  <c:v>#N/A</c:v>
                </c:pt>
                <c:pt idx="144">
                  <c:v>#N/A</c:v>
                </c:pt>
                <c:pt idx="145">
                  <c:v>#N/A</c:v>
                </c:pt>
                <c:pt idx="146">
                  <c:v>#N/A</c:v>
                </c:pt>
                <c:pt idx="147">
                  <c:v>#N/A</c:v>
                </c:pt>
                <c:pt idx="148">
                  <c:v>#N/A</c:v>
                </c:pt>
                <c:pt idx="149">
                  <c:v>589.29999999999995</c:v>
                </c:pt>
                <c:pt idx="150">
                  <c:v>#N/A</c:v>
                </c:pt>
                <c:pt idx="151">
                  <c:v>#N/A</c:v>
                </c:pt>
                <c:pt idx="152">
                  <c:v>#N/A</c:v>
                </c:pt>
                <c:pt idx="153">
                  <c:v>#N/A</c:v>
                </c:pt>
                <c:pt idx="154">
                  <c:v>#N/A</c:v>
                </c:pt>
                <c:pt idx="155">
                  <c:v>#N/A</c:v>
                </c:pt>
                <c:pt idx="156">
                  <c:v>625.20000000000005</c:v>
                </c:pt>
                <c:pt idx="157">
                  <c:v>#N/A</c:v>
                </c:pt>
                <c:pt idx="158">
                  <c:v>#N/A</c:v>
                </c:pt>
                <c:pt idx="159">
                  <c:v>#N/A</c:v>
                </c:pt>
                <c:pt idx="160">
                  <c:v>#N/A</c:v>
                </c:pt>
                <c:pt idx="161">
                  <c:v>#N/A</c:v>
                </c:pt>
                <c:pt idx="162">
                  <c:v>#N/A</c:v>
                </c:pt>
                <c:pt idx="163">
                  <c:v>643.20000000000005</c:v>
                </c:pt>
                <c:pt idx="164">
                  <c:v>#N/A</c:v>
                </c:pt>
                <c:pt idx="165">
                  <c:v>#N/A</c:v>
                </c:pt>
                <c:pt idx="166">
                  <c:v>#N/A</c:v>
                </c:pt>
                <c:pt idx="167">
                  <c:v>#N/A</c:v>
                </c:pt>
                <c:pt idx="168">
                  <c:v>#N/A</c:v>
                </c:pt>
                <c:pt idx="169">
                  <c:v>#N/A</c:v>
                </c:pt>
                <c:pt idx="170">
                  <c:v>699.2</c:v>
                </c:pt>
                <c:pt idx="171">
                  <c:v>#N/A</c:v>
                </c:pt>
                <c:pt idx="172">
                  <c:v>#N/A</c:v>
                </c:pt>
                <c:pt idx="173">
                  <c:v>#N/A</c:v>
                </c:pt>
                <c:pt idx="174">
                  <c:v>#N/A</c:v>
                </c:pt>
                <c:pt idx="175">
                  <c:v>#N/A</c:v>
                </c:pt>
                <c:pt idx="176">
                  <c:v>#N/A</c:v>
                </c:pt>
                <c:pt idx="177">
                  <c:v>781.1</c:v>
                </c:pt>
                <c:pt idx="178">
                  <c:v>#N/A</c:v>
                </c:pt>
                <c:pt idx="179">
                  <c:v>#N/A</c:v>
                </c:pt>
                <c:pt idx="180">
                  <c:v>#N/A</c:v>
                </c:pt>
                <c:pt idx="181">
                  <c:v>#N/A</c:v>
                </c:pt>
                <c:pt idx="182">
                  <c:v>#N/A</c:v>
                </c:pt>
                <c:pt idx="183">
                  <c:v>#N/A</c:v>
                </c:pt>
                <c:pt idx="184">
                  <c:v>809.3</c:v>
                </c:pt>
                <c:pt idx="185">
                  <c:v>#N/A</c:v>
                </c:pt>
                <c:pt idx="186">
                  <c:v>#N/A</c:v>
                </c:pt>
                <c:pt idx="187">
                  <c:v>#N/A</c:v>
                </c:pt>
                <c:pt idx="188">
                  <c:v>#N/A</c:v>
                </c:pt>
                <c:pt idx="189">
                  <c:v>#N/A</c:v>
                </c:pt>
                <c:pt idx="190">
                  <c:v>#N/A</c:v>
                </c:pt>
                <c:pt idx="191">
                  <c:v>809</c:v>
                </c:pt>
                <c:pt idx="192">
                  <c:v>#N/A</c:v>
                </c:pt>
                <c:pt idx="193">
                  <c:v>#N/A</c:v>
                </c:pt>
                <c:pt idx="194">
                  <c:v>#N/A</c:v>
                </c:pt>
                <c:pt idx="195">
                  <c:v>#N/A</c:v>
                </c:pt>
                <c:pt idx="196">
                  <c:v>#N/A</c:v>
                </c:pt>
                <c:pt idx="197">
                  <c:v>#N/A</c:v>
                </c:pt>
                <c:pt idx="198">
                  <c:v>807.4</c:v>
                </c:pt>
                <c:pt idx="199">
                  <c:v>#N/A</c:v>
                </c:pt>
                <c:pt idx="200">
                  <c:v>#N/A</c:v>
                </c:pt>
                <c:pt idx="201">
                  <c:v>#N/A</c:v>
                </c:pt>
                <c:pt idx="202">
                  <c:v>#N/A</c:v>
                </c:pt>
                <c:pt idx="203">
                  <c:v>#N/A</c:v>
                </c:pt>
                <c:pt idx="204">
                  <c:v>#N/A</c:v>
                </c:pt>
                <c:pt idx="205">
                  <c:v>800.1</c:v>
                </c:pt>
                <c:pt idx="206">
                  <c:v>#N/A</c:v>
                </c:pt>
                <c:pt idx="207">
                  <c:v>#N/A</c:v>
                </c:pt>
                <c:pt idx="208">
                  <c:v>#N/A</c:v>
                </c:pt>
                <c:pt idx="209">
                  <c:v>#N/A</c:v>
                </c:pt>
                <c:pt idx="210">
                  <c:v>#N/A</c:v>
                </c:pt>
                <c:pt idx="211">
                  <c:v>#N/A</c:v>
                </c:pt>
                <c:pt idx="212">
                  <c:v>821.4</c:v>
                </c:pt>
                <c:pt idx="213">
                  <c:v>#N/A</c:v>
                </c:pt>
                <c:pt idx="214">
                  <c:v>#N/A</c:v>
                </c:pt>
                <c:pt idx="215">
                  <c:v>#N/A</c:v>
                </c:pt>
                <c:pt idx="216">
                  <c:v>#N/A</c:v>
                </c:pt>
                <c:pt idx="217">
                  <c:v>#N/A</c:v>
                </c:pt>
                <c:pt idx="218">
                  <c:v>#N/A</c:v>
                </c:pt>
                <c:pt idx="219">
                  <c:v>792.7</c:v>
                </c:pt>
                <c:pt idx="220">
                  <c:v>#N/A</c:v>
                </c:pt>
                <c:pt idx="221">
                  <c:v>#N/A</c:v>
                </c:pt>
                <c:pt idx="222">
                  <c:v>#N/A</c:v>
                </c:pt>
                <c:pt idx="223">
                  <c:v>#N/A</c:v>
                </c:pt>
                <c:pt idx="224">
                  <c:v>#N/A</c:v>
                </c:pt>
                <c:pt idx="225">
                  <c:v>#N/A</c:v>
                </c:pt>
                <c:pt idx="226">
                  <c:v>745.5</c:v>
                </c:pt>
                <c:pt idx="227">
                  <c:v>#N/A</c:v>
                </c:pt>
                <c:pt idx="228">
                  <c:v>#N/A</c:v>
                </c:pt>
                <c:pt idx="229">
                  <c:v>#N/A</c:v>
                </c:pt>
                <c:pt idx="230">
                  <c:v>#N/A</c:v>
                </c:pt>
                <c:pt idx="231">
                  <c:v>#N/A</c:v>
                </c:pt>
                <c:pt idx="232">
                  <c:v>#N/A</c:v>
                </c:pt>
                <c:pt idx="233">
                  <c:v>736.9</c:v>
                </c:pt>
                <c:pt idx="234">
                  <c:v>#N/A</c:v>
                </c:pt>
                <c:pt idx="235">
                  <c:v>#N/A</c:v>
                </c:pt>
                <c:pt idx="236">
                  <c:v>#N/A</c:v>
                </c:pt>
                <c:pt idx="237">
                  <c:v>#N/A</c:v>
                </c:pt>
                <c:pt idx="238">
                  <c:v>#N/A</c:v>
                </c:pt>
                <c:pt idx="239">
                  <c:v>#N/A</c:v>
                </c:pt>
                <c:pt idx="240">
                  <c:v>754</c:v>
                </c:pt>
                <c:pt idx="241">
                  <c:v>#N/A</c:v>
                </c:pt>
                <c:pt idx="242">
                  <c:v>#N/A</c:v>
                </c:pt>
                <c:pt idx="243">
                  <c:v>#N/A</c:v>
                </c:pt>
                <c:pt idx="244">
                  <c:v>#N/A</c:v>
                </c:pt>
                <c:pt idx="245">
                  <c:v>#N/A</c:v>
                </c:pt>
                <c:pt idx="246">
                  <c:v>#N/A</c:v>
                </c:pt>
                <c:pt idx="247">
                  <c:v>742</c:v>
                </c:pt>
                <c:pt idx="248">
                  <c:v>#N/A</c:v>
                </c:pt>
                <c:pt idx="249">
                  <c:v>#N/A</c:v>
                </c:pt>
                <c:pt idx="250">
                  <c:v>#N/A</c:v>
                </c:pt>
                <c:pt idx="251">
                  <c:v>#N/A</c:v>
                </c:pt>
                <c:pt idx="252">
                  <c:v>#N/A</c:v>
                </c:pt>
                <c:pt idx="253">
                  <c:v>#N/A</c:v>
                </c:pt>
                <c:pt idx="254">
                  <c:v>856.8</c:v>
                </c:pt>
                <c:pt idx="255">
                  <c:v>#N/A</c:v>
                </c:pt>
                <c:pt idx="256">
                  <c:v>#N/A</c:v>
                </c:pt>
                <c:pt idx="257">
                  <c:v>#N/A</c:v>
                </c:pt>
                <c:pt idx="258">
                  <c:v>#N/A</c:v>
                </c:pt>
                <c:pt idx="259">
                  <c:v>#N/A</c:v>
                </c:pt>
                <c:pt idx="260">
                  <c:v>#N/A</c:v>
                </c:pt>
                <c:pt idx="261">
                  <c:v>1014.6</c:v>
                </c:pt>
                <c:pt idx="262">
                  <c:v>#N/A</c:v>
                </c:pt>
                <c:pt idx="263">
                  <c:v>#N/A</c:v>
                </c:pt>
                <c:pt idx="264">
                  <c:v>#N/A</c:v>
                </c:pt>
                <c:pt idx="265">
                  <c:v>#N/A</c:v>
                </c:pt>
                <c:pt idx="266">
                  <c:v>#N/A</c:v>
                </c:pt>
                <c:pt idx="267">
                  <c:v>#N/A</c:v>
                </c:pt>
                <c:pt idx="268">
                  <c:v>1058</c:v>
                </c:pt>
                <c:pt idx="269">
                  <c:v>#N/A</c:v>
                </c:pt>
                <c:pt idx="270">
                  <c:v>#N/A</c:v>
                </c:pt>
                <c:pt idx="271">
                  <c:v>#N/A</c:v>
                </c:pt>
                <c:pt idx="272">
                  <c:v>#N/A</c:v>
                </c:pt>
                <c:pt idx="273">
                  <c:v>#N/A</c:v>
                </c:pt>
                <c:pt idx="274">
                  <c:v>#N/A</c:v>
                </c:pt>
                <c:pt idx="275">
                  <c:v>1074.5999999999999</c:v>
                </c:pt>
                <c:pt idx="276">
                  <c:v>#N/A</c:v>
                </c:pt>
                <c:pt idx="277">
                  <c:v>#N/A</c:v>
                </c:pt>
                <c:pt idx="278">
                  <c:v>#N/A</c:v>
                </c:pt>
                <c:pt idx="279">
                  <c:v>#N/A</c:v>
                </c:pt>
                <c:pt idx="280">
                  <c:v>#N/A</c:v>
                </c:pt>
                <c:pt idx="281">
                  <c:v>#N/A</c:v>
                </c:pt>
                <c:pt idx="282">
                  <c:v>1072.8</c:v>
                </c:pt>
                <c:pt idx="283">
                  <c:v>#N/A</c:v>
                </c:pt>
                <c:pt idx="284">
                  <c:v>#N/A</c:v>
                </c:pt>
                <c:pt idx="285">
                  <c:v>#N/A</c:v>
                </c:pt>
                <c:pt idx="286">
                  <c:v>#N/A</c:v>
                </c:pt>
                <c:pt idx="287">
                  <c:v>#N/A</c:v>
                </c:pt>
                <c:pt idx="288">
                  <c:v>#N/A</c:v>
                </c:pt>
                <c:pt idx="289">
                  <c:v>1103.7</c:v>
                </c:pt>
                <c:pt idx="290">
                  <c:v>#N/A</c:v>
                </c:pt>
                <c:pt idx="291">
                  <c:v>#N/A</c:v>
                </c:pt>
                <c:pt idx="292">
                  <c:v>#N/A</c:v>
                </c:pt>
                <c:pt idx="293">
                  <c:v>#N/A</c:v>
                </c:pt>
                <c:pt idx="294">
                  <c:v>#N/A</c:v>
                </c:pt>
                <c:pt idx="295">
                  <c:v>#N/A</c:v>
                </c:pt>
                <c:pt idx="296">
                  <c:v>1171.8</c:v>
                </c:pt>
                <c:pt idx="297">
                  <c:v>#N/A</c:v>
                </c:pt>
                <c:pt idx="298">
                  <c:v>#N/A</c:v>
                </c:pt>
                <c:pt idx="299">
                  <c:v>#N/A</c:v>
                </c:pt>
                <c:pt idx="300">
                  <c:v>#N/A</c:v>
                </c:pt>
                <c:pt idx="301">
                  <c:v>#N/A</c:v>
                </c:pt>
                <c:pt idx="302">
                  <c:v>#N/A</c:v>
                </c:pt>
                <c:pt idx="303">
                  <c:v>1218.5</c:v>
                </c:pt>
                <c:pt idx="304">
                  <c:v>#N/A</c:v>
                </c:pt>
                <c:pt idx="305">
                  <c:v>#N/A</c:v>
                </c:pt>
                <c:pt idx="306">
                  <c:v>#N/A</c:v>
                </c:pt>
                <c:pt idx="307">
                  <c:v>#N/A</c:v>
                </c:pt>
                <c:pt idx="308">
                  <c:v>#N/A</c:v>
                </c:pt>
                <c:pt idx="309">
                  <c:v>#N/A</c:v>
                </c:pt>
                <c:pt idx="310">
                  <c:v>1212.5999999999999</c:v>
                </c:pt>
                <c:pt idx="311">
                  <c:v>#N/A</c:v>
                </c:pt>
                <c:pt idx="312">
                  <c:v>#N/A</c:v>
                </c:pt>
                <c:pt idx="313">
                  <c:v>#N/A</c:v>
                </c:pt>
                <c:pt idx="314">
                  <c:v>#N/A</c:v>
                </c:pt>
                <c:pt idx="315">
                  <c:v>#N/A</c:v>
                </c:pt>
                <c:pt idx="316">
                  <c:v>#N/A</c:v>
                </c:pt>
                <c:pt idx="317">
                  <c:v>1211.4000000000001</c:v>
                </c:pt>
                <c:pt idx="318">
                  <c:v>#N/A</c:v>
                </c:pt>
                <c:pt idx="319">
                  <c:v>#N/A</c:v>
                </c:pt>
                <c:pt idx="320">
                  <c:v>#N/A</c:v>
                </c:pt>
                <c:pt idx="321">
                  <c:v>#N/A</c:v>
                </c:pt>
                <c:pt idx="322">
                  <c:v>#N/A</c:v>
                </c:pt>
                <c:pt idx="323">
                  <c:v>#N/A</c:v>
                </c:pt>
                <c:pt idx="324">
                  <c:v>1206.8</c:v>
                </c:pt>
                <c:pt idx="325">
                  <c:v>#N/A</c:v>
                </c:pt>
                <c:pt idx="326">
                  <c:v>#N/A</c:v>
                </c:pt>
                <c:pt idx="327">
                  <c:v>#N/A</c:v>
                </c:pt>
                <c:pt idx="328">
                  <c:v>#N/A</c:v>
                </c:pt>
                <c:pt idx="329">
                  <c:v>#N/A</c:v>
                </c:pt>
                <c:pt idx="330">
                  <c:v>#N/A</c:v>
                </c:pt>
                <c:pt idx="331">
                  <c:v>1203.8</c:v>
                </c:pt>
                <c:pt idx="332">
                  <c:v>#N/A</c:v>
                </c:pt>
                <c:pt idx="333">
                  <c:v>#N/A</c:v>
                </c:pt>
                <c:pt idx="334">
                  <c:v>#N/A</c:v>
                </c:pt>
                <c:pt idx="335">
                  <c:v>#N/A</c:v>
                </c:pt>
                <c:pt idx="336">
                  <c:v>#N/A</c:v>
                </c:pt>
                <c:pt idx="337">
                  <c:v>#N/A</c:v>
                </c:pt>
                <c:pt idx="338">
                  <c:v>1204.2</c:v>
                </c:pt>
                <c:pt idx="339">
                  <c:v>#N/A</c:v>
                </c:pt>
                <c:pt idx="340">
                  <c:v>#N/A</c:v>
                </c:pt>
                <c:pt idx="341">
                  <c:v>#N/A</c:v>
                </c:pt>
                <c:pt idx="342">
                  <c:v>#N/A</c:v>
                </c:pt>
                <c:pt idx="343">
                  <c:v>#N/A</c:v>
                </c:pt>
                <c:pt idx="344">
                  <c:v>#N/A</c:v>
                </c:pt>
                <c:pt idx="345">
                  <c:v>991.6</c:v>
                </c:pt>
                <c:pt idx="346">
                  <c:v>#N/A</c:v>
                </c:pt>
                <c:pt idx="347">
                  <c:v>#N/A</c:v>
                </c:pt>
                <c:pt idx="348">
                  <c:v>#N/A</c:v>
                </c:pt>
                <c:pt idx="349">
                  <c:v>#N/A</c:v>
                </c:pt>
                <c:pt idx="350">
                  <c:v>#N/A</c:v>
                </c:pt>
                <c:pt idx="351">
                  <c:v>#N/A</c:v>
                </c:pt>
                <c:pt idx="352">
                  <c:v>939.3</c:v>
                </c:pt>
                <c:pt idx="353">
                  <c:v>#N/A</c:v>
                </c:pt>
                <c:pt idx="354">
                  <c:v>#N/A</c:v>
                </c:pt>
                <c:pt idx="355">
                  <c:v>#N/A</c:v>
                </c:pt>
                <c:pt idx="356">
                  <c:v>#N/A</c:v>
                </c:pt>
                <c:pt idx="357">
                  <c:v>#N/A</c:v>
                </c:pt>
                <c:pt idx="358">
                  <c:v>#N/A</c:v>
                </c:pt>
                <c:pt idx="359">
                  <c:v>936</c:v>
                </c:pt>
                <c:pt idx="360">
                  <c:v>#N/A</c:v>
                </c:pt>
                <c:pt idx="361">
                  <c:v>#N/A</c:v>
                </c:pt>
                <c:pt idx="362">
                  <c:v>#N/A</c:v>
                </c:pt>
                <c:pt idx="363">
                  <c:v>#N/A</c:v>
                </c:pt>
                <c:pt idx="364">
                  <c:v>#N/A</c:v>
                </c:pt>
              </c:numCache>
            </c:numRef>
          </c:val>
          <c:smooth val="0"/>
          <c:extLst>
            <c:ext xmlns:c16="http://schemas.microsoft.com/office/drawing/2014/chart" uri="{C3380CC4-5D6E-409C-BE32-E72D297353CC}">
              <c16:uniqueId val="{00000003-646A-47F1-A416-2646EB149973}"/>
            </c:ext>
          </c:extLst>
        </c:ser>
        <c:ser>
          <c:idx val="5"/>
          <c:order val="5"/>
          <c:tx>
            <c:strRef>
              <c:f>玻璃月度周度图表!$BT$17</c:f>
              <c:strCache>
                <c:ptCount val="1"/>
                <c:pt idx="0">
                  <c:v>2024</c:v>
                </c:pt>
              </c:strCache>
            </c:strRef>
          </c:tx>
          <c:spPr>
            <a:ln w="28575" cap="rnd">
              <a:solidFill>
                <a:srgbClr val="FF0000"/>
              </a:solidFill>
              <a:round/>
            </a:ln>
            <a:effectLst/>
          </c:spPr>
          <c:marker>
            <c:symbol val="none"/>
          </c:marker>
          <c:cat>
            <c:numRef>
              <c:f>玻璃月度周度图表!$BS$18:$BS$382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玻璃月度周度图表!$BT$18:$BT$382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1057.7</c:v>
                </c:pt>
                <c:pt idx="180">
                  <c:v>#N/A</c:v>
                </c:pt>
                <c:pt idx="181">
                  <c:v>#N/A</c:v>
                </c:pt>
                <c:pt idx="182">
                  <c:v>#N/A</c:v>
                </c:pt>
                <c:pt idx="183">
                  <c:v>#N/A</c:v>
                </c:pt>
                <c:pt idx="184">
                  <c:v>#N/A</c:v>
                </c:pt>
                <c:pt idx="185">
                  <c:v>#N/A</c:v>
                </c:pt>
                <c:pt idx="186">
                  <c:v>1049.9000000000001</c:v>
                </c:pt>
                <c:pt idx="187">
                  <c:v>#N/A</c:v>
                </c:pt>
                <c:pt idx="188">
                  <c:v>#N/A</c:v>
                </c:pt>
                <c:pt idx="189">
                  <c:v>#N/A</c:v>
                </c:pt>
                <c:pt idx="190">
                  <c:v>#N/A</c:v>
                </c:pt>
                <c:pt idx="191">
                  <c:v>#N/A</c:v>
                </c:pt>
                <c:pt idx="192">
                  <c:v>#N/A</c:v>
                </c:pt>
                <c:pt idx="193">
                  <c:v>1026.0999999999999</c:v>
                </c:pt>
                <c:pt idx="194">
                  <c:v>#N/A</c:v>
                </c:pt>
                <c:pt idx="195">
                  <c:v>#N/A</c:v>
                </c:pt>
                <c:pt idx="196">
                  <c:v>#N/A</c:v>
                </c:pt>
                <c:pt idx="197">
                  <c:v>#N/A</c:v>
                </c:pt>
                <c:pt idx="198">
                  <c:v>#N/A</c:v>
                </c:pt>
                <c:pt idx="199">
                  <c:v>#N/A</c:v>
                </c:pt>
                <c:pt idx="200">
                  <c:v>1025</c:v>
                </c:pt>
                <c:pt idx="201">
                  <c:v>#N/A</c:v>
                </c:pt>
                <c:pt idx="202">
                  <c:v>#N/A</c:v>
                </c:pt>
                <c:pt idx="203">
                  <c:v>#N/A</c:v>
                </c:pt>
                <c:pt idx="204">
                  <c:v>#N/A</c:v>
                </c:pt>
                <c:pt idx="205">
                  <c:v>#N/A</c:v>
                </c:pt>
                <c:pt idx="206">
                  <c:v>#N/A</c:v>
                </c:pt>
                <c:pt idx="207">
                  <c:v>1020.9</c:v>
                </c:pt>
                <c:pt idx="208">
                  <c:v>#N/A</c:v>
                </c:pt>
                <c:pt idx="209">
                  <c:v>#N/A</c:v>
                </c:pt>
                <c:pt idx="210">
                  <c:v>#N/A</c:v>
                </c:pt>
                <c:pt idx="211">
                  <c:v>#N/A</c:v>
                </c:pt>
                <c:pt idx="212">
                  <c:v>#N/A</c:v>
                </c:pt>
                <c:pt idx="213">
                  <c:v>#N/A</c:v>
                </c:pt>
                <c:pt idx="214">
                  <c:v>1035.7</c:v>
                </c:pt>
                <c:pt idx="215">
                  <c:v>#N/A</c:v>
                </c:pt>
                <c:pt idx="216">
                  <c:v>#N/A</c:v>
                </c:pt>
                <c:pt idx="217">
                  <c:v>#N/A</c:v>
                </c:pt>
                <c:pt idx="218">
                  <c:v>#N/A</c:v>
                </c:pt>
                <c:pt idx="219">
                  <c:v>#N/A</c:v>
                </c:pt>
                <c:pt idx="220">
                  <c:v>#N/A</c:v>
                </c:pt>
                <c:pt idx="221">
                  <c:v>1010.32</c:v>
                </c:pt>
                <c:pt idx="222">
                  <c:v>#N/A</c:v>
                </c:pt>
                <c:pt idx="223">
                  <c:v>#N/A</c:v>
                </c:pt>
                <c:pt idx="224">
                  <c:v>#N/A</c:v>
                </c:pt>
                <c:pt idx="225">
                  <c:v>#N/A</c:v>
                </c:pt>
                <c:pt idx="226">
                  <c:v>#N/A</c:v>
                </c:pt>
                <c:pt idx="227">
                  <c:v>#N/A</c:v>
                </c:pt>
                <c:pt idx="228">
                  <c:v>978.7</c:v>
                </c:pt>
                <c:pt idx="229">
                  <c:v>#N/A</c:v>
                </c:pt>
                <c:pt idx="230">
                  <c:v>#N/A</c:v>
                </c:pt>
                <c:pt idx="231">
                  <c:v>#N/A</c:v>
                </c:pt>
                <c:pt idx="232">
                  <c:v>#N/A</c:v>
                </c:pt>
                <c:pt idx="233">
                  <c:v>#N/A</c:v>
                </c:pt>
                <c:pt idx="234">
                  <c:v>#N/A</c:v>
                </c:pt>
                <c:pt idx="235">
                  <c:v>977.3</c:v>
                </c:pt>
                <c:pt idx="236">
                  <c:v>#N/A</c:v>
                </c:pt>
                <c:pt idx="237">
                  <c:v>#N/A</c:v>
                </c:pt>
                <c:pt idx="238">
                  <c:v>#N/A</c:v>
                </c:pt>
                <c:pt idx="239">
                  <c:v>#N/A</c:v>
                </c:pt>
                <c:pt idx="240">
                  <c:v>#N/A</c:v>
                </c:pt>
                <c:pt idx="241">
                  <c:v>#N/A</c:v>
                </c:pt>
                <c:pt idx="242">
                  <c:v>949.6</c:v>
                </c:pt>
                <c:pt idx="243">
                  <c:v>#N/A</c:v>
                </c:pt>
                <c:pt idx="244">
                  <c:v>#N/A</c:v>
                </c:pt>
                <c:pt idx="245">
                  <c:v>#N/A</c:v>
                </c:pt>
                <c:pt idx="246">
                  <c:v>#N/A</c:v>
                </c:pt>
                <c:pt idx="247">
                  <c:v>#N/A</c:v>
                </c:pt>
                <c:pt idx="248">
                  <c:v>#N/A</c:v>
                </c:pt>
                <c:pt idx="249">
                  <c:v>903.3</c:v>
                </c:pt>
                <c:pt idx="250">
                  <c:v>#N/A</c:v>
                </c:pt>
                <c:pt idx="251">
                  <c:v>#N/A</c:v>
                </c:pt>
                <c:pt idx="252">
                  <c:v>#N/A</c:v>
                </c:pt>
                <c:pt idx="253">
                  <c:v>#N/A</c:v>
                </c:pt>
                <c:pt idx="254">
                  <c:v>#N/A</c:v>
                </c:pt>
                <c:pt idx="255">
                  <c:v>#N/A</c:v>
                </c:pt>
                <c:pt idx="256">
                  <c:v>893.3</c:v>
                </c:pt>
                <c:pt idx="257">
                  <c:v>#N/A</c:v>
                </c:pt>
                <c:pt idx="258">
                  <c:v>#N/A</c:v>
                </c:pt>
                <c:pt idx="259">
                  <c:v>#N/A</c:v>
                </c:pt>
                <c:pt idx="260">
                  <c:v>#N/A</c:v>
                </c:pt>
                <c:pt idx="261">
                  <c:v>#N/A</c:v>
                </c:pt>
                <c:pt idx="262">
                  <c:v>#N/A</c:v>
                </c:pt>
                <c:pt idx="263">
                  <c:v>903.5</c:v>
                </c:pt>
                <c:pt idx="264">
                  <c:v>#N/A</c:v>
                </c:pt>
                <c:pt idx="265">
                  <c:v>#N/A</c:v>
                </c:pt>
                <c:pt idx="266">
                  <c:v>#N/A</c:v>
                </c:pt>
                <c:pt idx="267">
                  <c:v>#N/A</c:v>
                </c:pt>
                <c:pt idx="268">
                  <c:v>#N/A</c:v>
                </c:pt>
                <c:pt idx="269">
                  <c:v>#N/A</c:v>
                </c:pt>
                <c:pt idx="270">
                  <c:v>948.3</c:v>
                </c:pt>
                <c:pt idx="271">
                  <c:v>#N/A</c:v>
                </c:pt>
                <c:pt idx="272">
                  <c:v>#N/A</c:v>
                </c:pt>
                <c:pt idx="273">
                  <c:v>#N/A</c:v>
                </c:pt>
                <c:pt idx="274">
                  <c:v>#N/A</c:v>
                </c:pt>
                <c:pt idx="275">
                  <c:v>#N/A</c:v>
                </c:pt>
                <c:pt idx="276">
                  <c:v>#N/A</c:v>
                </c:pt>
                <c:pt idx="277">
                  <c:v>931.7</c:v>
                </c:pt>
                <c:pt idx="278">
                  <c:v>#N/A</c:v>
                </c:pt>
                <c:pt idx="279">
                  <c:v>#N/A</c:v>
                </c:pt>
                <c:pt idx="280">
                  <c:v>#N/A</c:v>
                </c:pt>
                <c:pt idx="281">
                  <c:v>#N/A</c:v>
                </c:pt>
                <c:pt idx="282">
                  <c:v>#N/A</c:v>
                </c:pt>
                <c:pt idx="283">
                  <c:v>#N/A</c:v>
                </c:pt>
                <c:pt idx="284">
                  <c:v>872.4</c:v>
                </c:pt>
                <c:pt idx="285">
                  <c:v>#N/A</c:v>
                </c:pt>
                <c:pt idx="286">
                  <c:v>#N/A</c:v>
                </c:pt>
                <c:pt idx="287">
                  <c:v>#N/A</c:v>
                </c:pt>
                <c:pt idx="288">
                  <c:v>#N/A</c:v>
                </c:pt>
                <c:pt idx="289">
                  <c:v>#N/A</c:v>
                </c:pt>
                <c:pt idx="290">
                  <c:v>#N/A</c:v>
                </c:pt>
                <c:pt idx="291">
                  <c:v>838.6</c:v>
                </c:pt>
                <c:pt idx="292">
                  <c:v>#N/A</c:v>
                </c:pt>
                <c:pt idx="293">
                  <c:v>#N/A</c:v>
                </c:pt>
                <c:pt idx="294">
                  <c:v>#N/A</c:v>
                </c:pt>
                <c:pt idx="295">
                  <c:v>#N/A</c:v>
                </c:pt>
                <c:pt idx="296">
                  <c:v>#N/A</c:v>
                </c:pt>
                <c:pt idx="297">
                  <c:v>#N/A</c:v>
                </c:pt>
                <c:pt idx="298">
                  <c:v>744.9</c:v>
                </c:pt>
                <c:pt idx="299">
                  <c:v>#N/A</c:v>
                </c:pt>
                <c:pt idx="300">
                  <c:v>#N/A</c:v>
                </c:pt>
                <c:pt idx="301">
                  <c:v>#N/A</c:v>
                </c:pt>
                <c:pt idx="302">
                  <c:v>#N/A</c:v>
                </c:pt>
                <c:pt idx="303">
                  <c:v>#N/A</c:v>
                </c:pt>
                <c:pt idx="304">
                  <c:v>#N/A</c:v>
                </c:pt>
                <c:pt idx="305">
                  <c:v>702.4</c:v>
                </c:pt>
                <c:pt idx="306">
                  <c:v>#N/A</c:v>
                </c:pt>
                <c:pt idx="307">
                  <c:v>#N/A</c:v>
                </c:pt>
                <c:pt idx="308">
                  <c:v>#N/A</c:v>
                </c:pt>
                <c:pt idx="309">
                  <c:v>#N/A</c:v>
                </c:pt>
                <c:pt idx="310">
                  <c:v>#N/A</c:v>
                </c:pt>
                <c:pt idx="311">
                  <c:v>#N/A</c:v>
                </c:pt>
                <c:pt idx="312">
                  <c:v>661.65</c:v>
                </c:pt>
                <c:pt idx="313">
                  <c:v>#N/A</c:v>
                </c:pt>
                <c:pt idx="314">
                  <c:v>#N/A</c:v>
                </c:pt>
                <c:pt idx="315">
                  <c:v>#N/A</c:v>
                </c:pt>
                <c:pt idx="316">
                  <c:v>#N/A</c:v>
                </c:pt>
                <c:pt idx="317">
                  <c:v>#N/A</c:v>
                </c:pt>
                <c:pt idx="318">
                  <c:v>#N/A</c:v>
                </c:pt>
                <c:pt idx="319">
                  <c:v>577.5</c:v>
                </c:pt>
                <c:pt idx="320">
                  <c:v>#N/A</c:v>
                </c:pt>
                <c:pt idx="321">
                  <c:v>#N/A</c:v>
                </c:pt>
                <c:pt idx="322">
                  <c:v>#N/A</c:v>
                </c:pt>
                <c:pt idx="323">
                  <c:v>#N/A</c:v>
                </c:pt>
                <c:pt idx="324">
                  <c:v>#N/A</c:v>
                </c:pt>
                <c:pt idx="325">
                  <c:v>#N/A</c:v>
                </c:pt>
                <c:pt idx="326">
                  <c:v>370.1</c:v>
                </c:pt>
                <c:pt idx="327">
                  <c:v>#N/A</c:v>
                </c:pt>
                <c:pt idx="328">
                  <c:v>#N/A</c:v>
                </c:pt>
                <c:pt idx="329">
                  <c:v>#N/A</c:v>
                </c:pt>
                <c:pt idx="330">
                  <c:v>#N/A</c:v>
                </c:pt>
                <c:pt idx="331">
                  <c:v>#N/A</c:v>
                </c:pt>
                <c:pt idx="332">
                  <c:v>#N/A</c:v>
                </c:pt>
                <c:pt idx="333">
                  <c:v>324</c:v>
                </c:pt>
                <c:pt idx="334">
                  <c:v>#N/A</c:v>
                </c:pt>
                <c:pt idx="335">
                  <c:v>#N/A</c:v>
                </c:pt>
                <c:pt idx="336">
                  <c:v>#N/A</c:v>
                </c:pt>
                <c:pt idx="337">
                  <c:v>#N/A</c:v>
                </c:pt>
                <c:pt idx="338">
                  <c:v>#N/A</c:v>
                </c:pt>
                <c:pt idx="339">
                  <c:v>#N/A</c:v>
                </c:pt>
                <c:pt idx="340">
                  <c:v>290.7</c:v>
                </c:pt>
                <c:pt idx="341">
                  <c:v>#N/A</c:v>
                </c:pt>
                <c:pt idx="342">
                  <c:v>#N/A</c:v>
                </c:pt>
                <c:pt idx="343">
                  <c:v>#N/A</c:v>
                </c:pt>
                <c:pt idx="344">
                  <c:v>#N/A</c:v>
                </c:pt>
                <c:pt idx="345">
                  <c:v>#N/A</c:v>
                </c:pt>
                <c:pt idx="346">
                  <c:v>#N/A</c:v>
                </c:pt>
                <c:pt idx="347">
                  <c:v>263.2</c:v>
                </c:pt>
                <c:pt idx="348">
                  <c:v>#N/A</c:v>
                </c:pt>
                <c:pt idx="349">
                  <c:v>#N/A</c:v>
                </c:pt>
                <c:pt idx="350">
                  <c:v>#N/A</c:v>
                </c:pt>
                <c:pt idx="351">
                  <c:v>#N/A</c:v>
                </c:pt>
                <c:pt idx="352">
                  <c:v>#N/A</c:v>
                </c:pt>
                <c:pt idx="353">
                  <c:v>#N/A</c:v>
                </c:pt>
                <c:pt idx="354">
                  <c:v>263.58</c:v>
                </c:pt>
                <c:pt idx="355">
                  <c:v>#N/A</c:v>
                </c:pt>
                <c:pt idx="356">
                  <c:v>#N/A</c:v>
                </c:pt>
                <c:pt idx="357">
                  <c:v>#N/A</c:v>
                </c:pt>
                <c:pt idx="358">
                  <c:v>#N/A</c:v>
                </c:pt>
                <c:pt idx="359">
                  <c:v>#N/A</c:v>
                </c:pt>
                <c:pt idx="360">
                  <c:v>#N/A</c:v>
                </c:pt>
                <c:pt idx="361">
                  <c:v>284.7</c:v>
                </c:pt>
                <c:pt idx="362">
                  <c:v>284.7</c:v>
                </c:pt>
                <c:pt idx="363">
                  <c:v>284.7</c:v>
                </c:pt>
                <c:pt idx="364">
                  <c:v>284.7</c:v>
                </c:pt>
              </c:numCache>
            </c:numRef>
          </c:val>
          <c:smooth val="0"/>
          <c:extLst>
            <c:ext xmlns:c16="http://schemas.microsoft.com/office/drawing/2014/chart" uri="{C3380CC4-5D6E-409C-BE32-E72D297353CC}">
              <c16:uniqueId val="{00000004-646A-47F1-A416-2646EB149973}"/>
            </c:ext>
          </c:extLst>
        </c:ser>
        <c:dLbls>
          <c:showLegendKey val="0"/>
          <c:showVal val="0"/>
          <c:showCatName val="0"/>
          <c:showSerName val="0"/>
          <c:showPercent val="0"/>
          <c:showBubbleSize val="0"/>
        </c:dLbls>
        <c:smooth val="0"/>
        <c:axId val="556835401"/>
        <c:axId val="292010855"/>
        <c:extLst>
          <c:ext xmlns:c15="http://schemas.microsoft.com/office/drawing/2012/chart" uri="{02D57815-91ED-43cb-92C2-25804820EDAC}">
            <c15:filteredLineSeries>
              <c15:ser>
                <c:idx val="0"/>
                <c:order val="0"/>
                <c:tx>
                  <c:strRef>
                    <c:extLst>
                      <c:ext uri="{02D57815-91ED-43cb-92C2-25804820EDAC}">
                        <c15:formulaRef>
                          <c15:sqref>玻璃月度周度图表!$BY$17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玻璃月度周度图表!$BS$18:$BS$382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玻璃月度周度图表!$BY$18:$BY$382</c15:sqref>
                        </c15:formulaRef>
                      </c:ext>
                    </c:extLst>
                    <c:numCache>
                      <c:formatCode>0.00_ </c:formatCode>
                      <c:ptCount val="365"/>
                      <c:pt idx="0">
                        <c:v>#N/A</c:v>
                      </c:pt>
                      <c:pt idx="1">
                        <c:v>#N/A</c:v>
                      </c:pt>
                      <c:pt idx="2">
                        <c:v>#N/A</c:v>
                      </c:pt>
                      <c:pt idx="3">
                        <c:v>#N/A</c:v>
                      </c:pt>
                      <c:pt idx="4">
                        <c:v>146.69999999999999</c:v>
                      </c:pt>
                      <c:pt idx="5">
                        <c:v>#N/A</c:v>
                      </c:pt>
                      <c:pt idx="6">
                        <c:v>#N/A</c:v>
                      </c:pt>
                      <c:pt idx="7">
                        <c:v>#N/A</c:v>
                      </c:pt>
                      <c:pt idx="8">
                        <c:v>#N/A</c:v>
                      </c:pt>
                      <c:pt idx="9">
                        <c:v>#N/A</c:v>
                      </c:pt>
                      <c:pt idx="10">
                        <c:v>#N/A</c:v>
                      </c:pt>
                      <c:pt idx="11">
                        <c:v>162.1</c:v>
                      </c:pt>
                      <c:pt idx="12">
                        <c:v>#N/A</c:v>
                      </c:pt>
                      <c:pt idx="13">
                        <c:v>#N/A</c:v>
                      </c:pt>
                      <c:pt idx="14">
                        <c:v>#N/A</c:v>
                      </c:pt>
                      <c:pt idx="15">
                        <c:v>#N/A</c:v>
                      </c:pt>
                      <c:pt idx="16">
                        <c:v>#N/A</c:v>
                      </c:pt>
                      <c:pt idx="17">
                        <c:v>#N/A</c:v>
                      </c:pt>
                      <c:pt idx="18">
                        <c:v>164.98</c:v>
                      </c:pt>
                      <c:pt idx="19">
                        <c:v>#N/A</c:v>
                      </c:pt>
                      <c:pt idx="20">
                        <c:v>#N/A</c:v>
                      </c:pt>
                      <c:pt idx="21">
                        <c:v>#N/A</c:v>
                      </c:pt>
                      <c:pt idx="22">
                        <c:v>#N/A</c:v>
                      </c:pt>
                      <c:pt idx="23">
                        <c:v>#N/A</c:v>
                      </c:pt>
                      <c:pt idx="24">
                        <c:v>#N/A</c:v>
                      </c:pt>
                      <c:pt idx="25">
                        <c:v>69</c:v>
                      </c:pt>
                      <c:pt idx="26">
                        <c:v>#N/A</c:v>
                      </c:pt>
                      <c:pt idx="27">
                        <c:v>#N/A</c:v>
                      </c:pt>
                      <c:pt idx="28">
                        <c:v>#N/A</c:v>
                      </c:pt>
                      <c:pt idx="29">
                        <c:v>#N/A</c:v>
                      </c:pt>
                      <c:pt idx="30">
                        <c:v>#N/A</c:v>
                      </c:pt>
                      <c:pt idx="31">
                        <c:v>#N/A</c:v>
                      </c:pt>
                      <c:pt idx="32">
                        <c:v>68</c:v>
                      </c:pt>
                      <c:pt idx="33">
                        <c:v>#N/A</c:v>
                      </c:pt>
                      <c:pt idx="34">
                        <c:v>#N/A</c:v>
                      </c:pt>
                      <c:pt idx="35">
                        <c:v>#N/A</c:v>
                      </c:pt>
                      <c:pt idx="36">
                        <c:v>#N/A</c:v>
                      </c:pt>
                      <c:pt idx="37">
                        <c:v>#N/A</c:v>
                      </c:pt>
                      <c:pt idx="38">
                        <c:v>#N/A</c:v>
                      </c:pt>
                      <c:pt idx="39">
                        <c:v>68.5</c:v>
                      </c:pt>
                      <c:pt idx="40">
                        <c:v>#N/A</c:v>
                      </c:pt>
                      <c:pt idx="41">
                        <c:v>#N/A</c:v>
                      </c:pt>
                      <c:pt idx="42">
                        <c:v>#N/A</c:v>
                      </c:pt>
                      <c:pt idx="43">
                        <c:v>#N/A</c:v>
                      </c:pt>
                      <c:pt idx="44">
                        <c:v>#N/A</c:v>
                      </c:pt>
                      <c:pt idx="45">
                        <c:v>#N/A</c:v>
                      </c:pt>
                      <c:pt idx="46">
                        <c:v>68.099999999999994</c:v>
                      </c:pt>
                      <c:pt idx="47">
                        <c:v>#N/A</c:v>
                      </c:pt>
                      <c:pt idx="48">
                        <c:v>#N/A</c:v>
                      </c:pt>
                      <c:pt idx="49">
                        <c:v>#N/A</c:v>
                      </c:pt>
                      <c:pt idx="50">
                        <c:v>#N/A</c:v>
                      </c:pt>
                      <c:pt idx="51">
                        <c:v>#N/A</c:v>
                      </c:pt>
                      <c:pt idx="52">
                        <c:v>#N/A</c:v>
                      </c:pt>
                      <c:pt idx="53">
                        <c:v>67</c:v>
                      </c:pt>
                      <c:pt idx="54">
                        <c:v>#N/A</c:v>
                      </c:pt>
                      <c:pt idx="55">
                        <c:v>#N/A</c:v>
                      </c:pt>
                      <c:pt idx="56">
                        <c:v>#N/A</c:v>
                      </c:pt>
                      <c:pt idx="57">
                        <c:v>#N/A</c:v>
                      </c:pt>
                      <c:pt idx="58">
                        <c:v>#N/A</c:v>
                      </c:pt>
                      <c:pt idx="59">
                        <c:v>#N/A</c:v>
                      </c:pt>
                      <c:pt idx="60">
                        <c:v>64.400000000000006</c:v>
                      </c:pt>
                      <c:pt idx="61">
                        <c:v>#N/A</c:v>
                      </c:pt>
                      <c:pt idx="62">
                        <c:v>#N/A</c:v>
                      </c:pt>
                      <c:pt idx="63">
                        <c:v>#N/A</c:v>
                      </c:pt>
                      <c:pt idx="64">
                        <c:v>#N/A</c:v>
                      </c:pt>
                      <c:pt idx="65">
                        <c:v>#N/A</c:v>
                      </c:pt>
                      <c:pt idx="66">
                        <c:v>#N/A</c:v>
                      </c:pt>
                      <c:pt idx="67">
                        <c:v>64.5</c:v>
                      </c:pt>
                      <c:pt idx="68">
                        <c:v>#N/A</c:v>
                      </c:pt>
                      <c:pt idx="69">
                        <c:v>#N/A</c:v>
                      </c:pt>
                      <c:pt idx="70">
                        <c:v>#N/A</c:v>
                      </c:pt>
                      <c:pt idx="71">
                        <c:v>#N/A</c:v>
                      </c:pt>
                      <c:pt idx="72">
                        <c:v>#N/A</c:v>
                      </c:pt>
                      <c:pt idx="73">
                        <c:v>#N/A</c:v>
                      </c:pt>
                      <c:pt idx="74">
                        <c:v>64.8</c:v>
                      </c:pt>
                      <c:pt idx="75">
                        <c:v>#N/A</c:v>
                      </c:pt>
                      <c:pt idx="76">
                        <c:v>#N/A</c:v>
                      </c:pt>
                      <c:pt idx="77">
                        <c:v>#N/A</c:v>
                      </c:pt>
                      <c:pt idx="78">
                        <c:v>#N/A</c:v>
                      </c:pt>
                      <c:pt idx="79">
                        <c:v>#N/A</c:v>
                      </c:pt>
                      <c:pt idx="80">
                        <c:v>#N/A</c:v>
                      </c:pt>
                      <c:pt idx="81">
                        <c:v>65.5</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63.7</c:v>
                      </c:pt>
                      <c:pt idx="96">
                        <c:v>#N/A</c:v>
                      </c:pt>
                      <c:pt idx="97">
                        <c:v>#N/A</c:v>
                      </c:pt>
                      <c:pt idx="98">
                        <c:v>#N/A</c:v>
                      </c:pt>
                      <c:pt idx="99">
                        <c:v>#N/A</c:v>
                      </c:pt>
                      <c:pt idx="100">
                        <c:v>#N/A</c:v>
                      </c:pt>
                      <c:pt idx="101">
                        <c:v>#N/A</c:v>
                      </c:pt>
                      <c:pt idx="102">
                        <c:v>63.5</c:v>
                      </c:pt>
                      <c:pt idx="103">
                        <c:v>#N/A</c:v>
                      </c:pt>
                      <c:pt idx="104">
                        <c:v>#N/A</c:v>
                      </c:pt>
                      <c:pt idx="105">
                        <c:v>#N/A</c:v>
                      </c:pt>
                      <c:pt idx="106">
                        <c:v>#N/A</c:v>
                      </c:pt>
                      <c:pt idx="107">
                        <c:v>#N/A</c:v>
                      </c:pt>
                      <c:pt idx="108">
                        <c:v>#N/A</c:v>
                      </c:pt>
                      <c:pt idx="109">
                        <c:v>65</c:v>
                      </c:pt>
                      <c:pt idx="110">
                        <c:v>#N/A</c:v>
                      </c:pt>
                      <c:pt idx="111">
                        <c:v>#N/A</c:v>
                      </c:pt>
                      <c:pt idx="112">
                        <c:v>#N/A</c:v>
                      </c:pt>
                      <c:pt idx="113">
                        <c:v>#N/A</c:v>
                      </c:pt>
                      <c:pt idx="114">
                        <c:v>#N/A</c:v>
                      </c:pt>
                      <c:pt idx="115">
                        <c:v>#N/A</c:v>
                      </c:pt>
                      <c:pt idx="116">
                        <c:v>67</c:v>
                      </c:pt>
                      <c:pt idx="117">
                        <c:v>#N/A</c:v>
                      </c:pt>
                      <c:pt idx="118">
                        <c:v>#N/A</c:v>
                      </c:pt>
                      <c:pt idx="119">
                        <c:v>#N/A</c:v>
                      </c:pt>
                      <c:pt idx="120">
                        <c:v>#N/A</c:v>
                      </c:pt>
                      <c:pt idx="121">
                        <c:v>#N/A</c:v>
                      </c:pt>
                      <c:pt idx="122">
                        <c:v>#N/A</c:v>
                      </c:pt>
                      <c:pt idx="123">
                        <c:v>70.5</c:v>
                      </c:pt>
                      <c:pt idx="124">
                        <c:v>#N/A</c:v>
                      </c:pt>
                      <c:pt idx="125">
                        <c:v>#N/A</c:v>
                      </c:pt>
                      <c:pt idx="126">
                        <c:v>#N/A</c:v>
                      </c:pt>
                      <c:pt idx="127">
                        <c:v>#N/A</c:v>
                      </c:pt>
                      <c:pt idx="128">
                        <c:v>#N/A</c:v>
                      </c:pt>
                      <c:pt idx="129">
                        <c:v>#N/A</c:v>
                      </c:pt>
                      <c:pt idx="130">
                        <c:v>74.8</c:v>
                      </c:pt>
                      <c:pt idx="131">
                        <c:v>#N/A</c:v>
                      </c:pt>
                      <c:pt idx="132">
                        <c:v>#N/A</c:v>
                      </c:pt>
                      <c:pt idx="133">
                        <c:v>#N/A</c:v>
                      </c:pt>
                      <c:pt idx="134">
                        <c:v>#N/A</c:v>
                      </c:pt>
                      <c:pt idx="135">
                        <c:v>#N/A</c:v>
                      </c:pt>
                      <c:pt idx="136">
                        <c:v>#N/A</c:v>
                      </c:pt>
                      <c:pt idx="137">
                        <c:v>80.5</c:v>
                      </c:pt>
                      <c:pt idx="138">
                        <c:v>#N/A</c:v>
                      </c:pt>
                      <c:pt idx="139">
                        <c:v>#N/A</c:v>
                      </c:pt>
                      <c:pt idx="140">
                        <c:v>#N/A</c:v>
                      </c:pt>
                      <c:pt idx="141">
                        <c:v>#N/A</c:v>
                      </c:pt>
                      <c:pt idx="142">
                        <c:v>#N/A</c:v>
                      </c:pt>
                      <c:pt idx="143">
                        <c:v>#N/A</c:v>
                      </c:pt>
                      <c:pt idx="144">
                        <c:v>82.5</c:v>
                      </c:pt>
                      <c:pt idx="145">
                        <c:v>#N/A</c:v>
                      </c:pt>
                      <c:pt idx="146">
                        <c:v>#N/A</c:v>
                      </c:pt>
                      <c:pt idx="147">
                        <c:v>#N/A</c:v>
                      </c:pt>
                      <c:pt idx="148">
                        <c:v>#N/A</c:v>
                      </c:pt>
                      <c:pt idx="149">
                        <c:v>#N/A</c:v>
                      </c:pt>
                      <c:pt idx="150">
                        <c:v>#N/A</c:v>
                      </c:pt>
                      <c:pt idx="151">
                        <c:v>89.4</c:v>
                      </c:pt>
                      <c:pt idx="152">
                        <c:v>#N/A</c:v>
                      </c:pt>
                      <c:pt idx="153">
                        <c:v>#N/A</c:v>
                      </c:pt>
                      <c:pt idx="154">
                        <c:v>#N/A</c:v>
                      </c:pt>
                      <c:pt idx="155">
                        <c:v>#N/A</c:v>
                      </c:pt>
                      <c:pt idx="156">
                        <c:v>#N/A</c:v>
                      </c:pt>
                      <c:pt idx="157">
                        <c:v>#N/A</c:v>
                      </c:pt>
                      <c:pt idx="158">
                        <c:v>96.3</c:v>
                      </c:pt>
                      <c:pt idx="159">
                        <c:v>#N/A</c:v>
                      </c:pt>
                      <c:pt idx="160">
                        <c:v>#N/A</c:v>
                      </c:pt>
                      <c:pt idx="161">
                        <c:v>#N/A</c:v>
                      </c:pt>
                      <c:pt idx="162">
                        <c:v>#N/A</c:v>
                      </c:pt>
                      <c:pt idx="163">
                        <c:v>#N/A</c:v>
                      </c:pt>
                      <c:pt idx="164">
                        <c:v>#N/A</c:v>
                      </c:pt>
                      <c:pt idx="165">
                        <c:v>101.2</c:v>
                      </c:pt>
                      <c:pt idx="166">
                        <c:v>#N/A</c:v>
                      </c:pt>
                      <c:pt idx="167">
                        <c:v>#N/A</c:v>
                      </c:pt>
                      <c:pt idx="168">
                        <c:v>#N/A</c:v>
                      </c:pt>
                      <c:pt idx="169">
                        <c:v>#N/A</c:v>
                      </c:pt>
                      <c:pt idx="170">
                        <c:v>#N/A</c:v>
                      </c:pt>
                      <c:pt idx="171">
                        <c:v>#N/A</c:v>
                      </c:pt>
                      <c:pt idx="172">
                        <c:v>105.2</c:v>
                      </c:pt>
                      <c:pt idx="173">
                        <c:v>#N/A</c:v>
                      </c:pt>
                      <c:pt idx="174">
                        <c:v>#N/A</c:v>
                      </c:pt>
                      <c:pt idx="175">
                        <c:v>#N/A</c:v>
                      </c:pt>
                      <c:pt idx="176">
                        <c:v>#N/A</c:v>
                      </c:pt>
                      <c:pt idx="177">
                        <c:v>#N/A</c:v>
                      </c:pt>
                      <c:pt idx="178">
                        <c:v>#N/A</c:v>
                      </c:pt>
                      <c:pt idx="179">
                        <c:v>119</c:v>
                      </c:pt>
                      <c:pt idx="180">
                        <c:v>#N/A</c:v>
                      </c:pt>
                      <c:pt idx="181">
                        <c:v>#N/A</c:v>
                      </c:pt>
                      <c:pt idx="182">
                        <c:v>#N/A</c:v>
                      </c:pt>
                      <c:pt idx="183">
                        <c:v>#N/A</c:v>
                      </c:pt>
                      <c:pt idx="184">
                        <c:v>#N/A</c:v>
                      </c:pt>
                      <c:pt idx="185">
                        <c:v>#N/A</c:v>
                      </c:pt>
                      <c:pt idx="186">
                        <c:v>125</c:v>
                      </c:pt>
                      <c:pt idx="187">
                        <c:v>#N/A</c:v>
                      </c:pt>
                      <c:pt idx="188">
                        <c:v>#N/A</c:v>
                      </c:pt>
                      <c:pt idx="189">
                        <c:v>#N/A</c:v>
                      </c:pt>
                      <c:pt idx="190">
                        <c:v>#N/A</c:v>
                      </c:pt>
                      <c:pt idx="191">
                        <c:v>#N/A</c:v>
                      </c:pt>
                      <c:pt idx="192">
                        <c:v>#N/A</c:v>
                      </c:pt>
                      <c:pt idx="193">
                        <c:v>143.6</c:v>
                      </c:pt>
                      <c:pt idx="194">
                        <c:v>#N/A</c:v>
                      </c:pt>
                      <c:pt idx="195">
                        <c:v>#N/A</c:v>
                      </c:pt>
                      <c:pt idx="196">
                        <c:v>#N/A</c:v>
                      </c:pt>
                      <c:pt idx="197">
                        <c:v>#N/A</c:v>
                      </c:pt>
                      <c:pt idx="198">
                        <c:v>#N/A</c:v>
                      </c:pt>
                      <c:pt idx="199">
                        <c:v>#N/A</c:v>
                      </c:pt>
                      <c:pt idx="200">
                        <c:v>155</c:v>
                      </c:pt>
                      <c:pt idx="201">
                        <c:v>#N/A</c:v>
                      </c:pt>
                      <c:pt idx="202">
                        <c:v>#N/A</c:v>
                      </c:pt>
                      <c:pt idx="203">
                        <c:v>#N/A</c:v>
                      </c:pt>
                      <c:pt idx="204">
                        <c:v>#N/A</c:v>
                      </c:pt>
                      <c:pt idx="205">
                        <c:v>#N/A</c:v>
                      </c:pt>
                      <c:pt idx="206">
                        <c:v>#N/A</c:v>
                      </c:pt>
                      <c:pt idx="207">
                        <c:v>187</c:v>
                      </c:pt>
                      <c:pt idx="208">
                        <c:v>#N/A</c:v>
                      </c:pt>
                      <c:pt idx="209">
                        <c:v>#N/A</c:v>
                      </c:pt>
                      <c:pt idx="210">
                        <c:v>#N/A</c:v>
                      </c:pt>
                      <c:pt idx="211">
                        <c:v>#N/A</c:v>
                      </c:pt>
                      <c:pt idx="212">
                        <c:v>#N/A</c:v>
                      </c:pt>
                      <c:pt idx="213">
                        <c:v>#N/A</c:v>
                      </c:pt>
                      <c:pt idx="214">
                        <c:v>191</c:v>
                      </c:pt>
                      <c:pt idx="215">
                        <c:v>#N/A</c:v>
                      </c:pt>
                      <c:pt idx="216">
                        <c:v>#N/A</c:v>
                      </c:pt>
                      <c:pt idx="217">
                        <c:v>#N/A</c:v>
                      </c:pt>
                      <c:pt idx="218">
                        <c:v>#N/A</c:v>
                      </c:pt>
                      <c:pt idx="219">
                        <c:v>#N/A</c:v>
                      </c:pt>
                      <c:pt idx="220">
                        <c:v>#N/A</c:v>
                      </c:pt>
                      <c:pt idx="221">
                        <c:v>208</c:v>
                      </c:pt>
                      <c:pt idx="222">
                        <c:v>#N/A</c:v>
                      </c:pt>
                      <c:pt idx="223">
                        <c:v>#N/A</c:v>
                      </c:pt>
                      <c:pt idx="224">
                        <c:v>#N/A</c:v>
                      </c:pt>
                      <c:pt idx="225">
                        <c:v>#N/A</c:v>
                      </c:pt>
                      <c:pt idx="226">
                        <c:v>#N/A</c:v>
                      </c:pt>
                      <c:pt idx="227">
                        <c:v>#N/A</c:v>
                      </c:pt>
                      <c:pt idx="228">
                        <c:v>217</c:v>
                      </c:pt>
                      <c:pt idx="229">
                        <c:v>#N/A</c:v>
                      </c:pt>
                      <c:pt idx="230">
                        <c:v>#N/A</c:v>
                      </c:pt>
                      <c:pt idx="231">
                        <c:v>#N/A</c:v>
                      </c:pt>
                      <c:pt idx="232">
                        <c:v>#N/A</c:v>
                      </c:pt>
                      <c:pt idx="233">
                        <c:v>#N/A</c:v>
                      </c:pt>
                      <c:pt idx="234">
                        <c:v>#N/A</c:v>
                      </c:pt>
                      <c:pt idx="235">
                        <c:v>241</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170</c:v>
                      </c:pt>
                      <c:pt idx="250">
                        <c:v>#N/A</c:v>
                      </c:pt>
                      <c:pt idx="251">
                        <c:v>#N/A</c:v>
                      </c:pt>
                      <c:pt idx="252">
                        <c:v>#N/A</c:v>
                      </c:pt>
                      <c:pt idx="253">
                        <c:v>#N/A</c:v>
                      </c:pt>
                      <c:pt idx="254">
                        <c:v>#N/A</c:v>
                      </c:pt>
                      <c:pt idx="255">
                        <c:v>#N/A</c:v>
                      </c:pt>
                      <c:pt idx="256">
                        <c:v>152</c:v>
                      </c:pt>
                      <c:pt idx="257">
                        <c:v>#N/A</c:v>
                      </c:pt>
                      <c:pt idx="258">
                        <c:v>#N/A</c:v>
                      </c:pt>
                      <c:pt idx="259">
                        <c:v>#N/A</c:v>
                      </c:pt>
                      <c:pt idx="260">
                        <c:v>#N/A</c:v>
                      </c:pt>
                      <c:pt idx="261">
                        <c:v>#N/A</c:v>
                      </c:pt>
                      <c:pt idx="262">
                        <c:v>#N/A</c:v>
                      </c:pt>
                      <c:pt idx="263">
                        <c:v>159</c:v>
                      </c:pt>
                      <c:pt idx="264">
                        <c:v>#N/A</c:v>
                      </c:pt>
                      <c:pt idx="265">
                        <c:v>#N/A</c:v>
                      </c:pt>
                      <c:pt idx="266">
                        <c:v>#N/A</c:v>
                      </c:pt>
                      <c:pt idx="267">
                        <c:v>#N/A</c:v>
                      </c:pt>
                      <c:pt idx="268">
                        <c:v>#N/A</c:v>
                      </c:pt>
                      <c:pt idx="269">
                        <c:v>#N/A</c:v>
                      </c:pt>
                      <c:pt idx="270">
                        <c:v>166</c:v>
                      </c:pt>
                      <c:pt idx="271">
                        <c:v>#N/A</c:v>
                      </c:pt>
                      <c:pt idx="272">
                        <c:v>#N/A</c:v>
                      </c:pt>
                      <c:pt idx="273">
                        <c:v>#N/A</c:v>
                      </c:pt>
                      <c:pt idx="274">
                        <c:v>#N/A</c:v>
                      </c:pt>
                      <c:pt idx="275">
                        <c:v>#N/A</c:v>
                      </c:pt>
                      <c:pt idx="276">
                        <c:v>#N/A</c:v>
                      </c:pt>
                      <c:pt idx="277">
                        <c:v>158</c:v>
                      </c:pt>
                      <c:pt idx="278">
                        <c:v>#N/A</c:v>
                      </c:pt>
                      <c:pt idx="279">
                        <c:v>#N/A</c:v>
                      </c:pt>
                      <c:pt idx="280">
                        <c:v>#N/A</c:v>
                      </c:pt>
                      <c:pt idx="281">
                        <c:v>#N/A</c:v>
                      </c:pt>
                      <c:pt idx="282">
                        <c:v>#N/A</c:v>
                      </c:pt>
                      <c:pt idx="283">
                        <c:v>#N/A</c:v>
                      </c:pt>
                      <c:pt idx="284">
                        <c:v>172</c:v>
                      </c:pt>
                      <c:pt idx="285">
                        <c:v>#N/A</c:v>
                      </c:pt>
                      <c:pt idx="286">
                        <c:v>#N/A</c:v>
                      </c:pt>
                      <c:pt idx="287">
                        <c:v>#N/A</c:v>
                      </c:pt>
                      <c:pt idx="288">
                        <c:v>#N/A</c:v>
                      </c:pt>
                      <c:pt idx="289">
                        <c:v>#N/A</c:v>
                      </c:pt>
                      <c:pt idx="290">
                        <c:v>#N/A</c:v>
                      </c:pt>
                      <c:pt idx="291">
                        <c:v>156</c:v>
                      </c:pt>
                      <c:pt idx="292">
                        <c:v>#N/A</c:v>
                      </c:pt>
                      <c:pt idx="293">
                        <c:v>#N/A</c:v>
                      </c:pt>
                      <c:pt idx="294">
                        <c:v>#N/A</c:v>
                      </c:pt>
                      <c:pt idx="295">
                        <c:v>#N/A</c:v>
                      </c:pt>
                      <c:pt idx="296">
                        <c:v>#N/A</c:v>
                      </c:pt>
                      <c:pt idx="297">
                        <c:v>#N/A</c:v>
                      </c:pt>
                      <c:pt idx="298">
                        <c:v>196.6</c:v>
                      </c:pt>
                      <c:pt idx="299">
                        <c:v>#N/A</c:v>
                      </c:pt>
                      <c:pt idx="300">
                        <c:v>#N/A</c:v>
                      </c:pt>
                      <c:pt idx="301">
                        <c:v>#N/A</c:v>
                      </c:pt>
                      <c:pt idx="302">
                        <c:v>#N/A</c:v>
                      </c:pt>
                      <c:pt idx="303">
                        <c:v>#N/A</c:v>
                      </c:pt>
                      <c:pt idx="304">
                        <c:v>#N/A</c:v>
                      </c:pt>
                      <c:pt idx="305">
                        <c:v>196</c:v>
                      </c:pt>
                      <c:pt idx="306">
                        <c:v>#N/A</c:v>
                      </c:pt>
                      <c:pt idx="307">
                        <c:v>#N/A</c:v>
                      </c:pt>
                      <c:pt idx="308">
                        <c:v>#N/A</c:v>
                      </c:pt>
                      <c:pt idx="309">
                        <c:v>#N/A</c:v>
                      </c:pt>
                      <c:pt idx="310">
                        <c:v>#N/A</c:v>
                      </c:pt>
                      <c:pt idx="311">
                        <c:v>#N/A</c:v>
                      </c:pt>
                      <c:pt idx="312">
                        <c:v>187.6</c:v>
                      </c:pt>
                      <c:pt idx="313">
                        <c:v>#N/A</c:v>
                      </c:pt>
                      <c:pt idx="314">
                        <c:v>#N/A</c:v>
                      </c:pt>
                      <c:pt idx="315">
                        <c:v>#N/A</c:v>
                      </c:pt>
                      <c:pt idx="316">
                        <c:v>#N/A</c:v>
                      </c:pt>
                      <c:pt idx="317">
                        <c:v>#N/A</c:v>
                      </c:pt>
                      <c:pt idx="318">
                        <c:v>#N/A</c:v>
                      </c:pt>
                      <c:pt idx="319">
                        <c:v>187.6</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138.80000000000001</c:v>
                      </c:pt>
                      <c:pt idx="334">
                        <c:v>#N/A</c:v>
                      </c:pt>
                      <c:pt idx="335">
                        <c:v>#N/A</c:v>
                      </c:pt>
                      <c:pt idx="336">
                        <c:v>#N/A</c:v>
                      </c:pt>
                      <c:pt idx="337">
                        <c:v>#N/A</c:v>
                      </c:pt>
                      <c:pt idx="338">
                        <c:v>#N/A</c:v>
                      </c:pt>
                      <c:pt idx="339">
                        <c:v>#N/A</c:v>
                      </c:pt>
                      <c:pt idx="340">
                        <c:v>135.4</c:v>
                      </c:pt>
                      <c:pt idx="341">
                        <c:v>#N/A</c:v>
                      </c:pt>
                      <c:pt idx="342">
                        <c:v>#N/A</c:v>
                      </c:pt>
                      <c:pt idx="343">
                        <c:v>#N/A</c:v>
                      </c:pt>
                      <c:pt idx="344">
                        <c:v>#N/A</c:v>
                      </c:pt>
                      <c:pt idx="345">
                        <c:v>#N/A</c:v>
                      </c:pt>
                      <c:pt idx="346">
                        <c:v>#N/A</c:v>
                      </c:pt>
                      <c:pt idx="347">
                        <c:v>134.4</c:v>
                      </c:pt>
                      <c:pt idx="348">
                        <c:v>#N/A</c:v>
                      </c:pt>
                      <c:pt idx="349">
                        <c:v>#N/A</c:v>
                      </c:pt>
                      <c:pt idx="350">
                        <c:v>#N/A</c:v>
                      </c:pt>
                      <c:pt idx="351">
                        <c:v>#N/A</c:v>
                      </c:pt>
                      <c:pt idx="352">
                        <c:v>#N/A</c:v>
                      </c:pt>
                      <c:pt idx="353">
                        <c:v>#N/A</c:v>
                      </c:pt>
                      <c:pt idx="354">
                        <c:v>135</c:v>
                      </c:pt>
                      <c:pt idx="355">
                        <c:v>#N/A</c:v>
                      </c:pt>
                      <c:pt idx="356">
                        <c:v>#N/A</c:v>
                      </c:pt>
                      <c:pt idx="357">
                        <c:v>#N/A</c:v>
                      </c:pt>
                      <c:pt idx="358">
                        <c:v>#N/A</c:v>
                      </c:pt>
                      <c:pt idx="359">
                        <c:v>#N/A</c:v>
                      </c:pt>
                      <c:pt idx="360">
                        <c:v>#N/A</c:v>
                      </c:pt>
                      <c:pt idx="361">
                        <c:v>135</c:v>
                      </c:pt>
                      <c:pt idx="362">
                        <c:v>#N/A</c:v>
                      </c:pt>
                      <c:pt idx="363">
                        <c:v>#N/A</c:v>
                      </c:pt>
                      <c:pt idx="364">
                        <c:v>#N/A</c:v>
                      </c:pt>
                    </c:numCache>
                  </c:numRef>
                </c:val>
                <c:smooth val="0"/>
                <c:extLst>
                  <c:ext xmlns:c16="http://schemas.microsoft.com/office/drawing/2014/chart" uri="{C3380CC4-5D6E-409C-BE32-E72D297353CC}">
                    <c16:uniqueId val="{00000005-646A-47F1-A416-2646EB149973}"/>
                  </c:ext>
                </c:extLst>
              </c15:ser>
            </c15:filteredLineSeries>
          </c:ext>
        </c:extLst>
      </c:lineChart>
      <c:dateAx>
        <c:axId val="556835401"/>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92010855"/>
        <c:crosses val="autoZero"/>
        <c:auto val="1"/>
        <c:lblOffset val="100"/>
        <c:baseTimeUnit val="days"/>
      </c:dateAx>
      <c:valAx>
        <c:axId val="292010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56835401"/>
        <c:crosses val="autoZero"/>
        <c:crossBetween val="between"/>
      </c:valAx>
      <c:spPr>
        <a:noFill/>
        <a:ln>
          <a:noFill/>
        </a:ln>
        <a:effectLst/>
      </c:spPr>
    </c:plotArea>
    <c:legend>
      <c:legendPos val="b"/>
      <c:layout>
        <c:manualLayout>
          <c:xMode val="edge"/>
          <c:yMode val="edge"/>
          <c:x val="0.12264631043257"/>
          <c:y val="0.88948256467941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西南浮法玻璃厂库库存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玻璃月度周度图表!$CF$17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玻璃月度周度图表!$CA$18:$CA$382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玻璃月度周度图表!$CF$18:$CF$382</c:f>
              <c:numCache>
                <c:formatCode>0.00_ </c:formatCode>
                <c:ptCount val="365"/>
                <c:pt idx="0">
                  <c:v>#N/A</c:v>
                </c:pt>
                <c:pt idx="1">
                  <c:v>#N/A</c:v>
                </c:pt>
                <c:pt idx="2">
                  <c:v>#N/A</c:v>
                </c:pt>
                <c:pt idx="3">
                  <c:v>#N/A</c:v>
                </c:pt>
                <c:pt idx="4">
                  <c:v>#N/A</c:v>
                </c:pt>
                <c:pt idx="5">
                  <c:v>#N/A</c:v>
                </c:pt>
                <c:pt idx="6">
                  <c:v>109</c:v>
                </c:pt>
                <c:pt idx="7">
                  <c:v>#N/A</c:v>
                </c:pt>
                <c:pt idx="8">
                  <c:v>#N/A</c:v>
                </c:pt>
                <c:pt idx="9">
                  <c:v>#N/A</c:v>
                </c:pt>
                <c:pt idx="10">
                  <c:v>#N/A</c:v>
                </c:pt>
                <c:pt idx="11">
                  <c:v>#N/A</c:v>
                </c:pt>
                <c:pt idx="12">
                  <c:v>#N/A</c:v>
                </c:pt>
                <c:pt idx="13">
                  <c:v>180.56399999999999</c:v>
                </c:pt>
                <c:pt idx="14">
                  <c:v>#N/A</c:v>
                </c:pt>
                <c:pt idx="15">
                  <c:v>#N/A</c:v>
                </c:pt>
                <c:pt idx="16">
                  <c:v>#N/A</c:v>
                </c:pt>
                <c:pt idx="17">
                  <c:v>#N/A</c:v>
                </c:pt>
                <c:pt idx="18">
                  <c:v>#N/A</c:v>
                </c:pt>
                <c:pt idx="19">
                  <c:v>#N/A</c:v>
                </c:pt>
                <c:pt idx="20">
                  <c:v>266.39999999999998</c:v>
                </c:pt>
                <c:pt idx="21">
                  <c:v>#N/A</c:v>
                </c:pt>
                <c:pt idx="22">
                  <c:v>#N/A</c:v>
                </c:pt>
                <c:pt idx="23">
                  <c:v>#N/A</c:v>
                </c:pt>
                <c:pt idx="24">
                  <c:v>#N/A</c:v>
                </c:pt>
                <c:pt idx="25">
                  <c:v>#N/A</c:v>
                </c:pt>
                <c:pt idx="26">
                  <c:v>#N/A</c:v>
                </c:pt>
                <c:pt idx="27">
                  <c:v>337.55</c:v>
                </c:pt>
                <c:pt idx="28">
                  <c:v>#N/A</c:v>
                </c:pt>
                <c:pt idx="29">
                  <c:v>#N/A</c:v>
                </c:pt>
                <c:pt idx="30">
                  <c:v>#N/A</c:v>
                </c:pt>
                <c:pt idx="31">
                  <c:v>#N/A</c:v>
                </c:pt>
                <c:pt idx="32">
                  <c:v>#N/A</c:v>
                </c:pt>
                <c:pt idx="33">
                  <c:v>#N/A</c:v>
                </c:pt>
                <c:pt idx="34">
                  <c:v>388.8</c:v>
                </c:pt>
                <c:pt idx="35">
                  <c:v>#N/A</c:v>
                </c:pt>
                <c:pt idx="36">
                  <c:v>#N/A</c:v>
                </c:pt>
                <c:pt idx="37">
                  <c:v>#N/A</c:v>
                </c:pt>
                <c:pt idx="38">
                  <c:v>#N/A</c:v>
                </c:pt>
                <c:pt idx="39">
                  <c:v>#N/A</c:v>
                </c:pt>
                <c:pt idx="40">
                  <c:v>#N/A</c:v>
                </c:pt>
                <c:pt idx="41">
                  <c:v>456</c:v>
                </c:pt>
                <c:pt idx="42">
                  <c:v>#N/A</c:v>
                </c:pt>
                <c:pt idx="43">
                  <c:v>#N/A</c:v>
                </c:pt>
                <c:pt idx="44">
                  <c:v>#N/A</c:v>
                </c:pt>
                <c:pt idx="45">
                  <c:v>#N/A</c:v>
                </c:pt>
                <c:pt idx="46">
                  <c:v>#N/A</c:v>
                </c:pt>
                <c:pt idx="47">
                  <c:v>#N/A</c:v>
                </c:pt>
                <c:pt idx="48">
                  <c:v>485.9</c:v>
                </c:pt>
                <c:pt idx="49">
                  <c:v>#N/A</c:v>
                </c:pt>
                <c:pt idx="50">
                  <c:v>#N/A</c:v>
                </c:pt>
                <c:pt idx="51">
                  <c:v>#N/A</c:v>
                </c:pt>
                <c:pt idx="52">
                  <c:v>#N/A</c:v>
                </c:pt>
                <c:pt idx="53">
                  <c:v>#N/A</c:v>
                </c:pt>
                <c:pt idx="54">
                  <c:v>#N/A</c:v>
                </c:pt>
                <c:pt idx="55">
                  <c:v>484.14</c:v>
                </c:pt>
                <c:pt idx="56">
                  <c:v>#N/A</c:v>
                </c:pt>
                <c:pt idx="57">
                  <c:v>#N/A</c:v>
                </c:pt>
                <c:pt idx="58">
                  <c:v>#N/A</c:v>
                </c:pt>
                <c:pt idx="59">
                  <c:v>#N/A</c:v>
                </c:pt>
                <c:pt idx="60">
                  <c:v>#N/A</c:v>
                </c:pt>
                <c:pt idx="61">
                  <c:v>#N/A</c:v>
                </c:pt>
                <c:pt idx="62">
                  <c:v>473.48</c:v>
                </c:pt>
                <c:pt idx="63">
                  <c:v>#N/A</c:v>
                </c:pt>
                <c:pt idx="64">
                  <c:v>#N/A</c:v>
                </c:pt>
                <c:pt idx="65">
                  <c:v>#N/A</c:v>
                </c:pt>
                <c:pt idx="66">
                  <c:v>#N/A</c:v>
                </c:pt>
                <c:pt idx="67">
                  <c:v>#N/A</c:v>
                </c:pt>
                <c:pt idx="68">
                  <c:v>#N/A</c:v>
                </c:pt>
                <c:pt idx="69">
                  <c:v>498.34</c:v>
                </c:pt>
                <c:pt idx="70">
                  <c:v>#N/A</c:v>
                </c:pt>
                <c:pt idx="71">
                  <c:v>#N/A</c:v>
                </c:pt>
                <c:pt idx="72">
                  <c:v>#N/A</c:v>
                </c:pt>
                <c:pt idx="73">
                  <c:v>#N/A</c:v>
                </c:pt>
                <c:pt idx="74">
                  <c:v>#N/A</c:v>
                </c:pt>
                <c:pt idx="75">
                  <c:v>#N/A</c:v>
                </c:pt>
                <c:pt idx="76">
                  <c:v>528.6</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485</c:v>
                </c:pt>
                <c:pt idx="91">
                  <c:v>#N/A</c:v>
                </c:pt>
                <c:pt idx="92">
                  <c:v>#N/A</c:v>
                </c:pt>
                <c:pt idx="93">
                  <c:v>#N/A</c:v>
                </c:pt>
                <c:pt idx="94">
                  <c:v>#N/A</c:v>
                </c:pt>
                <c:pt idx="95">
                  <c:v>#N/A</c:v>
                </c:pt>
                <c:pt idx="96">
                  <c:v>#N/A</c:v>
                </c:pt>
                <c:pt idx="97">
                  <c:v>471.39</c:v>
                </c:pt>
                <c:pt idx="98">
                  <c:v>#N/A</c:v>
                </c:pt>
                <c:pt idx="99">
                  <c:v>#N/A</c:v>
                </c:pt>
                <c:pt idx="100">
                  <c:v>#N/A</c:v>
                </c:pt>
                <c:pt idx="101">
                  <c:v>#N/A</c:v>
                </c:pt>
                <c:pt idx="102">
                  <c:v>#N/A</c:v>
                </c:pt>
                <c:pt idx="103">
                  <c:v>#N/A</c:v>
                </c:pt>
                <c:pt idx="104">
                  <c:v>478.8</c:v>
                </c:pt>
                <c:pt idx="105">
                  <c:v>#N/A</c:v>
                </c:pt>
                <c:pt idx="106">
                  <c:v>#N/A</c:v>
                </c:pt>
                <c:pt idx="107">
                  <c:v>#N/A</c:v>
                </c:pt>
                <c:pt idx="108">
                  <c:v>#N/A</c:v>
                </c:pt>
                <c:pt idx="109">
                  <c:v>#N/A</c:v>
                </c:pt>
                <c:pt idx="110">
                  <c:v>#N/A</c:v>
                </c:pt>
                <c:pt idx="111">
                  <c:v>486.2</c:v>
                </c:pt>
                <c:pt idx="112">
                  <c:v>#N/A</c:v>
                </c:pt>
                <c:pt idx="113">
                  <c:v>#N/A</c:v>
                </c:pt>
                <c:pt idx="114">
                  <c:v>#N/A</c:v>
                </c:pt>
                <c:pt idx="115">
                  <c:v>#N/A</c:v>
                </c:pt>
                <c:pt idx="116">
                  <c:v>#N/A</c:v>
                </c:pt>
                <c:pt idx="117">
                  <c:v>#N/A</c:v>
                </c:pt>
                <c:pt idx="118">
                  <c:v>508.25</c:v>
                </c:pt>
                <c:pt idx="119">
                  <c:v>#N/A</c:v>
                </c:pt>
                <c:pt idx="120">
                  <c:v>#N/A</c:v>
                </c:pt>
                <c:pt idx="121">
                  <c:v>#N/A</c:v>
                </c:pt>
                <c:pt idx="122">
                  <c:v>#N/A</c:v>
                </c:pt>
                <c:pt idx="123">
                  <c:v>#N/A</c:v>
                </c:pt>
                <c:pt idx="124">
                  <c:v>#N/A</c:v>
                </c:pt>
                <c:pt idx="125">
                  <c:v>531.02</c:v>
                </c:pt>
                <c:pt idx="126">
                  <c:v>#N/A</c:v>
                </c:pt>
                <c:pt idx="127">
                  <c:v>#N/A</c:v>
                </c:pt>
                <c:pt idx="128">
                  <c:v>#N/A</c:v>
                </c:pt>
                <c:pt idx="129">
                  <c:v>#N/A</c:v>
                </c:pt>
                <c:pt idx="130">
                  <c:v>#N/A</c:v>
                </c:pt>
                <c:pt idx="131">
                  <c:v>#N/A</c:v>
                </c:pt>
                <c:pt idx="132">
                  <c:v>519.5</c:v>
                </c:pt>
                <c:pt idx="133">
                  <c:v>#N/A</c:v>
                </c:pt>
                <c:pt idx="134">
                  <c:v>#N/A</c:v>
                </c:pt>
                <c:pt idx="135">
                  <c:v>#N/A</c:v>
                </c:pt>
                <c:pt idx="136">
                  <c:v>#N/A</c:v>
                </c:pt>
                <c:pt idx="137">
                  <c:v>#N/A</c:v>
                </c:pt>
                <c:pt idx="138">
                  <c:v>#N/A</c:v>
                </c:pt>
                <c:pt idx="139">
                  <c:v>583.78</c:v>
                </c:pt>
                <c:pt idx="140">
                  <c:v>#N/A</c:v>
                </c:pt>
                <c:pt idx="141">
                  <c:v>#N/A</c:v>
                </c:pt>
                <c:pt idx="142">
                  <c:v>#N/A</c:v>
                </c:pt>
                <c:pt idx="143">
                  <c:v>#N/A</c:v>
                </c:pt>
                <c:pt idx="144">
                  <c:v>#N/A</c:v>
                </c:pt>
                <c:pt idx="145">
                  <c:v>#N/A</c:v>
                </c:pt>
                <c:pt idx="146">
                  <c:v>618.26</c:v>
                </c:pt>
                <c:pt idx="147">
                  <c:v>#N/A</c:v>
                </c:pt>
                <c:pt idx="148">
                  <c:v>#N/A</c:v>
                </c:pt>
                <c:pt idx="149">
                  <c:v>#N/A</c:v>
                </c:pt>
                <c:pt idx="150">
                  <c:v>#N/A</c:v>
                </c:pt>
                <c:pt idx="151">
                  <c:v>#N/A</c:v>
                </c:pt>
                <c:pt idx="152">
                  <c:v>#N/A</c:v>
                </c:pt>
                <c:pt idx="153">
                  <c:v>655.5</c:v>
                </c:pt>
                <c:pt idx="154">
                  <c:v>#N/A</c:v>
                </c:pt>
                <c:pt idx="155">
                  <c:v>#N/A</c:v>
                </c:pt>
                <c:pt idx="156">
                  <c:v>#N/A</c:v>
                </c:pt>
                <c:pt idx="157">
                  <c:v>#N/A</c:v>
                </c:pt>
                <c:pt idx="158">
                  <c:v>#N/A</c:v>
                </c:pt>
                <c:pt idx="159">
                  <c:v>#N/A</c:v>
                </c:pt>
                <c:pt idx="160">
                  <c:v>683.6</c:v>
                </c:pt>
                <c:pt idx="161">
                  <c:v>#N/A</c:v>
                </c:pt>
                <c:pt idx="162">
                  <c:v>#N/A</c:v>
                </c:pt>
                <c:pt idx="163">
                  <c:v>#N/A</c:v>
                </c:pt>
                <c:pt idx="164">
                  <c:v>#N/A</c:v>
                </c:pt>
                <c:pt idx="165">
                  <c:v>#N/A</c:v>
                </c:pt>
                <c:pt idx="166">
                  <c:v>#N/A</c:v>
                </c:pt>
                <c:pt idx="167">
                  <c:v>725.2</c:v>
                </c:pt>
                <c:pt idx="168">
                  <c:v>#N/A</c:v>
                </c:pt>
                <c:pt idx="169">
                  <c:v>#N/A</c:v>
                </c:pt>
                <c:pt idx="170">
                  <c:v>#N/A</c:v>
                </c:pt>
                <c:pt idx="171">
                  <c:v>#N/A</c:v>
                </c:pt>
                <c:pt idx="172">
                  <c:v>#N/A</c:v>
                </c:pt>
                <c:pt idx="173">
                  <c:v>#N/A</c:v>
                </c:pt>
                <c:pt idx="174">
                  <c:v>747.56</c:v>
                </c:pt>
                <c:pt idx="175">
                  <c:v>#N/A</c:v>
                </c:pt>
                <c:pt idx="176">
                  <c:v>#N/A</c:v>
                </c:pt>
                <c:pt idx="177">
                  <c:v>#N/A</c:v>
                </c:pt>
                <c:pt idx="178">
                  <c:v>#N/A</c:v>
                </c:pt>
                <c:pt idx="179">
                  <c:v>#N/A</c:v>
                </c:pt>
                <c:pt idx="180">
                  <c:v>#N/A</c:v>
                </c:pt>
                <c:pt idx="181">
                  <c:v>760.9</c:v>
                </c:pt>
                <c:pt idx="182">
                  <c:v>#N/A</c:v>
                </c:pt>
                <c:pt idx="183">
                  <c:v>#N/A</c:v>
                </c:pt>
                <c:pt idx="184">
                  <c:v>#N/A</c:v>
                </c:pt>
                <c:pt idx="185">
                  <c:v>#N/A</c:v>
                </c:pt>
                <c:pt idx="186">
                  <c:v>#N/A</c:v>
                </c:pt>
                <c:pt idx="187">
                  <c:v>#N/A</c:v>
                </c:pt>
                <c:pt idx="188">
                  <c:v>756.8</c:v>
                </c:pt>
                <c:pt idx="189">
                  <c:v>#N/A</c:v>
                </c:pt>
                <c:pt idx="190">
                  <c:v>#N/A</c:v>
                </c:pt>
                <c:pt idx="191">
                  <c:v>#N/A</c:v>
                </c:pt>
                <c:pt idx="192">
                  <c:v>#N/A</c:v>
                </c:pt>
                <c:pt idx="193">
                  <c:v>#N/A</c:v>
                </c:pt>
                <c:pt idx="194">
                  <c:v>#N/A</c:v>
                </c:pt>
                <c:pt idx="195">
                  <c:v>787.9</c:v>
                </c:pt>
                <c:pt idx="196">
                  <c:v>#N/A</c:v>
                </c:pt>
                <c:pt idx="197">
                  <c:v>#N/A</c:v>
                </c:pt>
                <c:pt idx="198">
                  <c:v>#N/A</c:v>
                </c:pt>
                <c:pt idx="199">
                  <c:v>#N/A</c:v>
                </c:pt>
                <c:pt idx="200">
                  <c:v>#N/A</c:v>
                </c:pt>
                <c:pt idx="201">
                  <c:v>#N/A</c:v>
                </c:pt>
                <c:pt idx="202">
                  <c:v>888.64</c:v>
                </c:pt>
                <c:pt idx="203">
                  <c:v>#N/A</c:v>
                </c:pt>
                <c:pt idx="204">
                  <c:v>#N/A</c:v>
                </c:pt>
                <c:pt idx="205">
                  <c:v>#N/A</c:v>
                </c:pt>
                <c:pt idx="206">
                  <c:v>#N/A</c:v>
                </c:pt>
                <c:pt idx="207">
                  <c:v>#N/A</c:v>
                </c:pt>
                <c:pt idx="208">
                  <c:v>#N/A</c:v>
                </c:pt>
                <c:pt idx="209">
                  <c:v>955.3</c:v>
                </c:pt>
                <c:pt idx="210">
                  <c:v>#N/A</c:v>
                </c:pt>
                <c:pt idx="211">
                  <c:v>#N/A</c:v>
                </c:pt>
                <c:pt idx="212">
                  <c:v>#N/A</c:v>
                </c:pt>
                <c:pt idx="213">
                  <c:v>#N/A</c:v>
                </c:pt>
                <c:pt idx="214">
                  <c:v>#N/A</c:v>
                </c:pt>
                <c:pt idx="215">
                  <c:v>#N/A</c:v>
                </c:pt>
                <c:pt idx="216">
                  <c:v>1012.36</c:v>
                </c:pt>
                <c:pt idx="217">
                  <c:v>#N/A</c:v>
                </c:pt>
                <c:pt idx="218">
                  <c:v>#N/A</c:v>
                </c:pt>
                <c:pt idx="219">
                  <c:v>#N/A</c:v>
                </c:pt>
                <c:pt idx="220">
                  <c:v>#N/A</c:v>
                </c:pt>
                <c:pt idx="221">
                  <c:v>#N/A</c:v>
                </c:pt>
                <c:pt idx="222">
                  <c:v>#N/A</c:v>
                </c:pt>
                <c:pt idx="223">
                  <c:v>1113.2</c:v>
                </c:pt>
                <c:pt idx="224">
                  <c:v>#N/A</c:v>
                </c:pt>
                <c:pt idx="225">
                  <c:v>#N/A</c:v>
                </c:pt>
                <c:pt idx="226">
                  <c:v>#N/A</c:v>
                </c:pt>
                <c:pt idx="227">
                  <c:v>#N/A</c:v>
                </c:pt>
                <c:pt idx="228">
                  <c:v>#N/A</c:v>
                </c:pt>
                <c:pt idx="229">
                  <c:v>#N/A</c:v>
                </c:pt>
                <c:pt idx="230">
                  <c:v>1171.5</c:v>
                </c:pt>
                <c:pt idx="231">
                  <c:v>#N/A</c:v>
                </c:pt>
                <c:pt idx="232">
                  <c:v>#N/A</c:v>
                </c:pt>
                <c:pt idx="233">
                  <c:v>#N/A</c:v>
                </c:pt>
                <c:pt idx="234">
                  <c:v>#N/A</c:v>
                </c:pt>
                <c:pt idx="235">
                  <c:v>#N/A</c:v>
                </c:pt>
                <c:pt idx="236">
                  <c:v>#N/A</c:v>
                </c:pt>
                <c:pt idx="237">
                  <c:v>1278.6199999999999</c:v>
                </c:pt>
                <c:pt idx="238">
                  <c:v>#N/A</c:v>
                </c:pt>
                <c:pt idx="239">
                  <c:v>#N/A</c:v>
                </c:pt>
                <c:pt idx="240">
                  <c:v>#N/A</c:v>
                </c:pt>
                <c:pt idx="241">
                  <c:v>#N/A</c:v>
                </c:pt>
                <c:pt idx="242">
                  <c:v>#N/A</c:v>
                </c:pt>
                <c:pt idx="243">
                  <c:v>#N/A</c:v>
                </c:pt>
                <c:pt idx="244">
                  <c:v>1446.32</c:v>
                </c:pt>
                <c:pt idx="245">
                  <c:v>#N/A</c:v>
                </c:pt>
                <c:pt idx="246">
                  <c:v>#N/A</c:v>
                </c:pt>
                <c:pt idx="247">
                  <c:v>#N/A</c:v>
                </c:pt>
                <c:pt idx="248">
                  <c:v>#N/A</c:v>
                </c:pt>
                <c:pt idx="249">
                  <c:v>#N/A</c:v>
                </c:pt>
                <c:pt idx="250">
                  <c:v>#N/A</c:v>
                </c:pt>
                <c:pt idx="251">
                  <c:v>1548.12</c:v>
                </c:pt>
                <c:pt idx="252">
                  <c:v>#N/A</c:v>
                </c:pt>
                <c:pt idx="253">
                  <c:v>#N/A</c:v>
                </c:pt>
                <c:pt idx="254">
                  <c:v>#N/A</c:v>
                </c:pt>
                <c:pt idx="255">
                  <c:v>#N/A</c:v>
                </c:pt>
                <c:pt idx="256">
                  <c:v>#N/A</c:v>
                </c:pt>
                <c:pt idx="257">
                  <c:v>#N/A</c:v>
                </c:pt>
                <c:pt idx="258">
                  <c:v>1613.56</c:v>
                </c:pt>
                <c:pt idx="259">
                  <c:v>#N/A</c:v>
                </c:pt>
                <c:pt idx="260">
                  <c:v>#N/A</c:v>
                </c:pt>
                <c:pt idx="261">
                  <c:v>#N/A</c:v>
                </c:pt>
                <c:pt idx="262">
                  <c:v>#N/A</c:v>
                </c:pt>
                <c:pt idx="263">
                  <c:v>#N/A</c:v>
                </c:pt>
                <c:pt idx="264">
                  <c:v>#N/A</c:v>
                </c:pt>
                <c:pt idx="265">
                  <c:v>1631.9</c:v>
                </c:pt>
                <c:pt idx="266">
                  <c:v>#N/A</c:v>
                </c:pt>
                <c:pt idx="267">
                  <c:v>#N/A</c:v>
                </c:pt>
                <c:pt idx="268">
                  <c:v>#N/A</c:v>
                </c:pt>
                <c:pt idx="269">
                  <c:v>#N/A</c:v>
                </c:pt>
                <c:pt idx="270">
                  <c:v>#N/A</c:v>
                </c:pt>
                <c:pt idx="271">
                  <c:v>#N/A</c:v>
                </c:pt>
                <c:pt idx="272">
                  <c:v>1616.62</c:v>
                </c:pt>
                <c:pt idx="273">
                  <c:v>#N/A</c:v>
                </c:pt>
                <c:pt idx="274">
                  <c:v>#N/A</c:v>
                </c:pt>
                <c:pt idx="275">
                  <c:v>#N/A</c:v>
                </c:pt>
                <c:pt idx="276">
                  <c:v>#N/A</c:v>
                </c:pt>
                <c:pt idx="277">
                  <c:v>#N/A</c:v>
                </c:pt>
                <c:pt idx="278">
                  <c:v>#N/A</c:v>
                </c:pt>
                <c:pt idx="279">
                  <c:v>1566.48</c:v>
                </c:pt>
                <c:pt idx="280">
                  <c:v>#N/A</c:v>
                </c:pt>
                <c:pt idx="281">
                  <c:v>#N/A</c:v>
                </c:pt>
                <c:pt idx="282">
                  <c:v>#N/A</c:v>
                </c:pt>
                <c:pt idx="283">
                  <c:v>#N/A</c:v>
                </c:pt>
                <c:pt idx="284">
                  <c:v>#N/A</c:v>
                </c:pt>
                <c:pt idx="285">
                  <c:v>#N/A</c:v>
                </c:pt>
                <c:pt idx="286">
                  <c:v>1543.5</c:v>
                </c:pt>
                <c:pt idx="287">
                  <c:v>#N/A</c:v>
                </c:pt>
                <c:pt idx="288">
                  <c:v>#N/A</c:v>
                </c:pt>
                <c:pt idx="289">
                  <c:v>#N/A</c:v>
                </c:pt>
                <c:pt idx="290">
                  <c:v>#N/A</c:v>
                </c:pt>
                <c:pt idx="291">
                  <c:v>#N/A</c:v>
                </c:pt>
                <c:pt idx="292">
                  <c:v>#N/A</c:v>
                </c:pt>
                <c:pt idx="293">
                  <c:v>1469</c:v>
                </c:pt>
                <c:pt idx="294">
                  <c:v>#N/A</c:v>
                </c:pt>
                <c:pt idx="295">
                  <c:v>#N/A</c:v>
                </c:pt>
                <c:pt idx="296">
                  <c:v>#N/A</c:v>
                </c:pt>
                <c:pt idx="297">
                  <c:v>#N/A</c:v>
                </c:pt>
                <c:pt idx="298">
                  <c:v>#N/A</c:v>
                </c:pt>
                <c:pt idx="299">
                  <c:v>#N/A</c:v>
                </c:pt>
                <c:pt idx="300">
                  <c:v>1415</c:v>
                </c:pt>
                <c:pt idx="301">
                  <c:v>#N/A</c:v>
                </c:pt>
                <c:pt idx="302">
                  <c:v>#N/A</c:v>
                </c:pt>
                <c:pt idx="303">
                  <c:v>#N/A</c:v>
                </c:pt>
                <c:pt idx="304">
                  <c:v>#N/A</c:v>
                </c:pt>
                <c:pt idx="305">
                  <c:v>#N/A</c:v>
                </c:pt>
                <c:pt idx="306">
                  <c:v>1338.5</c:v>
                </c:pt>
                <c:pt idx="307">
                  <c:v>#N/A</c:v>
                </c:pt>
                <c:pt idx="308">
                  <c:v>#N/A</c:v>
                </c:pt>
                <c:pt idx="309">
                  <c:v>#N/A</c:v>
                </c:pt>
                <c:pt idx="310">
                  <c:v>#N/A</c:v>
                </c:pt>
                <c:pt idx="311">
                  <c:v>#N/A</c:v>
                </c:pt>
                <c:pt idx="312">
                  <c:v>#N/A</c:v>
                </c:pt>
                <c:pt idx="313">
                  <c:v>1196.4000000000001</c:v>
                </c:pt>
                <c:pt idx="314">
                  <c:v>#N/A</c:v>
                </c:pt>
                <c:pt idx="315">
                  <c:v>#N/A</c:v>
                </c:pt>
                <c:pt idx="316">
                  <c:v>#N/A</c:v>
                </c:pt>
                <c:pt idx="317">
                  <c:v>#N/A</c:v>
                </c:pt>
                <c:pt idx="318">
                  <c:v>#N/A</c:v>
                </c:pt>
                <c:pt idx="319">
                  <c:v>#N/A</c:v>
                </c:pt>
                <c:pt idx="320">
                  <c:v>1011.9</c:v>
                </c:pt>
                <c:pt idx="321">
                  <c:v>#N/A</c:v>
                </c:pt>
                <c:pt idx="322">
                  <c:v>#N/A</c:v>
                </c:pt>
                <c:pt idx="323">
                  <c:v>#N/A</c:v>
                </c:pt>
                <c:pt idx="324">
                  <c:v>#N/A</c:v>
                </c:pt>
                <c:pt idx="325">
                  <c:v>#N/A</c:v>
                </c:pt>
                <c:pt idx="326">
                  <c:v>#N/A</c:v>
                </c:pt>
                <c:pt idx="327">
                  <c:v>777.39</c:v>
                </c:pt>
                <c:pt idx="328">
                  <c:v>#N/A</c:v>
                </c:pt>
                <c:pt idx="329">
                  <c:v>#N/A</c:v>
                </c:pt>
                <c:pt idx="330">
                  <c:v>#N/A</c:v>
                </c:pt>
                <c:pt idx="331">
                  <c:v>#N/A</c:v>
                </c:pt>
                <c:pt idx="332">
                  <c:v>#N/A</c:v>
                </c:pt>
                <c:pt idx="333">
                  <c:v>#N/A</c:v>
                </c:pt>
                <c:pt idx="334">
                  <c:v>576</c:v>
                </c:pt>
                <c:pt idx="335">
                  <c:v>#N/A</c:v>
                </c:pt>
                <c:pt idx="336">
                  <c:v>#N/A</c:v>
                </c:pt>
                <c:pt idx="337">
                  <c:v>#N/A</c:v>
                </c:pt>
                <c:pt idx="338">
                  <c:v>#N/A</c:v>
                </c:pt>
                <c:pt idx="339">
                  <c:v>#N/A</c:v>
                </c:pt>
                <c:pt idx="340">
                  <c:v>#N/A</c:v>
                </c:pt>
                <c:pt idx="341">
                  <c:v>367.4</c:v>
                </c:pt>
                <c:pt idx="342">
                  <c:v>#N/A</c:v>
                </c:pt>
                <c:pt idx="343">
                  <c:v>#N/A</c:v>
                </c:pt>
                <c:pt idx="344">
                  <c:v>#N/A</c:v>
                </c:pt>
                <c:pt idx="345">
                  <c:v>#N/A</c:v>
                </c:pt>
                <c:pt idx="346">
                  <c:v>#N/A</c:v>
                </c:pt>
                <c:pt idx="347">
                  <c:v>#N/A</c:v>
                </c:pt>
                <c:pt idx="348">
                  <c:v>309.10000000000002</c:v>
                </c:pt>
                <c:pt idx="349">
                  <c:v>#N/A</c:v>
                </c:pt>
                <c:pt idx="350">
                  <c:v>#N/A</c:v>
                </c:pt>
                <c:pt idx="351">
                  <c:v>#N/A</c:v>
                </c:pt>
                <c:pt idx="352">
                  <c:v>#N/A</c:v>
                </c:pt>
                <c:pt idx="353">
                  <c:v>#N/A</c:v>
                </c:pt>
                <c:pt idx="354">
                  <c:v>#N/A</c:v>
                </c:pt>
                <c:pt idx="355">
                  <c:v>273.8</c:v>
                </c:pt>
                <c:pt idx="356">
                  <c:v>#N/A</c:v>
                </c:pt>
                <c:pt idx="357">
                  <c:v>#N/A</c:v>
                </c:pt>
                <c:pt idx="358">
                  <c:v>#N/A</c:v>
                </c:pt>
                <c:pt idx="359">
                  <c:v>#N/A</c:v>
                </c:pt>
                <c:pt idx="360">
                  <c:v>#N/A</c:v>
                </c:pt>
                <c:pt idx="361">
                  <c:v>#N/A</c:v>
                </c:pt>
                <c:pt idx="362">
                  <c:v>253.8</c:v>
                </c:pt>
                <c:pt idx="363">
                  <c:v>#N/A</c:v>
                </c:pt>
                <c:pt idx="364">
                  <c:v>#N/A</c:v>
                </c:pt>
              </c:numCache>
            </c:numRef>
          </c:val>
          <c:smooth val="0"/>
          <c:extLst>
            <c:ext xmlns:c16="http://schemas.microsoft.com/office/drawing/2014/chart" uri="{C3380CC4-5D6E-409C-BE32-E72D297353CC}">
              <c16:uniqueId val="{00000000-4BB4-4817-8670-4D60D0972934}"/>
            </c:ext>
          </c:extLst>
        </c:ser>
        <c:ser>
          <c:idx val="2"/>
          <c:order val="2"/>
          <c:tx>
            <c:strRef>
              <c:f>玻璃月度周度图表!$CE$17</c:f>
              <c:strCache>
                <c:ptCount val="1"/>
                <c:pt idx="0">
                  <c:v>2021</c:v>
                </c:pt>
              </c:strCache>
            </c:strRef>
          </c:tx>
          <c:spPr>
            <a:ln w="28575" cap="rnd">
              <a:solidFill>
                <a:srgbClr val="9BBB59">
                  <a:lumMod val="50000"/>
                </a:srgbClr>
              </a:solidFill>
              <a:round/>
            </a:ln>
            <a:effectLst/>
          </c:spPr>
          <c:marker>
            <c:symbol val="none"/>
          </c:marker>
          <c:cat>
            <c:numRef>
              <c:f>玻璃月度周度图表!$CA$18:$CA$382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玻璃月度周度图表!$CE$18:$CE$382</c:f>
              <c:numCache>
                <c:formatCode>0.00_ </c:formatCode>
                <c:ptCount val="365"/>
                <c:pt idx="0">
                  <c:v>481.2</c:v>
                </c:pt>
                <c:pt idx="1">
                  <c:v>#N/A</c:v>
                </c:pt>
                <c:pt idx="2">
                  <c:v>#N/A</c:v>
                </c:pt>
                <c:pt idx="3">
                  <c:v>#N/A</c:v>
                </c:pt>
                <c:pt idx="4">
                  <c:v>#N/A</c:v>
                </c:pt>
                <c:pt idx="5">
                  <c:v>#N/A</c:v>
                </c:pt>
                <c:pt idx="6">
                  <c:v>#N/A</c:v>
                </c:pt>
                <c:pt idx="7">
                  <c:v>470.92</c:v>
                </c:pt>
                <c:pt idx="8">
                  <c:v>#N/A</c:v>
                </c:pt>
                <c:pt idx="9">
                  <c:v>#N/A</c:v>
                </c:pt>
                <c:pt idx="10">
                  <c:v>#N/A</c:v>
                </c:pt>
                <c:pt idx="11">
                  <c:v>#N/A</c:v>
                </c:pt>
                <c:pt idx="12">
                  <c:v>#N/A</c:v>
                </c:pt>
                <c:pt idx="13">
                  <c:v>#N/A</c:v>
                </c:pt>
                <c:pt idx="14">
                  <c:v>474.4</c:v>
                </c:pt>
                <c:pt idx="15">
                  <c:v>#N/A</c:v>
                </c:pt>
                <c:pt idx="16">
                  <c:v>#N/A</c:v>
                </c:pt>
                <c:pt idx="17">
                  <c:v>#N/A</c:v>
                </c:pt>
                <c:pt idx="18">
                  <c:v>#N/A</c:v>
                </c:pt>
                <c:pt idx="19">
                  <c:v>#N/A</c:v>
                </c:pt>
                <c:pt idx="20">
                  <c:v>#N/A</c:v>
                </c:pt>
                <c:pt idx="21">
                  <c:v>535.6</c:v>
                </c:pt>
                <c:pt idx="22">
                  <c:v>#N/A</c:v>
                </c:pt>
                <c:pt idx="23">
                  <c:v>#N/A</c:v>
                </c:pt>
                <c:pt idx="24">
                  <c:v>#N/A</c:v>
                </c:pt>
                <c:pt idx="25">
                  <c:v>#N/A</c:v>
                </c:pt>
                <c:pt idx="26">
                  <c:v>#N/A</c:v>
                </c:pt>
                <c:pt idx="27">
                  <c:v>#N/A</c:v>
                </c:pt>
                <c:pt idx="28">
                  <c:v>619.9</c:v>
                </c:pt>
                <c:pt idx="29">
                  <c:v>#N/A</c:v>
                </c:pt>
                <c:pt idx="30">
                  <c:v>#N/A</c:v>
                </c:pt>
                <c:pt idx="31">
                  <c:v>#N/A</c:v>
                </c:pt>
                <c:pt idx="32">
                  <c:v>#N/A</c:v>
                </c:pt>
                <c:pt idx="33">
                  <c:v>#N/A</c:v>
                </c:pt>
                <c:pt idx="34">
                  <c:v>#N/A</c:v>
                </c:pt>
                <c:pt idx="35">
                  <c:v>665</c:v>
                </c:pt>
                <c:pt idx="36">
                  <c:v>#N/A</c:v>
                </c:pt>
                <c:pt idx="37">
                  <c:v>#N/A</c:v>
                </c:pt>
                <c:pt idx="38">
                  <c:v>#N/A</c:v>
                </c:pt>
                <c:pt idx="39">
                  <c:v>#N/A</c:v>
                </c:pt>
                <c:pt idx="40">
                  <c:v>#N/A</c:v>
                </c:pt>
                <c:pt idx="41">
                  <c:v>#N/A</c:v>
                </c:pt>
                <c:pt idx="42">
                  <c:v>663</c:v>
                </c:pt>
                <c:pt idx="43">
                  <c:v>#N/A</c:v>
                </c:pt>
                <c:pt idx="44">
                  <c:v>#N/A</c:v>
                </c:pt>
                <c:pt idx="45">
                  <c:v>#N/A</c:v>
                </c:pt>
                <c:pt idx="46">
                  <c:v>#N/A</c:v>
                </c:pt>
                <c:pt idx="47">
                  <c:v>#N/A</c:v>
                </c:pt>
                <c:pt idx="48">
                  <c:v>#N/A</c:v>
                </c:pt>
                <c:pt idx="49">
                  <c:v>636.20000000000005</c:v>
                </c:pt>
                <c:pt idx="50">
                  <c:v>#N/A</c:v>
                </c:pt>
                <c:pt idx="51">
                  <c:v>#N/A</c:v>
                </c:pt>
                <c:pt idx="52">
                  <c:v>#N/A</c:v>
                </c:pt>
                <c:pt idx="53">
                  <c:v>#N/A</c:v>
                </c:pt>
                <c:pt idx="54">
                  <c:v>#N/A</c:v>
                </c:pt>
                <c:pt idx="55">
                  <c:v>#N/A</c:v>
                </c:pt>
                <c:pt idx="56">
                  <c:v>610.4</c:v>
                </c:pt>
                <c:pt idx="57">
                  <c:v>#N/A</c:v>
                </c:pt>
                <c:pt idx="58">
                  <c:v>#N/A</c:v>
                </c:pt>
                <c:pt idx="59">
                  <c:v>#N/A</c:v>
                </c:pt>
                <c:pt idx="60">
                  <c:v>#N/A</c:v>
                </c:pt>
                <c:pt idx="61">
                  <c:v>#N/A</c:v>
                </c:pt>
                <c:pt idx="62">
                  <c:v>#N/A</c:v>
                </c:pt>
                <c:pt idx="63">
                  <c:v>590.6</c:v>
                </c:pt>
                <c:pt idx="64">
                  <c:v>#N/A</c:v>
                </c:pt>
                <c:pt idx="65">
                  <c:v>#N/A</c:v>
                </c:pt>
                <c:pt idx="66">
                  <c:v>#N/A</c:v>
                </c:pt>
                <c:pt idx="67">
                  <c:v>#N/A</c:v>
                </c:pt>
                <c:pt idx="68">
                  <c:v>#N/A</c:v>
                </c:pt>
                <c:pt idx="69">
                  <c:v>#N/A</c:v>
                </c:pt>
                <c:pt idx="70">
                  <c:v>558</c:v>
                </c:pt>
                <c:pt idx="71">
                  <c:v>#N/A</c:v>
                </c:pt>
                <c:pt idx="72">
                  <c:v>#N/A</c:v>
                </c:pt>
                <c:pt idx="73">
                  <c:v>#N/A</c:v>
                </c:pt>
                <c:pt idx="74">
                  <c:v>#N/A</c:v>
                </c:pt>
                <c:pt idx="75">
                  <c:v>#N/A</c:v>
                </c:pt>
                <c:pt idx="76">
                  <c:v>#N/A</c:v>
                </c:pt>
                <c:pt idx="77">
                  <c:v>526.4</c:v>
                </c:pt>
                <c:pt idx="78">
                  <c:v>#N/A</c:v>
                </c:pt>
                <c:pt idx="79">
                  <c:v>#N/A</c:v>
                </c:pt>
                <c:pt idx="80">
                  <c:v>#N/A</c:v>
                </c:pt>
                <c:pt idx="81">
                  <c:v>#N/A</c:v>
                </c:pt>
                <c:pt idx="82">
                  <c:v>#N/A</c:v>
                </c:pt>
                <c:pt idx="83">
                  <c:v>#N/A</c:v>
                </c:pt>
                <c:pt idx="84">
                  <c:v>491.9</c:v>
                </c:pt>
                <c:pt idx="85">
                  <c:v>#N/A</c:v>
                </c:pt>
                <c:pt idx="86">
                  <c:v>#N/A</c:v>
                </c:pt>
                <c:pt idx="87">
                  <c:v>#N/A</c:v>
                </c:pt>
                <c:pt idx="88">
                  <c:v>#N/A</c:v>
                </c:pt>
                <c:pt idx="89">
                  <c:v>#N/A</c:v>
                </c:pt>
                <c:pt idx="90">
                  <c:v>#N/A</c:v>
                </c:pt>
                <c:pt idx="91">
                  <c:v>398.6</c:v>
                </c:pt>
                <c:pt idx="92">
                  <c:v>#N/A</c:v>
                </c:pt>
                <c:pt idx="93">
                  <c:v>#N/A</c:v>
                </c:pt>
                <c:pt idx="94">
                  <c:v>#N/A</c:v>
                </c:pt>
                <c:pt idx="95">
                  <c:v>#N/A</c:v>
                </c:pt>
                <c:pt idx="96">
                  <c:v>#N/A</c:v>
                </c:pt>
                <c:pt idx="97">
                  <c:v>#N/A</c:v>
                </c:pt>
                <c:pt idx="98">
                  <c:v>391.76</c:v>
                </c:pt>
                <c:pt idx="99">
                  <c:v>#N/A</c:v>
                </c:pt>
                <c:pt idx="100">
                  <c:v>#N/A</c:v>
                </c:pt>
                <c:pt idx="101">
                  <c:v>#N/A</c:v>
                </c:pt>
                <c:pt idx="102">
                  <c:v>#N/A</c:v>
                </c:pt>
                <c:pt idx="103">
                  <c:v>#N/A</c:v>
                </c:pt>
                <c:pt idx="104">
                  <c:v>#N/A</c:v>
                </c:pt>
                <c:pt idx="105">
                  <c:v>338.92</c:v>
                </c:pt>
                <c:pt idx="106">
                  <c:v>#N/A</c:v>
                </c:pt>
                <c:pt idx="107">
                  <c:v>#N/A</c:v>
                </c:pt>
                <c:pt idx="108">
                  <c:v>#N/A</c:v>
                </c:pt>
                <c:pt idx="109">
                  <c:v>#N/A</c:v>
                </c:pt>
                <c:pt idx="110">
                  <c:v>#N/A</c:v>
                </c:pt>
                <c:pt idx="111">
                  <c:v>#N/A</c:v>
                </c:pt>
                <c:pt idx="112">
                  <c:v>337.32</c:v>
                </c:pt>
                <c:pt idx="113">
                  <c:v>#N/A</c:v>
                </c:pt>
                <c:pt idx="114">
                  <c:v>#N/A</c:v>
                </c:pt>
                <c:pt idx="115">
                  <c:v>#N/A</c:v>
                </c:pt>
                <c:pt idx="116">
                  <c:v>#N/A</c:v>
                </c:pt>
                <c:pt idx="117">
                  <c:v>#N/A</c:v>
                </c:pt>
                <c:pt idx="118">
                  <c:v>#N/A</c:v>
                </c:pt>
                <c:pt idx="119">
                  <c:v>328.32</c:v>
                </c:pt>
                <c:pt idx="120">
                  <c:v>#N/A</c:v>
                </c:pt>
                <c:pt idx="121">
                  <c:v>#N/A</c:v>
                </c:pt>
                <c:pt idx="122">
                  <c:v>#N/A</c:v>
                </c:pt>
                <c:pt idx="123">
                  <c:v>#N/A</c:v>
                </c:pt>
                <c:pt idx="124">
                  <c:v>#N/A</c:v>
                </c:pt>
                <c:pt idx="125">
                  <c:v>#N/A</c:v>
                </c:pt>
                <c:pt idx="126">
                  <c:v>333.72</c:v>
                </c:pt>
                <c:pt idx="127">
                  <c:v>#N/A</c:v>
                </c:pt>
                <c:pt idx="128">
                  <c:v>#N/A</c:v>
                </c:pt>
                <c:pt idx="129">
                  <c:v>#N/A</c:v>
                </c:pt>
                <c:pt idx="130">
                  <c:v>#N/A</c:v>
                </c:pt>
                <c:pt idx="131">
                  <c:v>#N/A</c:v>
                </c:pt>
                <c:pt idx="132">
                  <c:v>#N/A</c:v>
                </c:pt>
                <c:pt idx="133">
                  <c:v>340.92</c:v>
                </c:pt>
                <c:pt idx="134">
                  <c:v>#N/A</c:v>
                </c:pt>
                <c:pt idx="135">
                  <c:v>#N/A</c:v>
                </c:pt>
                <c:pt idx="136">
                  <c:v>#N/A</c:v>
                </c:pt>
                <c:pt idx="137">
                  <c:v>#N/A</c:v>
                </c:pt>
                <c:pt idx="138">
                  <c:v>#N/A</c:v>
                </c:pt>
                <c:pt idx="139">
                  <c:v>#N/A</c:v>
                </c:pt>
                <c:pt idx="140">
                  <c:v>320.92</c:v>
                </c:pt>
                <c:pt idx="141">
                  <c:v>#N/A</c:v>
                </c:pt>
                <c:pt idx="142">
                  <c:v>#N/A</c:v>
                </c:pt>
                <c:pt idx="143">
                  <c:v>#N/A</c:v>
                </c:pt>
                <c:pt idx="144">
                  <c:v>#N/A</c:v>
                </c:pt>
                <c:pt idx="145">
                  <c:v>#N/A</c:v>
                </c:pt>
                <c:pt idx="146">
                  <c:v>#N/A</c:v>
                </c:pt>
                <c:pt idx="147">
                  <c:v>302.72000000000003</c:v>
                </c:pt>
                <c:pt idx="148">
                  <c:v>#N/A</c:v>
                </c:pt>
                <c:pt idx="149">
                  <c:v>#N/A</c:v>
                </c:pt>
                <c:pt idx="150">
                  <c:v>#N/A</c:v>
                </c:pt>
                <c:pt idx="151">
                  <c:v>#N/A</c:v>
                </c:pt>
                <c:pt idx="152">
                  <c:v>#N/A</c:v>
                </c:pt>
                <c:pt idx="153">
                  <c:v>#N/A</c:v>
                </c:pt>
                <c:pt idx="154">
                  <c:v>287.32</c:v>
                </c:pt>
                <c:pt idx="155">
                  <c:v>#N/A</c:v>
                </c:pt>
                <c:pt idx="156">
                  <c:v>#N/A</c:v>
                </c:pt>
                <c:pt idx="157">
                  <c:v>#N/A</c:v>
                </c:pt>
                <c:pt idx="158">
                  <c:v>#N/A</c:v>
                </c:pt>
                <c:pt idx="159">
                  <c:v>#N/A</c:v>
                </c:pt>
                <c:pt idx="160">
                  <c:v>#N/A</c:v>
                </c:pt>
                <c:pt idx="161">
                  <c:v>310.02</c:v>
                </c:pt>
                <c:pt idx="162">
                  <c:v>#N/A</c:v>
                </c:pt>
                <c:pt idx="163">
                  <c:v>#N/A</c:v>
                </c:pt>
                <c:pt idx="164">
                  <c:v>#N/A</c:v>
                </c:pt>
                <c:pt idx="165">
                  <c:v>#N/A</c:v>
                </c:pt>
                <c:pt idx="166">
                  <c:v>#N/A</c:v>
                </c:pt>
                <c:pt idx="167">
                  <c:v>#N/A</c:v>
                </c:pt>
                <c:pt idx="168">
                  <c:v>338.72</c:v>
                </c:pt>
                <c:pt idx="169">
                  <c:v>#N/A</c:v>
                </c:pt>
                <c:pt idx="170">
                  <c:v>#N/A</c:v>
                </c:pt>
                <c:pt idx="171">
                  <c:v>#N/A</c:v>
                </c:pt>
                <c:pt idx="172">
                  <c:v>#N/A</c:v>
                </c:pt>
                <c:pt idx="173">
                  <c:v>#N/A</c:v>
                </c:pt>
                <c:pt idx="174">
                  <c:v>#N/A</c:v>
                </c:pt>
                <c:pt idx="175">
                  <c:v>319.18</c:v>
                </c:pt>
                <c:pt idx="176">
                  <c:v>#N/A</c:v>
                </c:pt>
                <c:pt idx="177">
                  <c:v>#N/A</c:v>
                </c:pt>
                <c:pt idx="178">
                  <c:v>#N/A</c:v>
                </c:pt>
                <c:pt idx="179">
                  <c:v>#N/A</c:v>
                </c:pt>
                <c:pt idx="180">
                  <c:v>#N/A</c:v>
                </c:pt>
                <c:pt idx="181">
                  <c:v>#N/A</c:v>
                </c:pt>
                <c:pt idx="182">
                  <c:v>294.39999999999998</c:v>
                </c:pt>
                <c:pt idx="183">
                  <c:v>#N/A</c:v>
                </c:pt>
                <c:pt idx="184">
                  <c:v>#N/A</c:v>
                </c:pt>
                <c:pt idx="185">
                  <c:v>#N/A</c:v>
                </c:pt>
                <c:pt idx="186">
                  <c:v>#N/A</c:v>
                </c:pt>
                <c:pt idx="187">
                  <c:v>#N/A</c:v>
                </c:pt>
                <c:pt idx="188">
                  <c:v>#N/A</c:v>
                </c:pt>
                <c:pt idx="189">
                  <c:v>274.3</c:v>
                </c:pt>
                <c:pt idx="190">
                  <c:v>#N/A</c:v>
                </c:pt>
                <c:pt idx="191">
                  <c:v>#N/A</c:v>
                </c:pt>
                <c:pt idx="192">
                  <c:v>#N/A</c:v>
                </c:pt>
                <c:pt idx="193">
                  <c:v>#N/A</c:v>
                </c:pt>
                <c:pt idx="194">
                  <c:v>#N/A</c:v>
                </c:pt>
                <c:pt idx="195">
                  <c:v>#N/A</c:v>
                </c:pt>
                <c:pt idx="196">
                  <c:v>260.61</c:v>
                </c:pt>
                <c:pt idx="197">
                  <c:v>#N/A</c:v>
                </c:pt>
                <c:pt idx="198">
                  <c:v>#N/A</c:v>
                </c:pt>
                <c:pt idx="199">
                  <c:v>#N/A</c:v>
                </c:pt>
                <c:pt idx="200">
                  <c:v>#N/A</c:v>
                </c:pt>
                <c:pt idx="201">
                  <c:v>#N/A</c:v>
                </c:pt>
                <c:pt idx="202">
                  <c:v>#N/A</c:v>
                </c:pt>
                <c:pt idx="203">
                  <c:v>219</c:v>
                </c:pt>
                <c:pt idx="204">
                  <c:v>#N/A</c:v>
                </c:pt>
                <c:pt idx="205">
                  <c:v>#N/A</c:v>
                </c:pt>
                <c:pt idx="206">
                  <c:v>#N/A</c:v>
                </c:pt>
                <c:pt idx="207">
                  <c:v>#N/A</c:v>
                </c:pt>
                <c:pt idx="208">
                  <c:v>#N/A</c:v>
                </c:pt>
                <c:pt idx="209">
                  <c:v>#N/A</c:v>
                </c:pt>
                <c:pt idx="210">
                  <c:v>228.72</c:v>
                </c:pt>
                <c:pt idx="211">
                  <c:v>#N/A</c:v>
                </c:pt>
                <c:pt idx="212">
                  <c:v>#N/A</c:v>
                </c:pt>
                <c:pt idx="213">
                  <c:v>#N/A</c:v>
                </c:pt>
                <c:pt idx="214">
                  <c:v>#N/A</c:v>
                </c:pt>
                <c:pt idx="215">
                  <c:v>#N/A</c:v>
                </c:pt>
                <c:pt idx="216">
                  <c:v>#N/A</c:v>
                </c:pt>
                <c:pt idx="217">
                  <c:v>261.32</c:v>
                </c:pt>
                <c:pt idx="218">
                  <c:v>#N/A</c:v>
                </c:pt>
                <c:pt idx="219">
                  <c:v>#N/A</c:v>
                </c:pt>
                <c:pt idx="220">
                  <c:v>#N/A</c:v>
                </c:pt>
                <c:pt idx="221">
                  <c:v>#N/A</c:v>
                </c:pt>
                <c:pt idx="222">
                  <c:v>#N/A</c:v>
                </c:pt>
                <c:pt idx="223">
                  <c:v>#N/A</c:v>
                </c:pt>
                <c:pt idx="224">
                  <c:v>318.32</c:v>
                </c:pt>
                <c:pt idx="225">
                  <c:v>#N/A</c:v>
                </c:pt>
                <c:pt idx="226">
                  <c:v>#N/A</c:v>
                </c:pt>
                <c:pt idx="227">
                  <c:v>#N/A</c:v>
                </c:pt>
                <c:pt idx="228">
                  <c:v>#N/A</c:v>
                </c:pt>
                <c:pt idx="229">
                  <c:v>#N/A</c:v>
                </c:pt>
                <c:pt idx="230">
                  <c:v>#N/A</c:v>
                </c:pt>
                <c:pt idx="231">
                  <c:v>366.12</c:v>
                </c:pt>
                <c:pt idx="232">
                  <c:v>#N/A</c:v>
                </c:pt>
                <c:pt idx="233">
                  <c:v>#N/A</c:v>
                </c:pt>
                <c:pt idx="234">
                  <c:v>#N/A</c:v>
                </c:pt>
                <c:pt idx="235">
                  <c:v>#N/A</c:v>
                </c:pt>
                <c:pt idx="236">
                  <c:v>#N/A</c:v>
                </c:pt>
                <c:pt idx="237">
                  <c:v>#N/A</c:v>
                </c:pt>
                <c:pt idx="238">
                  <c:v>520.1</c:v>
                </c:pt>
                <c:pt idx="239">
                  <c:v>#N/A</c:v>
                </c:pt>
                <c:pt idx="240">
                  <c:v>#N/A</c:v>
                </c:pt>
                <c:pt idx="241">
                  <c:v>#N/A</c:v>
                </c:pt>
                <c:pt idx="242">
                  <c:v>#N/A</c:v>
                </c:pt>
                <c:pt idx="243">
                  <c:v>#N/A</c:v>
                </c:pt>
                <c:pt idx="244">
                  <c:v>#N/A</c:v>
                </c:pt>
                <c:pt idx="245">
                  <c:v>509.4</c:v>
                </c:pt>
                <c:pt idx="246">
                  <c:v>#N/A</c:v>
                </c:pt>
                <c:pt idx="247">
                  <c:v>#N/A</c:v>
                </c:pt>
                <c:pt idx="248">
                  <c:v>#N/A</c:v>
                </c:pt>
                <c:pt idx="249">
                  <c:v>#N/A</c:v>
                </c:pt>
                <c:pt idx="250">
                  <c:v>#N/A</c:v>
                </c:pt>
                <c:pt idx="251">
                  <c:v>#N/A</c:v>
                </c:pt>
                <c:pt idx="252">
                  <c:v>561.29999999999995</c:v>
                </c:pt>
                <c:pt idx="253">
                  <c:v>#N/A</c:v>
                </c:pt>
                <c:pt idx="254">
                  <c:v>#N/A</c:v>
                </c:pt>
                <c:pt idx="255">
                  <c:v>#N/A</c:v>
                </c:pt>
                <c:pt idx="256">
                  <c:v>#N/A</c:v>
                </c:pt>
                <c:pt idx="257">
                  <c:v>#N/A</c:v>
                </c:pt>
                <c:pt idx="258">
                  <c:v>#N/A</c:v>
                </c:pt>
                <c:pt idx="259">
                  <c:v>596.1</c:v>
                </c:pt>
                <c:pt idx="260">
                  <c:v>#N/A</c:v>
                </c:pt>
                <c:pt idx="261">
                  <c:v>#N/A</c:v>
                </c:pt>
                <c:pt idx="262">
                  <c:v>#N/A</c:v>
                </c:pt>
                <c:pt idx="263">
                  <c:v>#N/A</c:v>
                </c:pt>
                <c:pt idx="264">
                  <c:v>#N/A</c:v>
                </c:pt>
                <c:pt idx="265">
                  <c:v>#N/A</c:v>
                </c:pt>
                <c:pt idx="266">
                  <c:v>619.9</c:v>
                </c:pt>
                <c:pt idx="267">
                  <c:v>#N/A</c:v>
                </c:pt>
                <c:pt idx="268">
                  <c:v>#N/A</c:v>
                </c:pt>
                <c:pt idx="269">
                  <c:v>#N/A</c:v>
                </c:pt>
                <c:pt idx="270">
                  <c:v>#N/A</c:v>
                </c:pt>
                <c:pt idx="271">
                  <c:v>#N/A</c:v>
                </c:pt>
                <c:pt idx="272">
                  <c:v>#N/A</c:v>
                </c:pt>
                <c:pt idx="273">
                  <c:v>621.1</c:v>
                </c:pt>
                <c:pt idx="274">
                  <c:v>#N/A</c:v>
                </c:pt>
                <c:pt idx="275">
                  <c:v>#N/A</c:v>
                </c:pt>
                <c:pt idx="276">
                  <c:v>#N/A</c:v>
                </c:pt>
                <c:pt idx="277">
                  <c:v>#N/A</c:v>
                </c:pt>
                <c:pt idx="278">
                  <c:v>#N/A</c:v>
                </c:pt>
                <c:pt idx="279">
                  <c:v>#N/A</c:v>
                </c:pt>
                <c:pt idx="280">
                  <c:v>590.5</c:v>
                </c:pt>
                <c:pt idx="281">
                  <c:v>#N/A</c:v>
                </c:pt>
                <c:pt idx="282">
                  <c:v>#N/A</c:v>
                </c:pt>
                <c:pt idx="283">
                  <c:v>#N/A</c:v>
                </c:pt>
                <c:pt idx="284">
                  <c:v>#N/A</c:v>
                </c:pt>
                <c:pt idx="285">
                  <c:v>#N/A</c:v>
                </c:pt>
                <c:pt idx="286">
                  <c:v>#N/A</c:v>
                </c:pt>
                <c:pt idx="287">
                  <c:v>555.5</c:v>
                </c:pt>
                <c:pt idx="288">
                  <c:v>#N/A</c:v>
                </c:pt>
                <c:pt idx="289">
                  <c:v>#N/A</c:v>
                </c:pt>
                <c:pt idx="290">
                  <c:v>#N/A</c:v>
                </c:pt>
                <c:pt idx="291">
                  <c:v>#N/A</c:v>
                </c:pt>
                <c:pt idx="292">
                  <c:v>#N/A</c:v>
                </c:pt>
                <c:pt idx="293">
                  <c:v>#N/A</c:v>
                </c:pt>
                <c:pt idx="294">
                  <c:v>609.04999999999995</c:v>
                </c:pt>
                <c:pt idx="295">
                  <c:v>#N/A</c:v>
                </c:pt>
                <c:pt idx="296">
                  <c:v>#N/A</c:v>
                </c:pt>
                <c:pt idx="297">
                  <c:v>#N/A</c:v>
                </c:pt>
                <c:pt idx="298">
                  <c:v>#N/A</c:v>
                </c:pt>
                <c:pt idx="299">
                  <c:v>#N/A</c:v>
                </c:pt>
                <c:pt idx="300">
                  <c:v>#N/A</c:v>
                </c:pt>
                <c:pt idx="301">
                  <c:v>758.12</c:v>
                </c:pt>
                <c:pt idx="302">
                  <c:v>#N/A</c:v>
                </c:pt>
                <c:pt idx="303">
                  <c:v>#N/A</c:v>
                </c:pt>
                <c:pt idx="304">
                  <c:v>#N/A</c:v>
                </c:pt>
                <c:pt idx="305">
                  <c:v>#N/A</c:v>
                </c:pt>
                <c:pt idx="306">
                  <c:v>#N/A</c:v>
                </c:pt>
                <c:pt idx="307">
                  <c:v>#N/A</c:v>
                </c:pt>
                <c:pt idx="308">
                  <c:v>873</c:v>
                </c:pt>
                <c:pt idx="309">
                  <c:v>#N/A</c:v>
                </c:pt>
                <c:pt idx="310">
                  <c:v>#N/A</c:v>
                </c:pt>
                <c:pt idx="311">
                  <c:v>#N/A</c:v>
                </c:pt>
                <c:pt idx="312">
                  <c:v>#N/A</c:v>
                </c:pt>
                <c:pt idx="313">
                  <c:v>#N/A</c:v>
                </c:pt>
                <c:pt idx="314">
                  <c:v>#N/A</c:v>
                </c:pt>
                <c:pt idx="315">
                  <c:v>807.68</c:v>
                </c:pt>
                <c:pt idx="316">
                  <c:v>#N/A</c:v>
                </c:pt>
                <c:pt idx="317">
                  <c:v>#N/A</c:v>
                </c:pt>
                <c:pt idx="318">
                  <c:v>#N/A</c:v>
                </c:pt>
                <c:pt idx="319">
                  <c:v>#N/A</c:v>
                </c:pt>
                <c:pt idx="320">
                  <c:v>#N/A</c:v>
                </c:pt>
                <c:pt idx="321">
                  <c:v>#N/A</c:v>
                </c:pt>
                <c:pt idx="322">
                  <c:v>604.79999999999995</c:v>
                </c:pt>
                <c:pt idx="323">
                  <c:v>#N/A</c:v>
                </c:pt>
                <c:pt idx="324">
                  <c:v>#N/A</c:v>
                </c:pt>
                <c:pt idx="325">
                  <c:v>#N/A</c:v>
                </c:pt>
                <c:pt idx="326">
                  <c:v>#N/A</c:v>
                </c:pt>
                <c:pt idx="327">
                  <c:v>#N/A</c:v>
                </c:pt>
                <c:pt idx="328">
                  <c:v>#N/A</c:v>
                </c:pt>
                <c:pt idx="329">
                  <c:v>443.3</c:v>
                </c:pt>
                <c:pt idx="330">
                  <c:v>#N/A</c:v>
                </c:pt>
                <c:pt idx="331">
                  <c:v>#N/A</c:v>
                </c:pt>
                <c:pt idx="332">
                  <c:v>#N/A</c:v>
                </c:pt>
                <c:pt idx="333">
                  <c:v>#N/A</c:v>
                </c:pt>
                <c:pt idx="334">
                  <c:v>#N/A</c:v>
                </c:pt>
                <c:pt idx="335">
                  <c:v>#N/A</c:v>
                </c:pt>
                <c:pt idx="336">
                  <c:v>325.2</c:v>
                </c:pt>
                <c:pt idx="337">
                  <c:v>#N/A</c:v>
                </c:pt>
                <c:pt idx="338">
                  <c:v>#N/A</c:v>
                </c:pt>
                <c:pt idx="339">
                  <c:v>#N/A</c:v>
                </c:pt>
                <c:pt idx="340">
                  <c:v>#N/A</c:v>
                </c:pt>
                <c:pt idx="341">
                  <c:v>#N/A</c:v>
                </c:pt>
                <c:pt idx="342">
                  <c:v>#N/A</c:v>
                </c:pt>
                <c:pt idx="343">
                  <c:v>216.3</c:v>
                </c:pt>
                <c:pt idx="344">
                  <c:v>#N/A</c:v>
                </c:pt>
                <c:pt idx="345">
                  <c:v>#N/A</c:v>
                </c:pt>
                <c:pt idx="346">
                  <c:v>#N/A</c:v>
                </c:pt>
                <c:pt idx="347">
                  <c:v>#N/A</c:v>
                </c:pt>
                <c:pt idx="348">
                  <c:v>#N/A</c:v>
                </c:pt>
                <c:pt idx="349">
                  <c:v>#N/A</c:v>
                </c:pt>
                <c:pt idx="350">
                  <c:v>155.74</c:v>
                </c:pt>
                <c:pt idx="351">
                  <c:v>#N/A</c:v>
                </c:pt>
                <c:pt idx="352">
                  <c:v>#N/A</c:v>
                </c:pt>
                <c:pt idx="353">
                  <c:v>#N/A</c:v>
                </c:pt>
                <c:pt idx="354">
                  <c:v>#N/A</c:v>
                </c:pt>
                <c:pt idx="355">
                  <c:v>#N/A</c:v>
                </c:pt>
                <c:pt idx="356">
                  <c:v>#N/A</c:v>
                </c:pt>
                <c:pt idx="357">
                  <c:v>104</c:v>
                </c:pt>
                <c:pt idx="358">
                  <c:v>#N/A</c:v>
                </c:pt>
                <c:pt idx="359">
                  <c:v>#N/A</c:v>
                </c:pt>
                <c:pt idx="360">
                  <c:v>#N/A</c:v>
                </c:pt>
                <c:pt idx="361">
                  <c:v>#N/A</c:v>
                </c:pt>
                <c:pt idx="362">
                  <c:v>#N/A</c:v>
                </c:pt>
                <c:pt idx="363">
                  <c:v>#N/A</c:v>
                </c:pt>
                <c:pt idx="364">
                  <c:v>94.9</c:v>
                </c:pt>
              </c:numCache>
            </c:numRef>
          </c:val>
          <c:smooth val="0"/>
          <c:extLst>
            <c:ext xmlns:c16="http://schemas.microsoft.com/office/drawing/2014/chart" uri="{C3380CC4-5D6E-409C-BE32-E72D297353CC}">
              <c16:uniqueId val="{00000001-4BB4-4817-8670-4D60D0972934}"/>
            </c:ext>
          </c:extLst>
        </c:ser>
        <c:ser>
          <c:idx val="3"/>
          <c:order val="3"/>
          <c:tx>
            <c:strRef>
              <c:f>玻璃月度周度图表!$CD$17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玻璃月度周度图表!$CA$18:$CA$382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玻璃月度周度图表!$CD$18:$CD$382</c:f>
              <c:numCache>
                <c:formatCode>0.00_ </c:formatCode>
                <c:ptCount val="365"/>
                <c:pt idx="0">
                  <c:v>#N/A</c:v>
                </c:pt>
                <c:pt idx="1">
                  <c:v>1241</c:v>
                </c:pt>
                <c:pt idx="2">
                  <c:v>#N/A</c:v>
                </c:pt>
                <c:pt idx="3">
                  <c:v>#N/A</c:v>
                </c:pt>
                <c:pt idx="4">
                  <c:v>#N/A</c:v>
                </c:pt>
                <c:pt idx="5">
                  <c:v>#N/A</c:v>
                </c:pt>
                <c:pt idx="6">
                  <c:v>#N/A</c:v>
                </c:pt>
                <c:pt idx="7">
                  <c:v>#N/A</c:v>
                </c:pt>
                <c:pt idx="8">
                  <c:v>1257.4000000000001</c:v>
                </c:pt>
                <c:pt idx="9">
                  <c:v>#N/A</c:v>
                </c:pt>
                <c:pt idx="10">
                  <c:v>#N/A</c:v>
                </c:pt>
                <c:pt idx="11">
                  <c:v>#N/A</c:v>
                </c:pt>
                <c:pt idx="12">
                  <c:v>#N/A</c:v>
                </c:pt>
                <c:pt idx="13">
                  <c:v>#N/A</c:v>
                </c:pt>
                <c:pt idx="14">
                  <c:v>#N/A</c:v>
                </c:pt>
                <c:pt idx="15">
                  <c:v>1267.4000000000001</c:v>
                </c:pt>
                <c:pt idx="16">
                  <c:v>#N/A</c:v>
                </c:pt>
                <c:pt idx="17">
                  <c:v>#N/A</c:v>
                </c:pt>
                <c:pt idx="18">
                  <c:v>#N/A</c:v>
                </c:pt>
                <c:pt idx="19">
                  <c:v>#N/A</c:v>
                </c:pt>
                <c:pt idx="20">
                  <c:v>#N/A</c:v>
                </c:pt>
                <c:pt idx="21">
                  <c:v>#N/A</c:v>
                </c:pt>
                <c:pt idx="22">
                  <c:v>1274.4000000000001</c:v>
                </c:pt>
                <c:pt idx="23">
                  <c:v>#N/A</c:v>
                </c:pt>
                <c:pt idx="24">
                  <c:v>#N/A</c:v>
                </c:pt>
                <c:pt idx="25">
                  <c:v>#N/A</c:v>
                </c:pt>
                <c:pt idx="26">
                  <c:v>#N/A</c:v>
                </c:pt>
                <c:pt idx="27">
                  <c:v>#N/A</c:v>
                </c:pt>
                <c:pt idx="28">
                  <c:v>#N/A</c:v>
                </c:pt>
                <c:pt idx="29">
                  <c:v>1270.4000000000001</c:v>
                </c:pt>
                <c:pt idx="30">
                  <c:v>#N/A</c:v>
                </c:pt>
                <c:pt idx="31">
                  <c:v>#N/A</c:v>
                </c:pt>
                <c:pt idx="32">
                  <c:v>#N/A</c:v>
                </c:pt>
                <c:pt idx="33">
                  <c:v>#N/A</c:v>
                </c:pt>
                <c:pt idx="34">
                  <c:v>#N/A</c:v>
                </c:pt>
                <c:pt idx="35">
                  <c:v>#N/A</c:v>
                </c:pt>
                <c:pt idx="36">
                  <c:v>1258.4000000000001</c:v>
                </c:pt>
                <c:pt idx="37">
                  <c:v>#N/A</c:v>
                </c:pt>
                <c:pt idx="38">
                  <c:v>#N/A</c:v>
                </c:pt>
                <c:pt idx="39">
                  <c:v>#N/A</c:v>
                </c:pt>
                <c:pt idx="40">
                  <c:v>#N/A</c:v>
                </c:pt>
                <c:pt idx="41">
                  <c:v>#N/A</c:v>
                </c:pt>
                <c:pt idx="42">
                  <c:v>#N/A</c:v>
                </c:pt>
                <c:pt idx="43">
                  <c:v>1244.4000000000001</c:v>
                </c:pt>
                <c:pt idx="44">
                  <c:v>#N/A</c:v>
                </c:pt>
                <c:pt idx="45">
                  <c:v>#N/A</c:v>
                </c:pt>
                <c:pt idx="46">
                  <c:v>#N/A</c:v>
                </c:pt>
                <c:pt idx="47">
                  <c:v>#N/A</c:v>
                </c:pt>
                <c:pt idx="48">
                  <c:v>#N/A</c:v>
                </c:pt>
                <c:pt idx="49">
                  <c:v>#N/A</c:v>
                </c:pt>
                <c:pt idx="50">
                  <c:v>1243.4000000000001</c:v>
                </c:pt>
                <c:pt idx="51">
                  <c:v>#N/A</c:v>
                </c:pt>
                <c:pt idx="52">
                  <c:v>#N/A</c:v>
                </c:pt>
                <c:pt idx="53">
                  <c:v>#N/A</c:v>
                </c:pt>
                <c:pt idx="54">
                  <c:v>#N/A</c:v>
                </c:pt>
                <c:pt idx="55">
                  <c:v>#N/A</c:v>
                </c:pt>
                <c:pt idx="56">
                  <c:v>#N/A</c:v>
                </c:pt>
                <c:pt idx="57">
                  <c:v>1246.8</c:v>
                </c:pt>
                <c:pt idx="58">
                  <c:v>#N/A</c:v>
                </c:pt>
                <c:pt idx="59">
                  <c:v>#N/A</c:v>
                </c:pt>
                <c:pt idx="60">
                  <c:v>#N/A</c:v>
                </c:pt>
                <c:pt idx="61">
                  <c:v>#N/A</c:v>
                </c:pt>
                <c:pt idx="62">
                  <c:v>#N/A</c:v>
                </c:pt>
                <c:pt idx="63">
                  <c:v>#N/A</c:v>
                </c:pt>
                <c:pt idx="64">
                  <c:v>1235.8</c:v>
                </c:pt>
                <c:pt idx="65">
                  <c:v>#N/A</c:v>
                </c:pt>
                <c:pt idx="66">
                  <c:v>#N/A</c:v>
                </c:pt>
                <c:pt idx="67">
                  <c:v>#N/A</c:v>
                </c:pt>
                <c:pt idx="68">
                  <c:v>#N/A</c:v>
                </c:pt>
                <c:pt idx="69">
                  <c:v>#N/A</c:v>
                </c:pt>
                <c:pt idx="70">
                  <c:v>#N/A</c:v>
                </c:pt>
                <c:pt idx="71">
                  <c:v>1246.2</c:v>
                </c:pt>
                <c:pt idx="72">
                  <c:v>#N/A</c:v>
                </c:pt>
                <c:pt idx="73">
                  <c:v>#N/A</c:v>
                </c:pt>
                <c:pt idx="74">
                  <c:v>#N/A</c:v>
                </c:pt>
                <c:pt idx="75">
                  <c:v>#N/A</c:v>
                </c:pt>
                <c:pt idx="76">
                  <c:v>#N/A</c:v>
                </c:pt>
                <c:pt idx="77">
                  <c:v>#N/A</c:v>
                </c:pt>
                <c:pt idx="78">
                  <c:v>1258.2</c:v>
                </c:pt>
                <c:pt idx="79">
                  <c:v>#N/A</c:v>
                </c:pt>
                <c:pt idx="80">
                  <c:v>#N/A</c:v>
                </c:pt>
                <c:pt idx="81">
                  <c:v>#N/A</c:v>
                </c:pt>
                <c:pt idx="82">
                  <c:v>#N/A</c:v>
                </c:pt>
                <c:pt idx="83">
                  <c:v>#N/A</c:v>
                </c:pt>
                <c:pt idx="84">
                  <c:v>#N/A</c:v>
                </c:pt>
                <c:pt idx="85">
                  <c:v>1256.2</c:v>
                </c:pt>
                <c:pt idx="86">
                  <c:v>#N/A</c:v>
                </c:pt>
                <c:pt idx="87">
                  <c:v>#N/A</c:v>
                </c:pt>
                <c:pt idx="88">
                  <c:v>#N/A</c:v>
                </c:pt>
                <c:pt idx="89">
                  <c:v>#N/A</c:v>
                </c:pt>
                <c:pt idx="90">
                  <c:v>#N/A</c:v>
                </c:pt>
                <c:pt idx="91">
                  <c:v>#N/A</c:v>
                </c:pt>
                <c:pt idx="92">
                  <c:v>1239</c:v>
                </c:pt>
                <c:pt idx="93">
                  <c:v>#N/A</c:v>
                </c:pt>
                <c:pt idx="94">
                  <c:v>#N/A</c:v>
                </c:pt>
                <c:pt idx="95">
                  <c:v>#N/A</c:v>
                </c:pt>
                <c:pt idx="96">
                  <c:v>#N/A</c:v>
                </c:pt>
                <c:pt idx="97">
                  <c:v>#N/A</c:v>
                </c:pt>
                <c:pt idx="98">
                  <c:v>#N/A</c:v>
                </c:pt>
                <c:pt idx="99">
                  <c:v>1242.2</c:v>
                </c:pt>
                <c:pt idx="100">
                  <c:v>#N/A</c:v>
                </c:pt>
                <c:pt idx="101">
                  <c:v>#N/A</c:v>
                </c:pt>
                <c:pt idx="102">
                  <c:v>#N/A</c:v>
                </c:pt>
                <c:pt idx="103">
                  <c:v>#N/A</c:v>
                </c:pt>
                <c:pt idx="104">
                  <c:v>#N/A</c:v>
                </c:pt>
                <c:pt idx="105">
                  <c:v>#N/A</c:v>
                </c:pt>
                <c:pt idx="106">
                  <c:v>1219.8</c:v>
                </c:pt>
                <c:pt idx="107">
                  <c:v>#N/A</c:v>
                </c:pt>
                <c:pt idx="108">
                  <c:v>#N/A</c:v>
                </c:pt>
                <c:pt idx="109">
                  <c:v>#N/A</c:v>
                </c:pt>
                <c:pt idx="110">
                  <c:v>#N/A</c:v>
                </c:pt>
                <c:pt idx="111">
                  <c:v>#N/A</c:v>
                </c:pt>
                <c:pt idx="112">
                  <c:v>#N/A</c:v>
                </c:pt>
                <c:pt idx="113">
                  <c:v>1153.8</c:v>
                </c:pt>
                <c:pt idx="114">
                  <c:v>#N/A</c:v>
                </c:pt>
                <c:pt idx="115">
                  <c:v>#N/A</c:v>
                </c:pt>
                <c:pt idx="116">
                  <c:v>#N/A</c:v>
                </c:pt>
                <c:pt idx="117">
                  <c:v>#N/A</c:v>
                </c:pt>
                <c:pt idx="118">
                  <c:v>#N/A</c:v>
                </c:pt>
                <c:pt idx="119">
                  <c:v>#N/A</c:v>
                </c:pt>
                <c:pt idx="120">
                  <c:v>1094.5999999999999</c:v>
                </c:pt>
                <c:pt idx="121">
                  <c:v>#N/A</c:v>
                </c:pt>
                <c:pt idx="122">
                  <c:v>#N/A</c:v>
                </c:pt>
                <c:pt idx="123">
                  <c:v>#N/A</c:v>
                </c:pt>
                <c:pt idx="124">
                  <c:v>#N/A</c:v>
                </c:pt>
                <c:pt idx="125">
                  <c:v>#N/A</c:v>
                </c:pt>
                <c:pt idx="126">
                  <c:v>#N/A</c:v>
                </c:pt>
                <c:pt idx="127">
                  <c:v>1056.4000000000001</c:v>
                </c:pt>
                <c:pt idx="128">
                  <c:v>#N/A</c:v>
                </c:pt>
                <c:pt idx="129">
                  <c:v>#N/A</c:v>
                </c:pt>
                <c:pt idx="130">
                  <c:v>#N/A</c:v>
                </c:pt>
                <c:pt idx="131">
                  <c:v>#N/A</c:v>
                </c:pt>
                <c:pt idx="132">
                  <c:v>#N/A</c:v>
                </c:pt>
                <c:pt idx="133">
                  <c:v>#N/A</c:v>
                </c:pt>
                <c:pt idx="134">
                  <c:v>972.3</c:v>
                </c:pt>
                <c:pt idx="135">
                  <c:v>#N/A</c:v>
                </c:pt>
                <c:pt idx="136">
                  <c:v>#N/A</c:v>
                </c:pt>
                <c:pt idx="137">
                  <c:v>#N/A</c:v>
                </c:pt>
                <c:pt idx="138">
                  <c:v>#N/A</c:v>
                </c:pt>
                <c:pt idx="139">
                  <c:v>#N/A</c:v>
                </c:pt>
                <c:pt idx="140">
                  <c:v>#N/A</c:v>
                </c:pt>
                <c:pt idx="141">
                  <c:v>982.2</c:v>
                </c:pt>
                <c:pt idx="142">
                  <c:v>#N/A</c:v>
                </c:pt>
                <c:pt idx="143">
                  <c:v>#N/A</c:v>
                </c:pt>
                <c:pt idx="144">
                  <c:v>#N/A</c:v>
                </c:pt>
                <c:pt idx="145">
                  <c:v>#N/A</c:v>
                </c:pt>
                <c:pt idx="146">
                  <c:v>#N/A</c:v>
                </c:pt>
                <c:pt idx="147">
                  <c:v>#N/A</c:v>
                </c:pt>
                <c:pt idx="148">
                  <c:v>1053.9000000000001</c:v>
                </c:pt>
                <c:pt idx="149">
                  <c:v>#N/A</c:v>
                </c:pt>
                <c:pt idx="150">
                  <c:v>#N/A</c:v>
                </c:pt>
                <c:pt idx="151">
                  <c:v>#N/A</c:v>
                </c:pt>
                <c:pt idx="152">
                  <c:v>#N/A</c:v>
                </c:pt>
                <c:pt idx="153">
                  <c:v>#N/A</c:v>
                </c:pt>
                <c:pt idx="154">
                  <c:v>#N/A</c:v>
                </c:pt>
                <c:pt idx="155">
                  <c:v>1021.1</c:v>
                </c:pt>
                <c:pt idx="156">
                  <c:v>#N/A</c:v>
                </c:pt>
                <c:pt idx="157">
                  <c:v>#N/A</c:v>
                </c:pt>
                <c:pt idx="158">
                  <c:v>#N/A</c:v>
                </c:pt>
                <c:pt idx="159">
                  <c:v>#N/A</c:v>
                </c:pt>
                <c:pt idx="160">
                  <c:v>#N/A</c:v>
                </c:pt>
                <c:pt idx="161">
                  <c:v>#N/A</c:v>
                </c:pt>
                <c:pt idx="162">
                  <c:v>971.1</c:v>
                </c:pt>
                <c:pt idx="163">
                  <c:v>#N/A</c:v>
                </c:pt>
                <c:pt idx="164">
                  <c:v>#N/A</c:v>
                </c:pt>
                <c:pt idx="165">
                  <c:v>#N/A</c:v>
                </c:pt>
                <c:pt idx="166">
                  <c:v>#N/A</c:v>
                </c:pt>
                <c:pt idx="167">
                  <c:v>#N/A</c:v>
                </c:pt>
                <c:pt idx="168">
                  <c:v>#N/A</c:v>
                </c:pt>
                <c:pt idx="169">
                  <c:v>951.1</c:v>
                </c:pt>
                <c:pt idx="170">
                  <c:v>#N/A</c:v>
                </c:pt>
                <c:pt idx="171">
                  <c:v>#N/A</c:v>
                </c:pt>
                <c:pt idx="172">
                  <c:v>#N/A</c:v>
                </c:pt>
                <c:pt idx="173">
                  <c:v>#N/A</c:v>
                </c:pt>
                <c:pt idx="174">
                  <c:v>#N/A</c:v>
                </c:pt>
                <c:pt idx="175">
                  <c:v>#N/A</c:v>
                </c:pt>
                <c:pt idx="176">
                  <c:v>988</c:v>
                </c:pt>
                <c:pt idx="177">
                  <c:v>#N/A</c:v>
                </c:pt>
                <c:pt idx="178">
                  <c:v>#N/A</c:v>
                </c:pt>
                <c:pt idx="179">
                  <c:v>#N/A</c:v>
                </c:pt>
                <c:pt idx="180">
                  <c:v>#N/A</c:v>
                </c:pt>
                <c:pt idx="181">
                  <c:v>#N/A</c:v>
                </c:pt>
                <c:pt idx="182">
                  <c:v>#N/A</c:v>
                </c:pt>
                <c:pt idx="183">
                  <c:v>977.2</c:v>
                </c:pt>
                <c:pt idx="184">
                  <c:v>#N/A</c:v>
                </c:pt>
                <c:pt idx="185">
                  <c:v>#N/A</c:v>
                </c:pt>
                <c:pt idx="186">
                  <c:v>#N/A</c:v>
                </c:pt>
                <c:pt idx="187">
                  <c:v>#N/A</c:v>
                </c:pt>
                <c:pt idx="188">
                  <c:v>#N/A</c:v>
                </c:pt>
                <c:pt idx="189">
                  <c:v>#N/A</c:v>
                </c:pt>
                <c:pt idx="190">
                  <c:v>962.2</c:v>
                </c:pt>
                <c:pt idx="191">
                  <c:v>#N/A</c:v>
                </c:pt>
                <c:pt idx="192">
                  <c:v>#N/A</c:v>
                </c:pt>
                <c:pt idx="193">
                  <c:v>#N/A</c:v>
                </c:pt>
                <c:pt idx="194">
                  <c:v>#N/A</c:v>
                </c:pt>
                <c:pt idx="195">
                  <c:v>#N/A</c:v>
                </c:pt>
                <c:pt idx="196">
                  <c:v>#N/A</c:v>
                </c:pt>
                <c:pt idx="197">
                  <c:v>932.2</c:v>
                </c:pt>
                <c:pt idx="198">
                  <c:v>#N/A</c:v>
                </c:pt>
                <c:pt idx="199">
                  <c:v>#N/A</c:v>
                </c:pt>
                <c:pt idx="200">
                  <c:v>#N/A</c:v>
                </c:pt>
                <c:pt idx="201">
                  <c:v>#N/A</c:v>
                </c:pt>
                <c:pt idx="202">
                  <c:v>#N/A</c:v>
                </c:pt>
                <c:pt idx="203">
                  <c:v>#N/A</c:v>
                </c:pt>
                <c:pt idx="204">
                  <c:v>903.96</c:v>
                </c:pt>
                <c:pt idx="205">
                  <c:v>#N/A</c:v>
                </c:pt>
                <c:pt idx="206">
                  <c:v>#N/A</c:v>
                </c:pt>
                <c:pt idx="207">
                  <c:v>#N/A</c:v>
                </c:pt>
                <c:pt idx="208">
                  <c:v>#N/A</c:v>
                </c:pt>
                <c:pt idx="209">
                  <c:v>#N/A</c:v>
                </c:pt>
                <c:pt idx="210">
                  <c:v>#N/A</c:v>
                </c:pt>
                <c:pt idx="211">
                  <c:v>874.19</c:v>
                </c:pt>
                <c:pt idx="212">
                  <c:v>#N/A</c:v>
                </c:pt>
                <c:pt idx="213">
                  <c:v>#N/A</c:v>
                </c:pt>
                <c:pt idx="214">
                  <c:v>#N/A</c:v>
                </c:pt>
                <c:pt idx="215">
                  <c:v>#N/A</c:v>
                </c:pt>
                <c:pt idx="216">
                  <c:v>#N/A</c:v>
                </c:pt>
                <c:pt idx="217">
                  <c:v>#N/A</c:v>
                </c:pt>
                <c:pt idx="218">
                  <c:v>854</c:v>
                </c:pt>
                <c:pt idx="219">
                  <c:v>#N/A</c:v>
                </c:pt>
                <c:pt idx="220">
                  <c:v>#N/A</c:v>
                </c:pt>
                <c:pt idx="221">
                  <c:v>#N/A</c:v>
                </c:pt>
                <c:pt idx="222">
                  <c:v>#N/A</c:v>
                </c:pt>
                <c:pt idx="223">
                  <c:v>#N/A</c:v>
                </c:pt>
                <c:pt idx="224">
                  <c:v>#N/A</c:v>
                </c:pt>
                <c:pt idx="225">
                  <c:v>823.6</c:v>
                </c:pt>
                <c:pt idx="226">
                  <c:v>#N/A</c:v>
                </c:pt>
                <c:pt idx="227">
                  <c:v>#N/A</c:v>
                </c:pt>
                <c:pt idx="228">
                  <c:v>#N/A</c:v>
                </c:pt>
                <c:pt idx="229">
                  <c:v>#N/A</c:v>
                </c:pt>
                <c:pt idx="230">
                  <c:v>#N/A</c:v>
                </c:pt>
                <c:pt idx="231">
                  <c:v>#N/A</c:v>
                </c:pt>
                <c:pt idx="232">
                  <c:v>810</c:v>
                </c:pt>
                <c:pt idx="233">
                  <c:v>#N/A</c:v>
                </c:pt>
                <c:pt idx="234">
                  <c:v>#N/A</c:v>
                </c:pt>
                <c:pt idx="235">
                  <c:v>#N/A</c:v>
                </c:pt>
                <c:pt idx="236">
                  <c:v>#N/A</c:v>
                </c:pt>
                <c:pt idx="237">
                  <c:v>#N/A</c:v>
                </c:pt>
                <c:pt idx="238">
                  <c:v>#N/A</c:v>
                </c:pt>
                <c:pt idx="239">
                  <c:v>847.85</c:v>
                </c:pt>
                <c:pt idx="240">
                  <c:v>#N/A</c:v>
                </c:pt>
                <c:pt idx="241">
                  <c:v>#N/A</c:v>
                </c:pt>
                <c:pt idx="242">
                  <c:v>#N/A</c:v>
                </c:pt>
                <c:pt idx="243">
                  <c:v>#N/A</c:v>
                </c:pt>
                <c:pt idx="244">
                  <c:v>#N/A</c:v>
                </c:pt>
                <c:pt idx="245">
                  <c:v>#N/A</c:v>
                </c:pt>
                <c:pt idx="246">
                  <c:v>833.8</c:v>
                </c:pt>
                <c:pt idx="247">
                  <c:v>#N/A</c:v>
                </c:pt>
                <c:pt idx="248">
                  <c:v>#N/A</c:v>
                </c:pt>
                <c:pt idx="249">
                  <c:v>#N/A</c:v>
                </c:pt>
                <c:pt idx="250">
                  <c:v>#N/A</c:v>
                </c:pt>
                <c:pt idx="251">
                  <c:v>#N/A</c:v>
                </c:pt>
                <c:pt idx="252">
                  <c:v>#N/A</c:v>
                </c:pt>
                <c:pt idx="253">
                  <c:v>830</c:v>
                </c:pt>
                <c:pt idx="254">
                  <c:v>#N/A</c:v>
                </c:pt>
                <c:pt idx="255">
                  <c:v>#N/A</c:v>
                </c:pt>
                <c:pt idx="256">
                  <c:v>#N/A</c:v>
                </c:pt>
                <c:pt idx="257">
                  <c:v>#N/A</c:v>
                </c:pt>
                <c:pt idx="258">
                  <c:v>#N/A</c:v>
                </c:pt>
                <c:pt idx="259">
                  <c:v>#N/A</c:v>
                </c:pt>
                <c:pt idx="260">
                  <c:v>856.8</c:v>
                </c:pt>
                <c:pt idx="261">
                  <c:v>#N/A</c:v>
                </c:pt>
                <c:pt idx="262">
                  <c:v>#N/A</c:v>
                </c:pt>
                <c:pt idx="263">
                  <c:v>#N/A</c:v>
                </c:pt>
                <c:pt idx="264">
                  <c:v>#N/A</c:v>
                </c:pt>
                <c:pt idx="265">
                  <c:v>#N/A</c:v>
                </c:pt>
                <c:pt idx="266">
                  <c:v>#N/A</c:v>
                </c:pt>
                <c:pt idx="267">
                  <c:v>944.4</c:v>
                </c:pt>
                <c:pt idx="268">
                  <c:v>#N/A</c:v>
                </c:pt>
                <c:pt idx="269">
                  <c:v>#N/A</c:v>
                </c:pt>
                <c:pt idx="270">
                  <c:v>#N/A</c:v>
                </c:pt>
                <c:pt idx="271">
                  <c:v>#N/A</c:v>
                </c:pt>
                <c:pt idx="272">
                  <c:v>#N/A</c:v>
                </c:pt>
                <c:pt idx="273">
                  <c:v>#N/A</c:v>
                </c:pt>
                <c:pt idx="274">
                  <c:v>942</c:v>
                </c:pt>
                <c:pt idx="275">
                  <c:v>#N/A</c:v>
                </c:pt>
                <c:pt idx="276">
                  <c:v>#N/A</c:v>
                </c:pt>
                <c:pt idx="277">
                  <c:v>#N/A</c:v>
                </c:pt>
                <c:pt idx="278">
                  <c:v>#N/A</c:v>
                </c:pt>
                <c:pt idx="279">
                  <c:v>#N/A</c:v>
                </c:pt>
                <c:pt idx="280">
                  <c:v>#N/A</c:v>
                </c:pt>
                <c:pt idx="281">
                  <c:v>893</c:v>
                </c:pt>
                <c:pt idx="282">
                  <c:v>#N/A</c:v>
                </c:pt>
                <c:pt idx="283">
                  <c:v>#N/A</c:v>
                </c:pt>
                <c:pt idx="284">
                  <c:v>#N/A</c:v>
                </c:pt>
                <c:pt idx="285">
                  <c:v>#N/A</c:v>
                </c:pt>
                <c:pt idx="286">
                  <c:v>#N/A</c:v>
                </c:pt>
                <c:pt idx="287">
                  <c:v>#N/A</c:v>
                </c:pt>
                <c:pt idx="288">
                  <c:v>834.8</c:v>
                </c:pt>
                <c:pt idx="289">
                  <c:v>#N/A</c:v>
                </c:pt>
                <c:pt idx="290">
                  <c:v>#N/A</c:v>
                </c:pt>
                <c:pt idx="291">
                  <c:v>#N/A</c:v>
                </c:pt>
                <c:pt idx="292">
                  <c:v>#N/A</c:v>
                </c:pt>
                <c:pt idx="293">
                  <c:v>#N/A</c:v>
                </c:pt>
                <c:pt idx="294">
                  <c:v>#N/A</c:v>
                </c:pt>
                <c:pt idx="295">
                  <c:v>780.2</c:v>
                </c:pt>
                <c:pt idx="296">
                  <c:v>#N/A</c:v>
                </c:pt>
                <c:pt idx="297">
                  <c:v>#N/A</c:v>
                </c:pt>
                <c:pt idx="298">
                  <c:v>#N/A</c:v>
                </c:pt>
                <c:pt idx="299">
                  <c:v>#N/A</c:v>
                </c:pt>
                <c:pt idx="300">
                  <c:v>#N/A</c:v>
                </c:pt>
                <c:pt idx="301">
                  <c:v>#N/A</c:v>
                </c:pt>
                <c:pt idx="302">
                  <c:v>726.2</c:v>
                </c:pt>
                <c:pt idx="303">
                  <c:v>#N/A</c:v>
                </c:pt>
                <c:pt idx="304">
                  <c:v>#N/A</c:v>
                </c:pt>
                <c:pt idx="305">
                  <c:v>#N/A</c:v>
                </c:pt>
                <c:pt idx="306">
                  <c:v>#N/A</c:v>
                </c:pt>
                <c:pt idx="307">
                  <c:v>#N/A</c:v>
                </c:pt>
                <c:pt idx="308">
                  <c:v>#N/A</c:v>
                </c:pt>
                <c:pt idx="309">
                  <c:v>664.4</c:v>
                </c:pt>
                <c:pt idx="310">
                  <c:v>#N/A</c:v>
                </c:pt>
                <c:pt idx="311">
                  <c:v>#N/A</c:v>
                </c:pt>
                <c:pt idx="312">
                  <c:v>#N/A</c:v>
                </c:pt>
                <c:pt idx="313">
                  <c:v>#N/A</c:v>
                </c:pt>
                <c:pt idx="314">
                  <c:v>#N/A</c:v>
                </c:pt>
                <c:pt idx="315">
                  <c:v>#N/A</c:v>
                </c:pt>
                <c:pt idx="316">
                  <c:v>689</c:v>
                </c:pt>
                <c:pt idx="317">
                  <c:v>#N/A</c:v>
                </c:pt>
                <c:pt idx="318">
                  <c:v>#N/A</c:v>
                </c:pt>
                <c:pt idx="319">
                  <c:v>#N/A</c:v>
                </c:pt>
                <c:pt idx="320">
                  <c:v>#N/A</c:v>
                </c:pt>
                <c:pt idx="321">
                  <c:v>#N/A</c:v>
                </c:pt>
                <c:pt idx="322">
                  <c:v>#N/A</c:v>
                </c:pt>
                <c:pt idx="323">
                  <c:v>801</c:v>
                </c:pt>
                <c:pt idx="324">
                  <c:v>#N/A</c:v>
                </c:pt>
                <c:pt idx="325">
                  <c:v>#N/A</c:v>
                </c:pt>
                <c:pt idx="326">
                  <c:v>#N/A</c:v>
                </c:pt>
                <c:pt idx="327">
                  <c:v>#N/A</c:v>
                </c:pt>
                <c:pt idx="328">
                  <c:v>#N/A</c:v>
                </c:pt>
                <c:pt idx="329">
                  <c:v>#N/A</c:v>
                </c:pt>
                <c:pt idx="330">
                  <c:v>589.6</c:v>
                </c:pt>
                <c:pt idx="331">
                  <c:v>#N/A</c:v>
                </c:pt>
                <c:pt idx="332">
                  <c:v>#N/A</c:v>
                </c:pt>
                <c:pt idx="333">
                  <c:v>#N/A</c:v>
                </c:pt>
                <c:pt idx="334">
                  <c:v>#N/A</c:v>
                </c:pt>
                <c:pt idx="335">
                  <c:v>#N/A</c:v>
                </c:pt>
                <c:pt idx="336">
                  <c:v>#N/A</c:v>
                </c:pt>
                <c:pt idx="337">
                  <c:v>589.6</c:v>
                </c:pt>
                <c:pt idx="338">
                  <c:v>#N/A</c:v>
                </c:pt>
                <c:pt idx="339">
                  <c:v>#N/A</c:v>
                </c:pt>
                <c:pt idx="340">
                  <c:v>#N/A</c:v>
                </c:pt>
                <c:pt idx="341">
                  <c:v>#N/A</c:v>
                </c:pt>
                <c:pt idx="342">
                  <c:v>#N/A</c:v>
                </c:pt>
                <c:pt idx="343">
                  <c:v>#N/A</c:v>
                </c:pt>
                <c:pt idx="344">
                  <c:v>536.20000000000005</c:v>
                </c:pt>
                <c:pt idx="345">
                  <c:v>#N/A</c:v>
                </c:pt>
                <c:pt idx="346">
                  <c:v>#N/A</c:v>
                </c:pt>
                <c:pt idx="347">
                  <c:v>#N/A</c:v>
                </c:pt>
                <c:pt idx="348">
                  <c:v>#N/A</c:v>
                </c:pt>
                <c:pt idx="349">
                  <c:v>#N/A</c:v>
                </c:pt>
                <c:pt idx="350">
                  <c:v>#N/A</c:v>
                </c:pt>
                <c:pt idx="351">
                  <c:v>520.20000000000005</c:v>
                </c:pt>
                <c:pt idx="352">
                  <c:v>#N/A</c:v>
                </c:pt>
                <c:pt idx="353">
                  <c:v>#N/A</c:v>
                </c:pt>
                <c:pt idx="354">
                  <c:v>#N/A</c:v>
                </c:pt>
                <c:pt idx="355">
                  <c:v>#N/A</c:v>
                </c:pt>
                <c:pt idx="356">
                  <c:v>#N/A</c:v>
                </c:pt>
                <c:pt idx="357">
                  <c:v>#N/A</c:v>
                </c:pt>
                <c:pt idx="358">
                  <c:v>518.79999999999995</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4BB4-4817-8670-4D60D0972934}"/>
            </c:ext>
          </c:extLst>
        </c:ser>
        <c:ser>
          <c:idx val="4"/>
          <c:order val="4"/>
          <c:tx>
            <c:strRef>
              <c:f>玻璃月度周度图表!$CC$17</c:f>
              <c:strCache>
                <c:ptCount val="1"/>
                <c:pt idx="0">
                  <c:v>2023</c:v>
                </c:pt>
              </c:strCache>
            </c:strRef>
          </c:tx>
          <c:spPr>
            <a:ln w="28575" cap="rnd">
              <a:solidFill>
                <a:srgbClr val="0070C0"/>
              </a:solidFill>
              <a:round/>
            </a:ln>
            <a:effectLst/>
          </c:spPr>
          <c:marker>
            <c:symbol val="none"/>
          </c:marker>
          <c:cat>
            <c:numRef>
              <c:f>玻璃月度周度图表!$CA$18:$CA$382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玻璃月度周度图表!$CC$18:$CC$382</c:f>
              <c:numCache>
                <c:formatCode>0.00_ </c:formatCode>
                <c:ptCount val="365"/>
                <c:pt idx="0">
                  <c:v>#N/A</c:v>
                </c:pt>
                <c:pt idx="1">
                  <c:v>#N/A</c:v>
                </c:pt>
                <c:pt idx="2">
                  <c:v>501</c:v>
                </c:pt>
                <c:pt idx="3">
                  <c:v>#N/A</c:v>
                </c:pt>
                <c:pt idx="4">
                  <c:v>#N/A</c:v>
                </c:pt>
                <c:pt idx="5">
                  <c:v>#N/A</c:v>
                </c:pt>
                <c:pt idx="6">
                  <c:v>#N/A</c:v>
                </c:pt>
                <c:pt idx="7">
                  <c:v>#N/A</c:v>
                </c:pt>
                <c:pt idx="8">
                  <c:v>#N/A</c:v>
                </c:pt>
                <c:pt idx="9">
                  <c:v>507</c:v>
                </c:pt>
                <c:pt idx="10">
                  <c:v>#N/A</c:v>
                </c:pt>
                <c:pt idx="11">
                  <c:v>#N/A</c:v>
                </c:pt>
                <c:pt idx="12">
                  <c:v>#N/A</c:v>
                </c:pt>
                <c:pt idx="13">
                  <c:v>#N/A</c:v>
                </c:pt>
                <c:pt idx="14">
                  <c:v>#N/A</c:v>
                </c:pt>
                <c:pt idx="15">
                  <c:v>#N/A</c:v>
                </c:pt>
                <c:pt idx="16">
                  <c:v>527.1</c:v>
                </c:pt>
                <c:pt idx="17">
                  <c:v>#N/A</c:v>
                </c:pt>
                <c:pt idx="18">
                  <c:v>#N/A</c:v>
                </c:pt>
                <c:pt idx="19">
                  <c:v>#N/A</c:v>
                </c:pt>
                <c:pt idx="20">
                  <c:v>#N/A</c:v>
                </c:pt>
                <c:pt idx="21">
                  <c:v>#N/A</c:v>
                </c:pt>
                <c:pt idx="22">
                  <c:v>#N/A</c:v>
                </c:pt>
                <c:pt idx="23">
                  <c:v>580.4</c:v>
                </c:pt>
                <c:pt idx="24">
                  <c:v>#N/A</c:v>
                </c:pt>
                <c:pt idx="25">
                  <c:v>#N/A</c:v>
                </c:pt>
                <c:pt idx="26">
                  <c:v>#N/A</c:v>
                </c:pt>
                <c:pt idx="27">
                  <c:v>#N/A</c:v>
                </c:pt>
                <c:pt idx="28">
                  <c:v>#N/A</c:v>
                </c:pt>
                <c:pt idx="29">
                  <c:v>#N/A</c:v>
                </c:pt>
                <c:pt idx="30">
                  <c:v>633.96</c:v>
                </c:pt>
                <c:pt idx="31">
                  <c:v>#N/A</c:v>
                </c:pt>
                <c:pt idx="32">
                  <c:v>#N/A</c:v>
                </c:pt>
                <c:pt idx="33">
                  <c:v>#N/A</c:v>
                </c:pt>
                <c:pt idx="34">
                  <c:v>#N/A</c:v>
                </c:pt>
                <c:pt idx="35">
                  <c:v>#N/A</c:v>
                </c:pt>
                <c:pt idx="36">
                  <c:v>#N/A</c:v>
                </c:pt>
                <c:pt idx="37">
                  <c:v>633.96</c:v>
                </c:pt>
                <c:pt idx="38">
                  <c:v>#N/A</c:v>
                </c:pt>
                <c:pt idx="39">
                  <c:v>#N/A</c:v>
                </c:pt>
                <c:pt idx="40">
                  <c:v>#N/A</c:v>
                </c:pt>
                <c:pt idx="41">
                  <c:v>#N/A</c:v>
                </c:pt>
                <c:pt idx="42">
                  <c:v>#N/A</c:v>
                </c:pt>
                <c:pt idx="43">
                  <c:v>#N/A</c:v>
                </c:pt>
                <c:pt idx="44">
                  <c:v>665.8</c:v>
                </c:pt>
                <c:pt idx="45">
                  <c:v>#N/A</c:v>
                </c:pt>
                <c:pt idx="46">
                  <c:v>#N/A</c:v>
                </c:pt>
                <c:pt idx="47">
                  <c:v>#N/A</c:v>
                </c:pt>
                <c:pt idx="48">
                  <c:v>#N/A</c:v>
                </c:pt>
                <c:pt idx="49">
                  <c:v>#N/A</c:v>
                </c:pt>
                <c:pt idx="50">
                  <c:v>#N/A</c:v>
                </c:pt>
                <c:pt idx="51">
                  <c:v>676.8</c:v>
                </c:pt>
                <c:pt idx="52">
                  <c:v>#N/A</c:v>
                </c:pt>
                <c:pt idx="53">
                  <c:v>#N/A</c:v>
                </c:pt>
                <c:pt idx="54">
                  <c:v>#N/A</c:v>
                </c:pt>
                <c:pt idx="55">
                  <c:v>#N/A</c:v>
                </c:pt>
                <c:pt idx="56">
                  <c:v>#N/A</c:v>
                </c:pt>
                <c:pt idx="57">
                  <c:v>#N/A</c:v>
                </c:pt>
                <c:pt idx="58">
                  <c:v>672.12</c:v>
                </c:pt>
                <c:pt idx="59">
                  <c:v>#N/A</c:v>
                </c:pt>
                <c:pt idx="60">
                  <c:v>#N/A</c:v>
                </c:pt>
                <c:pt idx="61">
                  <c:v>#N/A</c:v>
                </c:pt>
                <c:pt idx="62">
                  <c:v>#N/A</c:v>
                </c:pt>
                <c:pt idx="63">
                  <c:v>#N/A</c:v>
                </c:pt>
                <c:pt idx="64">
                  <c:v>#N/A</c:v>
                </c:pt>
                <c:pt idx="65">
                  <c:v>652</c:v>
                </c:pt>
                <c:pt idx="66">
                  <c:v>#N/A</c:v>
                </c:pt>
                <c:pt idx="67">
                  <c:v>#N/A</c:v>
                </c:pt>
                <c:pt idx="68">
                  <c:v>#N/A</c:v>
                </c:pt>
                <c:pt idx="69">
                  <c:v>#N/A</c:v>
                </c:pt>
                <c:pt idx="70">
                  <c:v>#N/A</c:v>
                </c:pt>
                <c:pt idx="71">
                  <c:v>#N/A</c:v>
                </c:pt>
                <c:pt idx="72">
                  <c:v>641</c:v>
                </c:pt>
                <c:pt idx="73">
                  <c:v>#N/A</c:v>
                </c:pt>
                <c:pt idx="74">
                  <c:v>#N/A</c:v>
                </c:pt>
                <c:pt idx="75">
                  <c:v>#N/A</c:v>
                </c:pt>
                <c:pt idx="76">
                  <c:v>#N/A</c:v>
                </c:pt>
                <c:pt idx="77">
                  <c:v>#N/A</c:v>
                </c:pt>
                <c:pt idx="78">
                  <c:v>#N/A</c:v>
                </c:pt>
                <c:pt idx="79">
                  <c:v>619</c:v>
                </c:pt>
                <c:pt idx="80">
                  <c:v>#N/A</c:v>
                </c:pt>
                <c:pt idx="81">
                  <c:v>#N/A</c:v>
                </c:pt>
                <c:pt idx="82">
                  <c:v>#N/A</c:v>
                </c:pt>
                <c:pt idx="83">
                  <c:v>#N/A</c:v>
                </c:pt>
                <c:pt idx="84">
                  <c:v>#N/A</c:v>
                </c:pt>
                <c:pt idx="85">
                  <c:v>#N/A</c:v>
                </c:pt>
                <c:pt idx="86">
                  <c:v>634</c:v>
                </c:pt>
                <c:pt idx="87">
                  <c:v>#N/A</c:v>
                </c:pt>
                <c:pt idx="88">
                  <c:v>#N/A</c:v>
                </c:pt>
                <c:pt idx="89">
                  <c:v>#N/A</c:v>
                </c:pt>
                <c:pt idx="90">
                  <c:v>#N/A</c:v>
                </c:pt>
                <c:pt idx="91">
                  <c:v>#N/A</c:v>
                </c:pt>
                <c:pt idx="92">
                  <c:v>#N/A</c:v>
                </c:pt>
                <c:pt idx="93">
                  <c:v>578</c:v>
                </c:pt>
                <c:pt idx="94">
                  <c:v>#N/A</c:v>
                </c:pt>
                <c:pt idx="95">
                  <c:v>#N/A</c:v>
                </c:pt>
                <c:pt idx="96">
                  <c:v>#N/A</c:v>
                </c:pt>
                <c:pt idx="97">
                  <c:v>#N/A</c:v>
                </c:pt>
                <c:pt idx="98">
                  <c:v>#N/A</c:v>
                </c:pt>
                <c:pt idx="99">
                  <c:v>#N/A</c:v>
                </c:pt>
                <c:pt idx="100">
                  <c:v>563.6</c:v>
                </c:pt>
                <c:pt idx="101">
                  <c:v>#N/A</c:v>
                </c:pt>
                <c:pt idx="102">
                  <c:v>#N/A</c:v>
                </c:pt>
                <c:pt idx="103">
                  <c:v>#N/A</c:v>
                </c:pt>
                <c:pt idx="104">
                  <c:v>#N/A</c:v>
                </c:pt>
                <c:pt idx="105">
                  <c:v>#N/A</c:v>
                </c:pt>
                <c:pt idx="106">
                  <c:v>#N/A</c:v>
                </c:pt>
                <c:pt idx="107">
                  <c:v>561.6</c:v>
                </c:pt>
                <c:pt idx="108">
                  <c:v>#N/A</c:v>
                </c:pt>
                <c:pt idx="109">
                  <c:v>#N/A</c:v>
                </c:pt>
                <c:pt idx="110">
                  <c:v>#N/A</c:v>
                </c:pt>
                <c:pt idx="111">
                  <c:v>#N/A</c:v>
                </c:pt>
                <c:pt idx="112">
                  <c:v>#N/A</c:v>
                </c:pt>
                <c:pt idx="113">
                  <c:v>#N/A</c:v>
                </c:pt>
                <c:pt idx="114">
                  <c:v>557.6</c:v>
                </c:pt>
                <c:pt idx="115">
                  <c:v>#N/A</c:v>
                </c:pt>
                <c:pt idx="116">
                  <c:v>#N/A</c:v>
                </c:pt>
                <c:pt idx="117">
                  <c:v>#N/A</c:v>
                </c:pt>
                <c:pt idx="118">
                  <c:v>#N/A</c:v>
                </c:pt>
                <c:pt idx="119">
                  <c:v>#N/A</c:v>
                </c:pt>
                <c:pt idx="120">
                  <c:v>#N/A</c:v>
                </c:pt>
                <c:pt idx="121">
                  <c:v>582</c:v>
                </c:pt>
                <c:pt idx="122">
                  <c:v>#N/A</c:v>
                </c:pt>
                <c:pt idx="123">
                  <c:v>#N/A</c:v>
                </c:pt>
                <c:pt idx="124">
                  <c:v>#N/A</c:v>
                </c:pt>
                <c:pt idx="125">
                  <c:v>#N/A</c:v>
                </c:pt>
                <c:pt idx="126">
                  <c:v>#N/A</c:v>
                </c:pt>
                <c:pt idx="127">
                  <c:v>#N/A</c:v>
                </c:pt>
                <c:pt idx="128">
                  <c:v>552.20000000000005</c:v>
                </c:pt>
                <c:pt idx="129">
                  <c:v>#N/A</c:v>
                </c:pt>
                <c:pt idx="130">
                  <c:v>#N/A</c:v>
                </c:pt>
                <c:pt idx="131">
                  <c:v>#N/A</c:v>
                </c:pt>
                <c:pt idx="132">
                  <c:v>#N/A</c:v>
                </c:pt>
                <c:pt idx="133">
                  <c:v>#N/A</c:v>
                </c:pt>
                <c:pt idx="134">
                  <c:v>#N/A</c:v>
                </c:pt>
                <c:pt idx="135">
                  <c:v>555.6</c:v>
                </c:pt>
                <c:pt idx="136">
                  <c:v>#N/A</c:v>
                </c:pt>
                <c:pt idx="137">
                  <c:v>#N/A</c:v>
                </c:pt>
                <c:pt idx="138">
                  <c:v>#N/A</c:v>
                </c:pt>
                <c:pt idx="139">
                  <c:v>#N/A</c:v>
                </c:pt>
                <c:pt idx="140">
                  <c:v>#N/A</c:v>
                </c:pt>
                <c:pt idx="141">
                  <c:v>#N/A</c:v>
                </c:pt>
                <c:pt idx="142">
                  <c:v>580.79999999999995</c:v>
                </c:pt>
                <c:pt idx="143">
                  <c:v>#N/A</c:v>
                </c:pt>
                <c:pt idx="144">
                  <c:v>#N/A</c:v>
                </c:pt>
                <c:pt idx="145">
                  <c:v>#N/A</c:v>
                </c:pt>
                <c:pt idx="146">
                  <c:v>#N/A</c:v>
                </c:pt>
                <c:pt idx="147">
                  <c:v>#N/A</c:v>
                </c:pt>
                <c:pt idx="148">
                  <c:v>#N/A</c:v>
                </c:pt>
                <c:pt idx="149">
                  <c:v>611.4</c:v>
                </c:pt>
                <c:pt idx="150">
                  <c:v>#N/A</c:v>
                </c:pt>
                <c:pt idx="151">
                  <c:v>#N/A</c:v>
                </c:pt>
                <c:pt idx="152">
                  <c:v>#N/A</c:v>
                </c:pt>
                <c:pt idx="153">
                  <c:v>#N/A</c:v>
                </c:pt>
                <c:pt idx="154">
                  <c:v>#N/A</c:v>
                </c:pt>
                <c:pt idx="155">
                  <c:v>#N/A</c:v>
                </c:pt>
                <c:pt idx="156">
                  <c:v>640.20000000000005</c:v>
                </c:pt>
                <c:pt idx="157">
                  <c:v>#N/A</c:v>
                </c:pt>
                <c:pt idx="158">
                  <c:v>#N/A</c:v>
                </c:pt>
                <c:pt idx="159">
                  <c:v>#N/A</c:v>
                </c:pt>
                <c:pt idx="160">
                  <c:v>#N/A</c:v>
                </c:pt>
                <c:pt idx="161">
                  <c:v>#N/A</c:v>
                </c:pt>
                <c:pt idx="162">
                  <c:v>#N/A</c:v>
                </c:pt>
                <c:pt idx="163">
                  <c:v>678.8</c:v>
                </c:pt>
                <c:pt idx="164">
                  <c:v>#N/A</c:v>
                </c:pt>
                <c:pt idx="165">
                  <c:v>#N/A</c:v>
                </c:pt>
                <c:pt idx="166">
                  <c:v>#N/A</c:v>
                </c:pt>
                <c:pt idx="167">
                  <c:v>#N/A</c:v>
                </c:pt>
                <c:pt idx="168">
                  <c:v>#N/A</c:v>
                </c:pt>
                <c:pt idx="169">
                  <c:v>#N/A</c:v>
                </c:pt>
                <c:pt idx="170">
                  <c:v>743.8</c:v>
                </c:pt>
                <c:pt idx="171">
                  <c:v>#N/A</c:v>
                </c:pt>
                <c:pt idx="172">
                  <c:v>#N/A</c:v>
                </c:pt>
                <c:pt idx="173">
                  <c:v>#N/A</c:v>
                </c:pt>
                <c:pt idx="174">
                  <c:v>#N/A</c:v>
                </c:pt>
                <c:pt idx="175">
                  <c:v>#N/A</c:v>
                </c:pt>
                <c:pt idx="176">
                  <c:v>#N/A</c:v>
                </c:pt>
                <c:pt idx="177">
                  <c:v>733.8</c:v>
                </c:pt>
                <c:pt idx="178">
                  <c:v>#N/A</c:v>
                </c:pt>
                <c:pt idx="179">
                  <c:v>#N/A</c:v>
                </c:pt>
                <c:pt idx="180">
                  <c:v>#N/A</c:v>
                </c:pt>
                <c:pt idx="181">
                  <c:v>#N/A</c:v>
                </c:pt>
                <c:pt idx="182">
                  <c:v>#N/A</c:v>
                </c:pt>
                <c:pt idx="183">
                  <c:v>#N/A</c:v>
                </c:pt>
                <c:pt idx="184">
                  <c:v>698</c:v>
                </c:pt>
                <c:pt idx="185">
                  <c:v>#N/A</c:v>
                </c:pt>
                <c:pt idx="186">
                  <c:v>#N/A</c:v>
                </c:pt>
                <c:pt idx="187">
                  <c:v>#N/A</c:v>
                </c:pt>
                <c:pt idx="188">
                  <c:v>#N/A</c:v>
                </c:pt>
                <c:pt idx="189">
                  <c:v>#N/A</c:v>
                </c:pt>
                <c:pt idx="190">
                  <c:v>#N/A</c:v>
                </c:pt>
                <c:pt idx="191">
                  <c:v>675</c:v>
                </c:pt>
                <c:pt idx="192">
                  <c:v>#N/A</c:v>
                </c:pt>
                <c:pt idx="193">
                  <c:v>#N/A</c:v>
                </c:pt>
                <c:pt idx="194">
                  <c:v>#N/A</c:v>
                </c:pt>
                <c:pt idx="195">
                  <c:v>#N/A</c:v>
                </c:pt>
                <c:pt idx="196">
                  <c:v>#N/A</c:v>
                </c:pt>
                <c:pt idx="197">
                  <c:v>#N/A</c:v>
                </c:pt>
                <c:pt idx="198">
                  <c:v>668</c:v>
                </c:pt>
                <c:pt idx="199">
                  <c:v>#N/A</c:v>
                </c:pt>
                <c:pt idx="200">
                  <c:v>#N/A</c:v>
                </c:pt>
                <c:pt idx="201">
                  <c:v>#N/A</c:v>
                </c:pt>
                <c:pt idx="202">
                  <c:v>#N/A</c:v>
                </c:pt>
                <c:pt idx="203">
                  <c:v>#N/A</c:v>
                </c:pt>
                <c:pt idx="204">
                  <c:v>#N/A</c:v>
                </c:pt>
                <c:pt idx="205">
                  <c:v>646</c:v>
                </c:pt>
                <c:pt idx="206">
                  <c:v>#N/A</c:v>
                </c:pt>
                <c:pt idx="207">
                  <c:v>#N/A</c:v>
                </c:pt>
                <c:pt idx="208">
                  <c:v>#N/A</c:v>
                </c:pt>
                <c:pt idx="209">
                  <c:v>#N/A</c:v>
                </c:pt>
                <c:pt idx="210">
                  <c:v>#N/A</c:v>
                </c:pt>
                <c:pt idx="211">
                  <c:v>#N/A</c:v>
                </c:pt>
                <c:pt idx="212">
                  <c:v>602</c:v>
                </c:pt>
                <c:pt idx="213">
                  <c:v>#N/A</c:v>
                </c:pt>
                <c:pt idx="214">
                  <c:v>#N/A</c:v>
                </c:pt>
                <c:pt idx="215">
                  <c:v>#N/A</c:v>
                </c:pt>
                <c:pt idx="216">
                  <c:v>#N/A</c:v>
                </c:pt>
                <c:pt idx="217">
                  <c:v>#N/A</c:v>
                </c:pt>
                <c:pt idx="218">
                  <c:v>#N/A</c:v>
                </c:pt>
                <c:pt idx="219">
                  <c:v>554</c:v>
                </c:pt>
                <c:pt idx="220">
                  <c:v>#N/A</c:v>
                </c:pt>
                <c:pt idx="221">
                  <c:v>#N/A</c:v>
                </c:pt>
                <c:pt idx="222">
                  <c:v>#N/A</c:v>
                </c:pt>
                <c:pt idx="223">
                  <c:v>#N/A</c:v>
                </c:pt>
                <c:pt idx="224">
                  <c:v>#N/A</c:v>
                </c:pt>
                <c:pt idx="225">
                  <c:v>#N/A</c:v>
                </c:pt>
                <c:pt idx="226">
                  <c:v>540</c:v>
                </c:pt>
                <c:pt idx="227">
                  <c:v>#N/A</c:v>
                </c:pt>
                <c:pt idx="228">
                  <c:v>#N/A</c:v>
                </c:pt>
                <c:pt idx="229">
                  <c:v>#N/A</c:v>
                </c:pt>
                <c:pt idx="230">
                  <c:v>#N/A</c:v>
                </c:pt>
                <c:pt idx="231">
                  <c:v>#N/A</c:v>
                </c:pt>
                <c:pt idx="232">
                  <c:v>#N/A</c:v>
                </c:pt>
                <c:pt idx="233">
                  <c:v>558</c:v>
                </c:pt>
                <c:pt idx="234">
                  <c:v>#N/A</c:v>
                </c:pt>
                <c:pt idx="235">
                  <c:v>#N/A</c:v>
                </c:pt>
                <c:pt idx="236">
                  <c:v>#N/A</c:v>
                </c:pt>
                <c:pt idx="237">
                  <c:v>#N/A</c:v>
                </c:pt>
                <c:pt idx="238">
                  <c:v>#N/A</c:v>
                </c:pt>
                <c:pt idx="239">
                  <c:v>#N/A</c:v>
                </c:pt>
                <c:pt idx="240">
                  <c:v>599</c:v>
                </c:pt>
                <c:pt idx="241">
                  <c:v>#N/A</c:v>
                </c:pt>
                <c:pt idx="242">
                  <c:v>#N/A</c:v>
                </c:pt>
                <c:pt idx="243">
                  <c:v>#N/A</c:v>
                </c:pt>
                <c:pt idx="244">
                  <c:v>#N/A</c:v>
                </c:pt>
                <c:pt idx="245">
                  <c:v>#N/A</c:v>
                </c:pt>
                <c:pt idx="246">
                  <c:v>#N/A</c:v>
                </c:pt>
                <c:pt idx="247">
                  <c:v>594</c:v>
                </c:pt>
                <c:pt idx="248">
                  <c:v>#N/A</c:v>
                </c:pt>
                <c:pt idx="249">
                  <c:v>#N/A</c:v>
                </c:pt>
                <c:pt idx="250">
                  <c:v>#N/A</c:v>
                </c:pt>
                <c:pt idx="251">
                  <c:v>#N/A</c:v>
                </c:pt>
                <c:pt idx="252">
                  <c:v>#N/A</c:v>
                </c:pt>
                <c:pt idx="253">
                  <c:v>#N/A</c:v>
                </c:pt>
                <c:pt idx="254">
                  <c:v>689.6</c:v>
                </c:pt>
                <c:pt idx="255">
                  <c:v>#N/A</c:v>
                </c:pt>
                <c:pt idx="256">
                  <c:v>#N/A</c:v>
                </c:pt>
                <c:pt idx="257">
                  <c:v>#N/A</c:v>
                </c:pt>
                <c:pt idx="258">
                  <c:v>#N/A</c:v>
                </c:pt>
                <c:pt idx="259">
                  <c:v>#N/A</c:v>
                </c:pt>
                <c:pt idx="260">
                  <c:v>#N/A</c:v>
                </c:pt>
                <c:pt idx="261">
                  <c:v>772</c:v>
                </c:pt>
                <c:pt idx="262">
                  <c:v>#N/A</c:v>
                </c:pt>
                <c:pt idx="263">
                  <c:v>#N/A</c:v>
                </c:pt>
                <c:pt idx="264">
                  <c:v>#N/A</c:v>
                </c:pt>
                <c:pt idx="265">
                  <c:v>#N/A</c:v>
                </c:pt>
                <c:pt idx="266">
                  <c:v>#N/A</c:v>
                </c:pt>
                <c:pt idx="267">
                  <c:v>#N/A</c:v>
                </c:pt>
                <c:pt idx="268">
                  <c:v>812</c:v>
                </c:pt>
                <c:pt idx="269">
                  <c:v>#N/A</c:v>
                </c:pt>
                <c:pt idx="270">
                  <c:v>#N/A</c:v>
                </c:pt>
                <c:pt idx="271">
                  <c:v>#N/A</c:v>
                </c:pt>
                <c:pt idx="272">
                  <c:v>#N/A</c:v>
                </c:pt>
                <c:pt idx="273">
                  <c:v>#N/A</c:v>
                </c:pt>
                <c:pt idx="274">
                  <c:v>#N/A</c:v>
                </c:pt>
                <c:pt idx="275">
                  <c:v>848.8</c:v>
                </c:pt>
                <c:pt idx="276">
                  <c:v>#N/A</c:v>
                </c:pt>
                <c:pt idx="277">
                  <c:v>#N/A</c:v>
                </c:pt>
                <c:pt idx="278">
                  <c:v>#N/A</c:v>
                </c:pt>
                <c:pt idx="279">
                  <c:v>#N/A</c:v>
                </c:pt>
                <c:pt idx="280">
                  <c:v>#N/A</c:v>
                </c:pt>
                <c:pt idx="281">
                  <c:v>#N/A</c:v>
                </c:pt>
                <c:pt idx="282">
                  <c:v>907.8</c:v>
                </c:pt>
                <c:pt idx="283">
                  <c:v>#N/A</c:v>
                </c:pt>
                <c:pt idx="284">
                  <c:v>#N/A</c:v>
                </c:pt>
                <c:pt idx="285">
                  <c:v>#N/A</c:v>
                </c:pt>
                <c:pt idx="286">
                  <c:v>#N/A</c:v>
                </c:pt>
                <c:pt idx="287">
                  <c:v>#N/A</c:v>
                </c:pt>
                <c:pt idx="288">
                  <c:v>#N/A</c:v>
                </c:pt>
                <c:pt idx="289">
                  <c:v>970</c:v>
                </c:pt>
                <c:pt idx="290">
                  <c:v>#N/A</c:v>
                </c:pt>
                <c:pt idx="291">
                  <c:v>#N/A</c:v>
                </c:pt>
                <c:pt idx="292">
                  <c:v>#N/A</c:v>
                </c:pt>
                <c:pt idx="293">
                  <c:v>#N/A</c:v>
                </c:pt>
                <c:pt idx="294">
                  <c:v>#N/A</c:v>
                </c:pt>
                <c:pt idx="295">
                  <c:v>#N/A</c:v>
                </c:pt>
                <c:pt idx="296">
                  <c:v>1042</c:v>
                </c:pt>
                <c:pt idx="297">
                  <c:v>#N/A</c:v>
                </c:pt>
                <c:pt idx="298">
                  <c:v>#N/A</c:v>
                </c:pt>
                <c:pt idx="299">
                  <c:v>#N/A</c:v>
                </c:pt>
                <c:pt idx="300">
                  <c:v>#N/A</c:v>
                </c:pt>
                <c:pt idx="301">
                  <c:v>#N/A</c:v>
                </c:pt>
                <c:pt idx="302">
                  <c:v>#N/A</c:v>
                </c:pt>
                <c:pt idx="303">
                  <c:v>1108</c:v>
                </c:pt>
                <c:pt idx="304">
                  <c:v>#N/A</c:v>
                </c:pt>
                <c:pt idx="305">
                  <c:v>#N/A</c:v>
                </c:pt>
                <c:pt idx="306">
                  <c:v>#N/A</c:v>
                </c:pt>
                <c:pt idx="307">
                  <c:v>#N/A</c:v>
                </c:pt>
                <c:pt idx="308">
                  <c:v>#N/A</c:v>
                </c:pt>
                <c:pt idx="309">
                  <c:v>#N/A</c:v>
                </c:pt>
                <c:pt idx="310">
                  <c:v>1158</c:v>
                </c:pt>
                <c:pt idx="311">
                  <c:v>#N/A</c:v>
                </c:pt>
                <c:pt idx="312">
                  <c:v>#N/A</c:v>
                </c:pt>
                <c:pt idx="313">
                  <c:v>#N/A</c:v>
                </c:pt>
                <c:pt idx="314">
                  <c:v>#N/A</c:v>
                </c:pt>
                <c:pt idx="315">
                  <c:v>#N/A</c:v>
                </c:pt>
                <c:pt idx="316">
                  <c:v>#N/A</c:v>
                </c:pt>
                <c:pt idx="317">
                  <c:v>1215</c:v>
                </c:pt>
                <c:pt idx="318">
                  <c:v>#N/A</c:v>
                </c:pt>
                <c:pt idx="319">
                  <c:v>#N/A</c:v>
                </c:pt>
                <c:pt idx="320">
                  <c:v>#N/A</c:v>
                </c:pt>
                <c:pt idx="321">
                  <c:v>#N/A</c:v>
                </c:pt>
                <c:pt idx="322">
                  <c:v>#N/A</c:v>
                </c:pt>
                <c:pt idx="323">
                  <c:v>#N/A</c:v>
                </c:pt>
                <c:pt idx="324">
                  <c:v>1234</c:v>
                </c:pt>
                <c:pt idx="325">
                  <c:v>#N/A</c:v>
                </c:pt>
                <c:pt idx="326">
                  <c:v>#N/A</c:v>
                </c:pt>
                <c:pt idx="327">
                  <c:v>#N/A</c:v>
                </c:pt>
                <c:pt idx="328">
                  <c:v>#N/A</c:v>
                </c:pt>
                <c:pt idx="329">
                  <c:v>#N/A</c:v>
                </c:pt>
                <c:pt idx="330">
                  <c:v>#N/A</c:v>
                </c:pt>
                <c:pt idx="331">
                  <c:v>1238.8</c:v>
                </c:pt>
                <c:pt idx="332">
                  <c:v>#N/A</c:v>
                </c:pt>
                <c:pt idx="333">
                  <c:v>#N/A</c:v>
                </c:pt>
                <c:pt idx="334">
                  <c:v>#N/A</c:v>
                </c:pt>
                <c:pt idx="335">
                  <c:v>#N/A</c:v>
                </c:pt>
                <c:pt idx="336">
                  <c:v>#N/A</c:v>
                </c:pt>
                <c:pt idx="337">
                  <c:v>#N/A</c:v>
                </c:pt>
                <c:pt idx="338">
                  <c:v>1230</c:v>
                </c:pt>
                <c:pt idx="339">
                  <c:v>#N/A</c:v>
                </c:pt>
                <c:pt idx="340">
                  <c:v>#N/A</c:v>
                </c:pt>
                <c:pt idx="341">
                  <c:v>#N/A</c:v>
                </c:pt>
                <c:pt idx="342">
                  <c:v>#N/A</c:v>
                </c:pt>
                <c:pt idx="343">
                  <c:v>#N/A</c:v>
                </c:pt>
                <c:pt idx="344">
                  <c:v>#N/A</c:v>
                </c:pt>
                <c:pt idx="345">
                  <c:v>1152.8</c:v>
                </c:pt>
                <c:pt idx="346">
                  <c:v>#N/A</c:v>
                </c:pt>
                <c:pt idx="347">
                  <c:v>#N/A</c:v>
                </c:pt>
                <c:pt idx="348">
                  <c:v>#N/A</c:v>
                </c:pt>
                <c:pt idx="349">
                  <c:v>#N/A</c:v>
                </c:pt>
                <c:pt idx="350">
                  <c:v>#N/A</c:v>
                </c:pt>
                <c:pt idx="351">
                  <c:v>#N/A</c:v>
                </c:pt>
                <c:pt idx="352">
                  <c:v>1112.8</c:v>
                </c:pt>
                <c:pt idx="353">
                  <c:v>#N/A</c:v>
                </c:pt>
                <c:pt idx="354">
                  <c:v>#N/A</c:v>
                </c:pt>
                <c:pt idx="355">
                  <c:v>#N/A</c:v>
                </c:pt>
                <c:pt idx="356">
                  <c:v>#N/A</c:v>
                </c:pt>
                <c:pt idx="357">
                  <c:v>#N/A</c:v>
                </c:pt>
                <c:pt idx="358">
                  <c:v>#N/A</c:v>
                </c:pt>
                <c:pt idx="359">
                  <c:v>1217</c:v>
                </c:pt>
                <c:pt idx="360">
                  <c:v>#N/A</c:v>
                </c:pt>
                <c:pt idx="361">
                  <c:v>#N/A</c:v>
                </c:pt>
                <c:pt idx="362">
                  <c:v>#N/A</c:v>
                </c:pt>
                <c:pt idx="363">
                  <c:v>#N/A</c:v>
                </c:pt>
                <c:pt idx="364">
                  <c:v>#N/A</c:v>
                </c:pt>
              </c:numCache>
            </c:numRef>
          </c:val>
          <c:smooth val="0"/>
          <c:extLst>
            <c:ext xmlns:c16="http://schemas.microsoft.com/office/drawing/2014/chart" uri="{C3380CC4-5D6E-409C-BE32-E72D297353CC}">
              <c16:uniqueId val="{00000003-4BB4-4817-8670-4D60D0972934}"/>
            </c:ext>
          </c:extLst>
        </c:ser>
        <c:ser>
          <c:idx val="5"/>
          <c:order val="5"/>
          <c:tx>
            <c:strRef>
              <c:f>玻璃月度周度图表!$CB$17</c:f>
              <c:strCache>
                <c:ptCount val="1"/>
                <c:pt idx="0">
                  <c:v>2024</c:v>
                </c:pt>
              </c:strCache>
            </c:strRef>
          </c:tx>
          <c:spPr>
            <a:ln w="28575" cap="rnd">
              <a:solidFill>
                <a:srgbClr val="FF0000"/>
              </a:solidFill>
              <a:round/>
            </a:ln>
            <a:effectLst/>
          </c:spPr>
          <c:marker>
            <c:symbol val="none"/>
          </c:marker>
          <c:cat>
            <c:numRef>
              <c:f>玻璃月度周度图表!$CA$18:$CA$382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玻璃月度周度图表!$CB$18:$CB$382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1169.5</c:v>
                </c:pt>
                <c:pt idx="180">
                  <c:v>#N/A</c:v>
                </c:pt>
                <c:pt idx="181">
                  <c:v>#N/A</c:v>
                </c:pt>
                <c:pt idx="182">
                  <c:v>#N/A</c:v>
                </c:pt>
                <c:pt idx="183">
                  <c:v>#N/A</c:v>
                </c:pt>
                <c:pt idx="184">
                  <c:v>#N/A</c:v>
                </c:pt>
                <c:pt idx="185">
                  <c:v>#N/A</c:v>
                </c:pt>
                <c:pt idx="186">
                  <c:v>1163.7</c:v>
                </c:pt>
                <c:pt idx="187">
                  <c:v>#N/A</c:v>
                </c:pt>
                <c:pt idx="188">
                  <c:v>#N/A</c:v>
                </c:pt>
                <c:pt idx="189">
                  <c:v>#N/A</c:v>
                </c:pt>
                <c:pt idx="190">
                  <c:v>#N/A</c:v>
                </c:pt>
                <c:pt idx="191">
                  <c:v>#N/A</c:v>
                </c:pt>
                <c:pt idx="192">
                  <c:v>#N/A</c:v>
                </c:pt>
                <c:pt idx="193">
                  <c:v>1148.0999999999999</c:v>
                </c:pt>
                <c:pt idx="194">
                  <c:v>#N/A</c:v>
                </c:pt>
                <c:pt idx="195">
                  <c:v>#N/A</c:v>
                </c:pt>
                <c:pt idx="196">
                  <c:v>#N/A</c:v>
                </c:pt>
                <c:pt idx="197">
                  <c:v>#N/A</c:v>
                </c:pt>
                <c:pt idx="198">
                  <c:v>#N/A</c:v>
                </c:pt>
                <c:pt idx="199">
                  <c:v>#N/A</c:v>
                </c:pt>
                <c:pt idx="200">
                  <c:v>1115.5999999999999</c:v>
                </c:pt>
                <c:pt idx="201">
                  <c:v>#N/A</c:v>
                </c:pt>
                <c:pt idx="202">
                  <c:v>#N/A</c:v>
                </c:pt>
                <c:pt idx="203">
                  <c:v>#N/A</c:v>
                </c:pt>
                <c:pt idx="204">
                  <c:v>#N/A</c:v>
                </c:pt>
                <c:pt idx="205">
                  <c:v>#N/A</c:v>
                </c:pt>
                <c:pt idx="206">
                  <c:v>#N/A</c:v>
                </c:pt>
                <c:pt idx="207">
                  <c:v>1085</c:v>
                </c:pt>
                <c:pt idx="208">
                  <c:v>#N/A</c:v>
                </c:pt>
                <c:pt idx="209">
                  <c:v>#N/A</c:v>
                </c:pt>
                <c:pt idx="210">
                  <c:v>#N/A</c:v>
                </c:pt>
                <c:pt idx="211">
                  <c:v>#N/A</c:v>
                </c:pt>
                <c:pt idx="212">
                  <c:v>#N/A</c:v>
                </c:pt>
                <c:pt idx="213">
                  <c:v>#N/A</c:v>
                </c:pt>
                <c:pt idx="214">
                  <c:v>1072.7</c:v>
                </c:pt>
                <c:pt idx="215">
                  <c:v>#N/A</c:v>
                </c:pt>
                <c:pt idx="216">
                  <c:v>#N/A</c:v>
                </c:pt>
                <c:pt idx="217">
                  <c:v>#N/A</c:v>
                </c:pt>
                <c:pt idx="218">
                  <c:v>#N/A</c:v>
                </c:pt>
                <c:pt idx="219">
                  <c:v>#N/A</c:v>
                </c:pt>
                <c:pt idx="220">
                  <c:v>#N/A</c:v>
                </c:pt>
                <c:pt idx="221">
                  <c:v>1070</c:v>
                </c:pt>
                <c:pt idx="222">
                  <c:v>#N/A</c:v>
                </c:pt>
                <c:pt idx="223">
                  <c:v>#N/A</c:v>
                </c:pt>
                <c:pt idx="224">
                  <c:v>#N/A</c:v>
                </c:pt>
                <c:pt idx="225">
                  <c:v>#N/A</c:v>
                </c:pt>
                <c:pt idx="226">
                  <c:v>#N/A</c:v>
                </c:pt>
                <c:pt idx="227">
                  <c:v>#N/A</c:v>
                </c:pt>
                <c:pt idx="228">
                  <c:v>1068.5999999999999</c:v>
                </c:pt>
                <c:pt idx="229">
                  <c:v>#N/A</c:v>
                </c:pt>
                <c:pt idx="230">
                  <c:v>#N/A</c:v>
                </c:pt>
                <c:pt idx="231">
                  <c:v>#N/A</c:v>
                </c:pt>
                <c:pt idx="232">
                  <c:v>#N/A</c:v>
                </c:pt>
                <c:pt idx="233">
                  <c:v>#N/A</c:v>
                </c:pt>
                <c:pt idx="234">
                  <c:v>#N/A</c:v>
                </c:pt>
                <c:pt idx="235">
                  <c:v>1068.5999999999999</c:v>
                </c:pt>
                <c:pt idx="236">
                  <c:v>#N/A</c:v>
                </c:pt>
                <c:pt idx="237">
                  <c:v>#N/A</c:v>
                </c:pt>
                <c:pt idx="238">
                  <c:v>#N/A</c:v>
                </c:pt>
                <c:pt idx="239">
                  <c:v>#N/A</c:v>
                </c:pt>
                <c:pt idx="240">
                  <c:v>#N/A</c:v>
                </c:pt>
                <c:pt idx="241">
                  <c:v>#N/A</c:v>
                </c:pt>
                <c:pt idx="242">
                  <c:v>1066</c:v>
                </c:pt>
                <c:pt idx="243">
                  <c:v>#N/A</c:v>
                </c:pt>
                <c:pt idx="244">
                  <c:v>#N/A</c:v>
                </c:pt>
                <c:pt idx="245">
                  <c:v>#N/A</c:v>
                </c:pt>
                <c:pt idx="246">
                  <c:v>#N/A</c:v>
                </c:pt>
                <c:pt idx="247">
                  <c:v>#N/A</c:v>
                </c:pt>
                <c:pt idx="248">
                  <c:v>#N/A</c:v>
                </c:pt>
                <c:pt idx="249">
                  <c:v>1042</c:v>
                </c:pt>
                <c:pt idx="250">
                  <c:v>#N/A</c:v>
                </c:pt>
                <c:pt idx="251">
                  <c:v>#N/A</c:v>
                </c:pt>
                <c:pt idx="252">
                  <c:v>#N/A</c:v>
                </c:pt>
                <c:pt idx="253">
                  <c:v>#N/A</c:v>
                </c:pt>
                <c:pt idx="254">
                  <c:v>#N/A</c:v>
                </c:pt>
                <c:pt idx="255">
                  <c:v>#N/A</c:v>
                </c:pt>
                <c:pt idx="256">
                  <c:v>1028.8</c:v>
                </c:pt>
                <c:pt idx="257">
                  <c:v>#N/A</c:v>
                </c:pt>
                <c:pt idx="258">
                  <c:v>#N/A</c:v>
                </c:pt>
                <c:pt idx="259">
                  <c:v>#N/A</c:v>
                </c:pt>
                <c:pt idx="260">
                  <c:v>#N/A</c:v>
                </c:pt>
                <c:pt idx="261">
                  <c:v>#N/A</c:v>
                </c:pt>
                <c:pt idx="262">
                  <c:v>#N/A</c:v>
                </c:pt>
                <c:pt idx="263">
                  <c:v>1050.8</c:v>
                </c:pt>
                <c:pt idx="264">
                  <c:v>#N/A</c:v>
                </c:pt>
                <c:pt idx="265">
                  <c:v>#N/A</c:v>
                </c:pt>
                <c:pt idx="266">
                  <c:v>#N/A</c:v>
                </c:pt>
                <c:pt idx="267">
                  <c:v>#N/A</c:v>
                </c:pt>
                <c:pt idx="268">
                  <c:v>#N/A</c:v>
                </c:pt>
                <c:pt idx="269">
                  <c:v>#N/A</c:v>
                </c:pt>
                <c:pt idx="270">
                  <c:v>1087.8</c:v>
                </c:pt>
                <c:pt idx="271">
                  <c:v>#N/A</c:v>
                </c:pt>
                <c:pt idx="272">
                  <c:v>#N/A</c:v>
                </c:pt>
                <c:pt idx="273">
                  <c:v>#N/A</c:v>
                </c:pt>
                <c:pt idx="274">
                  <c:v>#N/A</c:v>
                </c:pt>
                <c:pt idx="275">
                  <c:v>#N/A</c:v>
                </c:pt>
                <c:pt idx="276">
                  <c:v>#N/A</c:v>
                </c:pt>
                <c:pt idx="277">
                  <c:v>1044</c:v>
                </c:pt>
                <c:pt idx="278">
                  <c:v>#N/A</c:v>
                </c:pt>
                <c:pt idx="279">
                  <c:v>#N/A</c:v>
                </c:pt>
                <c:pt idx="280">
                  <c:v>#N/A</c:v>
                </c:pt>
                <c:pt idx="281">
                  <c:v>#N/A</c:v>
                </c:pt>
                <c:pt idx="282">
                  <c:v>#N/A</c:v>
                </c:pt>
                <c:pt idx="283">
                  <c:v>#N/A</c:v>
                </c:pt>
                <c:pt idx="284">
                  <c:v>965.8</c:v>
                </c:pt>
                <c:pt idx="285">
                  <c:v>#N/A</c:v>
                </c:pt>
                <c:pt idx="286">
                  <c:v>#N/A</c:v>
                </c:pt>
                <c:pt idx="287">
                  <c:v>#N/A</c:v>
                </c:pt>
                <c:pt idx="288">
                  <c:v>#N/A</c:v>
                </c:pt>
                <c:pt idx="289">
                  <c:v>#N/A</c:v>
                </c:pt>
                <c:pt idx="290">
                  <c:v>#N/A</c:v>
                </c:pt>
                <c:pt idx="291">
                  <c:v>891</c:v>
                </c:pt>
                <c:pt idx="292">
                  <c:v>#N/A</c:v>
                </c:pt>
                <c:pt idx="293">
                  <c:v>#N/A</c:v>
                </c:pt>
                <c:pt idx="294">
                  <c:v>#N/A</c:v>
                </c:pt>
                <c:pt idx="295">
                  <c:v>#N/A</c:v>
                </c:pt>
                <c:pt idx="296">
                  <c:v>#N/A</c:v>
                </c:pt>
                <c:pt idx="297">
                  <c:v>#N/A</c:v>
                </c:pt>
                <c:pt idx="298">
                  <c:v>827.08</c:v>
                </c:pt>
                <c:pt idx="299">
                  <c:v>#N/A</c:v>
                </c:pt>
                <c:pt idx="300">
                  <c:v>#N/A</c:v>
                </c:pt>
                <c:pt idx="301">
                  <c:v>#N/A</c:v>
                </c:pt>
                <c:pt idx="302">
                  <c:v>#N/A</c:v>
                </c:pt>
                <c:pt idx="303">
                  <c:v>#N/A</c:v>
                </c:pt>
                <c:pt idx="304">
                  <c:v>#N/A</c:v>
                </c:pt>
                <c:pt idx="305">
                  <c:v>783</c:v>
                </c:pt>
                <c:pt idx="306">
                  <c:v>#N/A</c:v>
                </c:pt>
                <c:pt idx="307">
                  <c:v>#N/A</c:v>
                </c:pt>
                <c:pt idx="308">
                  <c:v>#N/A</c:v>
                </c:pt>
                <c:pt idx="309">
                  <c:v>#N/A</c:v>
                </c:pt>
                <c:pt idx="310">
                  <c:v>#N/A</c:v>
                </c:pt>
                <c:pt idx="311">
                  <c:v>#N/A</c:v>
                </c:pt>
                <c:pt idx="312">
                  <c:v>771.6</c:v>
                </c:pt>
                <c:pt idx="313">
                  <c:v>#N/A</c:v>
                </c:pt>
                <c:pt idx="314">
                  <c:v>#N/A</c:v>
                </c:pt>
                <c:pt idx="315">
                  <c:v>#N/A</c:v>
                </c:pt>
                <c:pt idx="316">
                  <c:v>#N/A</c:v>
                </c:pt>
                <c:pt idx="317">
                  <c:v>#N/A</c:v>
                </c:pt>
                <c:pt idx="318">
                  <c:v>#N/A</c:v>
                </c:pt>
                <c:pt idx="319">
                  <c:v>752</c:v>
                </c:pt>
                <c:pt idx="320">
                  <c:v>#N/A</c:v>
                </c:pt>
                <c:pt idx="321">
                  <c:v>#N/A</c:v>
                </c:pt>
                <c:pt idx="322">
                  <c:v>#N/A</c:v>
                </c:pt>
                <c:pt idx="323">
                  <c:v>#N/A</c:v>
                </c:pt>
                <c:pt idx="324">
                  <c:v>#N/A</c:v>
                </c:pt>
                <c:pt idx="325">
                  <c:v>#N/A</c:v>
                </c:pt>
                <c:pt idx="326">
                  <c:v>603</c:v>
                </c:pt>
                <c:pt idx="327">
                  <c:v>#N/A</c:v>
                </c:pt>
                <c:pt idx="328">
                  <c:v>#N/A</c:v>
                </c:pt>
                <c:pt idx="329">
                  <c:v>#N/A</c:v>
                </c:pt>
                <c:pt idx="330">
                  <c:v>#N/A</c:v>
                </c:pt>
                <c:pt idx="331">
                  <c:v>#N/A</c:v>
                </c:pt>
                <c:pt idx="332">
                  <c:v>#N/A</c:v>
                </c:pt>
                <c:pt idx="333">
                  <c:v>556.4</c:v>
                </c:pt>
                <c:pt idx="334">
                  <c:v>#N/A</c:v>
                </c:pt>
                <c:pt idx="335">
                  <c:v>#N/A</c:v>
                </c:pt>
                <c:pt idx="336">
                  <c:v>#N/A</c:v>
                </c:pt>
                <c:pt idx="337">
                  <c:v>#N/A</c:v>
                </c:pt>
                <c:pt idx="338">
                  <c:v>#N/A</c:v>
                </c:pt>
                <c:pt idx="339">
                  <c:v>#N/A</c:v>
                </c:pt>
                <c:pt idx="340">
                  <c:v>502.1</c:v>
                </c:pt>
                <c:pt idx="341">
                  <c:v>#N/A</c:v>
                </c:pt>
                <c:pt idx="342">
                  <c:v>#N/A</c:v>
                </c:pt>
                <c:pt idx="343">
                  <c:v>#N/A</c:v>
                </c:pt>
                <c:pt idx="344">
                  <c:v>#N/A</c:v>
                </c:pt>
                <c:pt idx="345">
                  <c:v>#N/A</c:v>
                </c:pt>
                <c:pt idx="346">
                  <c:v>#N/A</c:v>
                </c:pt>
                <c:pt idx="347">
                  <c:v>485.6</c:v>
                </c:pt>
                <c:pt idx="348">
                  <c:v>#N/A</c:v>
                </c:pt>
                <c:pt idx="349">
                  <c:v>#N/A</c:v>
                </c:pt>
                <c:pt idx="350">
                  <c:v>#N/A</c:v>
                </c:pt>
                <c:pt idx="351">
                  <c:v>#N/A</c:v>
                </c:pt>
                <c:pt idx="352">
                  <c:v>#N/A</c:v>
                </c:pt>
                <c:pt idx="353">
                  <c:v>#N/A</c:v>
                </c:pt>
                <c:pt idx="354">
                  <c:v>479</c:v>
                </c:pt>
                <c:pt idx="355">
                  <c:v>#N/A</c:v>
                </c:pt>
                <c:pt idx="356">
                  <c:v>#N/A</c:v>
                </c:pt>
                <c:pt idx="357">
                  <c:v>#N/A</c:v>
                </c:pt>
                <c:pt idx="358">
                  <c:v>#N/A</c:v>
                </c:pt>
                <c:pt idx="359">
                  <c:v>#N/A</c:v>
                </c:pt>
                <c:pt idx="360">
                  <c:v>#N/A</c:v>
                </c:pt>
                <c:pt idx="361">
                  <c:v>499</c:v>
                </c:pt>
                <c:pt idx="362">
                  <c:v>499</c:v>
                </c:pt>
                <c:pt idx="363">
                  <c:v>499</c:v>
                </c:pt>
                <c:pt idx="364">
                  <c:v>499</c:v>
                </c:pt>
              </c:numCache>
            </c:numRef>
          </c:val>
          <c:smooth val="0"/>
          <c:extLst>
            <c:ext xmlns:c16="http://schemas.microsoft.com/office/drawing/2014/chart" uri="{C3380CC4-5D6E-409C-BE32-E72D297353CC}">
              <c16:uniqueId val="{00000004-4BB4-4817-8670-4D60D0972934}"/>
            </c:ext>
          </c:extLst>
        </c:ser>
        <c:dLbls>
          <c:showLegendKey val="0"/>
          <c:showVal val="0"/>
          <c:showCatName val="0"/>
          <c:showSerName val="0"/>
          <c:showPercent val="0"/>
          <c:showBubbleSize val="0"/>
        </c:dLbls>
        <c:smooth val="0"/>
        <c:axId val="813961975"/>
        <c:axId val="773883708"/>
        <c:extLst>
          <c:ext xmlns:c15="http://schemas.microsoft.com/office/drawing/2012/chart" uri="{02D57815-91ED-43cb-92C2-25804820EDAC}">
            <c15:filteredLineSeries>
              <c15:ser>
                <c:idx val="0"/>
                <c:order val="0"/>
                <c:tx>
                  <c:strRef>
                    <c:extLst>
                      <c:ext uri="{02D57815-91ED-43cb-92C2-25804820EDAC}">
                        <c15:formulaRef>
                          <c15:sqref>玻璃月度周度图表!$CG$17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玻璃月度周度图表!$CA$18:$CA$382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玻璃月度周度图表!$CG$18:$CG$382</c15:sqref>
                        </c15:formulaRef>
                      </c:ext>
                    </c:extLst>
                    <c:numCache>
                      <c:formatCode>0.00_ </c:formatCode>
                      <c:ptCount val="365"/>
                      <c:pt idx="0">
                        <c:v>#N/A</c:v>
                      </c:pt>
                      <c:pt idx="1">
                        <c:v>#N/A</c:v>
                      </c:pt>
                      <c:pt idx="2">
                        <c:v>#N/A</c:v>
                      </c:pt>
                      <c:pt idx="3">
                        <c:v>#N/A</c:v>
                      </c:pt>
                      <c:pt idx="4">
                        <c:v>270.39999999999998</c:v>
                      </c:pt>
                      <c:pt idx="5">
                        <c:v>#N/A</c:v>
                      </c:pt>
                      <c:pt idx="6">
                        <c:v>#N/A</c:v>
                      </c:pt>
                      <c:pt idx="7">
                        <c:v>#N/A</c:v>
                      </c:pt>
                      <c:pt idx="8">
                        <c:v>#N/A</c:v>
                      </c:pt>
                      <c:pt idx="9">
                        <c:v>#N/A</c:v>
                      </c:pt>
                      <c:pt idx="10">
                        <c:v>#N/A</c:v>
                      </c:pt>
                      <c:pt idx="11">
                        <c:v>288.39999999999998</c:v>
                      </c:pt>
                      <c:pt idx="12">
                        <c:v>#N/A</c:v>
                      </c:pt>
                      <c:pt idx="13">
                        <c:v>#N/A</c:v>
                      </c:pt>
                      <c:pt idx="14">
                        <c:v>#N/A</c:v>
                      </c:pt>
                      <c:pt idx="15">
                        <c:v>#N/A</c:v>
                      </c:pt>
                      <c:pt idx="16">
                        <c:v>#N/A</c:v>
                      </c:pt>
                      <c:pt idx="17">
                        <c:v>#N/A</c:v>
                      </c:pt>
                      <c:pt idx="18">
                        <c:v>341.8</c:v>
                      </c:pt>
                      <c:pt idx="19">
                        <c:v>#N/A</c:v>
                      </c:pt>
                      <c:pt idx="20">
                        <c:v>#N/A</c:v>
                      </c:pt>
                      <c:pt idx="21">
                        <c:v>#N/A</c:v>
                      </c:pt>
                      <c:pt idx="22">
                        <c:v>#N/A</c:v>
                      </c:pt>
                      <c:pt idx="23">
                        <c:v>#N/A</c:v>
                      </c:pt>
                      <c:pt idx="24">
                        <c:v>#N/A</c:v>
                      </c:pt>
                      <c:pt idx="25">
                        <c:v>371</c:v>
                      </c:pt>
                      <c:pt idx="26">
                        <c:v>#N/A</c:v>
                      </c:pt>
                      <c:pt idx="27">
                        <c:v>#N/A</c:v>
                      </c:pt>
                      <c:pt idx="28">
                        <c:v>#N/A</c:v>
                      </c:pt>
                      <c:pt idx="29">
                        <c:v>#N/A</c:v>
                      </c:pt>
                      <c:pt idx="30">
                        <c:v>#N/A</c:v>
                      </c:pt>
                      <c:pt idx="31">
                        <c:v>#N/A</c:v>
                      </c:pt>
                      <c:pt idx="32">
                        <c:v>312.5</c:v>
                      </c:pt>
                      <c:pt idx="33">
                        <c:v>#N/A</c:v>
                      </c:pt>
                      <c:pt idx="34">
                        <c:v>#N/A</c:v>
                      </c:pt>
                      <c:pt idx="35">
                        <c:v>#N/A</c:v>
                      </c:pt>
                      <c:pt idx="36">
                        <c:v>#N/A</c:v>
                      </c:pt>
                      <c:pt idx="37">
                        <c:v>#N/A</c:v>
                      </c:pt>
                      <c:pt idx="38">
                        <c:v>#N/A</c:v>
                      </c:pt>
                      <c:pt idx="39">
                        <c:v>310</c:v>
                      </c:pt>
                      <c:pt idx="40">
                        <c:v>#N/A</c:v>
                      </c:pt>
                      <c:pt idx="41">
                        <c:v>#N/A</c:v>
                      </c:pt>
                      <c:pt idx="42">
                        <c:v>#N/A</c:v>
                      </c:pt>
                      <c:pt idx="43">
                        <c:v>#N/A</c:v>
                      </c:pt>
                      <c:pt idx="44">
                        <c:v>#N/A</c:v>
                      </c:pt>
                      <c:pt idx="45">
                        <c:v>#N/A</c:v>
                      </c:pt>
                      <c:pt idx="46">
                        <c:v>300.10000000000002</c:v>
                      </c:pt>
                      <c:pt idx="47">
                        <c:v>#N/A</c:v>
                      </c:pt>
                      <c:pt idx="48">
                        <c:v>#N/A</c:v>
                      </c:pt>
                      <c:pt idx="49">
                        <c:v>#N/A</c:v>
                      </c:pt>
                      <c:pt idx="50">
                        <c:v>#N/A</c:v>
                      </c:pt>
                      <c:pt idx="51">
                        <c:v>#N/A</c:v>
                      </c:pt>
                      <c:pt idx="52">
                        <c:v>#N/A</c:v>
                      </c:pt>
                      <c:pt idx="53">
                        <c:v>305.3</c:v>
                      </c:pt>
                      <c:pt idx="54">
                        <c:v>#N/A</c:v>
                      </c:pt>
                      <c:pt idx="55">
                        <c:v>#N/A</c:v>
                      </c:pt>
                      <c:pt idx="56">
                        <c:v>#N/A</c:v>
                      </c:pt>
                      <c:pt idx="57">
                        <c:v>#N/A</c:v>
                      </c:pt>
                      <c:pt idx="58">
                        <c:v>#N/A</c:v>
                      </c:pt>
                      <c:pt idx="59">
                        <c:v>#N/A</c:v>
                      </c:pt>
                      <c:pt idx="60">
                        <c:v>315.60000000000002</c:v>
                      </c:pt>
                      <c:pt idx="61">
                        <c:v>#N/A</c:v>
                      </c:pt>
                      <c:pt idx="62">
                        <c:v>#N/A</c:v>
                      </c:pt>
                      <c:pt idx="63">
                        <c:v>#N/A</c:v>
                      </c:pt>
                      <c:pt idx="64">
                        <c:v>#N/A</c:v>
                      </c:pt>
                      <c:pt idx="65">
                        <c:v>#N/A</c:v>
                      </c:pt>
                      <c:pt idx="66">
                        <c:v>#N/A</c:v>
                      </c:pt>
                      <c:pt idx="67">
                        <c:v>319.2</c:v>
                      </c:pt>
                      <c:pt idx="68">
                        <c:v>#N/A</c:v>
                      </c:pt>
                      <c:pt idx="69">
                        <c:v>#N/A</c:v>
                      </c:pt>
                      <c:pt idx="70">
                        <c:v>#N/A</c:v>
                      </c:pt>
                      <c:pt idx="71">
                        <c:v>#N/A</c:v>
                      </c:pt>
                      <c:pt idx="72">
                        <c:v>#N/A</c:v>
                      </c:pt>
                      <c:pt idx="73">
                        <c:v>#N/A</c:v>
                      </c:pt>
                      <c:pt idx="74">
                        <c:v>333.3</c:v>
                      </c:pt>
                      <c:pt idx="75">
                        <c:v>#N/A</c:v>
                      </c:pt>
                      <c:pt idx="76">
                        <c:v>#N/A</c:v>
                      </c:pt>
                      <c:pt idx="77">
                        <c:v>#N/A</c:v>
                      </c:pt>
                      <c:pt idx="78">
                        <c:v>#N/A</c:v>
                      </c:pt>
                      <c:pt idx="79">
                        <c:v>#N/A</c:v>
                      </c:pt>
                      <c:pt idx="80">
                        <c:v>#N/A</c:v>
                      </c:pt>
                      <c:pt idx="81">
                        <c:v>379.8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349.1</c:v>
                      </c:pt>
                      <c:pt idx="96">
                        <c:v>#N/A</c:v>
                      </c:pt>
                      <c:pt idx="97">
                        <c:v>#N/A</c:v>
                      </c:pt>
                      <c:pt idx="98">
                        <c:v>#N/A</c:v>
                      </c:pt>
                      <c:pt idx="99">
                        <c:v>#N/A</c:v>
                      </c:pt>
                      <c:pt idx="100">
                        <c:v>#N/A</c:v>
                      </c:pt>
                      <c:pt idx="101">
                        <c:v>#N/A</c:v>
                      </c:pt>
                      <c:pt idx="102">
                        <c:v>390.1</c:v>
                      </c:pt>
                      <c:pt idx="103">
                        <c:v>#N/A</c:v>
                      </c:pt>
                      <c:pt idx="104">
                        <c:v>#N/A</c:v>
                      </c:pt>
                      <c:pt idx="105">
                        <c:v>#N/A</c:v>
                      </c:pt>
                      <c:pt idx="106">
                        <c:v>#N/A</c:v>
                      </c:pt>
                      <c:pt idx="107">
                        <c:v>#N/A</c:v>
                      </c:pt>
                      <c:pt idx="108">
                        <c:v>#N/A</c:v>
                      </c:pt>
                      <c:pt idx="109">
                        <c:v>424</c:v>
                      </c:pt>
                      <c:pt idx="110">
                        <c:v>#N/A</c:v>
                      </c:pt>
                      <c:pt idx="111">
                        <c:v>#N/A</c:v>
                      </c:pt>
                      <c:pt idx="112">
                        <c:v>#N/A</c:v>
                      </c:pt>
                      <c:pt idx="113">
                        <c:v>#N/A</c:v>
                      </c:pt>
                      <c:pt idx="114">
                        <c:v>#N/A</c:v>
                      </c:pt>
                      <c:pt idx="115">
                        <c:v>#N/A</c:v>
                      </c:pt>
                      <c:pt idx="116">
                        <c:v>469.9</c:v>
                      </c:pt>
                      <c:pt idx="117">
                        <c:v>#N/A</c:v>
                      </c:pt>
                      <c:pt idx="118">
                        <c:v>#N/A</c:v>
                      </c:pt>
                      <c:pt idx="119">
                        <c:v>#N/A</c:v>
                      </c:pt>
                      <c:pt idx="120">
                        <c:v>#N/A</c:v>
                      </c:pt>
                      <c:pt idx="121">
                        <c:v>#N/A</c:v>
                      </c:pt>
                      <c:pt idx="122">
                        <c:v>#N/A</c:v>
                      </c:pt>
                      <c:pt idx="123">
                        <c:v>555</c:v>
                      </c:pt>
                      <c:pt idx="124">
                        <c:v>#N/A</c:v>
                      </c:pt>
                      <c:pt idx="125">
                        <c:v>#N/A</c:v>
                      </c:pt>
                      <c:pt idx="126">
                        <c:v>#N/A</c:v>
                      </c:pt>
                      <c:pt idx="127">
                        <c:v>#N/A</c:v>
                      </c:pt>
                      <c:pt idx="128">
                        <c:v>#N/A</c:v>
                      </c:pt>
                      <c:pt idx="129">
                        <c:v>#N/A</c:v>
                      </c:pt>
                      <c:pt idx="130">
                        <c:v>595.6</c:v>
                      </c:pt>
                      <c:pt idx="131">
                        <c:v>#N/A</c:v>
                      </c:pt>
                      <c:pt idx="132">
                        <c:v>#N/A</c:v>
                      </c:pt>
                      <c:pt idx="133">
                        <c:v>#N/A</c:v>
                      </c:pt>
                      <c:pt idx="134">
                        <c:v>#N/A</c:v>
                      </c:pt>
                      <c:pt idx="135">
                        <c:v>#N/A</c:v>
                      </c:pt>
                      <c:pt idx="136">
                        <c:v>#N/A</c:v>
                      </c:pt>
                      <c:pt idx="137">
                        <c:v>649.20000000000005</c:v>
                      </c:pt>
                      <c:pt idx="138">
                        <c:v>#N/A</c:v>
                      </c:pt>
                      <c:pt idx="139">
                        <c:v>#N/A</c:v>
                      </c:pt>
                      <c:pt idx="140">
                        <c:v>#N/A</c:v>
                      </c:pt>
                      <c:pt idx="141">
                        <c:v>#N/A</c:v>
                      </c:pt>
                      <c:pt idx="142">
                        <c:v>#N/A</c:v>
                      </c:pt>
                      <c:pt idx="143">
                        <c:v>#N/A</c:v>
                      </c:pt>
                      <c:pt idx="144">
                        <c:v>675.9</c:v>
                      </c:pt>
                      <c:pt idx="145">
                        <c:v>#N/A</c:v>
                      </c:pt>
                      <c:pt idx="146">
                        <c:v>#N/A</c:v>
                      </c:pt>
                      <c:pt idx="147">
                        <c:v>#N/A</c:v>
                      </c:pt>
                      <c:pt idx="148">
                        <c:v>#N/A</c:v>
                      </c:pt>
                      <c:pt idx="149">
                        <c:v>#N/A</c:v>
                      </c:pt>
                      <c:pt idx="150">
                        <c:v>#N/A</c:v>
                      </c:pt>
                      <c:pt idx="151">
                        <c:v>683.8</c:v>
                      </c:pt>
                      <c:pt idx="152">
                        <c:v>#N/A</c:v>
                      </c:pt>
                      <c:pt idx="153">
                        <c:v>#N/A</c:v>
                      </c:pt>
                      <c:pt idx="154">
                        <c:v>#N/A</c:v>
                      </c:pt>
                      <c:pt idx="155">
                        <c:v>#N/A</c:v>
                      </c:pt>
                      <c:pt idx="156">
                        <c:v>#N/A</c:v>
                      </c:pt>
                      <c:pt idx="157">
                        <c:v>#N/A</c:v>
                      </c:pt>
                      <c:pt idx="158">
                        <c:v>705.8</c:v>
                      </c:pt>
                      <c:pt idx="159">
                        <c:v>#N/A</c:v>
                      </c:pt>
                      <c:pt idx="160">
                        <c:v>#N/A</c:v>
                      </c:pt>
                      <c:pt idx="161">
                        <c:v>#N/A</c:v>
                      </c:pt>
                      <c:pt idx="162">
                        <c:v>#N/A</c:v>
                      </c:pt>
                      <c:pt idx="163">
                        <c:v>#N/A</c:v>
                      </c:pt>
                      <c:pt idx="164">
                        <c:v>#N/A</c:v>
                      </c:pt>
                      <c:pt idx="165">
                        <c:v>712</c:v>
                      </c:pt>
                      <c:pt idx="166">
                        <c:v>#N/A</c:v>
                      </c:pt>
                      <c:pt idx="167">
                        <c:v>#N/A</c:v>
                      </c:pt>
                      <c:pt idx="168">
                        <c:v>#N/A</c:v>
                      </c:pt>
                      <c:pt idx="169">
                        <c:v>#N/A</c:v>
                      </c:pt>
                      <c:pt idx="170">
                        <c:v>#N/A</c:v>
                      </c:pt>
                      <c:pt idx="171">
                        <c:v>#N/A</c:v>
                      </c:pt>
                      <c:pt idx="172">
                        <c:v>723.1</c:v>
                      </c:pt>
                      <c:pt idx="173">
                        <c:v>#N/A</c:v>
                      </c:pt>
                      <c:pt idx="174">
                        <c:v>#N/A</c:v>
                      </c:pt>
                      <c:pt idx="175">
                        <c:v>#N/A</c:v>
                      </c:pt>
                      <c:pt idx="176">
                        <c:v>#N/A</c:v>
                      </c:pt>
                      <c:pt idx="177">
                        <c:v>#N/A</c:v>
                      </c:pt>
                      <c:pt idx="178">
                        <c:v>#N/A</c:v>
                      </c:pt>
                      <c:pt idx="179">
                        <c:v>733.05</c:v>
                      </c:pt>
                      <c:pt idx="180">
                        <c:v>#N/A</c:v>
                      </c:pt>
                      <c:pt idx="181">
                        <c:v>#N/A</c:v>
                      </c:pt>
                      <c:pt idx="182">
                        <c:v>#N/A</c:v>
                      </c:pt>
                      <c:pt idx="183">
                        <c:v>#N/A</c:v>
                      </c:pt>
                      <c:pt idx="184">
                        <c:v>#N/A</c:v>
                      </c:pt>
                      <c:pt idx="185">
                        <c:v>#N/A</c:v>
                      </c:pt>
                      <c:pt idx="186">
                        <c:v>751.6</c:v>
                      </c:pt>
                      <c:pt idx="187">
                        <c:v>#N/A</c:v>
                      </c:pt>
                      <c:pt idx="188">
                        <c:v>#N/A</c:v>
                      </c:pt>
                      <c:pt idx="189">
                        <c:v>#N/A</c:v>
                      </c:pt>
                      <c:pt idx="190">
                        <c:v>#N/A</c:v>
                      </c:pt>
                      <c:pt idx="191">
                        <c:v>#N/A</c:v>
                      </c:pt>
                      <c:pt idx="192">
                        <c:v>#N/A</c:v>
                      </c:pt>
                      <c:pt idx="193">
                        <c:v>763</c:v>
                      </c:pt>
                      <c:pt idx="194">
                        <c:v>#N/A</c:v>
                      </c:pt>
                      <c:pt idx="195">
                        <c:v>#N/A</c:v>
                      </c:pt>
                      <c:pt idx="196">
                        <c:v>#N/A</c:v>
                      </c:pt>
                      <c:pt idx="197">
                        <c:v>#N/A</c:v>
                      </c:pt>
                      <c:pt idx="198">
                        <c:v>#N/A</c:v>
                      </c:pt>
                      <c:pt idx="199">
                        <c:v>#N/A</c:v>
                      </c:pt>
                      <c:pt idx="200">
                        <c:v>785.55</c:v>
                      </c:pt>
                      <c:pt idx="201">
                        <c:v>#N/A</c:v>
                      </c:pt>
                      <c:pt idx="202">
                        <c:v>#N/A</c:v>
                      </c:pt>
                      <c:pt idx="203">
                        <c:v>#N/A</c:v>
                      </c:pt>
                      <c:pt idx="204">
                        <c:v>#N/A</c:v>
                      </c:pt>
                      <c:pt idx="205">
                        <c:v>#N/A</c:v>
                      </c:pt>
                      <c:pt idx="206">
                        <c:v>#N/A</c:v>
                      </c:pt>
                      <c:pt idx="207">
                        <c:v>711</c:v>
                      </c:pt>
                      <c:pt idx="208">
                        <c:v>#N/A</c:v>
                      </c:pt>
                      <c:pt idx="209">
                        <c:v>#N/A</c:v>
                      </c:pt>
                      <c:pt idx="210">
                        <c:v>#N/A</c:v>
                      </c:pt>
                      <c:pt idx="211">
                        <c:v>#N/A</c:v>
                      </c:pt>
                      <c:pt idx="212">
                        <c:v>#N/A</c:v>
                      </c:pt>
                      <c:pt idx="213">
                        <c:v>#N/A</c:v>
                      </c:pt>
                      <c:pt idx="214">
                        <c:v>707.7</c:v>
                      </c:pt>
                      <c:pt idx="215">
                        <c:v>#N/A</c:v>
                      </c:pt>
                      <c:pt idx="216">
                        <c:v>#N/A</c:v>
                      </c:pt>
                      <c:pt idx="217">
                        <c:v>#N/A</c:v>
                      </c:pt>
                      <c:pt idx="218">
                        <c:v>#N/A</c:v>
                      </c:pt>
                      <c:pt idx="219">
                        <c:v>#N/A</c:v>
                      </c:pt>
                      <c:pt idx="220">
                        <c:v>#N/A</c:v>
                      </c:pt>
                      <c:pt idx="221">
                        <c:v>528.75</c:v>
                      </c:pt>
                      <c:pt idx="222">
                        <c:v>#N/A</c:v>
                      </c:pt>
                      <c:pt idx="223">
                        <c:v>#N/A</c:v>
                      </c:pt>
                      <c:pt idx="224">
                        <c:v>#N/A</c:v>
                      </c:pt>
                      <c:pt idx="225">
                        <c:v>#N/A</c:v>
                      </c:pt>
                      <c:pt idx="226">
                        <c:v>#N/A</c:v>
                      </c:pt>
                      <c:pt idx="227">
                        <c:v>#N/A</c:v>
                      </c:pt>
                      <c:pt idx="228">
                        <c:v>542.75</c:v>
                      </c:pt>
                      <c:pt idx="229">
                        <c:v>#N/A</c:v>
                      </c:pt>
                      <c:pt idx="230">
                        <c:v>#N/A</c:v>
                      </c:pt>
                      <c:pt idx="231">
                        <c:v>#N/A</c:v>
                      </c:pt>
                      <c:pt idx="232">
                        <c:v>#N/A</c:v>
                      </c:pt>
                      <c:pt idx="233">
                        <c:v>#N/A</c:v>
                      </c:pt>
                      <c:pt idx="234">
                        <c:v>#N/A</c:v>
                      </c:pt>
                      <c:pt idx="235">
                        <c:v>570.45000000000005</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561.75</c:v>
                      </c:pt>
                      <c:pt idx="250">
                        <c:v>#N/A</c:v>
                      </c:pt>
                      <c:pt idx="251">
                        <c:v>#N/A</c:v>
                      </c:pt>
                      <c:pt idx="252">
                        <c:v>#N/A</c:v>
                      </c:pt>
                      <c:pt idx="253">
                        <c:v>#N/A</c:v>
                      </c:pt>
                      <c:pt idx="254">
                        <c:v>#N/A</c:v>
                      </c:pt>
                      <c:pt idx="255">
                        <c:v>#N/A</c:v>
                      </c:pt>
                      <c:pt idx="256">
                        <c:v>583.6</c:v>
                      </c:pt>
                      <c:pt idx="257">
                        <c:v>#N/A</c:v>
                      </c:pt>
                      <c:pt idx="258">
                        <c:v>#N/A</c:v>
                      </c:pt>
                      <c:pt idx="259">
                        <c:v>#N/A</c:v>
                      </c:pt>
                      <c:pt idx="260">
                        <c:v>#N/A</c:v>
                      </c:pt>
                      <c:pt idx="261">
                        <c:v>#N/A</c:v>
                      </c:pt>
                      <c:pt idx="262">
                        <c:v>#N/A</c:v>
                      </c:pt>
                      <c:pt idx="263">
                        <c:v>604</c:v>
                      </c:pt>
                      <c:pt idx="264">
                        <c:v>#N/A</c:v>
                      </c:pt>
                      <c:pt idx="265">
                        <c:v>#N/A</c:v>
                      </c:pt>
                      <c:pt idx="266">
                        <c:v>#N/A</c:v>
                      </c:pt>
                      <c:pt idx="267">
                        <c:v>#N/A</c:v>
                      </c:pt>
                      <c:pt idx="268">
                        <c:v>#N/A</c:v>
                      </c:pt>
                      <c:pt idx="269">
                        <c:v>#N/A</c:v>
                      </c:pt>
                      <c:pt idx="270">
                        <c:v>620.5</c:v>
                      </c:pt>
                      <c:pt idx="271">
                        <c:v>#N/A</c:v>
                      </c:pt>
                      <c:pt idx="272">
                        <c:v>#N/A</c:v>
                      </c:pt>
                      <c:pt idx="273">
                        <c:v>#N/A</c:v>
                      </c:pt>
                      <c:pt idx="274">
                        <c:v>#N/A</c:v>
                      </c:pt>
                      <c:pt idx="275">
                        <c:v>#N/A</c:v>
                      </c:pt>
                      <c:pt idx="276">
                        <c:v>#N/A</c:v>
                      </c:pt>
                      <c:pt idx="277">
                        <c:v>627</c:v>
                      </c:pt>
                      <c:pt idx="278">
                        <c:v>#N/A</c:v>
                      </c:pt>
                      <c:pt idx="279">
                        <c:v>#N/A</c:v>
                      </c:pt>
                      <c:pt idx="280">
                        <c:v>#N/A</c:v>
                      </c:pt>
                      <c:pt idx="281">
                        <c:v>#N/A</c:v>
                      </c:pt>
                      <c:pt idx="282">
                        <c:v>#N/A</c:v>
                      </c:pt>
                      <c:pt idx="283">
                        <c:v>#N/A</c:v>
                      </c:pt>
                      <c:pt idx="284">
                        <c:v>611.75</c:v>
                      </c:pt>
                      <c:pt idx="285">
                        <c:v>#N/A</c:v>
                      </c:pt>
                      <c:pt idx="286">
                        <c:v>#N/A</c:v>
                      </c:pt>
                      <c:pt idx="287">
                        <c:v>#N/A</c:v>
                      </c:pt>
                      <c:pt idx="288">
                        <c:v>#N/A</c:v>
                      </c:pt>
                      <c:pt idx="289">
                        <c:v>#N/A</c:v>
                      </c:pt>
                      <c:pt idx="290">
                        <c:v>#N/A</c:v>
                      </c:pt>
                      <c:pt idx="291">
                        <c:v>588</c:v>
                      </c:pt>
                      <c:pt idx="292">
                        <c:v>#N/A</c:v>
                      </c:pt>
                      <c:pt idx="293">
                        <c:v>#N/A</c:v>
                      </c:pt>
                      <c:pt idx="294">
                        <c:v>#N/A</c:v>
                      </c:pt>
                      <c:pt idx="295">
                        <c:v>#N/A</c:v>
                      </c:pt>
                      <c:pt idx="296">
                        <c:v>#N/A</c:v>
                      </c:pt>
                      <c:pt idx="297">
                        <c:v>#N/A</c:v>
                      </c:pt>
                      <c:pt idx="298">
                        <c:v>480.2</c:v>
                      </c:pt>
                      <c:pt idx="299">
                        <c:v>#N/A</c:v>
                      </c:pt>
                      <c:pt idx="300">
                        <c:v>#N/A</c:v>
                      </c:pt>
                      <c:pt idx="301">
                        <c:v>#N/A</c:v>
                      </c:pt>
                      <c:pt idx="302">
                        <c:v>#N/A</c:v>
                      </c:pt>
                      <c:pt idx="303">
                        <c:v>#N/A</c:v>
                      </c:pt>
                      <c:pt idx="304">
                        <c:v>#N/A</c:v>
                      </c:pt>
                      <c:pt idx="305">
                        <c:v>478.4</c:v>
                      </c:pt>
                      <c:pt idx="306">
                        <c:v>#N/A</c:v>
                      </c:pt>
                      <c:pt idx="307">
                        <c:v>#N/A</c:v>
                      </c:pt>
                      <c:pt idx="308">
                        <c:v>#N/A</c:v>
                      </c:pt>
                      <c:pt idx="309">
                        <c:v>#N/A</c:v>
                      </c:pt>
                      <c:pt idx="310">
                        <c:v>#N/A</c:v>
                      </c:pt>
                      <c:pt idx="311">
                        <c:v>#N/A</c:v>
                      </c:pt>
                      <c:pt idx="312">
                        <c:v>458</c:v>
                      </c:pt>
                      <c:pt idx="313">
                        <c:v>#N/A</c:v>
                      </c:pt>
                      <c:pt idx="314">
                        <c:v>#N/A</c:v>
                      </c:pt>
                      <c:pt idx="315">
                        <c:v>#N/A</c:v>
                      </c:pt>
                      <c:pt idx="316">
                        <c:v>#N/A</c:v>
                      </c:pt>
                      <c:pt idx="317">
                        <c:v>#N/A</c:v>
                      </c:pt>
                      <c:pt idx="318">
                        <c:v>#N/A</c:v>
                      </c:pt>
                      <c:pt idx="319">
                        <c:v>458</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338.8</c:v>
                      </c:pt>
                      <c:pt idx="334">
                        <c:v>#N/A</c:v>
                      </c:pt>
                      <c:pt idx="335">
                        <c:v>#N/A</c:v>
                      </c:pt>
                      <c:pt idx="336">
                        <c:v>#N/A</c:v>
                      </c:pt>
                      <c:pt idx="337">
                        <c:v>#N/A</c:v>
                      </c:pt>
                      <c:pt idx="338">
                        <c:v>#N/A</c:v>
                      </c:pt>
                      <c:pt idx="339">
                        <c:v>#N/A</c:v>
                      </c:pt>
                      <c:pt idx="340">
                        <c:v>330.4</c:v>
                      </c:pt>
                      <c:pt idx="341">
                        <c:v>#N/A</c:v>
                      </c:pt>
                      <c:pt idx="342">
                        <c:v>#N/A</c:v>
                      </c:pt>
                      <c:pt idx="343">
                        <c:v>#N/A</c:v>
                      </c:pt>
                      <c:pt idx="344">
                        <c:v>#N/A</c:v>
                      </c:pt>
                      <c:pt idx="345">
                        <c:v>#N/A</c:v>
                      </c:pt>
                      <c:pt idx="346">
                        <c:v>#N/A</c:v>
                      </c:pt>
                      <c:pt idx="347">
                        <c:v>328.2</c:v>
                      </c:pt>
                      <c:pt idx="348">
                        <c:v>#N/A</c:v>
                      </c:pt>
                      <c:pt idx="349">
                        <c:v>#N/A</c:v>
                      </c:pt>
                      <c:pt idx="350">
                        <c:v>#N/A</c:v>
                      </c:pt>
                      <c:pt idx="351">
                        <c:v>#N/A</c:v>
                      </c:pt>
                      <c:pt idx="352">
                        <c:v>#N/A</c:v>
                      </c:pt>
                      <c:pt idx="353">
                        <c:v>#N/A</c:v>
                      </c:pt>
                      <c:pt idx="354">
                        <c:v>329.2</c:v>
                      </c:pt>
                      <c:pt idx="355">
                        <c:v>#N/A</c:v>
                      </c:pt>
                      <c:pt idx="356">
                        <c:v>#N/A</c:v>
                      </c:pt>
                      <c:pt idx="357">
                        <c:v>#N/A</c:v>
                      </c:pt>
                      <c:pt idx="358">
                        <c:v>#N/A</c:v>
                      </c:pt>
                      <c:pt idx="359">
                        <c:v>#N/A</c:v>
                      </c:pt>
                      <c:pt idx="360">
                        <c:v>#N/A</c:v>
                      </c:pt>
                      <c:pt idx="361">
                        <c:v>329.2</c:v>
                      </c:pt>
                      <c:pt idx="362">
                        <c:v>#N/A</c:v>
                      </c:pt>
                      <c:pt idx="363">
                        <c:v>#N/A</c:v>
                      </c:pt>
                      <c:pt idx="364">
                        <c:v>#N/A</c:v>
                      </c:pt>
                    </c:numCache>
                  </c:numRef>
                </c:val>
                <c:smooth val="0"/>
                <c:extLst>
                  <c:ext xmlns:c16="http://schemas.microsoft.com/office/drawing/2014/chart" uri="{C3380CC4-5D6E-409C-BE32-E72D297353CC}">
                    <c16:uniqueId val="{00000005-4BB4-4817-8670-4D60D0972934}"/>
                  </c:ext>
                </c:extLst>
              </c15:ser>
            </c15:filteredLineSeries>
          </c:ext>
        </c:extLst>
      </c:lineChart>
      <c:dateAx>
        <c:axId val="813961975"/>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73883708"/>
        <c:crosses val="autoZero"/>
        <c:auto val="1"/>
        <c:lblOffset val="100"/>
        <c:baseTimeUnit val="days"/>
      </c:dateAx>
      <c:valAx>
        <c:axId val="7738837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5.1679586563307496E-3"/>
              <c:y val="6.82000328328565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13961975"/>
        <c:crosses val="autoZero"/>
        <c:crossBetween val="between"/>
      </c:valAx>
      <c:spPr>
        <a:noFill/>
        <a:ln>
          <a:noFill/>
        </a:ln>
        <a:effectLst/>
      </c:spPr>
    </c:plotArea>
    <c:legend>
      <c:legendPos val="b"/>
      <c:layout>
        <c:manualLayout>
          <c:xMode val="edge"/>
          <c:yMode val="edge"/>
          <c:x val="0.12713178294573599"/>
          <c:y val="0.9013318836640390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东北浮法玻璃厂库库存</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玻璃月度周度图表!$CN$17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玻璃月度周度图表!$CI$18:$CI$382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玻璃月度周度图表!$CN$18:$CN$382</c:f>
              <c:numCache>
                <c:formatCode>0.00_ </c:formatCode>
                <c:ptCount val="365"/>
                <c:pt idx="0">
                  <c:v>#N/A</c:v>
                </c:pt>
                <c:pt idx="1">
                  <c:v>#N/A</c:v>
                </c:pt>
                <c:pt idx="2">
                  <c:v>#N/A</c:v>
                </c:pt>
                <c:pt idx="3">
                  <c:v>#N/A</c:v>
                </c:pt>
                <c:pt idx="4">
                  <c:v>#N/A</c:v>
                </c:pt>
                <c:pt idx="5">
                  <c:v>#N/A</c:v>
                </c:pt>
                <c:pt idx="6">
                  <c:v>92</c:v>
                </c:pt>
                <c:pt idx="7">
                  <c:v>#N/A</c:v>
                </c:pt>
                <c:pt idx="8">
                  <c:v>#N/A</c:v>
                </c:pt>
                <c:pt idx="9">
                  <c:v>#N/A</c:v>
                </c:pt>
                <c:pt idx="10">
                  <c:v>#N/A</c:v>
                </c:pt>
                <c:pt idx="11">
                  <c:v>#N/A</c:v>
                </c:pt>
                <c:pt idx="12">
                  <c:v>#N/A</c:v>
                </c:pt>
                <c:pt idx="13">
                  <c:v>97</c:v>
                </c:pt>
                <c:pt idx="14">
                  <c:v>#N/A</c:v>
                </c:pt>
                <c:pt idx="15">
                  <c:v>#N/A</c:v>
                </c:pt>
                <c:pt idx="16">
                  <c:v>#N/A</c:v>
                </c:pt>
                <c:pt idx="17">
                  <c:v>#N/A</c:v>
                </c:pt>
                <c:pt idx="18">
                  <c:v>#N/A</c:v>
                </c:pt>
                <c:pt idx="19">
                  <c:v>#N/A</c:v>
                </c:pt>
                <c:pt idx="20">
                  <c:v>98.5</c:v>
                </c:pt>
                <c:pt idx="21">
                  <c:v>#N/A</c:v>
                </c:pt>
                <c:pt idx="22">
                  <c:v>#N/A</c:v>
                </c:pt>
                <c:pt idx="23">
                  <c:v>#N/A</c:v>
                </c:pt>
                <c:pt idx="24">
                  <c:v>#N/A</c:v>
                </c:pt>
                <c:pt idx="25">
                  <c:v>#N/A</c:v>
                </c:pt>
                <c:pt idx="26">
                  <c:v>#N/A</c:v>
                </c:pt>
                <c:pt idx="27">
                  <c:v>96</c:v>
                </c:pt>
                <c:pt idx="28">
                  <c:v>#N/A</c:v>
                </c:pt>
                <c:pt idx="29">
                  <c:v>#N/A</c:v>
                </c:pt>
                <c:pt idx="30">
                  <c:v>#N/A</c:v>
                </c:pt>
                <c:pt idx="31">
                  <c:v>#N/A</c:v>
                </c:pt>
                <c:pt idx="32">
                  <c:v>#N/A</c:v>
                </c:pt>
                <c:pt idx="33">
                  <c:v>#N/A</c:v>
                </c:pt>
                <c:pt idx="34">
                  <c:v>82.5</c:v>
                </c:pt>
                <c:pt idx="35">
                  <c:v>#N/A</c:v>
                </c:pt>
                <c:pt idx="36">
                  <c:v>#N/A</c:v>
                </c:pt>
                <c:pt idx="37">
                  <c:v>#N/A</c:v>
                </c:pt>
                <c:pt idx="38">
                  <c:v>#N/A</c:v>
                </c:pt>
                <c:pt idx="39">
                  <c:v>#N/A</c:v>
                </c:pt>
                <c:pt idx="40">
                  <c:v>#N/A</c:v>
                </c:pt>
                <c:pt idx="41">
                  <c:v>75.099999999999994</c:v>
                </c:pt>
                <c:pt idx="42">
                  <c:v>#N/A</c:v>
                </c:pt>
                <c:pt idx="43">
                  <c:v>#N/A</c:v>
                </c:pt>
                <c:pt idx="44">
                  <c:v>#N/A</c:v>
                </c:pt>
                <c:pt idx="45">
                  <c:v>#N/A</c:v>
                </c:pt>
                <c:pt idx="46">
                  <c:v>#N/A</c:v>
                </c:pt>
                <c:pt idx="47">
                  <c:v>#N/A</c:v>
                </c:pt>
                <c:pt idx="48">
                  <c:v>82</c:v>
                </c:pt>
                <c:pt idx="49">
                  <c:v>#N/A</c:v>
                </c:pt>
                <c:pt idx="50">
                  <c:v>#N/A</c:v>
                </c:pt>
                <c:pt idx="51">
                  <c:v>#N/A</c:v>
                </c:pt>
                <c:pt idx="52">
                  <c:v>#N/A</c:v>
                </c:pt>
                <c:pt idx="53">
                  <c:v>#N/A</c:v>
                </c:pt>
                <c:pt idx="54">
                  <c:v>#N/A</c:v>
                </c:pt>
                <c:pt idx="55">
                  <c:v>86.8</c:v>
                </c:pt>
                <c:pt idx="56">
                  <c:v>#N/A</c:v>
                </c:pt>
                <c:pt idx="57">
                  <c:v>#N/A</c:v>
                </c:pt>
                <c:pt idx="58">
                  <c:v>#N/A</c:v>
                </c:pt>
                <c:pt idx="59">
                  <c:v>#N/A</c:v>
                </c:pt>
                <c:pt idx="60">
                  <c:v>#N/A</c:v>
                </c:pt>
                <c:pt idx="61">
                  <c:v>#N/A</c:v>
                </c:pt>
                <c:pt idx="62">
                  <c:v>102.5</c:v>
                </c:pt>
                <c:pt idx="63">
                  <c:v>#N/A</c:v>
                </c:pt>
                <c:pt idx="64">
                  <c:v>#N/A</c:v>
                </c:pt>
                <c:pt idx="65">
                  <c:v>#N/A</c:v>
                </c:pt>
                <c:pt idx="66">
                  <c:v>#N/A</c:v>
                </c:pt>
                <c:pt idx="67">
                  <c:v>#N/A</c:v>
                </c:pt>
                <c:pt idx="68">
                  <c:v>#N/A</c:v>
                </c:pt>
                <c:pt idx="69">
                  <c:v>121</c:v>
                </c:pt>
                <c:pt idx="70">
                  <c:v>#N/A</c:v>
                </c:pt>
                <c:pt idx="71">
                  <c:v>#N/A</c:v>
                </c:pt>
                <c:pt idx="72">
                  <c:v>#N/A</c:v>
                </c:pt>
                <c:pt idx="73">
                  <c:v>#N/A</c:v>
                </c:pt>
                <c:pt idx="74">
                  <c:v>#N/A</c:v>
                </c:pt>
                <c:pt idx="75">
                  <c:v>#N/A</c:v>
                </c:pt>
                <c:pt idx="76">
                  <c:v>128.5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160.5</c:v>
                </c:pt>
                <c:pt idx="91">
                  <c:v>#N/A</c:v>
                </c:pt>
                <c:pt idx="92">
                  <c:v>#N/A</c:v>
                </c:pt>
                <c:pt idx="93">
                  <c:v>#N/A</c:v>
                </c:pt>
                <c:pt idx="94">
                  <c:v>#N/A</c:v>
                </c:pt>
                <c:pt idx="95">
                  <c:v>#N/A</c:v>
                </c:pt>
                <c:pt idx="96">
                  <c:v>#N/A</c:v>
                </c:pt>
                <c:pt idx="97">
                  <c:v>175.5</c:v>
                </c:pt>
                <c:pt idx="98">
                  <c:v>#N/A</c:v>
                </c:pt>
                <c:pt idx="99">
                  <c:v>#N/A</c:v>
                </c:pt>
                <c:pt idx="100">
                  <c:v>#N/A</c:v>
                </c:pt>
                <c:pt idx="101">
                  <c:v>#N/A</c:v>
                </c:pt>
                <c:pt idx="102">
                  <c:v>#N/A</c:v>
                </c:pt>
                <c:pt idx="103">
                  <c:v>#N/A</c:v>
                </c:pt>
                <c:pt idx="104">
                  <c:v>179.6</c:v>
                </c:pt>
                <c:pt idx="105">
                  <c:v>#N/A</c:v>
                </c:pt>
                <c:pt idx="106">
                  <c:v>#N/A</c:v>
                </c:pt>
                <c:pt idx="107">
                  <c:v>#N/A</c:v>
                </c:pt>
                <c:pt idx="108">
                  <c:v>#N/A</c:v>
                </c:pt>
                <c:pt idx="109">
                  <c:v>#N/A</c:v>
                </c:pt>
                <c:pt idx="110">
                  <c:v>#N/A</c:v>
                </c:pt>
                <c:pt idx="111">
                  <c:v>161</c:v>
                </c:pt>
                <c:pt idx="112">
                  <c:v>#N/A</c:v>
                </c:pt>
                <c:pt idx="113">
                  <c:v>#N/A</c:v>
                </c:pt>
                <c:pt idx="114">
                  <c:v>#N/A</c:v>
                </c:pt>
                <c:pt idx="115">
                  <c:v>#N/A</c:v>
                </c:pt>
                <c:pt idx="116">
                  <c:v>#N/A</c:v>
                </c:pt>
                <c:pt idx="117">
                  <c:v>#N/A</c:v>
                </c:pt>
                <c:pt idx="118">
                  <c:v>154</c:v>
                </c:pt>
                <c:pt idx="119">
                  <c:v>#N/A</c:v>
                </c:pt>
                <c:pt idx="120">
                  <c:v>#N/A</c:v>
                </c:pt>
                <c:pt idx="121">
                  <c:v>#N/A</c:v>
                </c:pt>
                <c:pt idx="122">
                  <c:v>#N/A</c:v>
                </c:pt>
                <c:pt idx="123">
                  <c:v>#N/A</c:v>
                </c:pt>
                <c:pt idx="124">
                  <c:v>#N/A</c:v>
                </c:pt>
                <c:pt idx="125">
                  <c:v>132</c:v>
                </c:pt>
                <c:pt idx="126">
                  <c:v>#N/A</c:v>
                </c:pt>
                <c:pt idx="127">
                  <c:v>#N/A</c:v>
                </c:pt>
                <c:pt idx="128">
                  <c:v>#N/A</c:v>
                </c:pt>
                <c:pt idx="129">
                  <c:v>#N/A</c:v>
                </c:pt>
                <c:pt idx="130">
                  <c:v>#N/A</c:v>
                </c:pt>
                <c:pt idx="131">
                  <c:v>#N/A</c:v>
                </c:pt>
                <c:pt idx="132">
                  <c:v>129.19999999999999</c:v>
                </c:pt>
                <c:pt idx="133">
                  <c:v>#N/A</c:v>
                </c:pt>
                <c:pt idx="134">
                  <c:v>#N/A</c:v>
                </c:pt>
                <c:pt idx="135">
                  <c:v>#N/A</c:v>
                </c:pt>
                <c:pt idx="136">
                  <c:v>#N/A</c:v>
                </c:pt>
                <c:pt idx="137">
                  <c:v>#N/A</c:v>
                </c:pt>
                <c:pt idx="138">
                  <c:v>#N/A</c:v>
                </c:pt>
                <c:pt idx="139">
                  <c:v>137.9</c:v>
                </c:pt>
                <c:pt idx="140">
                  <c:v>#N/A</c:v>
                </c:pt>
                <c:pt idx="141">
                  <c:v>#N/A</c:v>
                </c:pt>
                <c:pt idx="142">
                  <c:v>#N/A</c:v>
                </c:pt>
                <c:pt idx="143">
                  <c:v>#N/A</c:v>
                </c:pt>
                <c:pt idx="144">
                  <c:v>#N/A</c:v>
                </c:pt>
                <c:pt idx="145">
                  <c:v>#N/A</c:v>
                </c:pt>
                <c:pt idx="146">
                  <c:v>180</c:v>
                </c:pt>
                <c:pt idx="147">
                  <c:v>#N/A</c:v>
                </c:pt>
                <c:pt idx="148">
                  <c:v>#N/A</c:v>
                </c:pt>
                <c:pt idx="149">
                  <c:v>#N/A</c:v>
                </c:pt>
                <c:pt idx="150">
                  <c:v>#N/A</c:v>
                </c:pt>
                <c:pt idx="151">
                  <c:v>#N/A</c:v>
                </c:pt>
                <c:pt idx="152">
                  <c:v>#N/A</c:v>
                </c:pt>
                <c:pt idx="153">
                  <c:v>199.5</c:v>
                </c:pt>
                <c:pt idx="154">
                  <c:v>#N/A</c:v>
                </c:pt>
                <c:pt idx="155">
                  <c:v>#N/A</c:v>
                </c:pt>
                <c:pt idx="156">
                  <c:v>#N/A</c:v>
                </c:pt>
                <c:pt idx="157">
                  <c:v>#N/A</c:v>
                </c:pt>
                <c:pt idx="158">
                  <c:v>#N/A</c:v>
                </c:pt>
                <c:pt idx="159">
                  <c:v>#N/A</c:v>
                </c:pt>
                <c:pt idx="160">
                  <c:v>223</c:v>
                </c:pt>
                <c:pt idx="161">
                  <c:v>#N/A</c:v>
                </c:pt>
                <c:pt idx="162">
                  <c:v>#N/A</c:v>
                </c:pt>
                <c:pt idx="163">
                  <c:v>#N/A</c:v>
                </c:pt>
                <c:pt idx="164">
                  <c:v>#N/A</c:v>
                </c:pt>
                <c:pt idx="165">
                  <c:v>#N/A</c:v>
                </c:pt>
                <c:pt idx="166">
                  <c:v>#N/A</c:v>
                </c:pt>
                <c:pt idx="167">
                  <c:v>233</c:v>
                </c:pt>
                <c:pt idx="168">
                  <c:v>#N/A</c:v>
                </c:pt>
                <c:pt idx="169">
                  <c:v>#N/A</c:v>
                </c:pt>
                <c:pt idx="170">
                  <c:v>#N/A</c:v>
                </c:pt>
                <c:pt idx="171">
                  <c:v>#N/A</c:v>
                </c:pt>
                <c:pt idx="172">
                  <c:v>#N/A</c:v>
                </c:pt>
                <c:pt idx="173">
                  <c:v>#N/A</c:v>
                </c:pt>
                <c:pt idx="174">
                  <c:v>238.5</c:v>
                </c:pt>
                <c:pt idx="175">
                  <c:v>#N/A</c:v>
                </c:pt>
                <c:pt idx="176">
                  <c:v>#N/A</c:v>
                </c:pt>
                <c:pt idx="177">
                  <c:v>#N/A</c:v>
                </c:pt>
                <c:pt idx="178">
                  <c:v>#N/A</c:v>
                </c:pt>
                <c:pt idx="179">
                  <c:v>#N/A</c:v>
                </c:pt>
                <c:pt idx="180">
                  <c:v>#N/A</c:v>
                </c:pt>
                <c:pt idx="181">
                  <c:v>243</c:v>
                </c:pt>
                <c:pt idx="182">
                  <c:v>#N/A</c:v>
                </c:pt>
                <c:pt idx="183">
                  <c:v>#N/A</c:v>
                </c:pt>
                <c:pt idx="184">
                  <c:v>#N/A</c:v>
                </c:pt>
                <c:pt idx="185">
                  <c:v>#N/A</c:v>
                </c:pt>
                <c:pt idx="186">
                  <c:v>#N/A</c:v>
                </c:pt>
                <c:pt idx="187">
                  <c:v>#N/A</c:v>
                </c:pt>
                <c:pt idx="188">
                  <c:v>234</c:v>
                </c:pt>
                <c:pt idx="189">
                  <c:v>#N/A</c:v>
                </c:pt>
                <c:pt idx="190">
                  <c:v>#N/A</c:v>
                </c:pt>
                <c:pt idx="191">
                  <c:v>#N/A</c:v>
                </c:pt>
                <c:pt idx="192">
                  <c:v>#N/A</c:v>
                </c:pt>
                <c:pt idx="193">
                  <c:v>#N/A</c:v>
                </c:pt>
                <c:pt idx="194">
                  <c:v>#N/A</c:v>
                </c:pt>
                <c:pt idx="195">
                  <c:v>239</c:v>
                </c:pt>
                <c:pt idx="196">
                  <c:v>#N/A</c:v>
                </c:pt>
                <c:pt idx="197">
                  <c:v>#N/A</c:v>
                </c:pt>
                <c:pt idx="198">
                  <c:v>#N/A</c:v>
                </c:pt>
                <c:pt idx="199">
                  <c:v>#N/A</c:v>
                </c:pt>
                <c:pt idx="200">
                  <c:v>#N/A</c:v>
                </c:pt>
                <c:pt idx="201">
                  <c:v>#N/A</c:v>
                </c:pt>
                <c:pt idx="202">
                  <c:v>265</c:v>
                </c:pt>
                <c:pt idx="203">
                  <c:v>#N/A</c:v>
                </c:pt>
                <c:pt idx="204">
                  <c:v>#N/A</c:v>
                </c:pt>
                <c:pt idx="205">
                  <c:v>#N/A</c:v>
                </c:pt>
                <c:pt idx="206">
                  <c:v>#N/A</c:v>
                </c:pt>
                <c:pt idx="207">
                  <c:v>#N/A</c:v>
                </c:pt>
                <c:pt idx="208">
                  <c:v>#N/A</c:v>
                </c:pt>
                <c:pt idx="209">
                  <c:v>313</c:v>
                </c:pt>
                <c:pt idx="210">
                  <c:v>#N/A</c:v>
                </c:pt>
                <c:pt idx="211">
                  <c:v>#N/A</c:v>
                </c:pt>
                <c:pt idx="212">
                  <c:v>#N/A</c:v>
                </c:pt>
                <c:pt idx="213">
                  <c:v>#N/A</c:v>
                </c:pt>
                <c:pt idx="214">
                  <c:v>#N/A</c:v>
                </c:pt>
                <c:pt idx="215">
                  <c:v>#N/A</c:v>
                </c:pt>
                <c:pt idx="216">
                  <c:v>324</c:v>
                </c:pt>
                <c:pt idx="217">
                  <c:v>#N/A</c:v>
                </c:pt>
                <c:pt idx="218">
                  <c:v>#N/A</c:v>
                </c:pt>
                <c:pt idx="219">
                  <c:v>#N/A</c:v>
                </c:pt>
                <c:pt idx="220">
                  <c:v>#N/A</c:v>
                </c:pt>
                <c:pt idx="221">
                  <c:v>#N/A</c:v>
                </c:pt>
                <c:pt idx="222">
                  <c:v>#N/A</c:v>
                </c:pt>
                <c:pt idx="223">
                  <c:v>357</c:v>
                </c:pt>
                <c:pt idx="224">
                  <c:v>#N/A</c:v>
                </c:pt>
                <c:pt idx="225">
                  <c:v>#N/A</c:v>
                </c:pt>
                <c:pt idx="226">
                  <c:v>#N/A</c:v>
                </c:pt>
                <c:pt idx="227">
                  <c:v>#N/A</c:v>
                </c:pt>
                <c:pt idx="228">
                  <c:v>#N/A</c:v>
                </c:pt>
                <c:pt idx="229">
                  <c:v>#N/A</c:v>
                </c:pt>
                <c:pt idx="230">
                  <c:v>463</c:v>
                </c:pt>
                <c:pt idx="231">
                  <c:v>#N/A</c:v>
                </c:pt>
                <c:pt idx="232">
                  <c:v>#N/A</c:v>
                </c:pt>
                <c:pt idx="233">
                  <c:v>#N/A</c:v>
                </c:pt>
                <c:pt idx="234">
                  <c:v>#N/A</c:v>
                </c:pt>
                <c:pt idx="235">
                  <c:v>#N/A</c:v>
                </c:pt>
                <c:pt idx="236">
                  <c:v>#N/A</c:v>
                </c:pt>
                <c:pt idx="237">
                  <c:v>478</c:v>
                </c:pt>
                <c:pt idx="238">
                  <c:v>#N/A</c:v>
                </c:pt>
                <c:pt idx="239">
                  <c:v>#N/A</c:v>
                </c:pt>
                <c:pt idx="240">
                  <c:v>#N/A</c:v>
                </c:pt>
                <c:pt idx="241">
                  <c:v>#N/A</c:v>
                </c:pt>
                <c:pt idx="242">
                  <c:v>#N/A</c:v>
                </c:pt>
                <c:pt idx="243">
                  <c:v>#N/A</c:v>
                </c:pt>
                <c:pt idx="244">
                  <c:v>538</c:v>
                </c:pt>
                <c:pt idx="245">
                  <c:v>#N/A</c:v>
                </c:pt>
                <c:pt idx="246">
                  <c:v>#N/A</c:v>
                </c:pt>
                <c:pt idx="247">
                  <c:v>#N/A</c:v>
                </c:pt>
                <c:pt idx="248">
                  <c:v>#N/A</c:v>
                </c:pt>
                <c:pt idx="249">
                  <c:v>#N/A</c:v>
                </c:pt>
                <c:pt idx="250">
                  <c:v>#N/A</c:v>
                </c:pt>
                <c:pt idx="251">
                  <c:v>539</c:v>
                </c:pt>
                <c:pt idx="252">
                  <c:v>#N/A</c:v>
                </c:pt>
                <c:pt idx="253">
                  <c:v>#N/A</c:v>
                </c:pt>
                <c:pt idx="254">
                  <c:v>#N/A</c:v>
                </c:pt>
                <c:pt idx="255">
                  <c:v>#N/A</c:v>
                </c:pt>
                <c:pt idx="256">
                  <c:v>#N/A</c:v>
                </c:pt>
                <c:pt idx="257">
                  <c:v>#N/A</c:v>
                </c:pt>
                <c:pt idx="258">
                  <c:v>537</c:v>
                </c:pt>
                <c:pt idx="259">
                  <c:v>#N/A</c:v>
                </c:pt>
                <c:pt idx="260">
                  <c:v>#N/A</c:v>
                </c:pt>
                <c:pt idx="261">
                  <c:v>#N/A</c:v>
                </c:pt>
                <c:pt idx="262">
                  <c:v>#N/A</c:v>
                </c:pt>
                <c:pt idx="263">
                  <c:v>#N/A</c:v>
                </c:pt>
                <c:pt idx="264">
                  <c:v>#N/A</c:v>
                </c:pt>
                <c:pt idx="265">
                  <c:v>526</c:v>
                </c:pt>
                <c:pt idx="266">
                  <c:v>#N/A</c:v>
                </c:pt>
                <c:pt idx="267">
                  <c:v>#N/A</c:v>
                </c:pt>
                <c:pt idx="268">
                  <c:v>#N/A</c:v>
                </c:pt>
                <c:pt idx="269">
                  <c:v>#N/A</c:v>
                </c:pt>
                <c:pt idx="270">
                  <c:v>#N/A</c:v>
                </c:pt>
                <c:pt idx="271">
                  <c:v>#N/A</c:v>
                </c:pt>
                <c:pt idx="272">
                  <c:v>479</c:v>
                </c:pt>
                <c:pt idx="273">
                  <c:v>#N/A</c:v>
                </c:pt>
                <c:pt idx="274">
                  <c:v>#N/A</c:v>
                </c:pt>
                <c:pt idx="275">
                  <c:v>#N/A</c:v>
                </c:pt>
                <c:pt idx="276">
                  <c:v>#N/A</c:v>
                </c:pt>
                <c:pt idx="277">
                  <c:v>#N/A</c:v>
                </c:pt>
                <c:pt idx="278">
                  <c:v>#N/A</c:v>
                </c:pt>
                <c:pt idx="279">
                  <c:v>493</c:v>
                </c:pt>
                <c:pt idx="280">
                  <c:v>#N/A</c:v>
                </c:pt>
                <c:pt idx="281">
                  <c:v>#N/A</c:v>
                </c:pt>
                <c:pt idx="282">
                  <c:v>#N/A</c:v>
                </c:pt>
                <c:pt idx="283">
                  <c:v>#N/A</c:v>
                </c:pt>
                <c:pt idx="284">
                  <c:v>#N/A</c:v>
                </c:pt>
                <c:pt idx="285">
                  <c:v>#N/A</c:v>
                </c:pt>
                <c:pt idx="286">
                  <c:v>491</c:v>
                </c:pt>
                <c:pt idx="287">
                  <c:v>#N/A</c:v>
                </c:pt>
                <c:pt idx="288">
                  <c:v>#N/A</c:v>
                </c:pt>
                <c:pt idx="289">
                  <c:v>#N/A</c:v>
                </c:pt>
                <c:pt idx="290">
                  <c:v>#N/A</c:v>
                </c:pt>
                <c:pt idx="291">
                  <c:v>#N/A</c:v>
                </c:pt>
                <c:pt idx="292">
                  <c:v>#N/A</c:v>
                </c:pt>
                <c:pt idx="293">
                  <c:v>511</c:v>
                </c:pt>
                <c:pt idx="294">
                  <c:v>#N/A</c:v>
                </c:pt>
                <c:pt idx="295">
                  <c:v>#N/A</c:v>
                </c:pt>
                <c:pt idx="296">
                  <c:v>#N/A</c:v>
                </c:pt>
                <c:pt idx="297">
                  <c:v>#N/A</c:v>
                </c:pt>
                <c:pt idx="298">
                  <c:v>#N/A</c:v>
                </c:pt>
                <c:pt idx="299">
                  <c:v>#N/A</c:v>
                </c:pt>
                <c:pt idx="300">
                  <c:v>507</c:v>
                </c:pt>
                <c:pt idx="301">
                  <c:v>#N/A</c:v>
                </c:pt>
                <c:pt idx="302">
                  <c:v>#N/A</c:v>
                </c:pt>
                <c:pt idx="303">
                  <c:v>#N/A</c:v>
                </c:pt>
                <c:pt idx="304">
                  <c:v>#N/A</c:v>
                </c:pt>
                <c:pt idx="305">
                  <c:v>#N/A</c:v>
                </c:pt>
                <c:pt idx="306">
                  <c:v>475</c:v>
                </c:pt>
                <c:pt idx="307">
                  <c:v>#N/A</c:v>
                </c:pt>
                <c:pt idx="308">
                  <c:v>#N/A</c:v>
                </c:pt>
                <c:pt idx="309">
                  <c:v>#N/A</c:v>
                </c:pt>
                <c:pt idx="310">
                  <c:v>#N/A</c:v>
                </c:pt>
                <c:pt idx="311">
                  <c:v>#N/A</c:v>
                </c:pt>
                <c:pt idx="312">
                  <c:v>#N/A</c:v>
                </c:pt>
                <c:pt idx="313">
                  <c:v>463</c:v>
                </c:pt>
                <c:pt idx="314">
                  <c:v>#N/A</c:v>
                </c:pt>
                <c:pt idx="315">
                  <c:v>#N/A</c:v>
                </c:pt>
                <c:pt idx="316">
                  <c:v>#N/A</c:v>
                </c:pt>
                <c:pt idx="317">
                  <c:v>#N/A</c:v>
                </c:pt>
                <c:pt idx="318">
                  <c:v>#N/A</c:v>
                </c:pt>
                <c:pt idx="319">
                  <c:v>#N/A</c:v>
                </c:pt>
                <c:pt idx="320">
                  <c:v>429</c:v>
                </c:pt>
                <c:pt idx="321">
                  <c:v>#N/A</c:v>
                </c:pt>
                <c:pt idx="322">
                  <c:v>#N/A</c:v>
                </c:pt>
                <c:pt idx="323">
                  <c:v>#N/A</c:v>
                </c:pt>
                <c:pt idx="324">
                  <c:v>#N/A</c:v>
                </c:pt>
                <c:pt idx="325">
                  <c:v>#N/A</c:v>
                </c:pt>
                <c:pt idx="326">
                  <c:v>#N/A</c:v>
                </c:pt>
                <c:pt idx="327">
                  <c:v>389</c:v>
                </c:pt>
                <c:pt idx="328">
                  <c:v>#N/A</c:v>
                </c:pt>
                <c:pt idx="329">
                  <c:v>#N/A</c:v>
                </c:pt>
                <c:pt idx="330">
                  <c:v>#N/A</c:v>
                </c:pt>
                <c:pt idx="331">
                  <c:v>#N/A</c:v>
                </c:pt>
                <c:pt idx="332">
                  <c:v>#N/A</c:v>
                </c:pt>
                <c:pt idx="333">
                  <c:v>#N/A</c:v>
                </c:pt>
                <c:pt idx="334">
                  <c:v>345.8</c:v>
                </c:pt>
                <c:pt idx="335">
                  <c:v>#N/A</c:v>
                </c:pt>
                <c:pt idx="336">
                  <c:v>#N/A</c:v>
                </c:pt>
                <c:pt idx="337">
                  <c:v>#N/A</c:v>
                </c:pt>
                <c:pt idx="338">
                  <c:v>#N/A</c:v>
                </c:pt>
                <c:pt idx="339">
                  <c:v>#N/A</c:v>
                </c:pt>
                <c:pt idx="340">
                  <c:v>#N/A</c:v>
                </c:pt>
                <c:pt idx="341">
                  <c:v>193</c:v>
                </c:pt>
                <c:pt idx="342">
                  <c:v>#N/A</c:v>
                </c:pt>
                <c:pt idx="343">
                  <c:v>#N/A</c:v>
                </c:pt>
                <c:pt idx="344">
                  <c:v>#N/A</c:v>
                </c:pt>
                <c:pt idx="345">
                  <c:v>#N/A</c:v>
                </c:pt>
                <c:pt idx="346">
                  <c:v>#N/A</c:v>
                </c:pt>
                <c:pt idx="347">
                  <c:v>#N/A</c:v>
                </c:pt>
                <c:pt idx="348">
                  <c:v>179</c:v>
                </c:pt>
                <c:pt idx="349">
                  <c:v>#N/A</c:v>
                </c:pt>
                <c:pt idx="350">
                  <c:v>#N/A</c:v>
                </c:pt>
                <c:pt idx="351">
                  <c:v>#N/A</c:v>
                </c:pt>
                <c:pt idx="352">
                  <c:v>#N/A</c:v>
                </c:pt>
                <c:pt idx="353">
                  <c:v>#N/A</c:v>
                </c:pt>
                <c:pt idx="354">
                  <c:v>#N/A</c:v>
                </c:pt>
                <c:pt idx="355">
                  <c:v>167</c:v>
                </c:pt>
                <c:pt idx="356">
                  <c:v>#N/A</c:v>
                </c:pt>
                <c:pt idx="357">
                  <c:v>#N/A</c:v>
                </c:pt>
                <c:pt idx="358">
                  <c:v>#N/A</c:v>
                </c:pt>
                <c:pt idx="359">
                  <c:v>#N/A</c:v>
                </c:pt>
                <c:pt idx="360">
                  <c:v>#N/A</c:v>
                </c:pt>
                <c:pt idx="361">
                  <c:v>#N/A</c:v>
                </c:pt>
                <c:pt idx="362">
                  <c:v>163</c:v>
                </c:pt>
                <c:pt idx="363">
                  <c:v>#N/A</c:v>
                </c:pt>
                <c:pt idx="364">
                  <c:v>#N/A</c:v>
                </c:pt>
              </c:numCache>
            </c:numRef>
          </c:val>
          <c:smooth val="0"/>
          <c:extLst>
            <c:ext xmlns:c16="http://schemas.microsoft.com/office/drawing/2014/chart" uri="{C3380CC4-5D6E-409C-BE32-E72D297353CC}">
              <c16:uniqueId val="{00000000-2C3D-4EF3-AF1A-B2FBF35EE30C}"/>
            </c:ext>
          </c:extLst>
        </c:ser>
        <c:ser>
          <c:idx val="2"/>
          <c:order val="2"/>
          <c:tx>
            <c:strRef>
              <c:f>玻璃月度周度图表!$CM$17</c:f>
              <c:strCache>
                <c:ptCount val="1"/>
                <c:pt idx="0">
                  <c:v>2021</c:v>
                </c:pt>
              </c:strCache>
            </c:strRef>
          </c:tx>
          <c:spPr>
            <a:ln w="28575" cap="rnd">
              <a:solidFill>
                <a:srgbClr val="9BBB59">
                  <a:lumMod val="50000"/>
                </a:srgbClr>
              </a:solidFill>
              <a:round/>
            </a:ln>
            <a:effectLst/>
          </c:spPr>
          <c:marker>
            <c:symbol val="none"/>
          </c:marker>
          <c:cat>
            <c:numRef>
              <c:f>玻璃月度周度图表!$CI$18:$CI$382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玻璃月度周度图表!$CM$18:$CM$382</c:f>
              <c:numCache>
                <c:formatCode>0.00_ </c:formatCode>
                <c:ptCount val="365"/>
                <c:pt idx="0">
                  <c:v>232</c:v>
                </c:pt>
                <c:pt idx="1">
                  <c:v>#N/A</c:v>
                </c:pt>
                <c:pt idx="2">
                  <c:v>#N/A</c:v>
                </c:pt>
                <c:pt idx="3">
                  <c:v>#N/A</c:v>
                </c:pt>
                <c:pt idx="4">
                  <c:v>#N/A</c:v>
                </c:pt>
                <c:pt idx="5">
                  <c:v>#N/A</c:v>
                </c:pt>
                <c:pt idx="6">
                  <c:v>#N/A</c:v>
                </c:pt>
                <c:pt idx="7">
                  <c:v>222</c:v>
                </c:pt>
                <c:pt idx="8">
                  <c:v>#N/A</c:v>
                </c:pt>
                <c:pt idx="9">
                  <c:v>#N/A</c:v>
                </c:pt>
                <c:pt idx="10">
                  <c:v>#N/A</c:v>
                </c:pt>
                <c:pt idx="11">
                  <c:v>#N/A</c:v>
                </c:pt>
                <c:pt idx="12">
                  <c:v>#N/A</c:v>
                </c:pt>
                <c:pt idx="13">
                  <c:v>#N/A</c:v>
                </c:pt>
                <c:pt idx="14">
                  <c:v>224</c:v>
                </c:pt>
                <c:pt idx="15">
                  <c:v>#N/A</c:v>
                </c:pt>
                <c:pt idx="16">
                  <c:v>#N/A</c:v>
                </c:pt>
                <c:pt idx="17">
                  <c:v>#N/A</c:v>
                </c:pt>
                <c:pt idx="18">
                  <c:v>#N/A</c:v>
                </c:pt>
                <c:pt idx="19">
                  <c:v>#N/A</c:v>
                </c:pt>
                <c:pt idx="20">
                  <c:v>#N/A</c:v>
                </c:pt>
                <c:pt idx="21">
                  <c:v>239</c:v>
                </c:pt>
                <c:pt idx="22">
                  <c:v>#N/A</c:v>
                </c:pt>
                <c:pt idx="23">
                  <c:v>#N/A</c:v>
                </c:pt>
                <c:pt idx="24">
                  <c:v>#N/A</c:v>
                </c:pt>
                <c:pt idx="25">
                  <c:v>#N/A</c:v>
                </c:pt>
                <c:pt idx="26">
                  <c:v>#N/A</c:v>
                </c:pt>
                <c:pt idx="27">
                  <c:v>#N/A</c:v>
                </c:pt>
                <c:pt idx="28">
                  <c:v>252</c:v>
                </c:pt>
                <c:pt idx="29">
                  <c:v>#N/A</c:v>
                </c:pt>
                <c:pt idx="30">
                  <c:v>#N/A</c:v>
                </c:pt>
                <c:pt idx="31">
                  <c:v>#N/A</c:v>
                </c:pt>
                <c:pt idx="32">
                  <c:v>#N/A</c:v>
                </c:pt>
                <c:pt idx="33">
                  <c:v>#N/A</c:v>
                </c:pt>
                <c:pt idx="34">
                  <c:v>#N/A</c:v>
                </c:pt>
                <c:pt idx="35">
                  <c:v>279</c:v>
                </c:pt>
                <c:pt idx="36">
                  <c:v>#N/A</c:v>
                </c:pt>
                <c:pt idx="37">
                  <c:v>#N/A</c:v>
                </c:pt>
                <c:pt idx="38">
                  <c:v>#N/A</c:v>
                </c:pt>
                <c:pt idx="39">
                  <c:v>#N/A</c:v>
                </c:pt>
                <c:pt idx="40">
                  <c:v>#N/A</c:v>
                </c:pt>
                <c:pt idx="41">
                  <c:v>#N/A</c:v>
                </c:pt>
                <c:pt idx="42">
                  <c:v>301</c:v>
                </c:pt>
                <c:pt idx="43">
                  <c:v>#N/A</c:v>
                </c:pt>
                <c:pt idx="44">
                  <c:v>#N/A</c:v>
                </c:pt>
                <c:pt idx="45">
                  <c:v>#N/A</c:v>
                </c:pt>
                <c:pt idx="46">
                  <c:v>#N/A</c:v>
                </c:pt>
                <c:pt idx="47">
                  <c:v>#N/A</c:v>
                </c:pt>
                <c:pt idx="48">
                  <c:v>#N/A</c:v>
                </c:pt>
                <c:pt idx="49">
                  <c:v>286</c:v>
                </c:pt>
                <c:pt idx="50">
                  <c:v>#N/A</c:v>
                </c:pt>
                <c:pt idx="51">
                  <c:v>#N/A</c:v>
                </c:pt>
                <c:pt idx="52">
                  <c:v>#N/A</c:v>
                </c:pt>
                <c:pt idx="53">
                  <c:v>#N/A</c:v>
                </c:pt>
                <c:pt idx="54">
                  <c:v>#N/A</c:v>
                </c:pt>
                <c:pt idx="55">
                  <c:v>#N/A</c:v>
                </c:pt>
                <c:pt idx="56">
                  <c:v>244</c:v>
                </c:pt>
                <c:pt idx="57">
                  <c:v>#N/A</c:v>
                </c:pt>
                <c:pt idx="58">
                  <c:v>#N/A</c:v>
                </c:pt>
                <c:pt idx="59">
                  <c:v>#N/A</c:v>
                </c:pt>
                <c:pt idx="60">
                  <c:v>#N/A</c:v>
                </c:pt>
                <c:pt idx="61">
                  <c:v>#N/A</c:v>
                </c:pt>
                <c:pt idx="62">
                  <c:v>#N/A</c:v>
                </c:pt>
                <c:pt idx="63">
                  <c:v>225</c:v>
                </c:pt>
                <c:pt idx="64">
                  <c:v>#N/A</c:v>
                </c:pt>
                <c:pt idx="65">
                  <c:v>#N/A</c:v>
                </c:pt>
                <c:pt idx="66">
                  <c:v>#N/A</c:v>
                </c:pt>
                <c:pt idx="67">
                  <c:v>#N/A</c:v>
                </c:pt>
                <c:pt idx="68">
                  <c:v>#N/A</c:v>
                </c:pt>
                <c:pt idx="69">
                  <c:v>#N/A</c:v>
                </c:pt>
                <c:pt idx="70">
                  <c:v>209</c:v>
                </c:pt>
                <c:pt idx="71">
                  <c:v>#N/A</c:v>
                </c:pt>
                <c:pt idx="72">
                  <c:v>#N/A</c:v>
                </c:pt>
                <c:pt idx="73">
                  <c:v>#N/A</c:v>
                </c:pt>
                <c:pt idx="74">
                  <c:v>#N/A</c:v>
                </c:pt>
                <c:pt idx="75">
                  <c:v>#N/A</c:v>
                </c:pt>
                <c:pt idx="76">
                  <c:v>#N/A</c:v>
                </c:pt>
                <c:pt idx="77">
                  <c:v>196</c:v>
                </c:pt>
                <c:pt idx="78">
                  <c:v>#N/A</c:v>
                </c:pt>
                <c:pt idx="79">
                  <c:v>#N/A</c:v>
                </c:pt>
                <c:pt idx="80">
                  <c:v>#N/A</c:v>
                </c:pt>
                <c:pt idx="81">
                  <c:v>#N/A</c:v>
                </c:pt>
                <c:pt idx="82">
                  <c:v>#N/A</c:v>
                </c:pt>
                <c:pt idx="83">
                  <c:v>#N/A</c:v>
                </c:pt>
                <c:pt idx="84">
                  <c:v>209</c:v>
                </c:pt>
                <c:pt idx="85">
                  <c:v>#N/A</c:v>
                </c:pt>
                <c:pt idx="86">
                  <c:v>#N/A</c:v>
                </c:pt>
                <c:pt idx="87">
                  <c:v>#N/A</c:v>
                </c:pt>
                <c:pt idx="88">
                  <c:v>#N/A</c:v>
                </c:pt>
                <c:pt idx="89">
                  <c:v>#N/A</c:v>
                </c:pt>
                <c:pt idx="90">
                  <c:v>#N/A</c:v>
                </c:pt>
                <c:pt idx="91">
                  <c:v>166</c:v>
                </c:pt>
                <c:pt idx="92">
                  <c:v>#N/A</c:v>
                </c:pt>
                <c:pt idx="93">
                  <c:v>#N/A</c:v>
                </c:pt>
                <c:pt idx="94">
                  <c:v>#N/A</c:v>
                </c:pt>
                <c:pt idx="95">
                  <c:v>#N/A</c:v>
                </c:pt>
                <c:pt idx="96">
                  <c:v>#N/A</c:v>
                </c:pt>
                <c:pt idx="97">
                  <c:v>#N/A</c:v>
                </c:pt>
                <c:pt idx="98">
                  <c:v>149.5</c:v>
                </c:pt>
                <c:pt idx="99">
                  <c:v>#N/A</c:v>
                </c:pt>
                <c:pt idx="100">
                  <c:v>#N/A</c:v>
                </c:pt>
                <c:pt idx="101">
                  <c:v>#N/A</c:v>
                </c:pt>
                <c:pt idx="102">
                  <c:v>#N/A</c:v>
                </c:pt>
                <c:pt idx="103">
                  <c:v>#N/A</c:v>
                </c:pt>
                <c:pt idx="104">
                  <c:v>#N/A</c:v>
                </c:pt>
                <c:pt idx="105">
                  <c:v>119.6</c:v>
                </c:pt>
                <c:pt idx="106">
                  <c:v>#N/A</c:v>
                </c:pt>
                <c:pt idx="107">
                  <c:v>#N/A</c:v>
                </c:pt>
                <c:pt idx="108">
                  <c:v>#N/A</c:v>
                </c:pt>
                <c:pt idx="109">
                  <c:v>#N/A</c:v>
                </c:pt>
                <c:pt idx="110">
                  <c:v>#N/A</c:v>
                </c:pt>
                <c:pt idx="111">
                  <c:v>#N/A</c:v>
                </c:pt>
                <c:pt idx="112">
                  <c:v>120.4</c:v>
                </c:pt>
                <c:pt idx="113">
                  <c:v>#N/A</c:v>
                </c:pt>
                <c:pt idx="114">
                  <c:v>#N/A</c:v>
                </c:pt>
                <c:pt idx="115">
                  <c:v>#N/A</c:v>
                </c:pt>
                <c:pt idx="116">
                  <c:v>#N/A</c:v>
                </c:pt>
                <c:pt idx="117">
                  <c:v>#N/A</c:v>
                </c:pt>
                <c:pt idx="118">
                  <c:v>#N/A</c:v>
                </c:pt>
                <c:pt idx="119">
                  <c:v>119.5</c:v>
                </c:pt>
                <c:pt idx="120">
                  <c:v>#N/A</c:v>
                </c:pt>
                <c:pt idx="121">
                  <c:v>#N/A</c:v>
                </c:pt>
                <c:pt idx="122">
                  <c:v>#N/A</c:v>
                </c:pt>
                <c:pt idx="123">
                  <c:v>#N/A</c:v>
                </c:pt>
                <c:pt idx="124">
                  <c:v>#N/A</c:v>
                </c:pt>
                <c:pt idx="125">
                  <c:v>#N/A</c:v>
                </c:pt>
                <c:pt idx="126">
                  <c:v>129</c:v>
                </c:pt>
                <c:pt idx="127">
                  <c:v>#N/A</c:v>
                </c:pt>
                <c:pt idx="128">
                  <c:v>#N/A</c:v>
                </c:pt>
                <c:pt idx="129">
                  <c:v>#N/A</c:v>
                </c:pt>
                <c:pt idx="130">
                  <c:v>#N/A</c:v>
                </c:pt>
                <c:pt idx="131">
                  <c:v>#N/A</c:v>
                </c:pt>
                <c:pt idx="132">
                  <c:v>#N/A</c:v>
                </c:pt>
                <c:pt idx="133">
                  <c:v>126</c:v>
                </c:pt>
                <c:pt idx="134">
                  <c:v>#N/A</c:v>
                </c:pt>
                <c:pt idx="135">
                  <c:v>#N/A</c:v>
                </c:pt>
                <c:pt idx="136">
                  <c:v>#N/A</c:v>
                </c:pt>
                <c:pt idx="137">
                  <c:v>#N/A</c:v>
                </c:pt>
                <c:pt idx="138">
                  <c:v>#N/A</c:v>
                </c:pt>
                <c:pt idx="139">
                  <c:v>#N/A</c:v>
                </c:pt>
                <c:pt idx="140">
                  <c:v>109.5</c:v>
                </c:pt>
                <c:pt idx="141">
                  <c:v>#N/A</c:v>
                </c:pt>
                <c:pt idx="142">
                  <c:v>#N/A</c:v>
                </c:pt>
                <c:pt idx="143">
                  <c:v>#N/A</c:v>
                </c:pt>
                <c:pt idx="144">
                  <c:v>#N/A</c:v>
                </c:pt>
                <c:pt idx="145">
                  <c:v>#N/A</c:v>
                </c:pt>
                <c:pt idx="146">
                  <c:v>#N/A</c:v>
                </c:pt>
                <c:pt idx="147">
                  <c:v>103.5</c:v>
                </c:pt>
                <c:pt idx="148">
                  <c:v>#N/A</c:v>
                </c:pt>
                <c:pt idx="149">
                  <c:v>#N/A</c:v>
                </c:pt>
                <c:pt idx="150">
                  <c:v>#N/A</c:v>
                </c:pt>
                <c:pt idx="151">
                  <c:v>#N/A</c:v>
                </c:pt>
                <c:pt idx="152">
                  <c:v>#N/A</c:v>
                </c:pt>
                <c:pt idx="153">
                  <c:v>#N/A</c:v>
                </c:pt>
                <c:pt idx="154">
                  <c:v>103.5</c:v>
                </c:pt>
                <c:pt idx="155">
                  <c:v>#N/A</c:v>
                </c:pt>
                <c:pt idx="156">
                  <c:v>#N/A</c:v>
                </c:pt>
                <c:pt idx="157">
                  <c:v>#N/A</c:v>
                </c:pt>
                <c:pt idx="158">
                  <c:v>#N/A</c:v>
                </c:pt>
                <c:pt idx="159">
                  <c:v>#N/A</c:v>
                </c:pt>
                <c:pt idx="160">
                  <c:v>#N/A</c:v>
                </c:pt>
                <c:pt idx="161">
                  <c:v>106</c:v>
                </c:pt>
                <c:pt idx="162">
                  <c:v>#N/A</c:v>
                </c:pt>
                <c:pt idx="163">
                  <c:v>#N/A</c:v>
                </c:pt>
                <c:pt idx="164">
                  <c:v>#N/A</c:v>
                </c:pt>
                <c:pt idx="165">
                  <c:v>#N/A</c:v>
                </c:pt>
                <c:pt idx="166">
                  <c:v>#N/A</c:v>
                </c:pt>
                <c:pt idx="167">
                  <c:v>#N/A</c:v>
                </c:pt>
                <c:pt idx="168">
                  <c:v>111.8</c:v>
                </c:pt>
                <c:pt idx="169">
                  <c:v>#N/A</c:v>
                </c:pt>
                <c:pt idx="170">
                  <c:v>#N/A</c:v>
                </c:pt>
                <c:pt idx="171">
                  <c:v>#N/A</c:v>
                </c:pt>
                <c:pt idx="172">
                  <c:v>#N/A</c:v>
                </c:pt>
                <c:pt idx="173">
                  <c:v>#N/A</c:v>
                </c:pt>
                <c:pt idx="174">
                  <c:v>#N/A</c:v>
                </c:pt>
                <c:pt idx="175">
                  <c:v>120</c:v>
                </c:pt>
                <c:pt idx="176">
                  <c:v>#N/A</c:v>
                </c:pt>
                <c:pt idx="177">
                  <c:v>#N/A</c:v>
                </c:pt>
                <c:pt idx="178">
                  <c:v>#N/A</c:v>
                </c:pt>
                <c:pt idx="179">
                  <c:v>#N/A</c:v>
                </c:pt>
                <c:pt idx="180">
                  <c:v>#N/A</c:v>
                </c:pt>
                <c:pt idx="181">
                  <c:v>#N/A</c:v>
                </c:pt>
                <c:pt idx="182">
                  <c:v>126</c:v>
                </c:pt>
                <c:pt idx="183">
                  <c:v>#N/A</c:v>
                </c:pt>
                <c:pt idx="184">
                  <c:v>#N/A</c:v>
                </c:pt>
                <c:pt idx="185">
                  <c:v>#N/A</c:v>
                </c:pt>
                <c:pt idx="186">
                  <c:v>#N/A</c:v>
                </c:pt>
                <c:pt idx="187">
                  <c:v>#N/A</c:v>
                </c:pt>
                <c:pt idx="188">
                  <c:v>#N/A</c:v>
                </c:pt>
                <c:pt idx="189">
                  <c:v>126.4</c:v>
                </c:pt>
                <c:pt idx="190">
                  <c:v>#N/A</c:v>
                </c:pt>
                <c:pt idx="191">
                  <c:v>#N/A</c:v>
                </c:pt>
                <c:pt idx="192">
                  <c:v>#N/A</c:v>
                </c:pt>
                <c:pt idx="193">
                  <c:v>#N/A</c:v>
                </c:pt>
                <c:pt idx="194">
                  <c:v>#N/A</c:v>
                </c:pt>
                <c:pt idx="195">
                  <c:v>#N/A</c:v>
                </c:pt>
                <c:pt idx="196">
                  <c:v>117</c:v>
                </c:pt>
                <c:pt idx="197">
                  <c:v>#N/A</c:v>
                </c:pt>
                <c:pt idx="198">
                  <c:v>#N/A</c:v>
                </c:pt>
                <c:pt idx="199">
                  <c:v>#N/A</c:v>
                </c:pt>
                <c:pt idx="200">
                  <c:v>#N/A</c:v>
                </c:pt>
                <c:pt idx="201">
                  <c:v>#N/A</c:v>
                </c:pt>
                <c:pt idx="202">
                  <c:v>#N/A</c:v>
                </c:pt>
                <c:pt idx="203">
                  <c:v>107</c:v>
                </c:pt>
                <c:pt idx="204">
                  <c:v>#N/A</c:v>
                </c:pt>
                <c:pt idx="205">
                  <c:v>#N/A</c:v>
                </c:pt>
                <c:pt idx="206">
                  <c:v>#N/A</c:v>
                </c:pt>
                <c:pt idx="207">
                  <c:v>#N/A</c:v>
                </c:pt>
                <c:pt idx="208">
                  <c:v>#N/A</c:v>
                </c:pt>
                <c:pt idx="209">
                  <c:v>#N/A</c:v>
                </c:pt>
                <c:pt idx="210">
                  <c:v>107</c:v>
                </c:pt>
                <c:pt idx="211">
                  <c:v>#N/A</c:v>
                </c:pt>
                <c:pt idx="212">
                  <c:v>#N/A</c:v>
                </c:pt>
                <c:pt idx="213">
                  <c:v>#N/A</c:v>
                </c:pt>
                <c:pt idx="214">
                  <c:v>#N/A</c:v>
                </c:pt>
                <c:pt idx="215">
                  <c:v>#N/A</c:v>
                </c:pt>
                <c:pt idx="216">
                  <c:v>#N/A</c:v>
                </c:pt>
                <c:pt idx="217">
                  <c:v>102</c:v>
                </c:pt>
                <c:pt idx="218">
                  <c:v>#N/A</c:v>
                </c:pt>
                <c:pt idx="219">
                  <c:v>#N/A</c:v>
                </c:pt>
                <c:pt idx="220">
                  <c:v>#N/A</c:v>
                </c:pt>
                <c:pt idx="221">
                  <c:v>#N/A</c:v>
                </c:pt>
                <c:pt idx="222">
                  <c:v>#N/A</c:v>
                </c:pt>
                <c:pt idx="223">
                  <c:v>#N/A</c:v>
                </c:pt>
                <c:pt idx="224">
                  <c:v>90.5</c:v>
                </c:pt>
                <c:pt idx="225">
                  <c:v>#N/A</c:v>
                </c:pt>
                <c:pt idx="226">
                  <c:v>#N/A</c:v>
                </c:pt>
                <c:pt idx="227">
                  <c:v>#N/A</c:v>
                </c:pt>
                <c:pt idx="228">
                  <c:v>#N/A</c:v>
                </c:pt>
                <c:pt idx="229">
                  <c:v>#N/A</c:v>
                </c:pt>
                <c:pt idx="230">
                  <c:v>#N/A</c:v>
                </c:pt>
                <c:pt idx="231">
                  <c:v>102</c:v>
                </c:pt>
                <c:pt idx="232">
                  <c:v>#N/A</c:v>
                </c:pt>
                <c:pt idx="233">
                  <c:v>#N/A</c:v>
                </c:pt>
                <c:pt idx="234">
                  <c:v>#N/A</c:v>
                </c:pt>
                <c:pt idx="235">
                  <c:v>#N/A</c:v>
                </c:pt>
                <c:pt idx="236">
                  <c:v>#N/A</c:v>
                </c:pt>
                <c:pt idx="237">
                  <c:v>#N/A</c:v>
                </c:pt>
                <c:pt idx="238">
                  <c:v>126</c:v>
                </c:pt>
                <c:pt idx="239">
                  <c:v>#N/A</c:v>
                </c:pt>
                <c:pt idx="240">
                  <c:v>#N/A</c:v>
                </c:pt>
                <c:pt idx="241">
                  <c:v>#N/A</c:v>
                </c:pt>
                <c:pt idx="242">
                  <c:v>#N/A</c:v>
                </c:pt>
                <c:pt idx="243">
                  <c:v>#N/A</c:v>
                </c:pt>
                <c:pt idx="244">
                  <c:v>#N/A</c:v>
                </c:pt>
                <c:pt idx="245">
                  <c:v>136</c:v>
                </c:pt>
                <c:pt idx="246">
                  <c:v>#N/A</c:v>
                </c:pt>
                <c:pt idx="247">
                  <c:v>#N/A</c:v>
                </c:pt>
                <c:pt idx="248">
                  <c:v>#N/A</c:v>
                </c:pt>
                <c:pt idx="249">
                  <c:v>#N/A</c:v>
                </c:pt>
                <c:pt idx="250">
                  <c:v>#N/A</c:v>
                </c:pt>
                <c:pt idx="251">
                  <c:v>#N/A</c:v>
                </c:pt>
                <c:pt idx="252">
                  <c:v>146</c:v>
                </c:pt>
                <c:pt idx="253">
                  <c:v>#N/A</c:v>
                </c:pt>
                <c:pt idx="254">
                  <c:v>#N/A</c:v>
                </c:pt>
                <c:pt idx="255">
                  <c:v>#N/A</c:v>
                </c:pt>
                <c:pt idx="256">
                  <c:v>#N/A</c:v>
                </c:pt>
                <c:pt idx="257">
                  <c:v>#N/A</c:v>
                </c:pt>
                <c:pt idx="258">
                  <c:v>#N/A</c:v>
                </c:pt>
                <c:pt idx="259">
                  <c:v>158</c:v>
                </c:pt>
                <c:pt idx="260">
                  <c:v>#N/A</c:v>
                </c:pt>
                <c:pt idx="261">
                  <c:v>#N/A</c:v>
                </c:pt>
                <c:pt idx="262">
                  <c:v>#N/A</c:v>
                </c:pt>
                <c:pt idx="263">
                  <c:v>#N/A</c:v>
                </c:pt>
                <c:pt idx="264">
                  <c:v>#N/A</c:v>
                </c:pt>
                <c:pt idx="265">
                  <c:v>#N/A</c:v>
                </c:pt>
                <c:pt idx="266">
                  <c:v>164</c:v>
                </c:pt>
                <c:pt idx="267">
                  <c:v>#N/A</c:v>
                </c:pt>
                <c:pt idx="268">
                  <c:v>#N/A</c:v>
                </c:pt>
                <c:pt idx="269">
                  <c:v>#N/A</c:v>
                </c:pt>
                <c:pt idx="270">
                  <c:v>#N/A</c:v>
                </c:pt>
                <c:pt idx="271">
                  <c:v>#N/A</c:v>
                </c:pt>
                <c:pt idx="272">
                  <c:v>#N/A</c:v>
                </c:pt>
                <c:pt idx="273">
                  <c:v>167</c:v>
                </c:pt>
                <c:pt idx="274">
                  <c:v>#N/A</c:v>
                </c:pt>
                <c:pt idx="275">
                  <c:v>#N/A</c:v>
                </c:pt>
                <c:pt idx="276">
                  <c:v>#N/A</c:v>
                </c:pt>
                <c:pt idx="277">
                  <c:v>#N/A</c:v>
                </c:pt>
                <c:pt idx="278">
                  <c:v>#N/A</c:v>
                </c:pt>
                <c:pt idx="279">
                  <c:v>#N/A</c:v>
                </c:pt>
                <c:pt idx="280">
                  <c:v>171</c:v>
                </c:pt>
                <c:pt idx="281">
                  <c:v>#N/A</c:v>
                </c:pt>
                <c:pt idx="282">
                  <c:v>#N/A</c:v>
                </c:pt>
                <c:pt idx="283">
                  <c:v>#N/A</c:v>
                </c:pt>
                <c:pt idx="284">
                  <c:v>#N/A</c:v>
                </c:pt>
                <c:pt idx="285">
                  <c:v>#N/A</c:v>
                </c:pt>
                <c:pt idx="286">
                  <c:v>#N/A</c:v>
                </c:pt>
                <c:pt idx="287">
                  <c:v>179</c:v>
                </c:pt>
                <c:pt idx="288">
                  <c:v>#N/A</c:v>
                </c:pt>
                <c:pt idx="289">
                  <c:v>#N/A</c:v>
                </c:pt>
                <c:pt idx="290">
                  <c:v>#N/A</c:v>
                </c:pt>
                <c:pt idx="291">
                  <c:v>#N/A</c:v>
                </c:pt>
                <c:pt idx="292">
                  <c:v>#N/A</c:v>
                </c:pt>
                <c:pt idx="293">
                  <c:v>#N/A</c:v>
                </c:pt>
                <c:pt idx="294">
                  <c:v>212</c:v>
                </c:pt>
                <c:pt idx="295">
                  <c:v>#N/A</c:v>
                </c:pt>
                <c:pt idx="296">
                  <c:v>#N/A</c:v>
                </c:pt>
                <c:pt idx="297">
                  <c:v>#N/A</c:v>
                </c:pt>
                <c:pt idx="298">
                  <c:v>#N/A</c:v>
                </c:pt>
                <c:pt idx="299">
                  <c:v>#N/A</c:v>
                </c:pt>
                <c:pt idx="300">
                  <c:v>#N/A</c:v>
                </c:pt>
                <c:pt idx="301">
                  <c:v>269.2</c:v>
                </c:pt>
                <c:pt idx="302">
                  <c:v>#N/A</c:v>
                </c:pt>
                <c:pt idx="303">
                  <c:v>#N/A</c:v>
                </c:pt>
                <c:pt idx="304">
                  <c:v>#N/A</c:v>
                </c:pt>
                <c:pt idx="305">
                  <c:v>#N/A</c:v>
                </c:pt>
                <c:pt idx="306">
                  <c:v>#N/A</c:v>
                </c:pt>
                <c:pt idx="307">
                  <c:v>#N/A</c:v>
                </c:pt>
                <c:pt idx="308">
                  <c:v>284</c:v>
                </c:pt>
                <c:pt idx="309">
                  <c:v>#N/A</c:v>
                </c:pt>
                <c:pt idx="310">
                  <c:v>#N/A</c:v>
                </c:pt>
                <c:pt idx="311">
                  <c:v>#N/A</c:v>
                </c:pt>
                <c:pt idx="312">
                  <c:v>#N/A</c:v>
                </c:pt>
                <c:pt idx="313">
                  <c:v>#N/A</c:v>
                </c:pt>
                <c:pt idx="314">
                  <c:v>#N/A</c:v>
                </c:pt>
                <c:pt idx="315">
                  <c:v>303</c:v>
                </c:pt>
                <c:pt idx="316">
                  <c:v>#N/A</c:v>
                </c:pt>
                <c:pt idx="317">
                  <c:v>#N/A</c:v>
                </c:pt>
                <c:pt idx="318">
                  <c:v>#N/A</c:v>
                </c:pt>
                <c:pt idx="319">
                  <c:v>#N/A</c:v>
                </c:pt>
                <c:pt idx="320">
                  <c:v>#N/A</c:v>
                </c:pt>
                <c:pt idx="321">
                  <c:v>#N/A</c:v>
                </c:pt>
                <c:pt idx="322">
                  <c:v>222</c:v>
                </c:pt>
                <c:pt idx="323">
                  <c:v>#N/A</c:v>
                </c:pt>
                <c:pt idx="324">
                  <c:v>#N/A</c:v>
                </c:pt>
                <c:pt idx="325">
                  <c:v>#N/A</c:v>
                </c:pt>
                <c:pt idx="326">
                  <c:v>#N/A</c:v>
                </c:pt>
                <c:pt idx="327">
                  <c:v>#N/A</c:v>
                </c:pt>
                <c:pt idx="328">
                  <c:v>#N/A</c:v>
                </c:pt>
                <c:pt idx="329">
                  <c:v>187</c:v>
                </c:pt>
                <c:pt idx="330">
                  <c:v>#N/A</c:v>
                </c:pt>
                <c:pt idx="331">
                  <c:v>#N/A</c:v>
                </c:pt>
                <c:pt idx="332">
                  <c:v>#N/A</c:v>
                </c:pt>
                <c:pt idx="333">
                  <c:v>#N/A</c:v>
                </c:pt>
                <c:pt idx="334">
                  <c:v>#N/A</c:v>
                </c:pt>
                <c:pt idx="335">
                  <c:v>#N/A</c:v>
                </c:pt>
                <c:pt idx="336">
                  <c:v>153</c:v>
                </c:pt>
                <c:pt idx="337">
                  <c:v>#N/A</c:v>
                </c:pt>
                <c:pt idx="338">
                  <c:v>#N/A</c:v>
                </c:pt>
                <c:pt idx="339">
                  <c:v>#N/A</c:v>
                </c:pt>
                <c:pt idx="340">
                  <c:v>#N/A</c:v>
                </c:pt>
                <c:pt idx="341">
                  <c:v>#N/A</c:v>
                </c:pt>
                <c:pt idx="342">
                  <c:v>#N/A</c:v>
                </c:pt>
                <c:pt idx="343">
                  <c:v>128</c:v>
                </c:pt>
                <c:pt idx="344">
                  <c:v>#N/A</c:v>
                </c:pt>
                <c:pt idx="345">
                  <c:v>#N/A</c:v>
                </c:pt>
                <c:pt idx="346">
                  <c:v>#N/A</c:v>
                </c:pt>
                <c:pt idx="347">
                  <c:v>#N/A</c:v>
                </c:pt>
                <c:pt idx="348">
                  <c:v>#N/A</c:v>
                </c:pt>
                <c:pt idx="349">
                  <c:v>#N/A</c:v>
                </c:pt>
                <c:pt idx="350">
                  <c:v>120</c:v>
                </c:pt>
                <c:pt idx="351">
                  <c:v>#N/A</c:v>
                </c:pt>
                <c:pt idx="352">
                  <c:v>#N/A</c:v>
                </c:pt>
                <c:pt idx="353">
                  <c:v>#N/A</c:v>
                </c:pt>
                <c:pt idx="354">
                  <c:v>#N/A</c:v>
                </c:pt>
                <c:pt idx="355">
                  <c:v>#N/A</c:v>
                </c:pt>
                <c:pt idx="356">
                  <c:v>#N/A</c:v>
                </c:pt>
                <c:pt idx="357">
                  <c:v>104</c:v>
                </c:pt>
                <c:pt idx="358">
                  <c:v>#N/A</c:v>
                </c:pt>
                <c:pt idx="359">
                  <c:v>#N/A</c:v>
                </c:pt>
                <c:pt idx="360">
                  <c:v>#N/A</c:v>
                </c:pt>
                <c:pt idx="361">
                  <c:v>#N/A</c:v>
                </c:pt>
                <c:pt idx="362">
                  <c:v>#N/A</c:v>
                </c:pt>
                <c:pt idx="363">
                  <c:v>#N/A</c:v>
                </c:pt>
                <c:pt idx="364">
                  <c:v>94.2</c:v>
                </c:pt>
              </c:numCache>
            </c:numRef>
          </c:val>
          <c:smooth val="0"/>
          <c:extLst>
            <c:ext xmlns:c16="http://schemas.microsoft.com/office/drawing/2014/chart" uri="{C3380CC4-5D6E-409C-BE32-E72D297353CC}">
              <c16:uniqueId val="{00000001-2C3D-4EF3-AF1A-B2FBF35EE30C}"/>
            </c:ext>
          </c:extLst>
        </c:ser>
        <c:ser>
          <c:idx val="3"/>
          <c:order val="3"/>
          <c:tx>
            <c:strRef>
              <c:f>玻璃月度周度图表!$CL$17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玻璃月度周度图表!$CI$18:$CI$382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玻璃月度周度图表!$CL$18:$CL$382</c:f>
              <c:numCache>
                <c:formatCode>0.00_ </c:formatCode>
                <c:ptCount val="365"/>
                <c:pt idx="0">
                  <c:v>#N/A</c:v>
                </c:pt>
                <c:pt idx="1">
                  <c:v>415.6</c:v>
                </c:pt>
                <c:pt idx="2">
                  <c:v>#N/A</c:v>
                </c:pt>
                <c:pt idx="3">
                  <c:v>#N/A</c:v>
                </c:pt>
                <c:pt idx="4">
                  <c:v>#N/A</c:v>
                </c:pt>
                <c:pt idx="5">
                  <c:v>#N/A</c:v>
                </c:pt>
                <c:pt idx="6">
                  <c:v>#N/A</c:v>
                </c:pt>
                <c:pt idx="7">
                  <c:v>#N/A</c:v>
                </c:pt>
                <c:pt idx="8">
                  <c:v>427.6</c:v>
                </c:pt>
                <c:pt idx="9">
                  <c:v>#N/A</c:v>
                </c:pt>
                <c:pt idx="10">
                  <c:v>#N/A</c:v>
                </c:pt>
                <c:pt idx="11">
                  <c:v>#N/A</c:v>
                </c:pt>
                <c:pt idx="12">
                  <c:v>#N/A</c:v>
                </c:pt>
                <c:pt idx="13">
                  <c:v>#N/A</c:v>
                </c:pt>
                <c:pt idx="14">
                  <c:v>#N/A</c:v>
                </c:pt>
                <c:pt idx="15">
                  <c:v>444.1</c:v>
                </c:pt>
                <c:pt idx="16">
                  <c:v>#N/A</c:v>
                </c:pt>
                <c:pt idx="17">
                  <c:v>#N/A</c:v>
                </c:pt>
                <c:pt idx="18">
                  <c:v>#N/A</c:v>
                </c:pt>
                <c:pt idx="19">
                  <c:v>#N/A</c:v>
                </c:pt>
                <c:pt idx="20">
                  <c:v>#N/A</c:v>
                </c:pt>
                <c:pt idx="21">
                  <c:v>#N/A</c:v>
                </c:pt>
                <c:pt idx="22">
                  <c:v>447.8</c:v>
                </c:pt>
                <c:pt idx="23">
                  <c:v>#N/A</c:v>
                </c:pt>
                <c:pt idx="24">
                  <c:v>#N/A</c:v>
                </c:pt>
                <c:pt idx="25">
                  <c:v>#N/A</c:v>
                </c:pt>
                <c:pt idx="26">
                  <c:v>#N/A</c:v>
                </c:pt>
                <c:pt idx="27">
                  <c:v>#N/A</c:v>
                </c:pt>
                <c:pt idx="28">
                  <c:v>#N/A</c:v>
                </c:pt>
                <c:pt idx="29">
                  <c:v>444.7</c:v>
                </c:pt>
                <c:pt idx="30">
                  <c:v>#N/A</c:v>
                </c:pt>
                <c:pt idx="31">
                  <c:v>#N/A</c:v>
                </c:pt>
                <c:pt idx="32">
                  <c:v>#N/A</c:v>
                </c:pt>
                <c:pt idx="33">
                  <c:v>#N/A</c:v>
                </c:pt>
                <c:pt idx="34">
                  <c:v>#N/A</c:v>
                </c:pt>
                <c:pt idx="35">
                  <c:v>#N/A</c:v>
                </c:pt>
                <c:pt idx="36">
                  <c:v>431.8</c:v>
                </c:pt>
                <c:pt idx="37">
                  <c:v>#N/A</c:v>
                </c:pt>
                <c:pt idx="38">
                  <c:v>#N/A</c:v>
                </c:pt>
                <c:pt idx="39">
                  <c:v>#N/A</c:v>
                </c:pt>
                <c:pt idx="40">
                  <c:v>#N/A</c:v>
                </c:pt>
                <c:pt idx="41">
                  <c:v>#N/A</c:v>
                </c:pt>
                <c:pt idx="42">
                  <c:v>#N/A</c:v>
                </c:pt>
                <c:pt idx="43">
                  <c:v>441</c:v>
                </c:pt>
                <c:pt idx="44">
                  <c:v>#N/A</c:v>
                </c:pt>
                <c:pt idx="45">
                  <c:v>#N/A</c:v>
                </c:pt>
                <c:pt idx="46">
                  <c:v>#N/A</c:v>
                </c:pt>
                <c:pt idx="47">
                  <c:v>#N/A</c:v>
                </c:pt>
                <c:pt idx="48">
                  <c:v>#N/A</c:v>
                </c:pt>
                <c:pt idx="49">
                  <c:v>#N/A</c:v>
                </c:pt>
                <c:pt idx="50">
                  <c:v>437</c:v>
                </c:pt>
                <c:pt idx="51">
                  <c:v>#N/A</c:v>
                </c:pt>
                <c:pt idx="52">
                  <c:v>#N/A</c:v>
                </c:pt>
                <c:pt idx="53">
                  <c:v>#N/A</c:v>
                </c:pt>
                <c:pt idx="54">
                  <c:v>#N/A</c:v>
                </c:pt>
                <c:pt idx="55">
                  <c:v>#N/A</c:v>
                </c:pt>
                <c:pt idx="56">
                  <c:v>#N/A</c:v>
                </c:pt>
                <c:pt idx="57">
                  <c:v>417</c:v>
                </c:pt>
                <c:pt idx="58">
                  <c:v>#N/A</c:v>
                </c:pt>
                <c:pt idx="59">
                  <c:v>#N/A</c:v>
                </c:pt>
                <c:pt idx="60">
                  <c:v>#N/A</c:v>
                </c:pt>
                <c:pt idx="61">
                  <c:v>#N/A</c:v>
                </c:pt>
                <c:pt idx="62">
                  <c:v>#N/A</c:v>
                </c:pt>
                <c:pt idx="63">
                  <c:v>#N/A</c:v>
                </c:pt>
                <c:pt idx="64">
                  <c:v>419.4</c:v>
                </c:pt>
                <c:pt idx="65">
                  <c:v>#N/A</c:v>
                </c:pt>
                <c:pt idx="66">
                  <c:v>#N/A</c:v>
                </c:pt>
                <c:pt idx="67">
                  <c:v>#N/A</c:v>
                </c:pt>
                <c:pt idx="68">
                  <c:v>#N/A</c:v>
                </c:pt>
                <c:pt idx="69">
                  <c:v>#N/A</c:v>
                </c:pt>
                <c:pt idx="70">
                  <c:v>#N/A</c:v>
                </c:pt>
                <c:pt idx="71">
                  <c:v>419.6</c:v>
                </c:pt>
                <c:pt idx="72">
                  <c:v>#N/A</c:v>
                </c:pt>
                <c:pt idx="73">
                  <c:v>#N/A</c:v>
                </c:pt>
                <c:pt idx="74">
                  <c:v>#N/A</c:v>
                </c:pt>
                <c:pt idx="75">
                  <c:v>#N/A</c:v>
                </c:pt>
                <c:pt idx="76">
                  <c:v>#N/A</c:v>
                </c:pt>
                <c:pt idx="77">
                  <c:v>#N/A</c:v>
                </c:pt>
                <c:pt idx="78">
                  <c:v>423</c:v>
                </c:pt>
                <c:pt idx="79">
                  <c:v>#N/A</c:v>
                </c:pt>
                <c:pt idx="80">
                  <c:v>#N/A</c:v>
                </c:pt>
                <c:pt idx="81">
                  <c:v>#N/A</c:v>
                </c:pt>
                <c:pt idx="82">
                  <c:v>#N/A</c:v>
                </c:pt>
                <c:pt idx="83">
                  <c:v>#N/A</c:v>
                </c:pt>
                <c:pt idx="84">
                  <c:v>#N/A</c:v>
                </c:pt>
                <c:pt idx="85">
                  <c:v>430</c:v>
                </c:pt>
                <c:pt idx="86">
                  <c:v>#N/A</c:v>
                </c:pt>
                <c:pt idx="87">
                  <c:v>#N/A</c:v>
                </c:pt>
                <c:pt idx="88">
                  <c:v>#N/A</c:v>
                </c:pt>
                <c:pt idx="89">
                  <c:v>#N/A</c:v>
                </c:pt>
                <c:pt idx="90">
                  <c:v>#N/A</c:v>
                </c:pt>
                <c:pt idx="91">
                  <c:v>#N/A</c:v>
                </c:pt>
                <c:pt idx="92">
                  <c:v>430</c:v>
                </c:pt>
                <c:pt idx="93">
                  <c:v>#N/A</c:v>
                </c:pt>
                <c:pt idx="94">
                  <c:v>#N/A</c:v>
                </c:pt>
                <c:pt idx="95">
                  <c:v>#N/A</c:v>
                </c:pt>
                <c:pt idx="96">
                  <c:v>#N/A</c:v>
                </c:pt>
                <c:pt idx="97">
                  <c:v>#N/A</c:v>
                </c:pt>
                <c:pt idx="98">
                  <c:v>#N/A</c:v>
                </c:pt>
                <c:pt idx="99">
                  <c:v>464</c:v>
                </c:pt>
                <c:pt idx="100">
                  <c:v>#N/A</c:v>
                </c:pt>
                <c:pt idx="101">
                  <c:v>#N/A</c:v>
                </c:pt>
                <c:pt idx="102">
                  <c:v>#N/A</c:v>
                </c:pt>
                <c:pt idx="103">
                  <c:v>#N/A</c:v>
                </c:pt>
                <c:pt idx="104">
                  <c:v>#N/A</c:v>
                </c:pt>
                <c:pt idx="105">
                  <c:v>#N/A</c:v>
                </c:pt>
                <c:pt idx="106">
                  <c:v>480</c:v>
                </c:pt>
                <c:pt idx="107">
                  <c:v>#N/A</c:v>
                </c:pt>
                <c:pt idx="108">
                  <c:v>#N/A</c:v>
                </c:pt>
                <c:pt idx="109">
                  <c:v>#N/A</c:v>
                </c:pt>
                <c:pt idx="110">
                  <c:v>#N/A</c:v>
                </c:pt>
                <c:pt idx="111">
                  <c:v>#N/A</c:v>
                </c:pt>
                <c:pt idx="112">
                  <c:v>#N/A</c:v>
                </c:pt>
                <c:pt idx="113">
                  <c:v>491</c:v>
                </c:pt>
                <c:pt idx="114">
                  <c:v>#N/A</c:v>
                </c:pt>
                <c:pt idx="115">
                  <c:v>#N/A</c:v>
                </c:pt>
                <c:pt idx="116">
                  <c:v>#N/A</c:v>
                </c:pt>
                <c:pt idx="117">
                  <c:v>#N/A</c:v>
                </c:pt>
                <c:pt idx="118">
                  <c:v>#N/A</c:v>
                </c:pt>
                <c:pt idx="119">
                  <c:v>#N/A</c:v>
                </c:pt>
                <c:pt idx="120">
                  <c:v>491</c:v>
                </c:pt>
                <c:pt idx="121">
                  <c:v>#N/A</c:v>
                </c:pt>
                <c:pt idx="122">
                  <c:v>#N/A</c:v>
                </c:pt>
                <c:pt idx="123">
                  <c:v>#N/A</c:v>
                </c:pt>
                <c:pt idx="124">
                  <c:v>#N/A</c:v>
                </c:pt>
                <c:pt idx="125">
                  <c:v>#N/A</c:v>
                </c:pt>
                <c:pt idx="126">
                  <c:v>#N/A</c:v>
                </c:pt>
                <c:pt idx="127">
                  <c:v>514</c:v>
                </c:pt>
                <c:pt idx="128">
                  <c:v>#N/A</c:v>
                </c:pt>
                <c:pt idx="129">
                  <c:v>#N/A</c:v>
                </c:pt>
                <c:pt idx="130">
                  <c:v>#N/A</c:v>
                </c:pt>
                <c:pt idx="131">
                  <c:v>#N/A</c:v>
                </c:pt>
                <c:pt idx="132">
                  <c:v>#N/A</c:v>
                </c:pt>
                <c:pt idx="133">
                  <c:v>#N/A</c:v>
                </c:pt>
                <c:pt idx="134">
                  <c:v>505</c:v>
                </c:pt>
                <c:pt idx="135">
                  <c:v>#N/A</c:v>
                </c:pt>
                <c:pt idx="136">
                  <c:v>#N/A</c:v>
                </c:pt>
                <c:pt idx="137">
                  <c:v>#N/A</c:v>
                </c:pt>
                <c:pt idx="138">
                  <c:v>#N/A</c:v>
                </c:pt>
                <c:pt idx="139">
                  <c:v>#N/A</c:v>
                </c:pt>
                <c:pt idx="140">
                  <c:v>#N/A</c:v>
                </c:pt>
                <c:pt idx="141">
                  <c:v>558</c:v>
                </c:pt>
                <c:pt idx="142">
                  <c:v>#N/A</c:v>
                </c:pt>
                <c:pt idx="143">
                  <c:v>#N/A</c:v>
                </c:pt>
                <c:pt idx="144">
                  <c:v>#N/A</c:v>
                </c:pt>
                <c:pt idx="145">
                  <c:v>#N/A</c:v>
                </c:pt>
                <c:pt idx="146">
                  <c:v>#N/A</c:v>
                </c:pt>
                <c:pt idx="147">
                  <c:v>#N/A</c:v>
                </c:pt>
                <c:pt idx="148">
                  <c:v>652</c:v>
                </c:pt>
                <c:pt idx="149">
                  <c:v>#N/A</c:v>
                </c:pt>
                <c:pt idx="150">
                  <c:v>#N/A</c:v>
                </c:pt>
                <c:pt idx="151">
                  <c:v>#N/A</c:v>
                </c:pt>
                <c:pt idx="152">
                  <c:v>#N/A</c:v>
                </c:pt>
                <c:pt idx="153">
                  <c:v>#N/A</c:v>
                </c:pt>
                <c:pt idx="154">
                  <c:v>#N/A</c:v>
                </c:pt>
                <c:pt idx="155">
                  <c:v>658</c:v>
                </c:pt>
                <c:pt idx="156">
                  <c:v>#N/A</c:v>
                </c:pt>
                <c:pt idx="157">
                  <c:v>#N/A</c:v>
                </c:pt>
                <c:pt idx="158">
                  <c:v>#N/A</c:v>
                </c:pt>
                <c:pt idx="159">
                  <c:v>#N/A</c:v>
                </c:pt>
                <c:pt idx="160">
                  <c:v>#N/A</c:v>
                </c:pt>
                <c:pt idx="161">
                  <c:v>#N/A</c:v>
                </c:pt>
                <c:pt idx="162">
                  <c:v>637</c:v>
                </c:pt>
                <c:pt idx="163">
                  <c:v>#N/A</c:v>
                </c:pt>
                <c:pt idx="164">
                  <c:v>#N/A</c:v>
                </c:pt>
                <c:pt idx="165">
                  <c:v>#N/A</c:v>
                </c:pt>
                <c:pt idx="166">
                  <c:v>#N/A</c:v>
                </c:pt>
                <c:pt idx="167">
                  <c:v>#N/A</c:v>
                </c:pt>
                <c:pt idx="168">
                  <c:v>#N/A</c:v>
                </c:pt>
                <c:pt idx="169">
                  <c:v>624</c:v>
                </c:pt>
                <c:pt idx="170">
                  <c:v>#N/A</c:v>
                </c:pt>
                <c:pt idx="171">
                  <c:v>#N/A</c:v>
                </c:pt>
                <c:pt idx="172">
                  <c:v>#N/A</c:v>
                </c:pt>
                <c:pt idx="173">
                  <c:v>#N/A</c:v>
                </c:pt>
                <c:pt idx="174">
                  <c:v>#N/A</c:v>
                </c:pt>
                <c:pt idx="175">
                  <c:v>#N/A</c:v>
                </c:pt>
                <c:pt idx="176">
                  <c:v>598</c:v>
                </c:pt>
                <c:pt idx="177">
                  <c:v>#N/A</c:v>
                </c:pt>
                <c:pt idx="178">
                  <c:v>#N/A</c:v>
                </c:pt>
                <c:pt idx="179">
                  <c:v>#N/A</c:v>
                </c:pt>
                <c:pt idx="180">
                  <c:v>#N/A</c:v>
                </c:pt>
                <c:pt idx="181">
                  <c:v>#N/A</c:v>
                </c:pt>
                <c:pt idx="182">
                  <c:v>#N/A</c:v>
                </c:pt>
                <c:pt idx="183">
                  <c:v>557</c:v>
                </c:pt>
                <c:pt idx="184">
                  <c:v>#N/A</c:v>
                </c:pt>
                <c:pt idx="185">
                  <c:v>#N/A</c:v>
                </c:pt>
                <c:pt idx="186">
                  <c:v>#N/A</c:v>
                </c:pt>
                <c:pt idx="187">
                  <c:v>#N/A</c:v>
                </c:pt>
                <c:pt idx="188">
                  <c:v>#N/A</c:v>
                </c:pt>
                <c:pt idx="189">
                  <c:v>#N/A</c:v>
                </c:pt>
                <c:pt idx="190">
                  <c:v>532</c:v>
                </c:pt>
                <c:pt idx="191">
                  <c:v>#N/A</c:v>
                </c:pt>
                <c:pt idx="192">
                  <c:v>#N/A</c:v>
                </c:pt>
                <c:pt idx="193">
                  <c:v>#N/A</c:v>
                </c:pt>
                <c:pt idx="194">
                  <c:v>#N/A</c:v>
                </c:pt>
                <c:pt idx="195">
                  <c:v>#N/A</c:v>
                </c:pt>
                <c:pt idx="196">
                  <c:v>#N/A</c:v>
                </c:pt>
                <c:pt idx="197">
                  <c:v>500</c:v>
                </c:pt>
                <c:pt idx="198">
                  <c:v>#N/A</c:v>
                </c:pt>
                <c:pt idx="199">
                  <c:v>#N/A</c:v>
                </c:pt>
                <c:pt idx="200">
                  <c:v>#N/A</c:v>
                </c:pt>
                <c:pt idx="201">
                  <c:v>#N/A</c:v>
                </c:pt>
                <c:pt idx="202">
                  <c:v>#N/A</c:v>
                </c:pt>
                <c:pt idx="203">
                  <c:v>#N/A</c:v>
                </c:pt>
                <c:pt idx="204">
                  <c:v>471</c:v>
                </c:pt>
                <c:pt idx="205">
                  <c:v>#N/A</c:v>
                </c:pt>
                <c:pt idx="206">
                  <c:v>#N/A</c:v>
                </c:pt>
                <c:pt idx="207">
                  <c:v>#N/A</c:v>
                </c:pt>
                <c:pt idx="208">
                  <c:v>#N/A</c:v>
                </c:pt>
                <c:pt idx="209">
                  <c:v>#N/A</c:v>
                </c:pt>
                <c:pt idx="210">
                  <c:v>#N/A</c:v>
                </c:pt>
                <c:pt idx="211">
                  <c:v>467</c:v>
                </c:pt>
                <c:pt idx="212">
                  <c:v>#N/A</c:v>
                </c:pt>
                <c:pt idx="213">
                  <c:v>#N/A</c:v>
                </c:pt>
                <c:pt idx="214">
                  <c:v>#N/A</c:v>
                </c:pt>
                <c:pt idx="215">
                  <c:v>#N/A</c:v>
                </c:pt>
                <c:pt idx="216">
                  <c:v>#N/A</c:v>
                </c:pt>
                <c:pt idx="217">
                  <c:v>#N/A</c:v>
                </c:pt>
                <c:pt idx="218">
                  <c:v>443</c:v>
                </c:pt>
                <c:pt idx="219">
                  <c:v>#N/A</c:v>
                </c:pt>
                <c:pt idx="220">
                  <c:v>#N/A</c:v>
                </c:pt>
                <c:pt idx="221">
                  <c:v>#N/A</c:v>
                </c:pt>
                <c:pt idx="222">
                  <c:v>#N/A</c:v>
                </c:pt>
                <c:pt idx="223">
                  <c:v>#N/A</c:v>
                </c:pt>
                <c:pt idx="224">
                  <c:v>#N/A</c:v>
                </c:pt>
                <c:pt idx="225">
                  <c:v>438</c:v>
                </c:pt>
                <c:pt idx="226">
                  <c:v>#N/A</c:v>
                </c:pt>
                <c:pt idx="227">
                  <c:v>#N/A</c:v>
                </c:pt>
                <c:pt idx="228">
                  <c:v>#N/A</c:v>
                </c:pt>
                <c:pt idx="229">
                  <c:v>#N/A</c:v>
                </c:pt>
                <c:pt idx="230">
                  <c:v>#N/A</c:v>
                </c:pt>
                <c:pt idx="231">
                  <c:v>#N/A</c:v>
                </c:pt>
                <c:pt idx="232">
                  <c:v>427</c:v>
                </c:pt>
                <c:pt idx="233">
                  <c:v>#N/A</c:v>
                </c:pt>
                <c:pt idx="234">
                  <c:v>#N/A</c:v>
                </c:pt>
                <c:pt idx="235">
                  <c:v>#N/A</c:v>
                </c:pt>
                <c:pt idx="236">
                  <c:v>#N/A</c:v>
                </c:pt>
                <c:pt idx="237">
                  <c:v>#N/A</c:v>
                </c:pt>
                <c:pt idx="238">
                  <c:v>#N/A</c:v>
                </c:pt>
                <c:pt idx="239">
                  <c:v>438</c:v>
                </c:pt>
                <c:pt idx="240">
                  <c:v>#N/A</c:v>
                </c:pt>
                <c:pt idx="241">
                  <c:v>#N/A</c:v>
                </c:pt>
                <c:pt idx="242">
                  <c:v>#N/A</c:v>
                </c:pt>
                <c:pt idx="243">
                  <c:v>#N/A</c:v>
                </c:pt>
                <c:pt idx="244">
                  <c:v>#N/A</c:v>
                </c:pt>
                <c:pt idx="245">
                  <c:v>#N/A</c:v>
                </c:pt>
                <c:pt idx="246">
                  <c:v>445</c:v>
                </c:pt>
                <c:pt idx="247">
                  <c:v>#N/A</c:v>
                </c:pt>
                <c:pt idx="248">
                  <c:v>#N/A</c:v>
                </c:pt>
                <c:pt idx="249">
                  <c:v>#N/A</c:v>
                </c:pt>
                <c:pt idx="250">
                  <c:v>#N/A</c:v>
                </c:pt>
                <c:pt idx="251">
                  <c:v>#N/A</c:v>
                </c:pt>
                <c:pt idx="252">
                  <c:v>#N/A</c:v>
                </c:pt>
                <c:pt idx="253">
                  <c:v>481</c:v>
                </c:pt>
                <c:pt idx="254">
                  <c:v>#N/A</c:v>
                </c:pt>
                <c:pt idx="255">
                  <c:v>#N/A</c:v>
                </c:pt>
                <c:pt idx="256">
                  <c:v>#N/A</c:v>
                </c:pt>
                <c:pt idx="257">
                  <c:v>#N/A</c:v>
                </c:pt>
                <c:pt idx="258">
                  <c:v>#N/A</c:v>
                </c:pt>
                <c:pt idx="259">
                  <c:v>#N/A</c:v>
                </c:pt>
                <c:pt idx="260">
                  <c:v>496</c:v>
                </c:pt>
                <c:pt idx="261">
                  <c:v>#N/A</c:v>
                </c:pt>
                <c:pt idx="262">
                  <c:v>#N/A</c:v>
                </c:pt>
                <c:pt idx="263">
                  <c:v>#N/A</c:v>
                </c:pt>
                <c:pt idx="264">
                  <c:v>#N/A</c:v>
                </c:pt>
                <c:pt idx="265">
                  <c:v>#N/A</c:v>
                </c:pt>
                <c:pt idx="266">
                  <c:v>#N/A</c:v>
                </c:pt>
                <c:pt idx="267">
                  <c:v>486</c:v>
                </c:pt>
                <c:pt idx="268">
                  <c:v>#N/A</c:v>
                </c:pt>
                <c:pt idx="269">
                  <c:v>#N/A</c:v>
                </c:pt>
                <c:pt idx="270">
                  <c:v>#N/A</c:v>
                </c:pt>
                <c:pt idx="271">
                  <c:v>#N/A</c:v>
                </c:pt>
                <c:pt idx="272">
                  <c:v>#N/A</c:v>
                </c:pt>
                <c:pt idx="273">
                  <c:v>#N/A</c:v>
                </c:pt>
                <c:pt idx="274">
                  <c:v>456</c:v>
                </c:pt>
                <c:pt idx="275">
                  <c:v>#N/A</c:v>
                </c:pt>
                <c:pt idx="276">
                  <c:v>#N/A</c:v>
                </c:pt>
                <c:pt idx="277">
                  <c:v>#N/A</c:v>
                </c:pt>
                <c:pt idx="278">
                  <c:v>#N/A</c:v>
                </c:pt>
                <c:pt idx="279">
                  <c:v>#N/A</c:v>
                </c:pt>
                <c:pt idx="280">
                  <c:v>#N/A</c:v>
                </c:pt>
                <c:pt idx="281">
                  <c:v>418</c:v>
                </c:pt>
                <c:pt idx="282">
                  <c:v>#N/A</c:v>
                </c:pt>
                <c:pt idx="283">
                  <c:v>#N/A</c:v>
                </c:pt>
                <c:pt idx="284">
                  <c:v>#N/A</c:v>
                </c:pt>
                <c:pt idx="285">
                  <c:v>#N/A</c:v>
                </c:pt>
                <c:pt idx="286">
                  <c:v>#N/A</c:v>
                </c:pt>
                <c:pt idx="287">
                  <c:v>#N/A</c:v>
                </c:pt>
                <c:pt idx="288">
                  <c:v>417</c:v>
                </c:pt>
                <c:pt idx="289">
                  <c:v>#N/A</c:v>
                </c:pt>
                <c:pt idx="290">
                  <c:v>#N/A</c:v>
                </c:pt>
                <c:pt idx="291">
                  <c:v>#N/A</c:v>
                </c:pt>
                <c:pt idx="292">
                  <c:v>#N/A</c:v>
                </c:pt>
                <c:pt idx="293">
                  <c:v>#N/A</c:v>
                </c:pt>
                <c:pt idx="294">
                  <c:v>#N/A</c:v>
                </c:pt>
                <c:pt idx="295">
                  <c:v>426.5</c:v>
                </c:pt>
                <c:pt idx="296">
                  <c:v>#N/A</c:v>
                </c:pt>
                <c:pt idx="297">
                  <c:v>#N/A</c:v>
                </c:pt>
                <c:pt idx="298">
                  <c:v>#N/A</c:v>
                </c:pt>
                <c:pt idx="299">
                  <c:v>#N/A</c:v>
                </c:pt>
                <c:pt idx="300">
                  <c:v>#N/A</c:v>
                </c:pt>
                <c:pt idx="301">
                  <c:v>#N/A</c:v>
                </c:pt>
                <c:pt idx="302">
                  <c:v>417</c:v>
                </c:pt>
                <c:pt idx="303">
                  <c:v>#N/A</c:v>
                </c:pt>
                <c:pt idx="304">
                  <c:v>#N/A</c:v>
                </c:pt>
                <c:pt idx="305">
                  <c:v>#N/A</c:v>
                </c:pt>
                <c:pt idx="306">
                  <c:v>#N/A</c:v>
                </c:pt>
                <c:pt idx="307">
                  <c:v>#N/A</c:v>
                </c:pt>
                <c:pt idx="308">
                  <c:v>#N/A</c:v>
                </c:pt>
                <c:pt idx="309">
                  <c:v>407</c:v>
                </c:pt>
                <c:pt idx="310">
                  <c:v>#N/A</c:v>
                </c:pt>
                <c:pt idx="311">
                  <c:v>#N/A</c:v>
                </c:pt>
                <c:pt idx="312">
                  <c:v>#N/A</c:v>
                </c:pt>
                <c:pt idx="313">
                  <c:v>#N/A</c:v>
                </c:pt>
                <c:pt idx="314">
                  <c:v>#N/A</c:v>
                </c:pt>
                <c:pt idx="315">
                  <c:v>#N/A</c:v>
                </c:pt>
                <c:pt idx="316">
                  <c:v>391</c:v>
                </c:pt>
                <c:pt idx="317">
                  <c:v>#N/A</c:v>
                </c:pt>
                <c:pt idx="318">
                  <c:v>#N/A</c:v>
                </c:pt>
                <c:pt idx="319">
                  <c:v>#N/A</c:v>
                </c:pt>
                <c:pt idx="320">
                  <c:v>#N/A</c:v>
                </c:pt>
                <c:pt idx="321">
                  <c:v>#N/A</c:v>
                </c:pt>
                <c:pt idx="322">
                  <c:v>#N/A</c:v>
                </c:pt>
                <c:pt idx="323">
                  <c:v>407</c:v>
                </c:pt>
                <c:pt idx="324">
                  <c:v>#N/A</c:v>
                </c:pt>
                <c:pt idx="325">
                  <c:v>#N/A</c:v>
                </c:pt>
                <c:pt idx="326">
                  <c:v>#N/A</c:v>
                </c:pt>
                <c:pt idx="327">
                  <c:v>#N/A</c:v>
                </c:pt>
                <c:pt idx="328">
                  <c:v>#N/A</c:v>
                </c:pt>
                <c:pt idx="329">
                  <c:v>#N/A</c:v>
                </c:pt>
                <c:pt idx="330">
                  <c:v>279</c:v>
                </c:pt>
                <c:pt idx="331">
                  <c:v>#N/A</c:v>
                </c:pt>
                <c:pt idx="332">
                  <c:v>#N/A</c:v>
                </c:pt>
                <c:pt idx="333">
                  <c:v>#N/A</c:v>
                </c:pt>
                <c:pt idx="334">
                  <c:v>#N/A</c:v>
                </c:pt>
                <c:pt idx="335">
                  <c:v>#N/A</c:v>
                </c:pt>
                <c:pt idx="336">
                  <c:v>#N/A</c:v>
                </c:pt>
                <c:pt idx="337">
                  <c:v>279</c:v>
                </c:pt>
                <c:pt idx="338">
                  <c:v>#N/A</c:v>
                </c:pt>
                <c:pt idx="339">
                  <c:v>#N/A</c:v>
                </c:pt>
                <c:pt idx="340">
                  <c:v>#N/A</c:v>
                </c:pt>
                <c:pt idx="341">
                  <c:v>#N/A</c:v>
                </c:pt>
                <c:pt idx="342">
                  <c:v>#N/A</c:v>
                </c:pt>
                <c:pt idx="343">
                  <c:v>#N/A</c:v>
                </c:pt>
                <c:pt idx="344">
                  <c:v>274</c:v>
                </c:pt>
                <c:pt idx="345">
                  <c:v>#N/A</c:v>
                </c:pt>
                <c:pt idx="346">
                  <c:v>#N/A</c:v>
                </c:pt>
                <c:pt idx="347">
                  <c:v>#N/A</c:v>
                </c:pt>
                <c:pt idx="348">
                  <c:v>#N/A</c:v>
                </c:pt>
                <c:pt idx="349">
                  <c:v>#N/A</c:v>
                </c:pt>
                <c:pt idx="350">
                  <c:v>#N/A</c:v>
                </c:pt>
                <c:pt idx="351">
                  <c:v>260</c:v>
                </c:pt>
                <c:pt idx="352">
                  <c:v>#N/A</c:v>
                </c:pt>
                <c:pt idx="353">
                  <c:v>#N/A</c:v>
                </c:pt>
                <c:pt idx="354">
                  <c:v>#N/A</c:v>
                </c:pt>
                <c:pt idx="355">
                  <c:v>#N/A</c:v>
                </c:pt>
                <c:pt idx="356">
                  <c:v>#N/A</c:v>
                </c:pt>
                <c:pt idx="357">
                  <c:v>#N/A</c:v>
                </c:pt>
                <c:pt idx="358">
                  <c:v>241.5</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2C3D-4EF3-AF1A-B2FBF35EE30C}"/>
            </c:ext>
          </c:extLst>
        </c:ser>
        <c:ser>
          <c:idx val="4"/>
          <c:order val="4"/>
          <c:tx>
            <c:strRef>
              <c:f>玻璃月度周度图表!$CK$17</c:f>
              <c:strCache>
                <c:ptCount val="1"/>
                <c:pt idx="0">
                  <c:v>2023</c:v>
                </c:pt>
              </c:strCache>
            </c:strRef>
          </c:tx>
          <c:spPr>
            <a:ln w="28575" cap="rnd">
              <a:solidFill>
                <a:srgbClr val="0070C0"/>
              </a:solidFill>
              <a:round/>
            </a:ln>
            <a:effectLst/>
          </c:spPr>
          <c:marker>
            <c:symbol val="none"/>
          </c:marker>
          <c:cat>
            <c:numRef>
              <c:f>玻璃月度周度图表!$CI$18:$CI$382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玻璃月度周度图表!$CK$18:$CK$382</c:f>
              <c:numCache>
                <c:formatCode>0.00_ </c:formatCode>
                <c:ptCount val="365"/>
                <c:pt idx="0">
                  <c:v>#N/A</c:v>
                </c:pt>
                <c:pt idx="1">
                  <c:v>#N/A</c:v>
                </c:pt>
                <c:pt idx="2">
                  <c:v>223.8</c:v>
                </c:pt>
                <c:pt idx="3">
                  <c:v>#N/A</c:v>
                </c:pt>
                <c:pt idx="4">
                  <c:v>#N/A</c:v>
                </c:pt>
                <c:pt idx="5">
                  <c:v>#N/A</c:v>
                </c:pt>
                <c:pt idx="6">
                  <c:v>#N/A</c:v>
                </c:pt>
                <c:pt idx="7">
                  <c:v>#N/A</c:v>
                </c:pt>
                <c:pt idx="8">
                  <c:v>#N/A</c:v>
                </c:pt>
                <c:pt idx="9">
                  <c:v>251.6</c:v>
                </c:pt>
                <c:pt idx="10">
                  <c:v>#N/A</c:v>
                </c:pt>
                <c:pt idx="11">
                  <c:v>#N/A</c:v>
                </c:pt>
                <c:pt idx="12">
                  <c:v>#N/A</c:v>
                </c:pt>
                <c:pt idx="13">
                  <c:v>#N/A</c:v>
                </c:pt>
                <c:pt idx="14">
                  <c:v>#N/A</c:v>
                </c:pt>
                <c:pt idx="15">
                  <c:v>#N/A</c:v>
                </c:pt>
                <c:pt idx="16">
                  <c:v>245</c:v>
                </c:pt>
                <c:pt idx="17">
                  <c:v>#N/A</c:v>
                </c:pt>
                <c:pt idx="18">
                  <c:v>#N/A</c:v>
                </c:pt>
                <c:pt idx="19">
                  <c:v>#N/A</c:v>
                </c:pt>
                <c:pt idx="20">
                  <c:v>#N/A</c:v>
                </c:pt>
                <c:pt idx="21">
                  <c:v>#N/A</c:v>
                </c:pt>
                <c:pt idx="22">
                  <c:v>#N/A</c:v>
                </c:pt>
                <c:pt idx="23">
                  <c:v>255</c:v>
                </c:pt>
                <c:pt idx="24">
                  <c:v>#N/A</c:v>
                </c:pt>
                <c:pt idx="25">
                  <c:v>#N/A</c:v>
                </c:pt>
                <c:pt idx="26">
                  <c:v>#N/A</c:v>
                </c:pt>
                <c:pt idx="27">
                  <c:v>#N/A</c:v>
                </c:pt>
                <c:pt idx="28">
                  <c:v>#N/A</c:v>
                </c:pt>
                <c:pt idx="29">
                  <c:v>#N/A</c:v>
                </c:pt>
                <c:pt idx="30">
                  <c:v>254.2</c:v>
                </c:pt>
                <c:pt idx="31">
                  <c:v>#N/A</c:v>
                </c:pt>
                <c:pt idx="32">
                  <c:v>#N/A</c:v>
                </c:pt>
                <c:pt idx="33">
                  <c:v>#N/A</c:v>
                </c:pt>
                <c:pt idx="34">
                  <c:v>#N/A</c:v>
                </c:pt>
                <c:pt idx="35">
                  <c:v>#N/A</c:v>
                </c:pt>
                <c:pt idx="36">
                  <c:v>#N/A</c:v>
                </c:pt>
                <c:pt idx="37">
                  <c:v>255</c:v>
                </c:pt>
                <c:pt idx="38">
                  <c:v>#N/A</c:v>
                </c:pt>
                <c:pt idx="39">
                  <c:v>#N/A</c:v>
                </c:pt>
                <c:pt idx="40">
                  <c:v>#N/A</c:v>
                </c:pt>
                <c:pt idx="41">
                  <c:v>#N/A</c:v>
                </c:pt>
                <c:pt idx="42">
                  <c:v>#N/A</c:v>
                </c:pt>
                <c:pt idx="43">
                  <c:v>#N/A</c:v>
                </c:pt>
                <c:pt idx="44">
                  <c:v>250.1</c:v>
                </c:pt>
                <c:pt idx="45">
                  <c:v>#N/A</c:v>
                </c:pt>
                <c:pt idx="46">
                  <c:v>#N/A</c:v>
                </c:pt>
                <c:pt idx="47">
                  <c:v>#N/A</c:v>
                </c:pt>
                <c:pt idx="48">
                  <c:v>#N/A</c:v>
                </c:pt>
                <c:pt idx="49">
                  <c:v>#N/A</c:v>
                </c:pt>
                <c:pt idx="50">
                  <c:v>#N/A</c:v>
                </c:pt>
                <c:pt idx="51">
                  <c:v>249</c:v>
                </c:pt>
                <c:pt idx="52">
                  <c:v>#N/A</c:v>
                </c:pt>
                <c:pt idx="53">
                  <c:v>#N/A</c:v>
                </c:pt>
                <c:pt idx="54">
                  <c:v>#N/A</c:v>
                </c:pt>
                <c:pt idx="55">
                  <c:v>#N/A</c:v>
                </c:pt>
                <c:pt idx="56">
                  <c:v>#N/A</c:v>
                </c:pt>
                <c:pt idx="57">
                  <c:v>#N/A</c:v>
                </c:pt>
                <c:pt idx="58">
                  <c:v>244.8</c:v>
                </c:pt>
                <c:pt idx="59">
                  <c:v>#N/A</c:v>
                </c:pt>
                <c:pt idx="60">
                  <c:v>#N/A</c:v>
                </c:pt>
                <c:pt idx="61">
                  <c:v>#N/A</c:v>
                </c:pt>
                <c:pt idx="62">
                  <c:v>#N/A</c:v>
                </c:pt>
                <c:pt idx="63">
                  <c:v>#N/A</c:v>
                </c:pt>
                <c:pt idx="64">
                  <c:v>#N/A</c:v>
                </c:pt>
                <c:pt idx="65">
                  <c:v>243</c:v>
                </c:pt>
                <c:pt idx="66">
                  <c:v>#N/A</c:v>
                </c:pt>
                <c:pt idx="67">
                  <c:v>#N/A</c:v>
                </c:pt>
                <c:pt idx="68">
                  <c:v>#N/A</c:v>
                </c:pt>
                <c:pt idx="69">
                  <c:v>#N/A</c:v>
                </c:pt>
                <c:pt idx="70">
                  <c:v>#N/A</c:v>
                </c:pt>
                <c:pt idx="71">
                  <c:v>#N/A</c:v>
                </c:pt>
                <c:pt idx="72">
                  <c:v>237.8</c:v>
                </c:pt>
                <c:pt idx="73">
                  <c:v>#N/A</c:v>
                </c:pt>
                <c:pt idx="74">
                  <c:v>#N/A</c:v>
                </c:pt>
                <c:pt idx="75">
                  <c:v>#N/A</c:v>
                </c:pt>
                <c:pt idx="76">
                  <c:v>#N/A</c:v>
                </c:pt>
                <c:pt idx="77">
                  <c:v>#N/A</c:v>
                </c:pt>
                <c:pt idx="78">
                  <c:v>#N/A</c:v>
                </c:pt>
                <c:pt idx="79">
                  <c:v>236</c:v>
                </c:pt>
                <c:pt idx="80">
                  <c:v>#N/A</c:v>
                </c:pt>
                <c:pt idx="81">
                  <c:v>#N/A</c:v>
                </c:pt>
                <c:pt idx="82">
                  <c:v>#N/A</c:v>
                </c:pt>
                <c:pt idx="83">
                  <c:v>#N/A</c:v>
                </c:pt>
                <c:pt idx="84">
                  <c:v>#N/A</c:v>
                </c:pt>
                <c:pt idx="85">
                  <c:v>#N/A</c:v>
                </c:pt>
                <c:pt idx="86">
                  <c:v>240.25</c:v>
                </c:pt>
                <c:pt idx="87">
                  <c:v>#N/A</c:v>
                </c:pt>
                <c:pt idx="88">
                  <c:v>#N/A</c:v>
                </c:pt>
                <c:pt idx="89">
                  <c:v>#N/A</c:v>
                </c:pt>
                <c:pt idx="90">
                  <c:v>#N/A</c:v>
                </c:pt>
                <c:pt idx="91">
                  <c:v>#N/A</c:v>
                </c:pt>
                <c:pt idx="92">
                  <c:v>#N/A</c:v>
                </c:pt>
                <c:pt idx="93">
                  <c:v>261</c:v>
                </c:pt>
                <c:pt idx="94">
                  <c:v>#N/A</c:v>
                </c:pt>
                <c:pt idx="95">
                  <c:v>#N/A</c:v>
                </c:pt>
                <c:pt idx="96">
                  <c:v>#N/A</c:v>
                </c:pt>
                <c:pt idx="97">
                  <c:v>#N/A</c:v>
                </c:pt>
                <c:pt idx="98">
                  <c:v>#N/A</c:v>
                </c:pt>
                <c:pt idx="99">
                  <c:v>#N/A</c:v>
                </c:pt>
                <c:pt idx="100">
                  <c:v>272</c:v>
                </c:pt>
                <c:pt idx="101">
                  <c:v>#N/A</c:v>
                </c:pt>
                <c:pt idx="102">
                  <c:v>#N/A</c:v>
                </c:pt>
                <c:pt idx="103">
                  <c:v>#N/A</c:v>
                </c:pt>
                <c:pt idx="104">
                  <c:v>#N/A</c:v>
                </c:pt>
                <c:pt idx="105">
                  <c:v>#N/A</c:v>
                </c:pt>
                <c:pt idx="106">
                  <c:v>#N/A</c:v>
                </c:pt>
                <c:pt idx="107">
                  <c:v>276</c:v>
                </c:pt>
                <c:pt idx="108">
                  <c:v>#N/A</c:v>
                </c:pt>
                <c:pt idx="109">
                  <c:v>#N/A</c:v>
                </c:pt>
                <c:pt idx="110">
                  <c:v>#N/A</c:v>
                </c:pt>
                <c:pt idx="111">
                  <c:v>#N/A</c:v>
                </c:pt>
                <c:pt idx="112">
                  <c:v>#N/A</c:v>
                </c:pt>
                <c:pt idx="113">
                  <c:v>#N/A</c:v>
                </c:pt>
                <c:pt idx="114">
                  <c:v>288.10000000000002</c:v>
                </c:pt>
                <c:pt idx="115">
                  <c:v>#N/A</c:v>
                </c:pt>
                <c:pt idx="116">
                  <c:v>#N/A</c:v>
                </c:pt>
                <c:pt idx="117">
                  <c:v>#N/A</c:v>
                </c:pt>
                <c:pt idx="118">
                  <c:v>#N/A</c:v>
                </c:pt>
                <c:pt idx="119">
                  <c:v>#N/A</c:v>
                </c:pt>
                <c:pt idx="120">
                  <c:v>#N/A</c:v>
                </c:pt>
                <c:pt idx="121">
                  <c:v>302</c:v>
                </c:pt>
                <c:pt idx="122">
                  <c:v>#N/A</c:v>
                </c:pt>
                <c:pt idx="123">
                  <c:v>#N/A</c:v>
                </c:pt>
                <c:pt idx="124">
                  <c:v>#N/A</c:v>
                </c:pt>
                <c:pt idx="125">
                  <c:v>#N/A</c:v>
                </c:pt>
                <c:pt idx="126">
                  <c:v>#N/A</c:v>
                </c:pt>
                <c:pt idx="127">
                  <c:v>#N/A</c:v>
                </c:pt>
                <c:pt idx="128">
                  <c:v>301</c:v>
                </c:pt>
                <c:pt idx="129">
                  <c:v>#N/A</c:v>
                </c:pt>
                <c:pt idx="130">
                  <c:v>#N/A</c:v>
                </c:pt>
                <c:pt idx="131">
                  <c:v>#N/A</c:v>
                </c:pt>
                <c:pt idx="132">
                  <c:v>#N/A</c:v>
                </c:pt>
                <c:pt idx="133">
                  <c:v>#N/A</c:v>
                </c:pt>
                <c:pt idx="134">
                  <c:v>#N/A</c:v>
                </c:pt>
                <c:pt idx="135">
                  <c:v>293</c:v>
                </c:pt>
                <c:pt idx="136">
                  <c:v>#N/A</c:v>
                </c:pt>
                <c:pt idx="137">
                  <c:v>#N/A</c:v>
                </c:pt>
                <c:pt idx="138">
                  <c:v>#N/A</c:v>
                </c:pt>
                <c:pt idx="139">
                  <c:v>#N/A</c:v>
                </c:pt>
                <c:pt idx="140">
                  <c:v>#N/A</c:v>
                </c:pt>
                <c:pt idx="141">
                  <c:v>#N/A</c:v>
                </c:pt>
                <c:pt idx="142">
                  <c:v>298.5</c:v>
                </c:pt>
                <c:pt idx="143">
                  <c:v>#N/A</c:v>
                </c:pt>
                <c:pt idx="144">
                  <c:v>#N/A</c:v>
                </c:pt>
                <c:pt idx="145">
                  <c:v>#N/A</c:v>
                </c:pt>
                <c:pt idx="146">
                  <c:v>#N/A</c:v>
                </c:pt>
                <c:pt idx="147">
                  <c:v>#N/A</c:v>
                </c:pt>
                <c:pt idx="148">
                  <c:v>#N/A</c:v>
                </c:pt>
                <c:pt idx="149">
                  <c:v>311.2</c:v>
                </c:pt>
                <c:pt idx="150">
                  <c:v>#N/A</c:v>
                </c:pt>
                <c:pt idx="151">
                  <c:v>#N/A</c:v>
                </c:pt>
                <c:pt idx="152">
                  <c:v>#N/A</c:v>
                </c:pt>
                <c:pt idx="153">
                  <c:v>#N/A</c:v>
                </c:pt>
                <c:pt idx="154">
                  <c:v>#N/A</c:v>
                </c:pt>
                <c:pt idx="155">
                  <c:v>#N/A</c:v>
                </c:pt>
                <c:pt idx="156">
                  <c:v>305.7</c:v>
                </c:pt>
                <c:pt idx="157">
                  <c:v>#N/A</c:v>
                </c:pt>
                <c:pt idx="158">
                  <c:v>#N/A</c:v>
                </c:pt>
                <c:pt idx="159">
                  <c:v>#N/A</c:v>
                </c:pt>
                <c:pt idx="160">
                  <c:v>#N/A</c:v>
                </c:pt>
                <c:pt idx="161">
                  <c:v>#N/A</c:v>
                </c:pt>
                <c:pt idx="162">
                  <c:v>#N/A</c:v>
                </c:pt>
                <c:pt idx="163">
                  <c:v>332.2</c:v>
                </c:pt>
                <c:pt idx="164">
                  <c:v>#N/A</c:v>
                </c:pt>
                <c:pt idx="165">
                  <c:v>#N/A</c:v>
                </c:pt>
                <c:pt idx="166">
                  <c:v>#N/A</c:v>
                </c:pt>
                <c:pt idx="167">
                  <c:v>#N/A</c:v>
                </c:pt>
                <c:pt idx="168">
                  <c:v>#N/A</c:v>
                </c:pt>
                <c:pt idx="169">
                  <c:v>#N/A</c:v>
                </c:pt>
                <c:pt idx="170">
                  <c:v>360.2</c:v>
                </c:pt>
                <c:pt idx="171">
                  <c:v>#N/A</c:v>
                </c:pt>
                <c:pt idx="172">
                  <c:v>#N/A</c:v>
                </c:pt>
                <c:pt idx="173">
                  <c:v>#N/A</c:v>
                </c:pt>
                <c:pt idx="174">
                  <c:v>#N/A</c:v>
                </c:pt>
                <c:pt idx="175">
                  <c:v>#N/A</c:v>
                </c:pt>
                <c:pt idx="176">
                  <c:v>#N/A</c:v>
                </c:pt>
                <c:pt idx="177">
                  <c:v>405.9</c:v>
                </c:pt>
                <c:pt idx="178">
                  <c:v>#N/A</c:v>
                </c:pt>
                <c:pt idx="179">
                  <c:v>#N/A</c:v>
                </c:pt>
                <c:pt idx="180">
                  <c:v>#N/A</c:v>
                </c:pt>
                <c:pt idx="181">
                  <c:v>#N/A</c:v>
                </c:pt>
                <c:pt idx="182">
                  <c:v>#N/A</c:v>
                </c:pt>
                <c:pt idx="183">
                  <c:v>#N/A</c:v>
                </c:pt>
                <c:pt idx="184">
                  <c:v>407</c:v>
                </c:pt>
                <c:pt idx="185">
                  <c:v>#N/A</c:v>
                </c:pt>
                <c:pt idx="186">
                  <c:v>#N/A</c:v>
                </c:pt>
                <c:pt idx="187">
                  <c:v>#N/A</c:v>
                </c:pt>
                <c:pt idx="188">
                  <c:v>#N/A</c:v>
                </c:pt>
                <c:pt idx="189">
                  <c:v>#N/A</c:v>
                </c:pt>
                <c:pt idx="190">
                  <c:v>#N/A</c:v>
                </c:pt>
                <c:pt idx="191">
                  <c:v>450</c:v>
                </c:pt>
                <c:pt idx="192">
                  <c:v>#N/A</c:v>
                </c:pt>
                <c:pt idx="193">
                  <c:v>#N/A</c:v>
                </c:pt>
                <c:pt idx="194">
                  <c:v>#N/A</c:v>
                </c:pt>
                <c:pt idx="195">
                  <c:v>#N/A</c:v>
                </c:pt>
                <c:pt idx="196">
                  <c:v>#N/A</c:v>
                </c:pt>
                <c:pt idx="197">
                  <c:v>#N/A</c:v>
                </c:pt>
                <c:pt idx="198">
                  <c:v>460</c:v>
                </c:pt>
                <c:pt idx="199">
                  <c:v>#N/A</c:v>
                </c:pt>
                <c:pt idx="200">
                  <c:v>#N/A</c:v>
                </c:pt>
                <c:pt idx="201">
                  <c:v>#N/A</c:v>
                </c:pt>
                <c:pt idx="202">
                  <c:v>#N/A</c:v>
                </c:pt>
                <c:pt idx="203">
                  <c:v>#N/A</c:v>
                </c:pt>
                <c:pt idx="204">
                  <c:v>#N/A</c:v>
                </c:pt>
                <c:pt idx="205">
                  <c:v>509.2</c:v>
                </c:pt>
                <c:pt idx="206">
                  <c:v>#N/A</c:v>
                </c:pt>
                <c:pt idx="207">
                  <c:v>#N/A</c:v>
                </c:pt>
                <c:pt idx="208">
                  <c:v>#N/A</c:v>
                </c:pt>
                <c:pt idx="209">
                  <c:v>#N/A</c:v>
                </c:pt>
                <c:pt idx="210">
                  <c:v>#N/A</c:v>
                </c:pt>
                <c:pt idx="211">
                  <c:v>#N/A</c:v>
                </c:pt>
                <c:pt idx="212">
                  <c:v>527</c:v>
                </c:pt>
                <c:pt idx="213">
                  <c:v>#N/A</c:v>
                </c:pt>
                <c:pt idx="214">
                  <c:v>#N/A</c:v>
                </c:pt>
                <c:pt idx="215">
                  <c:v>#N/A</c:v>
                </c:pt>
                <c:pt idx="216">
                  <c:v>#N/A</c:v>
                </c:pt>
                <c:pt idx="217">
                  <c:v>#N/A</c:v>
                </c:pt>
                <c:pt idx="218">
                  <c:v>#N/A</c:v>
                </c:pt>
                <c:pt idx="219">
                  <c:v>504</c:v>
                </c:pt>
                <c:pt idx="220">
                  <c:v>#N/A</c:v>
                </c:pt>
                <c:pt idx="221">
                  <c:v>#N/A</c:v>
                </c:pt>
                <c:pt idx="222">
                  <c:v>#N/A</c:v>
                </c:pt>
                <c:pt idx="223">
                  <c:v>#N/A</c:v>
                </c:pt>
                <c:pt idx="224">
                  <c:v>#N/A</c:v>
                </c:pt>
                <c:pt idx="225">
                  <c:v>#N/A</c:v>
                </c:pt>
                <c:pt idx="226">
                  <c:v>466</c:v>
                </c:pt>
                <c:pt idx="227">
                  <c:v>#N/A</c:v>
                </c:pt>
                <c:pt idx="228">
                  <c:v>#N/A</c:v>
                </c:pt>
                <c:pt idx="229">
                  <c:v>#N/A</c:v>
                </c:pt>
                <c:pt idx="230">
                  <c:v>#N/A</c:v>
                </c:pt>
                <c:pt idx="231">
                  <c:v>#N/A</c:v>
                </c:pt>
                <c:pt idx="232">
                  <c:v>#N/A</c:v>
                </c:pt>
                <c:pt idx="233">
                  <c:v>455</c:v>
                </c:pt>
                <c:pt idx="234">
                  <c:v>#N/A</c:v>
                </c:pt>
                <c:pt idx="235">
                  <c:v>#N/A</c:v>
                </c:pt>
                <c:pt idx="236">
                  <c:v>#N/A</c:v>
                </c:pt>
                <c:pt idx="237">
                  <c:v>#N/A</c:v>
                </c:pt>
                <c:pt idx="238">
                  <c:v>#N/A</c:v>
                </c:pt>
                <c:pt idx="239">
                  <c:v>#N/A</c:v>
                </c:pt>
                <c:pt idx="240">
                  <c:v>440</c:v>
                </c:pt>
                <c:pt idx="241">
                  <c:v>#N/A</c:v>
                </c:pt>
                <c:pt idx="242">
                  <c:v>#N/A</c:v>
                </c:pt>
                <c:pt idx="243">
                  <c:v>#N/A</c:v>
                </c:pt>
                <c:pt idx="244">
                  <c:v>#N/A</c:v>
                </c:pt>
                <c:pt idx="245">
                  <c:v>#N/A</c:v>
                </c:pt>
                <c:pt idx="246">
                  <c:v>#N/A</c:v>
                </c:pt>
                <c:pt idx="247">
                  <c:v>445</c:v>
                </c:pt>
                <c:pt idx="248">
                  <c:v>#N/A</c:v>
                </c:pt>
                <c:pt idx="249">
                  <c:v>#N/A</c:v>
                </c:pt>
                <c:pt idx="250">
                  <c:v>#N/A</c:v>
                </c:pt>
                <c:pt idx="251">
                  <c:v>#N/A</c:v>
                </c:pt>
                <c:pt idx="252">
                  <c:v>#N/A</c:v>
                </c:pt>
                <c:pt idx="253">
                  <c:v>#N/A</c:v>
                </c:pt>
                <c:pt idx="254">
                  <c:v>459.2</c:v>
                </c:pt>
                <c:pt idx="255">
                  <c:v>#N/A</c:v>
                </c:pt>
                <c:pt idx="256">
                  <c:v>#N/A</c:v>
                </c:pt>
                <c:pt idx="257">
                  <c:v>#N/A</c:v>
                </c:pt>
                <c:pt idx="258">
                  <c:v>#N/A</c:v>
                </c:pt>
                <c:pt idx="259">
                  <c:v>#N/A</c:v>
                </c:pt>
                <c:pt idx="260">
                  <c:v>#N/A</c:v>
                </c:pt>
                <c:pt idx="261">
                  <c:v>511.2</c:v>
                </c:pt>
                <c:pt idx="262">
                  <c:v>#N/A</c:v>
                </c:pt>
                <c:pt idx="263">
                  <c:v>#N/A</c:v>
                </c:pt>
                <c:pt idx="264">
                  <c:v>#N/A</c:v>
                </c:pt>
                <c:pt idx="265">
                  <c:v>#N/A</c:v>
                </c:pt>
                <c:pt idx="266">
                  <c:v>#N/A</c:v>
                </c:pt>
                <c:pt idx="267">
                  <c:v>#N/A</c:v>
                </c:pt>
                <c:pt idx="268">
                  <c:v>554</c:v>
                </c:pt>
                <c:pt idx="269">
                  <c:v>#N/A</c:v>
                </c:pt>
                <c:pt idx="270">
                  <c:v>#N/A</c:v>
                </c:pt>
                <c:pt idx="271">
                  <c:v>#N/A</c:v>
                </c:pt>
                <c:pt idx="272">
                  <c:v>#N/A</c:v>
                </c:pt>
                <c:pt idx="273">
                  <c:v>#N/A</c:v>
                </c:pt>
                <c:pt idx="274">
                  <c:v>#N/A</c:v>
                </c:pt>
                <c:pt idx="275">
                  <c:v>574</c:v>
                </c:pt>
                <c:pt idx="276">
                  <c:v>#N/A</c:v>
                </c:pt>
                <c:pt idx="277">
                  <c:v>#N/A</c:v>
                </c:pt>
                <c:pt idx="278">
                  <c:v>#N/A</c:v>
                </c:pt>
                <c:pt idx="279">
                  <c:v>#N/A</c:v>
                </c:pt>
                <c:pt idx="280">
                  <c:v>#N/A</c:v>
                </c:pt>
                <c:pt idx="281">
                  <c:v>#N/A</c:v>
                </c:pt>
                <c:pt idx="282">
                  <c:v>613</c:v>
                </c:pt>
                <c:pt idx="283">
                  <c:v>#N/A</c:v>
                </c:pt>
                <c:pt idx="284">
                  <c:v>#N/A</c:v>
                </c:pt>
                <c:pt idx="285">
                  <c:v>#N/A</c:v>
                </c:pt>
                <c:pt idx="286">
                  <c:v>#N/A</c:v>
                </c:pt>
                <c:pt idx="287">
                  <c:v>#N/A</c:v>
                </c:pt>
                <c:pt idx="288">
                  <c:v>#N/A</c:v>
                </c:pt>
                <c:pt idx="289">
                  <c:v>618.5</c:v>
                </c:pt>
                <c:pt idx="290">
                  <c:v>#N/A</c:v>
                </c:pt>
                <c:pt idx="291">
                  <c:v>#N/A</c:v>
                </c:pt>
                <c:pt idx="292">
                  <c:v>#N/A</c:v>
                </c:pt>
                <c:pt idx="293">
                  <c:v>#N/A</c:v>
                </c:pt>
                <c:pt idx="294">
                  <c:v>#N/A</c:v>
                </c:pt>
                <c:pt idx="295">
                  <c:v>#N/A</c:v>
                </c:pt>
                <c:pt idx="296">
                  <c:v>625</c:v>
                </c:pt>
                <c:pt idx="297">
                  <c:v>#N/A</c:v>
                </c:pt>
                <c:pt idx="298">
                  <c:v>#N/A</c:v>
                </c:pt>
                <c:pt idx="299">
                  <c:v>#N/A</c:v>
                </c:pt>
                <c:pt idx="300">
                  <c:v>#N/A</c:v>
                </c:pt>
                <c:pt idx="301">
                  <c:v>#N/A</c:v>
                </c:pt>
                <c:pt idx="302">
                  <c:v>#N/A</c:v>
                </c:pt>
                <c:pt idx="303">
                  <c:v>624</c:v>
                </c:pt>
                <c:pt idx="304">
                  <c:v>#N/A</c:v>
                </c:pt>
                <c:pt idx="305">
                  <c:v>#N/A</c:v>
                </c:pt>
                <c:pt idx="306">
                  <c:v>#N/A</c:v>
                </c:pt>
                <c:pt idx="307">
                  <c:v>#N/A</c:v>
                </c:pt>
                <c:pt idx="308">
                  <c:v>#N/A</c:v>
                </c:pt>
                <c:pt idx="309">
                  <c:v>#N/A</c:v>
                </c:pt>
                <c:pt idx="310">
                  <c:v>612</c:v>
                </c:pt>
                <c:pt idx="311">
                  <c:v>#N/A</c:v>
                </c:pt>
                <c:pt idx="312">
                  <c:v>#N/A</c:v>
                </c:pt>
                <c:pt idx="313">
                  <c:v>#N/A</c:v>
                </c:pt>
                <c:pt idx="314">
                  <c:v>#N/A</c:v>
                </c:pt>
                <c:pt idx="315">
                  <c:v>#N/A</c:v>
                </c:pt>
                <c:pt idx="316">
                  <c:v>#N/A</c:v>
                </c:pt>
                <c:pt idx="317">
                  <c:v>586</c:v>
                </c:pt>
                <c:pt idx="318">
                  <c:v>#N/A</c:v>
                </c:pt>
                <c:pt idx="319">
                  <c:v>#N/A</c:v>
                </c:pt>
                <c:pt idx="320">
                  <c:v>#N/A</c:v>
                </c:pt>
                <c:pt idx="321">
                  <c:v>#N/A</c:v>
                </c:pt>
                <c:pt idx="322">
                  <c:v>#N/A</c:v>
                </c:pt>
                <c:pt idx="323">
                  <c:v>#N/A</c:v>
                </c:pt>
                <c:pt idx="324">
                  <c:v>560.5</c:v>
                </c:pt>
                <c:pt idx="325">
                  <c:v>#N/A</c:v>
                </c:pt>
                <c:pt idx="326">
                  <c:v>#N/A</c:v>
                </c:pt>
                <c:pt idx="327">
                  <c:v>#N/A</c:v>
                </c:pt>
                <c:pt idx="328">
                  <c:v>#N/A</c:v>
                </c:pt>
                <c:pt idx="329">
                  <c:v>#N/A</c:v>
                </c:pt>
                <c:pt idx="330">
                  <c:v>#N/A</c:v>
                </c:pt>
                <c:pt idx="331">
                  <c:v>510</c:v>
                </c:pt>
                <c:pt idx="332">
                  <c:v>#N/A</c:v>
                </c:pt>
                <c:pt idx="333">
                  <c:v>#N/A</c:v>
                </c:pt>
                <c:pt idx="334">
                  <c:v>#N/A</c:v>
                </c:pt>
                <c:pt idx="335">
                  <c:v>#N/A</c:v>
                </c:pt>
                <c:pt idx="336">
                  <c:v>#N/A</c:v>
                </c:pt>
                <c:pt idx="337">
                  <c:v>#N/A</c:v>
                </c:pt>
                <c:pt idx="338">
                  <c:v>508</c:v>
                </c:pt>
                <c:pt idx="339">
                  <c:v>#N/A</c:v>
                </c:pt>
                <c:pt idx="340">
                  <c:v>#N/A</c:v>
                </c:pt>
                <c:pt idx="341">
                  <c:v>#N/A</c:v>
                </c:pt>
                <c:pt idx="342">
                  <c:v>#N/A</c:v>
                </c:pt>
                <c:pt idx="343">
                  <c:v>#N/A</c:v>
                </c:pt>
                <c:pt idx="344">
                  <c:v>#N/A</c:v>
                </c:pt>
                <c:pt idx="345">
                  <c:v>469</c:v>
                </c:pt>
                <c:pt idx="346">
                  <c:v>#N/A</c:v>
                </c:pt>
                <c:pt idx="347">
                  <c:v>#N/A</c:v>
                </c:pt>
                <c:pt idx="348">
                  <c:v>#N/A</c:v>
                </c:pt>
                <c:pt idx="349">
                  <c:v>#N/A</c:v>
                </c:pt>
                <c:pt idx="350">
                  <c:v>#N/A</c:v>
                </c:pt>
                <c:pt idx="351">
                  <c:v>#N/A</c:v>
                </c:pt>
                <c:pt idx="352">
                  <c:v>452.1</c:v>
                </c:pt>
                <c:pt idx="353">
                  <c:v>#N/A</c:v>
                </c:pt>
                <c:pt idx="354">
                  <c:v>#N/A</c:v>
                </c:pt>
                <c:pt idx="355">
                  <c:v>#N/A</c:v>
                </c:pt>
                <c:pt idx="356">
                  <c:v>#N/A</c:v>
                </c:pt>
                <c:pt idx="357">
                  <c:v>#N/A</c:v>
                </c:pt>
                <c:pt idx="358">
                  <c:v>#N/A</c:v>
                </c:pt>
                <c:pt idx="359">
                  <c:v>407</c:v>
                </c:pt>
                <c:pt idx="360">
                  <c:v>#N/A</c:v>
                </c:pt>
                <c:pt idx="361">
                  <c:v>#N/A</c:v>
                </c:pt>
                <c:pt idx="362">
                  <c:v>#N/A</c:v>
                </c:pt>
                <c:pt idx="363">
                  <c:v>#N/A</c:v>
                </c:pt>
                <c:pt idx="364">
                  <c:v>#N/A</c:v>
                </c:pt>
              </c:numCache>
            </c:numRef>
          </c:val>
          <c:smooth val="0"/>
          <c:extLst>
            <c:ext xmlns:c16="http://schemas.microsoft.com/office/drawing/2014/chart" uri="{C3380CC4-5D6E-409C-BE32-E72D297353CC}">
              <c16:uniqueId val="{00000003-2C3D-4EF3-AF1A-B2FBF35EE30C}"/>
            </c:ext>
          </c:extLst>
        </c:ser>
        <c:ser>
          <c:idx val="5"/>
          <c:order val="5"/>
          <c:tx>
            <c:strRef>
              <c:f>玻璃月度周度图表!$CJ$17</c:f>
              <c:strCache>
                <c:ptCount val="1"/>
                <c:pt idx="0">
                  <c:v>2024</c:v>
                </c:pt>
              </c:strCache>
            </c:strRef>
          </c:tx>
          <c:spPr>
            <a:ln w="28575" cap="rnd">
              <a:solidFill>
                <a:srgbClr val="FF0000"/>
              </a:solidFill>
              <a:round/>
            </a:ln>
            <a:effectLst/>
          </c:spPr>
          <c:marker>
            <c:symbol val="none"/>
          </c:marker>
          <c:cat>
            <c:numRef>
              <c:f>玻璃月度周度图表!$CI$18:$CI$382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玻璃月度周度图表!$CJ$18:$CJ$382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286.2</c:v>
                </c:pt>
                <c:pt idx="180">
                  <c:v>#N/A</c:v>
                </c:pt>
                <c:pt idx="181">
                  <c:v>#N/A</c:v>
                </c:pt>
                <c:pt idx="182">
                  <c:v>#N/A</c:v>
                </c:pt>
                <c:pt idx="183">
                  <c:v>#N/A</c:v>
                </c:pt>
                <c:pt idx="184">
                  <c:v>#N/A</c:v>
                </c:pt>
                <c:pt idx="185">
                  <c:v>#N/A</c:v>
                </c:pt>
                <c:pt idx="186">
                  <c:v>281.10000000000002</c:v>
                </c:pt>
                <c:pt idx="187">
                  <c:v>#N/A</c:v>
                </c:pt>
                <c:pt idx="188">
                  <c:v>#N/A</c:v>
                </c:pt>
                <c:pt idx="189">
                  <c:v>#N/A</c:v>
                </c:pt>
                <c:pt idx="190">
                  <c:v>#N/A</c:v>
                </c:pt>
                <c:pt idx="191">
                  <c:v>#N/A</c:v>
                </c:pt>
                <c:pt idx="192">
                  <c:v>#N/A</c:v>
                </c:pt>
                <c:pt idx="193">
                  <c:v>273</c:v>
                </c:pt>
                <c:pt idx="194">
                  <c:v>#N/A</c:v>
                </c:pt>
                <c:pt idx="195">
                  <c:v>#N/A</c:v>
                </c:pt>
                <c:pt idx="196">
                  <c:v>#N/A</c:v>
                </c:pt>
                <c:pt idx="197">
                  <c:v>#N/A</c:v>
                </c:pt>
                <c:pt idx="198">
                  <c:v>#N/A</c:v>
                </c:pt>
                <c:pt idx="199">
                  <c:v>#N/A</c:v>
                </c:pt>
                <c:pt idx="200">
                  <c:v>264.5</c:v>
                </c:pt>
                <c:pt idx="201">
                  <c:v>#N/A</c:v>
                </c:pt>
                <c:pt idx="202">
                  <c:v>#N/A</c:v>
                </c:pt>
                <c:pt idx="203">
                  <c:v>#N/A</c:v>
                </c:pt>
                <c:pt idx="204">
                  <c:v>#N/A</c:v>
                </c:pt>
                <c:pt idx="205">
                  <c:v>#N/A</c:v>
                </c:pt>
                <c:pt idx="206">
                  <c:v>#N/A</c:v>
                </c:pt>
                <c:pt idx="207">
                  <c:v>268.5</c:v>
                </c:pt>
                <c:pt idx="208">
                  <c:v>#N/A</c:v>
                </c:pt>
                <c:pt idx="209">
                  <c:v>#N/A</c:v>
                </c:pt>
                <c:pt idx="210">
                  <c:v>#N/A</c:v>
                </c:pt>
                <c:pt idx="211">
                  <c:v>#N/A</c:v>
                </c:pt>
                <c:pt idx="212">
                  <c:v>#N/A</c:v>
                </c:pt>
                <c:pt idx="213">
                  <c:v>#N/A</c:v>
                </c:pt>
                <c:pt idx="214">
                  <c:v>268</c:v>
                </c:pt>
                <c:pt idx="215">
                  <c:v>#N/A</c:v>
                </c:pt>
                <c:pt idx="216">
                  <c:v>#N/A</c:v>
                </c:pt>
                <c:pt idx="217">
                  <c:v>#N/A</c:v>
                </c:pt>
                <c:pt idx="218">
                  <c:v>#N/A</c:v>
                </c:pt>
                <c:pt idx="219">
                  <c:v>#N/A</c:v>
                </c:pt>
                <c:pt idx="220">
                  <c:v>#N/A</c:v>
                </c:pt>
                <c:pt idx="221">
                  <c:v>266</c:v>
                </c:pt>
                <c:pt idx="222">
                  <c:v>#N/A</c:v>
                </c:pt>
                <c:pt idx="223">
                  <c:v>#N/A</c:v>
                </c:pt>
                <c:pt idx="224">
                  <c:v>#N/A</c:v>
                </c:pt>
                <c:pt idx="225">
                  <c:v>#N/A</c:v>
                </c:pt>
                <c:pt idx="226">
                  <c:v>#N/A</c:v>
                </c:pt>
                <c:pt idx="227">
                  <c:v>#N/A</c:v>
                </c:pt>
                <c:pt idx="228">
                  <c:v>268</c:v>
                </c:pt>
                <c:pt idx="229">
                  <c:v>#N/A</c:v>
                </c:pt>
                <c:pt idx="230">
                  <c:v>#N/A</c:v>
                </c:pt>
                <c:pt idx="231">
                  <c:v>#N/A</c:v>
                </c:pt>
                <c:pt idx="232">
                  <c:v>#N/A</c:v>
                </c:pt>
                <c:pt idx="233">
                  <c:v>#N/A</c:v>
                </c:pt>
                <c:pt idx="234">
                  <c:v>#N/A</c:v>
                </c:pt>
                <c:pt idx="235">
                  <c:v>281</c:v>
                </c:pt>
                <c:pt idx="236">
                  <c:v>#N/A</c:v>
                </c:pt>
                <c:pt idx="237">
                  <c:v>#N/A</c:v>
                </c:pt>
                <c:pt idx="238">
                  <c:v>#N/A</c:v>
                </c:pt>
                <c:pt idx="239">
                  <c:v>#N/A</c:v>
                </c:pt>
                <c:pt idx="240">
                  <c:v>#N/A</c:v>
                </c:pt>
                <c:pt idx="241">
                  <c:v>#N/A</c:v>
                </c:pt>
                <c:pt idx="242">
                  <c:v>282.8</c:v>
                </c:pt>
                <c:pt idx="243">
                  <c:v>#N/A</c:v>
                </c:pt>
                <c:pt idx="244">
                  <c:v>#N/A</c:v>
                </c:pt>
                <c:pt idx="245">
                  <c:v>#N/A</c:v>
                </c:pt>
                <c:pt idx="246">
                  <c:v>#N/A</c:v>
                </c:pt>
                <c:pt idx="247">
                  <c:v>#N/A</c:v>
                </c:pt>
                <c:pt idx="248">
                  <c:v>#N/A</c:v>
                </c:pt>
                <c:pt idx="249">
                  <c:v>252.4</c:v>
                </c:pt>
                <c:pt idx="250">
                  <c:v>#N/A</c:v>
                </c:pt>
                <c:pt idx="251">
                  <c:v>#N/A</c:v>
                </c:pt>
                <c:pt idx="252">
                  <c:v>#N/A</c:v>
                </c:pt>
                <c:pt idx="253">
                  <c:v>#N/A</c:v>
                </c:pt>
                <c:pt idx="254">
                  <c:v>#N/A</c:v>
                </c:pt>
                <c:pt idx="255">
                  <c:v>#N/A</c:v>
                </c:pt>
                <c:pt idx="256">
                  <c:v>232</c:v>
                </c:pt>
                <c:pt idx="257">
                  <c:v>#N/A</c:v>
                </c:pt>
                <c:pt idx="258">
                  <c:v>#N/A</c:v>
                </c:pt>
                <c:pt idx="259">
                  <c:v>#N/A</c:v>
                </c:pt>
                <c:pt idx="260">
                  <c:v>#N/A</c:v>
                </c:pt>
                <c:pt idx="261">
                  <c:v>#N/A</c:v>
                </c:pt>
                <c:pt idx="262">
                  <c:v>#N/A</c:v>
                </c:pt>
                <c:pt idx="263">
                  <c:v>234.2</c:v>
                </c:pt>
                <c:pt idx="264">
                  <c:v>#N/A</c:v>
                </c:pt>
                <c:pt idx="265">
                  <c:v>#N/A</c:v>
                </c:pt>
                <c:pt idx="266">
                  <c:v>#N/A</c:v>
                </c:pt>
                <c:pt idx="267">
                  <c:v>#N/A</c:v>
                </c:pt>
                <c:pt idx="268">
                  <c:v>#N/A</c:v>
                </c:pt>
                <c:pt idx="269">
                  <c:v>#N/A</c:v>
                </c:pt>
                <c:pt idx="270">
                  <c:v>274.39999999999998</c:v>
                </c:pt>
                <c:pt idx="271">
                  <c:v>#N/A</c:v>
                </c:pt>
                <c:pt idx="272">
                  <c:v>#N/A</c:v>
                </c:pt>
                <c:pt idx="273">
                  <c:v>#N/A</c:v>
                </c:pt>
                <c:pt idx="274">
                  <c:v>#N/A</c:v>
                </c:pt>
                <c:pt idx="275">
                  <c:v>#N/A</c:v>
                </c:pt>
                <c:pt idx="276">
                  <c:v>#N/A</c:v>
                </c:pt>
                <c:pt idx="277">
                  <c:v>353</c:v>
                </c:pt>
                <c:pt idx="278">
                  <c:v>#N/A</c:v>
                </c:pt>
                <c:pt idx="279">
                  <c:v>#N/A</c:v>
                </c:pt>
                <c:pt idx="280">
                  <c:v>#N/A</c:v>
                </c:pt>
                <c:pt idx="281">
                  <c:v>#N/A</c:v>
                </c:pt>
                <c:pt idx="282">
                  <c:v>#N/A</c:v>
                </c:pt>
                <c:pt idx="283">
                  <c:v>#N/A</c:v>
                </c:pt>
                <c:pt idx="284">
                  <c:v>342.2</c:v>
                </c:pt>
                <c:pt idx="285">
                  <c:v>#N/A</c:v>
                </c:pt>
                <c:pt idx="286">
                  <c:v>#N/A</c:v>
                </c:pt>
                <c:pt idx="287">
                  <c:v>#N/A</c:v>
                </c:pt>
                <c:pt idx="288">
                  <c:v>#N/A</c:v>
                </c:pt>
                <c:pt idx="289">
                  <c:v>#N/A</c:v>
                </c:pt>
                <c:pt idx="290">
                  <c:v>#N/A</c:v>
                </c:pt>
                <c:pt idx="291">
                  <c:v>396</c:v>
                </c:pt>
                <c:pt idx="292">
                  <c:v>#N/A</c:v>
                </c:pt>
                <c:pt idx="293">
                  <c:v>#N/A</c:v>
                </c:pt>
                <c:pt idx="294">
                  <c:v>#N/A</c:v>
                </c:pt>
                <c:pt idx="295">
                  <c:v>#N/A</c:v>
                </c:pt>
                <c:pt idx="296">
                  <c:v>#N/A</c:v>
                </c:pt>
                <c:pt idx="297">
                  <c:v>#N/A</c:v>
                </c:pt>
                <c:pt idx="298">
                  <c:v>392</c:v>
                </c:pt>
                <c:pt idx="299">
                  <c:v>#N/A</c:v>
                </c:pt>
                <c:pt idx="300">
                  <c:v>#N/A</c:v>
                </c:pt>
                <c:pt idx="301">
                  <c:v>#N/A</c:v>
                </c:pt>
                <c:pt idx="302">
                  <c:v>#N/A</c:v>
                </c:pt>
                <c:pt idx="303">
                  <c:v>#N/A</c:v>
                </c:pt>
                <c:pt idx="304">
                  <c:v>#N/A</c:v>
                </c:pt>
                <c:pt idx="305">
                  <c:v>366.4</c:v>
                </c:pt>
                <c:pt idx="306">
                  <c:v>#N/A</c:v>
                </c:pt>
                <c:pt idx="307">
                  <c:v>#N/A</c:v>
                </c:pt>
                <c:pt idx="308">
                  <c:v>#N/A</c:v>
                </c:pt>
                <c:pt idx="309">
                  <c:v>#N/A</c:v>
                </c:pt>
                <c:pt idx="310">
                  <c:v>#N/A</c:v>
                </c:pt>
                <c:pt idx="311">
                  <c:v>#N/A</c:v>
                </c:pt>
                <c:pt idx="312">
                  <c:v>386.6</c:v>
                </c:pt>
                <c:pt idx="313">
                  <c:v>#N/A</c:v>
                </c:pt>
                <c:pt idx="314">
                  <c:v>#N/A</c:v>
                </c:pt>
                <c:pt idx="315">
                  <c:v>#N/A</c:v>
                </c:pt>
                <c:pt idx="316">
                  <c:v>#N/A</c:v>
                </c:pt>
                <c:pt idx="317">
                  <c:v>#N/A</c:v>
                </c:pt>
                <c:pt idx="318">
                  <c:v>#N/A</c:v>
                </c:pt>
                <c:pt idx="319">
                  <c:v>358.8</c:v>
                </c:pt>
                <c:pt idx="320">
                  <c:v>#N/A</c:v>
                </c:pt>
                <c:pt idx="321">
                  <c:v>#N/A</c:v>
                </c:pt>
                <c:pt idx="322">
                  <c:v>#N/A</c:v>
                </c:pt>
                <c:pt idx="323">
                  <c:v>#N/A</c:v>
                </c:pt>
                <c:pt idx="324">
                  <c:v>#N/A</c:v>
                </c:pt>
                <c:pt idx="325">
                  <c:v>#N/A</c:v>
                </c:pt>
                <c:pt idx="326">
                  <c:v>261.60000000000002</c:v>
                </c:pt>
                <c:pt idx="327">
                  <c:v>#N/A</c:v>
                </c:pt>
                <c:pt idx="328">
                  <c:v>#N/A</c:v>
                </c:pt>
                <c:pt idx="329">
                  <c:v>#N/A</c:v>
                </c:pt>
                <c:pt idx="330">
                  <c:v>#N/A</c:v>
                </c:pt>
                <c:pt idx="331">
                  <c:v>#N/A</c:v>
                </c:pt>
                <c:pt idx="332">
                  <c:v>#N/A</c:v>
                </c:pt>
                <c:pt idx="333">
                  <c:v>186.8</c:v>
                </c:pt>
                <c:pt idx="334">
                  <c:v>#N/A</c:v>
                </c:pt>
                <c:pt idx="335">
                  <c:v>#N/A</c:v>
                </c:pt>
                <c:pt idx="336">
                  <c:v>#N/A</c:v>
                </c:pt>
                <c:pt idx="337">
                  <c:v>#N/A</c:v>
                </c:pt>
                <c:pt idx="338">
                  <c:v>#N/A</c:v>
                </c:pt>
                <c:pt idx="339">
                  <c:v>#N/A</c:v>
                </c:pt>
                <c:pt idx="340">
                  <c:v>198.4</c:v>
                </c:pt>
                <c:pt idx="341">
                  <c:v>#N/A</c:v>
                </c:pt>
                <c:pt idx="342">
                  <c:v>#N/A</c:v>
                </c:pt>
                <c:pt idx="343">
                  <c:v>#N/A</c:v>
                </c:pt>
                <c:pt idx="344">
                  <c:v>#N/A</c:v>
                </c:pt>
                <c:pt idx="345">
                  <c:v>#N/A</c:v>
                </c:pt>
                <c:pt idx="346">
                  <c:v>#N/A</c:v>
                </c:pt>
                <c:pt idx="347">
                  <c:v>203</c:v>
                </c:pt>
                <c:pt idx="348">
                  <c:v>#N/A</c:v>
                </c:pt>
                <c:pt idx="349">
                  <c:v>#N/A</c:v>
                </c:pt>
                <c:pt idx="350">
                  <c:v>#N/A</c:v>
                </c:pt>
                <c:pt idx="351">
                  <c:v>#N/A</c:v>
                </c:pt>
                <c:pt idx="352">
                  <c:v>#N/A</c:v>
                </c:pt>
                <c:pt idx="353">
                  <c:v>#N/A</c:v>
                </c:pt>
                <c:pt idx="354">
                  <c:v>207.8</c:v>
                </c:pt>
                <c:pt idx="355">
                  <c:v>#N/A</c:v>
                </c:pt>
                <c:pt idx="356">
                  <c:v>#N/A</c:v>
                </c:pt>
                <c:pt idx="357">
                  <c:v>#N/A</c:v>
                </c:pt>
                <c:pt idx="358">
                  <c:v>#N/A</c:v>
                </c:pt>
                <c:pt idx="359">
                  <c:v>#N/A</c:v>
                </c:pt>
                <c:pt idx="360">
                  <c:v>#N/A</c:v>
                </c:pt>
                <c:pt idx="361">
                  <c:v>215.2</c:v>
                </c:pt>
                <c:pt idx="362">
                  <c:v>215.2</c:v>
                </c:pt>
                <c:pt idx="363">
                  <c:v>215.2</c:v>
                </c:pt>
                <c:pt idx="364">
                  <c:v>215.2</c:v>
                </c:pt>
              </c:numCache>
            </c:numRef>
          </c:val>
          <c:smooth val="0"/>
          <c:extLst>
            <c:ext xmlns:c16="http://schemas.microsoft.com/office/drawing/2014/chart" uri="{C3380CC4-5D6E-409C-BE32-E72D297353CC}">
              <c16:uniqueId val="{00000004-2C3D-4EF3-AF1A-B2FBF35EE30C}"/>
            </c:ext>
          </c:extLst>
        </c:ser>
        <c:dLbls>
          <c:showLegendKey val="0"/>
          <c:showVal val="0"/>
          <c:showCatName val="0"/>
          <c:showSerName val="0"/>
          <c:showPercent val="0"/>
          <c:showBubbleSize val="0"/>
        </c:dLbls>
        <c:smooth val="0"/>
        <c:axId val="972898895"/>
        <c:axId val="791387703"/>
        <c:extLst>
          <c:ext xmlns:c15="http://schemas.microsoft.com/office/drawing/2012/chart" uri="{02D57815-91ED-43cb-92C2-25804820EDAC}">
            <c15:filteredLineSeries>
              <c15:ser>
                <c:idx val="0"/>
                <c:order val="0"/>
                <c:tx>
                  <c:strRef>
                    <c:extLst>
                      <c:ext uri="{02D57815-91ED-43cb-92C2-25804820EDAC}">
                        <c15:formulaRef>
                          <c15:sqref>玻璃月度周度图表!$CO$17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玻璃月度周度图表!$CI$18:$CI$382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玻璃月度周度图表!$CO$18:$CO$382</c15:sqref>
                        </c15:formulaRef>
                      </c:ext>
                    </c:extLst>
                    <c:numCache>
                      <c:formatCode>0.00_ </c:formatCode>
                      <c:ptCount val="365"/>
                      <c:pt idx="0">
                        <c:v>#N/A</c:v>
                      </c:pt>
                      <c:pt idx="1">
                        <c:v>#N/A</c:v>
                      </c:pt>
                      <c:pt idx="2">
                        <c:v>#N/A</c:v>
                      </c:pt>
                      <c:pt idx="3">
                        <c:v>#N/A</c:v>
                      </c:pt>
                      <c:pt idx="4">
                        <c:v>164.5</c:v>
                      </c:pt>
                      <c:pt idx="5">
                        <c:v>#N/A</c:v>
                      </c:pt>
                      <c:pt idx="6">
                        <c:v>#N/A</c:v>
                      </c:pt>
                      <c:pt idx="7">
                        <c:v>#N/A</c:v>
                      </c:pt>
                      <c:pt idx="8">
                        <c:v>#N/A</c:v>
                      </c:pt>
                      <c:pt idx="9">
                        <c:v>#N/A</c:v>
                      </c:pt>
                      <c:pt idx="10">
                        <c:v>#N/A</c:v>
                      </c:pt>
                      <c:pt idx="11">
                        <c:v>186</c:v>
                      </c:pt>
                      <c:pt idx="12">
                        <c:v>#N/A</c:v>
                      </c:pt>
                      <c:pt idx="13">
                        <c:v>#N/A</c:v>
                      </c:pt>
                      <c:pt idx="14">
                        <c:v>#N/A</c:v>
                      </c:pt>
                      <c:pt idx="15">
                        <c:v>#N/A</c:v>
                      </c:pt>
                      <c:pt idx="16">
                        <c:v>#N/A</c:v>
                      </c:pt>
                      <c:pt idx="17">
                        <c:v>#N/A</c:v>
                      </c:pt>
                      <c:pt idx="18">
                        <c:v>202</c:v>
                      </c:pt>
                      <c:pt idx="19">
                        <c:v>#N/A</c:v>
                      </c:pt>
                      <c:pt idx="20">
                        <c:v>#N/A</c:v>
                      </c:pt>
                      <c:pt idx="21">
                        <c:v>#N/A</c:v>
                      </c:pt>
                      <c:pt idx="22">
                        <c:v>#N/A</c:v>
                      </c:pt>
                      <c:pt idx="23">
                        <c:v>#N/A</c:v>
                      </c:pt>
                      <c:pt idx="24">
                        <c:v>#N/A</c:v>
                      </c:pt>
                      <c:pt idx="25">
                        <c:v>183</c:v>
                      </c:pt>
                      <c:pt idx="26">
                        <c:v>#N/A</c:v>
                      </c:pt>
                      <c:pt idx="27">
                        <c:v>#N/A</c:v>
                      </c:pt>
                      <c:pt idx="28">
                        <c:v>#N/A</c:v>
                      </c:pt>
                      <c:pt idx="29">
                        <c:v>#N/A</c:v>
                      </c:pt>
                      <c:pt idx="30">
                        <c:v>#N/A</c:v>
                      </c:pt>
                      <c:pt idx="31">
                        <c:v>#N/A</c:v>
                      </c:pt>
                      <c:pt idx="32">
                        <c:v>163</c:v>
                      </c:pt>
                      <c:pt idx="33">
                        <c:v>#N/A</c:v>
                      </c:pt>
                      <c:pt idx="34">
                        <c:v>#N/A</c:v>
                      </c:pt>
                      <c:pt idx="35">
                        <c:v>#N/A</c:v>
                      </c:pt>
                      <c:pt idx="36">
                        <c:v>#N/A</c:v>
                      </c:pt>
                      <c:pt idx="37">
                        <c:v>#N/A</c:v>
                      </c:pt>
                      <c:pt idx="38">
                        <c:v>#N/A</c:v>
                      </c:pt>
                      <c:pt idx="39">
                        <c:v>156.5</c:v>
                      </c:pt>
                      <c:pt idx="40">
                        <c:v>#N/A</c:v>
                      </c:pt>
                      <c:pt idx="41">
                        <c:v>#N/A</c:v>
                      </c:pt>
                      <c:pt idx="42">
                        <c:v>#N/A</c:v>
                      </c:pt>
                      <c:pt idx="43">
                        <c:v>#N/A</c:v>
                      </c:pt>
                      <c:pt idx="44">
                        <c:v>#N/A</c:v>
                      </c:pt>
                      <c:pt idx="45">
                        <c:v>#N/A</c:v>
                      </c:pt>
                      <c:pt idx="46">
                        <c:v>142</c:v>
                      </c:pt>
                      <c:pt idx="47">
                        <c:v>#N/A</c:v>
                      </c:pt>
                      <c:pt idx="48">
                        <c:v>#N/A</c:v>
                      </c:pt>
                      <c:pt idx="49">
                        <c:v>#N/A</c:v>
                      </c:pt>
                      <c:pt idx="50">
                        <c:v>#N/A</c:v>
                      </c:pt>
                      <c:pt idx="51">
                        <c:v>#N/A</c:v>
                      </c:pt>
                      <c:pt idx="52">
                        <c:v>#N/A</c:v>
                      </c:pt>
                      <c:pt idx="53">
                        <c:v>138</c:v>
                      </c:pt>
                      <c:pt idx="54">
                        <c:v>#N/A</c:v>
                      </c:pt>
                      <c:pt idx="55">
                        <c:v>#N/A</c:v>
                      </c:pt>
                      <c:pt idx="56">
                        <c:v>#N/A</c:v>
                      </c:pt>
                      <c:pt idx="57">
                        <c:v>#N/A</c:v>
                      </c:pt>
                      <c:pt idx="58">
                        <c:v>#N/A</c:v>
                      </c:pt>
                      <c:pt idx="59">
                        <c:v>#N/A</c:v>
                      </c:pt>
                      <c:pt idx="60">
                        <c:v>135</c:v>
                      </c:pt>
                      <c:pt idx="61">
                        <c:v>#N/A</c:v>
                      </c:pt>
                      <c:pt idx="62">
                        <c:v>#N/A</c:v>
                      </c:pt>
                      <c:pt idx="63">
                        <c:v>#N/A</c:v>
                      </c:pt>
                      <c:pt idx="64">
                        <c:v>#N/A</c:v>
                      </c:pt>
                      <c:pt idx="65">
                        <c:v>#N/A</c:v>
                      </c:pt>
                      <c:pt idx="66">
                        <c:v>#N/A</c:v>
                      </c:pt>
                      <c:pt idx="67">
                        <c:v>139</c:v>
                      </c:pt>
                      <c:pt idx="68">
                        <c:v>#N/A</c:v>
                      </c:pt>
                      <c:pt idx="69">
                        <c:v>#N/A</c:v>
                      </c:pt>
                      <c:pt idx="70">
                        <c:v>#N/A</c:v>
                      </c:pt>
                      <c:pt idx="71">
                        <c:v>#N/A</c:v>
                      </c:pt>
                      <c:pt idx="72">
                        <c:v>#N/A</c:v>
                      </c:pt>
                      <c:pt idx="73">
                        <c:v>#N/A</c:v>
                      </c:pt>
                      <c:pt idx="74">
                        <c:v>144</c:v>
                      </c:pt>
                      <c:pt idx="75">
                        <c:v>#N/A</c:v>
                      </c:pt>
                      <c:pt idx="76">
                        <c:v>#N/A</c:v>
                      </c:pt>
                      <c:pt idx="77">
                        <c:v>#N/A</c:v>
                      </c:pt>
                      <c:pt idx="78">
                        <c:v>#N/A</c:v>
                      </c:pt>
                      <c:pt idx="79">
                        <c:v>#N/A</c:v>
                      </c:pt>
                      <c:pt idx="80">
                        <c:v>#N/A</c:v>
                      </c:pt>
                      <c:pt idx="81">
                        <c:v>169</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177</c:v>
                      </c:pt>
                      <c:pt idx="96">
                        <c:v>#N/A</c:v>
                      </c:pt>
                      <c:pt idx="97">
                        <c:v>#N/A</c:v>
                      </c:pt>
                      <c:pt idx="98">
                        <c:v>#N/A</c:v>
                      </c:pt>
                      <c:pt idx="99">
                        <c:v>#N/A</c:v>
                      </c:pt>
                      <c:pt idx="100">
                        <c:v>#N/A</c:v>
                      </c:pt>
                      <c:pt idx="101">
                        <c:v>#N/A</c:v>
                      </c:pt>
                      <c:pt idx="102">
                        <c:v>199</c:v>
                      </c:pt>
                      <c:pt idx="103">
                        <c:v>#N/A</c:v>
                      </c:pt>
                      <c:pt idx="104">
                        <c:v>#N/A</c:v>
                      </c:pt>
                      <c:pt idx="105">
                        <c:v>#N/A</c:v>
                      </c:pt>
                      <c:pt idx="106">
                        <c:v>#N/A</c:v>
                      </c:pt>
                      <c:pt idx="107">
                        <c:v>#N/A</c:v>
                      </c:pt>
                      <c:pt idx="108">
                        <c:v>#N/A</c:v>
                      </c:pt>
                      <c:pt idx="109">
                        <c:v>203</c:v>
                      </c:pt>
                      <c:pt idx="110">
                        <c:v>#N/A</c:v>
                      </c:pt>
                      <c:pt idx="111">
                        <c:v>#N/A</c:v>
                      </c:pt>
                      <c:pt idx="112">
                        <c:v>#N/A</c:v>
                      </c:pt>
                      <c:pt idx="113">
                        <c:v>#N/A</c:v>
                      </c:pt>
                      <c:pt idx="114">
                        <c:v>#N/A</c:v>
                      </c:pt>
                      <c:pt idx="115">
                        <c:v>#N/A</c:v>
                      </c:pt>
                      <c:pt idx="116">
                        <c:v>220</c:v>
                      </c:pt>
                      <c:pt idx="117">
                        <c:v>#N/A</c:v>
                      </c:pt>
                      <c:pt idx="118">
                        <c:v>#N/A</c:v>
                      </c:pt>
                      <c:pt idx="119">
                        <c:v>#N/A</c:v>
                      </c:pt>
                      <c:pt idx="120">
                        <c:v>#N/A</c:v>
                      </c:pt>
                      <c:pt idx="121">
                        <c:v>#N/A</c:v>
                      </c:pt>
                      <c:pt idx="122">
                        <c:v>#N/A</c:v>
                      </c:pt>
                      <c:pt idx="123">
                        <c:v>238</c:v>
                      </c:pt>
                      <c:pt idx="124">
                        <c:v>#N/A</c:v>
                      </c:pt>
                      <c:pt idx="125">
                        <c:v>#N/A</c:v>
                      </c:pt>
                      <c:pt idx="126">
                        <c:v>#N/A</c:v>
                      </c:pt>
                      <c:pt idx="127">
                        <c:v>#N/A</c:v>
                      </c:pt>
                      <c:pt idx="128">
                        <c:v>#N/A</c:v>
                      </c:pt>
                      <c:pt idx="129">
                        <c:v>#N/A</c:v>
                      </c:pt>
                      <c:pt idx="130">
                        <c:v>275</c:v>
                      </c:pt>
                      <c:pt idx="131">
                        <c:v>#N/A</c:v>
                      </c:pt>
                      <c:pt idx="132">
                        <c:v>#N/A</c:v>
                      </c:pt>
                      <c:pt idx="133">
                        <c:v>#N/A</c:v>
                      </c:pt>
                      <c:pt idx="134">
                        <c:v>#N/A</c:v>
                      </c:pt>
                      <c:pt idx="135">
                        <c:v>#N/A</c:v>
                      </c:pt>
                      <c:pt idx="136">
                        <c:v>#N/A</c:v>
                      </c:pt>
                      <c:pt idx="137">
                        <c:v>285</c:v>
                      </c:pt>
                      <c:pt idx="138">
                        <c:v>#N/A</c:v>
                      </c:pt>
                      <c:pt idx="139">
                        <c:v>#N/A</c:v>
                      </c:pt>
                      <c:pt idx="140">
                        <c:v>#N/A</c:v>
                      </c:pt>
                      <c:pt idx="141">
                        <c:v>#N/A</c:v>
                      </c:pt>
                      <c:pt idx="142">
                        <c:v>#N/A</c:v>
                      </c:pt>
                      <c:pt idx="143">
                        <c:v>#N/A</c:v>
                      </c:pt>
                      <c:pt idx="144">
                        <c:v>295</c:v>
                      </c:pt>
                      <c:pt idx="145">
                        <c:v>#N/A</c:v>
                      </c:pt>
                      <c:pt idx="146">
                        <c:v>#N/A</c:v>
                      </c:pt>
                      <c:pt idx="147">
                        <c:v>#N/A</c:v>
                      </c:pt>
                      <c:pt idx="148">
                        <c:v>#N/A</c:v>
                      </c:pt>
                      <c:pt idx="149">
                        <c:v>#N/A</c:v>
                      </c:pt>
                      <c:pt idx="150">
                        <c:v>#N/A</c:v>
                      </c:pt>
                      <c:pt idx="151">
                        <c:v>282</c:v>
                      </c:pt>
                      <c:pt idx="152">
                        <c:v>#N/A</c:v>
                      </c:pt>
                      <c:pt idx="153">
                        <c:v>#N/A</c:v>
                      </c:pt>
                      <c:pt idx="154">
                        <c:v>#N/A</c:v>
                      </c:pt>
                      <c:pt idx="155">
                        <c:v>#N/A</c:v>
                      </c:pt>
                      <c:pt idx="156">
                        <c:v>#N/A</c:v>
                      </c:pt>
                      <c:pt idx="157">
                        <c:v>#N/A</c:v>
                      </c:pt>
                      <c:pt idx="158">
                        <c:v>281.5</c:v>
                      </c:pt>
                      <c:pt idx="159">
                        <c:v>#N/A</c:v>
                      </c:pt>
                      <c:pt idx="160">
                        <c:v>#N/A</c:v>
                      </c:pt>
                      <c:pt idx="161">
                        <c:v>#N/A</c:v>
                      </c:pt>
                      <c:pt idx="162">
                        <c:v>#N/A</c:v>
                      </c:pt>
                      <c:pt idx="163">
                        <c:v>#N/A</c:v>
                      </c:pt>
                      <c:pt idx="164">
                        <c:v>#N/A</c:v>
                      </c:pt>
                      <c:pt idx="165">
                        <c:v>272</c:v>
                      </c:pt>
                      <c:pt idx="166">
                        <c:v>#N/A</c:v>
                      </c:pt>
                      <c:pt idx="167">
                        <c:v>#N/A</c:v>
                      </c:pt>
                      <c:pt idx="168">
                        <c:v>#N/A</c:v>
                      </c:pt>
                      <c:pt idx="169">
                        <c:v>#N/A</c:v>
                      </c:pt>
                      <c:pt idx="170">
                        <c:v>#N/A</c:v>
                      </c:pt>
                      <c:pt idx="171">
                        <c:v>#N/A</c:v>
                      </c:pt>
                      <c:pt idx="172">
                        <c:v>271</c:v>
                      </c:pt>
                      <c:pt idx="173">
                        <c:v>#N/A</c:v>
                      </c:pt>
                      <c:pt idx="174">
                        <c:v>#N/A</c:v>
                      </c:pt>
                      <c:pt idx="175">
                        <c:v>#N/A</c:v>
                      </c:pt>
                      <c:pt idx="176">
                        <c:v>#N/A</c:v>
                      </c:pt>
                      <c:pt idx="177">
                        <c:v>#N/A</c:v>
                      </c:pt>
                      <c:pt idx="178">
                        <c:v>#N/A</c:v>
                      </c:pt>
                      <c:pt idx="179">
                        <c:v>287.5</c:v>
                      </c:pt>
                      <c:pt idx="180">
                        <c:v>#N/A</c:v>
                      </c:pt>
                      <c:pt idx="181">
                        <c:v>#N/A</c:v>
                      </c:pt>
                      <c:pt idx="182">
                        <c:v>#N/A</c:v>
                      </c:pt>
                      <c:pt idx="183">
                        <c:v>#N/A</c:v>
                      </c:pt>
                      <c:pt idx="184">
                        <c:v>#N/A</c:v>
                      </c:pt>
                      <c:pt idx="185">
                        <c:v>#N/A</c:v>
                      </c:pt>
                      <c:pt idx="186">
                        <c:v>282</c:v>
                      </c:pt>
                      <c:pt idx="187">
                        <c:v>#N/A</c:v>
                      </c:pt>
                      <c:pt idx="188">
                        <c:v>#N/A</c:v>
                      </c:pt>
                      <c:pt idx="189">
                        <c:v>#N/A</c:v>
                      </c:pt>
                      <c:pt idx="190">
                        <c:v>#N/A</c:v>
                      </c:pt>
                      <c:pt idx="191">
                        <c:v>#N/A</c:v>
                      </c:pt>
                      <c:pt idx="192">
                        <c:v>#N/A</c:v>
                      </c:pt>
                      <c:pt idx="193">
                        <c:v>284</c:v>
                      </c:pt>
                      <c:pt idx="194">
                        <c:v>#N/A</c:v>
                      </c:pt>
                      <c:pt idx="195">
                        <c:v>#N/A</c:v>
                      </c:pt>
                      <c:pt idx="196">
                        <c:v>#N/A</c:v>
                      </c:pt>
                      <c:pt idx="197">
                        <c:v>#N/A</c:v>
                      </c:pt>
                      <c:pt idx="198">
                        <c:v>#N/A</c:v>
                      </c:pt>
                      <c:pt idx="199">
                        <c:v>#N/A</c:v>
                      </c:pt>
                      <c:pt idx="200">
                        <c:v>308</c:v>
                      </c:pt>
                      <c:pt idx="201">
                        <c:v>#N/A</c:v>
                      </c:pt>
                      <c:pt idx="202">
                        <c:v>#N/A</c:v>
                      </c:pt>
                      <c:pt idx="203">
                        <c:v>#N/A</c:v>
                      </c:pt>
                      <c:pt idx="204">
                        <c:v>#N/A</c:v>
                      </c:pt>
                      <c:pt idx="205">
                        <c:v>#N/A</c:v>
                      </c:pt>
                      <c:pt idx="206">
                        <c:v>#N/A</c:v>
                      </c:pt>
                      <c:pt idx="207">
                        <c:v>310</c:v>
                      </c:pt>
                      <c:pt idx="208">
                        <c:v>#N/A</c:v>
                      </c:pt>
                      <c:pt idx="209">
                        <c:v>#N/A</c:v>
                      </c:pt>
                      <c:pt idx="210">
                        <c:v>#N/A</c:v>
                      </c:pt>
                      <c:pt idx="211">
                        <c:v>#N/A</c:v>
                      </c:pt>
                      <c:pt idx="212">
                        <c:v>#N/A</c:v>
                      </c:pt>
                      <c:pt idx="213">
                        <c:v>#N/A</c:v>
                      </c:pt>
                      <c:pt idx="214">
                        <c:v>316</c:v>
                      </c:pt>
                      <c:pt idx="215">
                        <c:v>#N/A</c:v>
                      </c:pt>
                      <c:pt idx="216">
                        <c:v>#N/A</c:v>
                      </c:pt>
                      <c:pt idx="217">
                        <c:v>#N/A</c:v>
                      </c:pt>
                      <c:pt idx="218">
                        <c:v>#N/A</c:v>
                      </c:pt>
                      <c:pt idx="219">
                        <c:v>#N/A</c:v>
                      </c:pt>
                      <c:pt idx="220">
                        <c:v>#N/A</c:v>
                      </c:pt>
                      <c:pt idx="221">
                        <c:v>317</c:v>
                      </c:pt>
                      <c:pt idx="222">
                        <c:v>#N/A</c:v>
                      </c:pt>
                      <c:pt idx="223">
                        <c:v>#N/A</c:v>
                      </c:pt>
                      <c:pt idx="224">
                        <c:v>#N/A</c:v>
                      </c:pt>
                      <c:pt idx="225">
                        <c:v>#N/A</c:v>
                      </c:pt>
                      <c:pt idx="226">
                        <c:v>#N/A</c:v>
                      </c:pt>
                      <c:pt idx="227">
                        <c:v>#N/A</c:v>
                      </c:pt>
                      <c:pt idx="228">
                        <c:v>324</c:v>
                      </c:pt>
                      <c:pt idx="229">
                        <c:v>#N/A</c:v>
                      </c:pt>
                      <c:pt idx="230">
                        <c:v>#N/A</c:v>
                      </c:pt>
                      <c:pt idx="231">
                        <c:v>#N/A</c:v>
                      </c:pt>
                      <c:pt idx="232">
                        <c:v>#N/A</c:v>
                      </c:pt>
                      <c:pt idx="233">
                        <c:v>#N/A</c:v>
                      </c:pt>
                      <c:pt idx="234">
                        <c:v>#N/A</c:v>
                      </c:pt>
                      <c:pt idx="235">
                        <c:v>338.2</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323</c:v>
                      </c:pt>
                      <c:pt idx="250">
                        <c:v>#N/A</c:v>
                      </c:pt>
                      <c:pt idx="251">
                        <c:v>#N/A</c:v>
                      </c:pt>
                      <c:pt idx="252">
                        <c:v>#N/A</c:v>
                      </c:pt>
                      <c:pt idx="253">
                        <c:v>#N/A</c:v>
                      </c:pt>
                      <c:pt idx="254">
                        <c:v>#N/A</c:v>
                      </c:pt>
                      <c:pt idx="255">
                        <c:v>#N/A</c:v>
                      </c:pt>
                      <c:pt idx="256">
                        <c:v>303</c:v>
                      </c:pt>
                      <c:pt idx="257">
                        <c:v>#N/A</c:v>
                      </c:pt>
                      <c:pt idx="258">
                        <c:v>#N/A</c:v>
                      </c:pt>
                      <c:pt idx="259">
                        <c:v>#N/A</c:v>
                      </c:pt>
                      <c:pt idx="260">
                        <c:v>#N/A</c:v>
                      </c:pt>
                      <c:pt idx="261">
                        <c:v>#N/A</c:v>
                      </c:pt>
                      <c:pt idx="262">
                        <c:v>#N/A</c:v>
                      </c:pt>
                      <c:pt idx="263">
                        <c:v>292</c:v>
                      </c:pt>
                      <c:pt idx="264">
                        <c:v>#N/A</c:v>
                      </c:pt>
                      <c:pt idx="265">
                        <c:v>#N/A</c:v>
                      </c:pt>
                      <c:pt idx="266">
                        <c:v>#N/A</c:v>
                      </c:pt>
                      <c:pt idx="267">
                        <c:v>#N/A</c:v>
                      </c:pt>
                      <c:pt idx="268">
                        <c:v>#N/A</c:v>
                      </c:pt>
                      <c:pt idx="269">
                        <c:v>#N/A</c:v>
                      </c:pt>
                      <c:pt idx="270">
                        <c:v>290</c:v>
                      </c:pt>
                      <c:pt idx="271">
                        <c:v>#N/A</c:v>
                      </c:pt>
                      <c:pt idx="272">
                        <c:v>#N/A</c:v>
                      </c:pt>
                      <c:pt idx="273">
                        <c:v>#N/A</c:v>
                      </c:pt>
                      <c:pt idx="274">
                        <c:v>#N/A</c:v>
                      </c:pt>
                      <c:pt idx="275">
                        <c:v>#N/A</c:v>
                      </c:pt>
                      <c:pt idx="276">
                        <c:v>#N/A</c:v>
                      </c:pt>
                      <c:pt idx="277">
                        <c:v>294</c:v>
                      </c:pt>
                      <c:pt idx="278">
                        <c:v>#N/A</c:v>
                      </c:pt>
                      <c:pt idx="279">
                        <c:v>#N/A</c:v>
                      </c:pt>
                      <c:pt idx="280">
                        <c:v>#N/A</c:v>
                      </c:pt>
                      <c:pt idx="281">
                        <c:v>#N/A</c:v>
                      </c:pt>
                      <c:pt idx="282">
                        <c:v>#N/A</c:v>
                      </c:pt>
                      <c:pt idx="283">
                        <c:v>#N/A</c:v>
                      </c:pt>
                      <c:pt idx="284">
                        <c:v>297</c:v>
                      </c:pt>
                      <c:pt idx="285">
                        <c:v>#N/A</c:v>
                      </c:pt>
                      <c:pt idx="286">
                        <c:v>#N/A</c:v>
                      </c:pt>
                      <c:pt idx="287">
                        <c:v>#N/A</c:v>
                      </c:pt>
                      <c:pt idx="288">
                        <c:v>#N/A</c:v>
                      </c:pt>
                      <c:pt idx="289">
                        <c:v>#N/A</c:v>
                      </c:pt>
                      <c:pt idx="290">
                        <c:v>#N/A</c:v>
                      </c:pt>
                      <c:pt idx="291">
                        <c:v>290</c:v>
                      </c:pt>
                      <c:pt idx="292">
                        <c:v>#N/A</c:v>
                      </c:pt>
                      <c:pt idx="293">
                        <c:v>#N/A</c:v>
                      </c:pt>
                      <c:pt idx="294">
                        <c:v>#N/A</c:v>
                      </c:pt>
                      <c:pt idx="295">
                        <c:v>#N/A</c:v>
                      </c:pt>
                      <c:pt idx="296">
                        <c:v>#N/A</c:v>
                      </c:pt>
                      <c:pt idx="297">
                        <c:v>#N/A</c:v>
                      </c:pt>
                      <c:pt idx="298">
                        <c:v>270</c:v>
                      </c:pt>
                      <c:pt idx="299">
                        <c:v>#N/A</c:v>
                      </c:pt>
                      <c:pt idx="300">
                        <c:v>#N/A</c:v>
                      </c:pt>
                      <c:pt idx="301">
                        <c:v>#N/A</c:v>
                      </c:pt>
                      <c:pt idx="302">
                        <c:v>#N/A</c:v>
                      </c:pt>
                      <c:pt idx="303">
                        <c:v>#N/A</c:v>
                      </c:pt>
                      <c:pt idx="304">
                        <c:v>#N/A</c:v>
                      </c:pt>
                      <c:pt idx="305">
                        <c:v>238</c:v>
                      </c:pt>
                      <c:pt idx="306">
                        <c:v>#N/A</c:v>
                      </c:pt>
                      <c:pt idx="307">
                        <c:v>#N/A</c:v>
                      </c:pt>
                      <c:pt idx="308">
                        <c:v>#N/A</c:v>
                      </c:pt>
                      <c:pt idx="309">
                        <c:v>#N/A</c:v>
                      </c:pt>
                      <c:pt idx="310">
                        <c:v>#N/A</c:v>
                      </c:pt>
                      <c:pt idx="311">
                        <c:v>#N/A</c:v>
                      </c:pt>
                      <c:pt idx="312">
                        <c:v>337.2</c:v>
                      </c:pt>
                      <c:pt idx="313">
                        <c:v>#N/A</c:v>
                      </c:pt>
                      <c:pt idx="314">
                        <c:v>#N/A</c:v>
                      </c:pt>
                      <c:pt idx="315">
                        <c:v>#N/A</c:v>
                      </c:pt>
                      <c:pt idx="316">
                        <c:v>#N/A</c:v>
                      </c:pt>
                      <c:pt idx="317">
                        <c:v>#N/A</c:v>
                      </c:pt>
                      <c:pt idx="318">
                        <c:v>#N/A</c:v>
                      </c:pt>
                      <c:pt idx="319">
                        <c:v>337.2</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249.2</c:v>
                      </c:pt>
                      <c:pt idx="334">
                        <c:v>#N/A</c:v>
                      </c:pt>
                      <c:pt idx="335">
                        <c:v>#N/A</c:v>
                      </c:pt>
                      <c:pt idx="336">
                        <c:v>#N/A</c:v>
                      </c:pt>
                      <c:pt idx="337">
                        <c:v>#N/A</c:v>
                      </c:pt>
                      <c:pt idx="338">
                        <c:v>#N/A</c:v>
                      </c:pt>
                      <c:pt idx="339">
                        <c:v>#N/A</c:v>
                      </c:pt>
                      <c:pt idx="340">
                        <c:v>243</c:v>
                      </c:pt>
                      <c:pt idx="341">
                        <c:v>#N/A</c:v>
                      </c:pt>
                      <c:pt idx="342">
                        <c:v>#N/A</c:v>
                      </c:pt>
                      <c:pt idx="343">
                        <c:v>#N/A</c:v>
                      </c:pt>
                      <c:pt idx="344">
                        <c:v>#N/A</c:v>
                      </c:pt>
                      <c:pt idx="345">
                        <c:v>#N/A</c:v>
                      </c:pt>
                      <c:pt idx="346">
                        <c:v>#N/A</c:v>
                      </c:pt>
                      <c:pt idx="347">
                        <c:v>241.4</c:v>
                      </c:pt>
                      <c:pt idx="348">
                        <c:v>#N/A</c:v>
                      </c:pt>
                      <c:pt idx="349">
                        <c:v>#N/A</c:v>
                      </c:pt>
                      <c:pt idx="350">
                        <c:v>#N/A</c:v>
                      </c:pt>
                      <c:pt idx="351">
                        <c:v>#N/A</c:v>
                      </c:pt>
                      <c:pt idx="352">
                        <c:v>#N/A</c:v>
                      </c:pt>
                      <c:pt idx="353">
                        <c:v>#N/A</c:v>
                      </c:pt>
                      <c:pt idx="354">
                        <c:v>242.2</c:v>
                      </c:pt>
                      <c:pt idx="355">
                        <c:v>#N/A</c:v>
                      </c:pt>
                      <c:pt idx="356">
                        <c:v>#N/A</c:v>
                      </c:pt>
                      <c:pt idx="357">
                        <c:v>#N/A</c:v>
                      </c:pt>
                      <c:pt idx="358">
                        <c:v>#N/A</c:v>
                      </c:pt>
                      <c:pt idx="359">
                        <c:v>#N/A</c:v>
                      </c:pt>
                      <c:pt idx="360">
                        <c:v>#N/A</c:v>
                      </c:pt>
                      <c:pt idx="361">
                        <c:v>242.2</c:v>
                      </c:pt>
                      <c:pt idx="362">
                        <c:v>#N/A</c:v>
                      </c:pt>
                      <c:pt idx="363">
                        <c:v>#N/A</c:v>
                      </c:pt>
                      <c:pt idx="364">
                        <c:v>#N/A</c:v>
                      </c:pt>
                    </c:numCache>
                  </c:numRef>
                </c:val>
                <c:smooth val="0"/>
                <c:extLst>
                  <c:ext xmlns:c16="http://schemas.microsoft.com/office/drawing/2014/chart" uri="{C3380CC4-5D6E-409C-BE32-E72D297353CC}">
                    <c16:uniqueId val="{00000005-2C3D-4EF3-AF1A-B2FBF35EE30C}"/>
                  </c:ext>
                </c:extLst>
              </c15:ser>
            </c15:filteredLineSeries>
          </c:ext>
        </c:extLst>
      </c:lineChart>
      <c:dateAx>
        <c:axId val="972898895"/>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91387703"/>
        <c:crosses val="autoZero"/>
        <c:auto val="1"/>
        <c:lblOffset val="100"/>
        <c:baseTimeUnit val="days"/>
      </c:dateAx>
      <c:valAx>
        <c:axId val="791387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万重量箱</a:t>
                </a:r>
              </a:p>
            </c:rich>
          </c:tx>
          <c:layout>
            <c:manualLayout>
              <c:xMode val="edge"/>
              <c:yMode val="edge"/>
              <c:x val="3.1287334716366397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72898895"/>
        <c:crosses val="autoZero"/>
        <c:crossBetween val="between"/>
      </c:valAx>
      <c:spPr>
        <a:noFill/>
        <a:ln>
          <a:noFill/>
        </a:ln>
        <a:effectLst/>
      </c:spPr>
    </c:plotArea>
    <c:legend>
      <c:legendPos val="b"/>
      <c:layout>
        <c:manualLayout>
          <c:xMode val="edge"/>
          <c:yMode val="edge"/>
          <c:x val="0.14738715418217099"/>
          <c:y val="0.900954979536153"/>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纯碱产量</a:t>
            </a:r>
          </a:p>
        </c:rich>
      </c:tx>
      <c:layout>
        <c:manualLayout>
          <c:xMode val="edge"/>
          <c:yMode val="edge"/>
          <c:x val="0.36774279986908898"/>
          <c:y val="2.7777777777777801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4"/>
          <c:order val="0"/>
          <c:tx>
            <c:strRef>
              <c:f>纯碱月度周度图表!$F$18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纯碱月度周度图表!$A$19:$A$383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纯碱月度周度图表!$F$19:$F$383</c:f>
              <c:numCache>
                <c:formatCode>General</c:formatCode>
                <c:ptCount val="365"/>
                <c:pt idx="0">
                  <c:v>#N/A</c:v>
                </c:pt>
                <c:pt idx="1">
                  <c:v>#N/A</c:v>
                </c:pt>
                <c:pt idx="2">
                  <c:v>#N/A</c:v>
                </c:pt>
                <c:pt idx="3">
                  <c:v>#N/A</c:v>
                </c:pt>
                <c:pt idx="4">
                  <c:v>#N/A</c:v>
                </c:pt>
                <c:pt idx="5">
                  <c:v>#N/A</c:v>
                </c:pt>
                <c:pt idx="6">
                  <c:v>46.95</c:v>
                </c:pt>
                <c:pt idx="7">
                  <c:v>#N/A</c:v>
                </c:pt>
                <c:pt idx="8">
                  <c:v>#N/A</c:v>
                </c:pt>
                <c:pt idx="9">
                  <c:v>#N/A</c:v>
                </c:pt>
                <c:pt idx="10">
                  <c:v>#N/A</c:v>
                </c:pt>
                <c:pt idx="11">
                  <c:v>#N/A</c:v>
                </c:pt>
                <c:pt idx="12">
                  <c:v>#N/A</c:v>
                </c:pt>
                <c:pt idx="13">
                  <c:v>52.65</c:v>
                </c:pt>
                <c:pt idx="14">
                  <c:v>#N/A</c:v>
                </c:pt>
                <c:pt idx="15">
                  <c:v>#N/A</c:v>
                </c:pt>
                <c:pt idx="16">
                  <c:v>#N/A</c:v>
                </c:pt>
                <c:pt idx="17">
                  <c:v>#N/A</c:v>
                </c:pt>
                <c:pt idx="18">
                  <c:v>#N/A</c:v>
                </c:pt>
                <c:pt idx="19">
                  <c:v>#N/A</c:v>
                </c:pt>
                <c:pt idx="20">
                  <c:v>55.21</c:v>
                </c:pt>
                <c:pt idx="21">
                  <c:v>#N/A</c:v>
                </c:pt>
                <c:pt idx="22">
                  <c:v>#N/A</c:v>
                </c:pt>
                <c:pt idx="23">
                  <c:v>#N/A</c:v>
                </c:pt>
                <c:pt idx="24">
                  <c:v>#N/A</c:v>
                </c:pt>
                <c:pt idx="25">
                  <c:v>#N/A</c:v>
                </c:pt>
                <c:pt idx="26">
                  <c:v>#N/A</c:v>
                </c:pt>
                <c:pt idx="27">
                  <c:v>55.5</c:v>
                </c:pt>
                <c:pt idx="28">
                  <c:v>#N/A</c:v>
                </c:pt>
                <c:pt idx="29">
                  <c:v>#N/A</c:v>
                </c:pt>
                <c:pt idx="30">
                  <c:v>#N/A</c:v>
                </c:pt>
                <c:pt idx="31">
                  <c:v>#N/A</c:v>
                </c:pt>
                <c:pt idx="32">
                  <c:v>#N/A</c:v>
                </c:pt>
                <c:pt idx="33">
                  <c:v>#N/A</c:v>
                </c:pt>
                <c:pt idx="34">
                  <c:v>56.18</c:v>
                </c:pt>
                <c:pt idx="35">
                  <c:v>#N/A</c:v>
                </c:pt>
                <c:pt idx="36">
                  <c:v>#N/A</c:v>
                </c:pt>
                <c:pt idx="37">
                  <c:v>#N/A</c:v>
                </c:pt>
                <c:pt idx="38">
                  <c:v>#N/A</c:v>
                </c:pt>
                <c:pt idx="39">
                  <c:v>#N/A</c:v>
                </c:pt>
                <c:pt idx="40">
                  <c:v>#N/A</c:v>
                </c:pt>
                <c:pt idx="41">
                  <c:v>54.6</c:v>
                </c:pt>
                <c:pt idx="42">
                  <c:v>#N/A</c:v>
                </c:pt>
                <c:pt idx="43">
                  <c:v>#N/A</c:v>
                </c:pt>
                <c:pt idx="44">
                  <c:v>#N/A</c:v>
                </c:pt>
                <c:pt idx="45">
                  <c:v>#N/A</c:v>
                </c:pt>
                <c:pt idx="46">
                  <c:v>#N/A</c:v>
                </c:pt>
                <c:pt idx="47">
                  <c:v>#N/A</c:v>
                </c:pt>
                <c:pt idx="48">
                  <c:v>53.91</c:v>
                </c:pt>
                <c:pt idx="49">
                  <c:v>#N/A</c:v>
                </c:pt>
                <c:pt idx="50">
                  <c:v>#N/A</c:v>
                </c:pt>
                <c:pt idx="51">
                  <c:v>#N/A</c:v>
                </c:pt>
                <c:pt idx="52">
                  <c:v>#N/A</c:v>
                </c:pt>
                <c:pt idx="53">
                  <c:v>#N/A</c:v>
                </c:pt>
                <c:pt idx="54">
                  <c:v>#N/A</c:v>
                </c:pt>
                <c:pt idx="55">
                  <c:v>54.73</c:v>
                </c:pt>
                <c:pt idx="56">
                  <c:v>#N/A</c:v>
                </c:pt>
                <c:pt idx="57">
                  <c:v>#N/A</c:v>
                </c:pt>
                <c:pt idx="58">
                  <c:v>#N/A</c:v>
                </c:pt>
                <c:pt idx="59">
                  <c:v>#N/A</c:v>
                </c:pt>
                <c:pt idx="60">
                  <c:v>#N/A</c:v>
                </c:pt>
                <c:pt idx="61">
                  <c:v>#N/A</c:v>
                </c:pt>
                <c:pt idx="62">
                  <c:v>56.73</c:v>
                </c:pt>
                <c:pt idx="63">
                  <c:v>#N/A</c:v>
                </c:pt>
                <c:pt idx="64">
                  <c:v>#N/A</c:v>
                </c:pt>
                <c:pt idx="65">
                  <c:v>#N/A</c:v>
                </c:pt>
                <c:pt idx="66">
                  <c:v>#N/A</c:v>
                </c:pt>
                <c:pt idx="67">
                  <c:v>#N/A</c:v>
                </c:pt>
                <c:pt idx="68">
                  <c:v>#N/A</c:v>
                </c:pt>
                <c:pt idx="69">
                  <c:v>57.21</c:v>
                </c:pt>
                <c:pt idx="70">
                  <c:v>#N/A</c:v>
                </c:pt>
                <c:pt idx="71">
                  <c:v>#N/A</c:v>
                </c:pt>
                <c:pt idx="72">
                  <c:v>#N/A</c:v>
                </c:pt>
                <c:pt idx="73">
                  <c:v>#N/A</c:v>
                </c:pt>
                <c:pt idx="74">
                  <c:v>#N/A</c:v>
                </c:pt>
                <c:pt idx="75">
                  <c:v>#N/A</c:v>
                </c:pt>
                <c:pt idx="76">
                  <c:v>55.69</c:v>
                </c:pt>
                <c:pt idx="77">
                  <c:v>#N/A</c:v>
                </c:pt>
                <c:pt idx="78">
                  <c:v>#N/A</c:v>
                </c:pt>
                <c:pt idx="79">
                  <c:v>#N/A</c:v>
                </c:pt>
                <c:pt idx="80">
                  <c:v>#N/A</c:v>
                </c:pt>
                <c:pt idx="81">
                  <c:v>#N/A</c:v>
                </c:pt>
                <c:pt idx="82">
                  <c:v>#N/A</c:v>
                </c:pt>
                <c:pt idx="83">
                  <c:v>55.94</c:v>
                </c:pt>
                <c:pt idx="84">
                  <c:v>#N/A</c:v>
                </c:pt>
                <c:pt idx="85">
                  <c:v>#N/A</c:v>
                </c:pt>
                <c:pt idx="86">
                  <c:v>#N/A</c:v>
                </c:pt>
                <c:pt idx="87">
                  <c:v>#N/A</c:v>
                </c:pt>
                <c:pt idx="88">
                  <c:v>#N/A</c:v>
                </c:pt>
                <c:pt idx="89">
                  <c:v>#N/A</c:v>
                </c:pt>
                <c:pt idx="90">
                  <c:v>55.17</c:v>
                </c:pt>
                <c:pt idx="91">
                  <c:v>#N/A</c:v>
                </c:pt>
                <c:pt idx="92">
                  <c:v>#N/A</c:v>
                </c:pt>
                <c:pt idx="93">
                  <c:v>#N/A</c:v>
                </c:pt>
                <c:pt idx="94">
                  <c:v>#N/A</c:v>
                </c:pt>
                <c:pt idx="95">
                  <c:v>#N/A</c:v>
                </c:pt>
                <c:pt idx="96">
                  <c:v>#N/A</c:v>
                </c:pt>
                <c:pt idx="97">
                  <c:v>54.02</c:v>
                </c:pt>
                <c:pt idx="98">
                  <c:v>#N/A</c:v>
                </c:pt>
                <c:pt idx="99">
                  <c:v>#N/A</c:v>
                </c:pt>
                <c:pt idx="100">
                  <c:v>#N/A</c:v>
                </c:pt>
                <c:pt idx="101">
                  <c:v>#N/A</c:v>
                </c:pt>
                <c:pt idx="102">
                  <c:v>#N/A</c:v>
                </c:pt>
                <c:pt idx="103">
                  <c:v>#N/A</c:v>
                </c:pt>
                <c:pt idx="104">
                  <c:v>51.05</c:v>
                </c:pt>
                <c:pt idx="105">
                  <c:v>#N/A</c:v>
                </c:pt>
                <c:pt idx="106">
                  <c:v>#N/A</c:v>
                </c:pt>
                <c:pt idx="107">
                  <c:v>#N/A</c:v>
                </c:pt>
                <c:pt idx="108">
                  <c:v>#N/A</c:v>
                </c:pt>
                <c:pt idx="109">
                  <c:v>#N/A</c:v>
                </c:pt>
                <c:pt idx="110">
                  <c:v>#N/A</c:v>
                </c:pt>
                <c:pt idx="111">
                  <c:v>46.67</c:v>
                </c:pt>
                <c:pt idx="112">
                  <c:v>#N/A</c:v>
                </c:pt>
                <c:pt idx="113">
                  <c:v>#N/A</c:v>
                </c:pt>
                <c:pt idx="114">
                  <c:v>#N/A</c:v>
                </c:pt>
                <c:pt idx="115">
                  <c:v>#N/A</c:v>
                </c:pt>
                <c:pt idx="116">
                  <c:v>#N/A</c:v>
                </c:pt>
                <c:pt idx="117">
                  <c:v>#N/A</c:v>
                </c:pt>
                <c:pt idx="118">
                  <c:v>50.17</c:v>
                </c:pt>
                <c:pt idx="119">
                  <c:v>#N/A</c:v>
                </c:pt>
                <c:pt idx="120">
                  <c:v>#N/A</c:v>
                </c:pt>
                <c:pt idx="121">
                  <c:v>#N/A</c:v>
                </c:pt>
                <c:pt idx="122">
                  <c:v>#N/A</c:v>
                </c:pt>
                <c:pt idx="123">
                  <c:v>#N/A</c:v>
                </c:pt>
                <c:pt idx="124">
                  <c:v>#N/A</c:v>
                </c:pt>
                <c:pt idx="125">
                  <c:v>49.82</c:v>
                </c:pt>
                <c:pt idx="126">
                  <c:v>#N/A</c:v>
                </c:pt>
                <c:pt idx="127">
                  <c:v>#N/A</c:v>
                </c:pt>
                <c:pt idx="128">
                  <c:v>#N/A</c:v>
                </c:pt>
                <c:pt idx="129">
                  <c:v>#N/A</c:v>
                </c:pt>
                <c:pt idx="130">
                  <c:v>#N/A</c:v>
                </c:pt>
                <c:pt idx="131">
                  <c:v>#N/A</c:v>
                </c:pt>
                <c:pt idx="132">
                  <c:v>51.42</c:v>
                </c:pt>
                <c:pt idx="133">
                  <c:v>#N/A</c:v>
                </c:pt>
                <c:pt idx="134">
                  <c:v>#N/A</c:v>
                </c:pt>
                <c:pt idx="135">
                  <c:v>#N/A</c:v>
                </c:pt>
                <c:pt idx="136">
                  <c:v>#N/A</c:v>
                </c:pt>
                <c:pt idx="137">
                  <c:v>#N/A</c:v>
                </c:pt>
                <c:pt idx="138">
                  <c:v>#N/A</c:v>
                </c:pt>
                <c:pt idx="139">
                  <c:v>53.37</c:v>
                </c:pt>
                <c:pt idx="140">
                  <c:v>#N/A</c:v>
                </c:pt>
                <c:pt idx="141">
                  <c:v>#N/A</c:v>
                </c:pt>
                <c:pt idx="142">
                  <c:v>#N/A</c:v>
                </c:pt>
                <c:pt idx="143">
                  <c:v>#N/A</c:v>
                </c:pt>
                <c:pt idx="144">
                  <c:v>#N/A</c:v>
                </c:pt>
                <c:pt idx="145">
                  <c:v>#N/A</c:v>
                </c:pt>
                <c:pt idx="146">
                  <c:v>54.85</c:v>
                </c:pt>
                <c:pt idx="147">
                  <c:v>#N/A</c:v>
                </c:pt>
                <c:pt idx="148">
                  <c:v>#N/A</c:v>
                </c:pt>
                <c:pt idx="149">
                  <c:v>#N/A</c:v>
                </c:pt>
                <c:pt idx="150">
                  <c:v>#N/A</c:v>
                </c:pt>
                <c:pt idx="151">
                  <c:v>#N/A</c:v>
                </c:pt>
                <c:pt idx="152">
                  <c:v>#N/A</c:v>
                </c:pt>
                <c:pt idx="153">
                  <c:v>55.48</c:v>
                </c:pt>
                <c:pt idx="154">
                  <c:v>#N/A</c:v>
                </c:pt>
                <c:pt idx="155">
                  <c:v>#N/A</c:v>
                </c:pt>
                <c:pt idx="156">
                  <c:v>#N/A</c:v>
                </c:pt>
                <c:pt idx="157">
                  <c:v>#N/A</c:v>
                </c:pt>
                <c:pt idx="158">
                  <c:v>#N/A</c:v>
                </c:pt>
                <c:pt idx="159">
                  <c:v>#N/A</c:v>
                </c:pt>
                <c:pt idx="160">
                  <c:v>54.85</c:v>
                </c:pt>
                <c:pt idx="161">
                  <c:v>#N/A</c:v>
                </c:pt>
                <c:pt idx="162">
                  <c:v>#N/A</c:v>
                </c:pt>
                <c:pt idx="163">
                  <c:v>#N/A</c:v>
                </c:pt>
                <c:pt idx="164">
                  <c:v>#N/A</c:v>
                </c:pt>
                <c:pt idx="165">
                  <c:v>#N/A</c:v>
                </c:pt>
                <c:pt idx="166">
                  <c:v>#N/A</c:v>
                </c:pt>
                <c:pt idx="167">
                  <c:v>50.03</c:v>
                </c:pt>
                <c:pt idx="168">
                  <c:v>#N/A</c:v>
                </c:pt>
                <c:pt idx="169">
                  <c:v>#N/A</c:v>
                </c:pt>
                <c:pt idx="170">
                  <c:v>#N/A</c:v>
                </c:pt>
                <c:pt idx="171">
                  <c:v>#N/A</c:v>
                </c:pt>
                <c:pt idx="172">
                  <c:v>#N/A</c:v>
                </c:pt>
                <c:pt idx="173">
                  <c:v>#N/A</c:v>
                </c:pt>
                <c:pt idx="174">
                  <c:v>48.73</c:v>
                </c:pt>
                <c:pt idx="175">
                  <c:v>#N/A</c:v>
                </c:pt>
                <c:pt idx="176">
                  <c:v>#N/A</c:v>
                </c:pt>
                <c:pt idx="177">
                  <c:v>#N/A</c:v>
                </c:pt>
                <c:pt idx="178">
                  <c:v>#N/A</c:v>
                </c:pt>
                <c:pt idx="179">
                  <c:v>#N/A</c:v>
                </c:pt>
                <c:pt idx="180">
                  <c:v>#N/A</c:v>
                </c:pt>
                <c:pt idx="181">
                  <c:v>51.91</c:v>
                </c:pt>
                <c:pt idx="182">
                  <c:v>#N/A</c:v>
                </c:pt>
                <c:pt idx="183">
                  <c:v>#N/A</c:v>
                </c:pt>
                <c:pt idx="184">
                  <c:v>#N/A</c:v>
                </c:pt>
                <c:pt idx="185">
                  <c:v>#N/A</c:v>
                </c:pt>
                <c:pt idx="186">
                  <c:v>#N/A</c:v>
                </c:pt>
                <c:pt idx="187">
                  <c:v>#N/A</c:v>
                </c:pt>
                <c:pt idx="188">
                  <c:v>50.77</c:v>
                </c:pt>
                <c:pt idx="189">
                  <c:v>#N/A</c:v>
                </c:pt>
                <c:pt idx="190">
                  <c:v>#N/A</c:v>
                </c:pt>
                <c:pt idx="191">
                  <c:v>#N/A</c:v>
                </c:pt>
                <c:pt idx="192">
                  <c:v>#N/A</c:v>
                </c:pt>
                <c:pt idx="193">
                  <c:v>#N/A</c:v>
                </c:pt>
                <c:pt idx="194">
                  <c:v>#N/A</c:v>
                </c:pt>
                <c:pt idx="195">
                  <c:v>48.47</c:v>
                </c:pt>
                <c:pt idx="196">
                  <c:v>#N/A</c:v>
                </c:pt>
                <c:pt idx="197">
                  <c:v>#N/A</c:v>
                </c:pt>
                <c:pt idx="198">
                  <c:v>#N/A</c:v>
                </c:pt>
                <c:pt idx="199">
                  <c:v>#N/A</c:v>
                </c:pt>
                <c:pt idx="200">
                  <c:v>#N/A</c:v>
                </c:pt>
                <c:pt idx="201">
                  <c:v>#N/A</c:v>
                </c:pt>
                <c:pt idx="202">
                  <c:v>43.63</c:v>
                </c:pt>
                <c:pt idx="203">
                  <c:v>#N/A</c:v>
                </c:pt>
                <c:pt idx="204">
                  <c:v>#N/A</c:v>
                </c:pt>
                <c:pt idx="205">
                  <c:v>#N/A</c:v>
                </c:pt>
                <c:pt idx="206">
                  <c:v>#N/A</c:v>
                </c:pt>
                <c:pt idx="207">
                  <c:v>#N/A</c:v>
                </c:pt>
                <c:pt idx="208">
                  <c:v>#N/A</c:v>
                </c:pt>
                <c:pt idx="209">
                  <c:v>44.16</c:v>
                </c:pt>
                <c:pt idx="210">
                  <c:v>#N/A</c:v>
                </c:pt>
                <c:pt idx="211">
                  <c:v>#N/A</c:v>
                </c:pt>
                <c:pt idx="212">
                  <c:v>#N/A</c:v>
                </c:pt>
                <c:pt idx="213">
                  <c:v>#N/A</c:v>
                </c:pt>
                <c:pt idx="214">
                  <c:v>#N/A</c:v>
                </c:pt>
                <c:pt idx="215">
                  <c:v>#N/A</c:v>
                </c:pt>
                <c:pt idx="216">
                  <c:v>46.55</c:v>
                </c:pt>
                <c:pt idx="217">
                  <c:v>#N/A</c:v>
                </c:pt>
                <c:pt idx="218">
                  <c:v>#N/A</c:v>
                </c:pt>
                <c:pt idx="219">
                  <c:v>#N/A</c:v>
                </c:pt>
                <c:pt idx="220">
                  <c:v>#N/A</c:v>
                </c:pt>
                <c:pt idx="221">
                  <c:v>#N/A</c:v>
                </c:pt>
                <c:pt idx="222">
                  <c:v>#N/A</c:v>
                </c:pt>
                <c:pt idx="223">
                  <c:v>48.61</c:v>
                </c:pt>
                <c:pt idx="224">
                  <c:v>#N/A</c:v>
                </c:pt>
                <c:pt idx="225">
                  <c:v>#N/A</c:v>
                </c:pt>
                <c:pt idx="226">
                  <c:v>#N/A</c:v>
                </c:pt>
                <c:pt idx="227">
                  <c:v>#N/A</c:v>
                </c:pt>
                <c:pt idx="228">
                  <c:v>#N/A</c:v>
                </c:pt>
                <c:pt idx="229">
                  <c:v>#N/A</c:v>
                </c:pt>
                <c:pt idx="230">
                  <c:v>49.15</c:v>
                </c:pt>
                <c:pt idx="231">
                  <c:v>#N/A</c:v>
                </c:pt>
                <c:pt idx="232">
                  <c:v>#N/A</c:v>
                </c:pt>
                <c:pt idx="233">
                  <c:v>#N/A</c:v>
                </c:pt>
                <c:pt idx="234">
                  <c:v>#N/A</c:v>
                </c:pt>
                <c:pt idx="235">
                  <c:v>#N/A</c:v>
                </c:pt>
                <c:pt idx="236">
                  <c:v>#N/A</c:v>
                </c:pt>
                <c:pt idx="237">
                  <c:v>51.38</c:v>
                </c:pt>
                <c:pt idx="238">
                  <c:v>#N/A</c:v>
                </c:pt>
                <c:pt idx="239">
                  <c:v>#N/A</c:v>
                </c:pt>
                <c:pt idx="240">
                  <c:v>#N/A</c:v>
                </c:pt>
                <c:pt idx="241">
                  <c:v>#N/A</c:v>
                </c:pt>
                <c:pt idx="242">
                  <c:v>#N/A</c:v>
                </c:pt>
                <c:pt idx="243">
                  <c:v>#N/A</c:v>
                </c:pt>
                <c:pt idx="244">
                  <c:v>54.31</c:v>
                </c:pt>
                <c:pt idx="245">
                  <c:v>#N/A</c:v>
                </c:pt>
                <c:pt idx="246">
                  <c:v>#N/A</c:v>
                </c:pt>
                <c:pt idx="247">
                  <c:v>#N/A</c:v>
                </c:pt>
                <c:pt idx="248">
                  <c:v>#N/A</c:v>
                </c:pt>
                <c:pt idx="249">
                  <c:v>#N/A</c:v>
                </c:pt>
                <c:pt idx="250">
                  <c:v>#N/A</c:v>
                </c:pt>
                <c:pt idx="251">
                  <c:v>54.37</c:v>
                </c:pt>
                <c:pt idx="252">
                  <c:v>#N/A</c:v>
                </c:pt>
                <c:pt idx="253">
                  <c:v>#N/A</c:v>
                </c:pt>
                <c:pt idx="254">
                  <c:v>#N/A</c:v>
                </c:pt>
                <c:pt idx="255">
                  <c:v>#N/A</c:v>
                </c:pt>
                <c:pt idx="256">
                  <c:v>#N/A</c:v>
                </c:pt>
                <c:pt idx="257">
                  <c:v>#N/A</c:v>
                </c:pt>
                <c:pt idx="258">
                  <c:v>54.57</c:v>
                </c:pt>
                <c:pt idx="259">
                  <c:v>#N/A</c:v>
                </c:pt>
                <c:pt idx="260">
                  <c:v>#N/A</c:v>
                </c:pt>
                <c:pt idx="261">
                  <c:v>#N/A</c:v>
                </c:pt>
                <c:pt idx="262">
                  <c:v>#N/A</c:v>
                </c:pt>
                <c:pt idx="263">
                  <c:v>#N/A</c:v>
                </c:pt>
                <c:pt idx="264">
                  <c:v>#N/A</c:v>
                </c:pt>
                <c:pt idx="265">
                  <c:v>57.76</c:v>
                </c:pt>
                <c:pt idx="266">
                  <c:v>#N/A</c:v>
                </c:pt>
                <c:pt idx="267">
                  <c:v>#N/A</c:v>
                </c:pt>
                <c:pt idx="268">
                  <c:v>#N/A</c:v>
                </c:pt>
                <c:pt idx="269">
                  <c:v>#N/A</c:v>
                </c:pt>
                <c:pt idx="270">
                  <c:v>#N/A</c:v>
                </c:pt>
                <c:pt idx="271">
                  <c:v>#N/A</c:v>
                </c:pt>
                <c:pt idx="272">
                  <c:v>57.37</c:v>
                </c:pt>
                <c:pt idx="273">
                  <c:v>#N/A</c:v>
                </c:pt>
                <c:pt idx="274">
                  <c:v>#N/A</c:v>
                </c:pt>
                <c:pt idx="275">
                  <c:v>#N/A</c:v>
                </c:pt>
                <c:pt idx="276">
                  <c:v>#N/A</c:v>
                </c:pt>
                <c:pt idx="277">
                  <c:v>#N/A</c:v>
                </c:pt>
                <c:pt idx="278">
                  <c:v>#N/A</c:v>
                </c:pt>
                <c:pt idx="279">
                  <c:v>56.61</c:v>
                </c:pt>
                <c:pt idx="280">
                  <c:v>#N/A</c:v>
                </c:pt>
                <c:pt idx="281">
                  <c:v>#N/A</c:v>
                </c:pt>
                <c:pt idx="282">
                  <c:v>#N/A</c:v>
                </c:pt>
                <c:pt idx="283">
                  <c:v>#N/A</c:v>
                </c:pt>
                <c:pt idx="284">
                  <c:v>#N/A</c:v>
                </c:pt>
                <c:pt idx="285">
                  <c:v>#N/A</c:v>
                </c:pt>
                <c:pt idx="286">
                  <c:v>56.14</c:v>
                </c:pt>
                <c:pt idx="287">
                  <c:v>#N/A</c:v>
                </c:pt>
                <c:pt idx="288">
                  <c:v>#N/A</c:v>
                </c:pt>
                <c:pt idx="289">
                  <c:v>#N/A</c:v>
                </c:pt>
                <c:pt idx="290">
                  <c:v>#N/A</c:v>
                </c:pt>
                <c:pt idx="291">
                  <c:v>#N/A</c:v>
                </c:pt>
                <c:pt idx="292">
                  <c:v>#N/A</c:v>
                </c:pt>
                <c:pt idx="293">
                  <c:v>56.41</c:v>
                </c:pt>
                <c:pt idx="294">
                  <c:v>#N/A</c:v>
                </c:pt>
                <c:pt idx="295">
                  <c:v>#N/A</c:v>
                </c:pt>
                <c:pt idx="296">
                  <c:v>#N/A</c:v>
                </c:pt>
                <c:pt idx="297">
                  <c:v>#N/A</c:v>
                </c:pt>
                <c:pt idx="298">
                  <c:v>#N/A</c:v>
                </c:pt>
                <c:pt idx="299">
                  <c:v>#N/A</c:v>
                </c:pt>
                <c:pt idx="300">
                  <c:v>52.95</c:v>
                </c:pt>
                <c:pt idx="301">
                  <c:v>#N/A</c:v>
                </c:pt>
                <c:pt idx="302">
                  <c:v>#N/A</c:v>
                </c:pt>
                <c:pt idx="303">
                  <c:v>#N/A</c:v>
                </c:pt>
                <c:pt idx="304">
                  <c:v>#N/A</c:v>
                </c:pt>
                <c:pt idx="305">
                  <c:v>#N/A</c:v>
                </c:pt>
                <c:pt idx="306">
                  <c:v>#N/A</c:v>
                </c:pt>
                <c:pt idx="307">
                  <c:v>51.44</c:v>
                </c:pt>
                <c:pt idx="308">
                  <c:v>#N/A</c:v>
                </c:pt>
                <c:pt idx="309">
                  <c:v>#N/A</c:v>
                </c:pt>
                <c:pt idx="310">
                  <c:v>#N/A</c:v>
                </c:pt>
                <c:pt idx="311">
                  <c:v>#N/A</c:v>
                </c:pt>
                <c:pt idx="312">
                  <c:v>#N/A</c:v>
                </c:pt>
                <c:pt idx="313">
                  <c:v>#N/A</c:v>
                </c:pt>
                <c:pt idx="314">
                  <c:v>49.5</c:v>
                </c:pt>
                <c:pt idx="315">
                  <c:v>#N/A</c:v>
                </c:pt>
                <c:pt idx="316">
                  <c:v>#N/A</c:v>
                </c:pt>
                <c:pt idx="317">
                  <c:v>#N/A</c:v>
                </c:pt>
                <c:pt idx="318">
                  <c:v>#N/A</c:v>
                </c:pt>
                <c:pt idx="319">
                  <c:v>#N/A</c:v>
                </c:pt>
                <c:pt idx="320">
                  <c:v>#N/A</c:v>
                </c:pt>
                <c:pt idx="321">
                  <c:v>48.21</c:v>
                </c:pt>
                <c:pt idx="322">
                  <c:v>#N/A</c:v>
                </c:pt>
                <c:pt idx="323">
                  <c:v>#N/A</c:v>
                </c:pt>
                <c:pt idx="324">
                  <c:v>#N/A</c:v>
                </c:pt>
                <c:pt idx="325">
                  <c:v>#N/A</c:v>
                </c:pt>
                <c:pt idx="326">
                  <c:v>#N/A</c:v>
                </c:pt>
                <c:pt idx="327">
                  <c:v>#N/A</c:v>
                </c:pt>
                <c:pt idx="328">
                  <c:v>52.95</c:v>
                </c:pt>
                <c:pt idx="329">
                  <c:v>#N/A</c:v>
                </c:pt>
                <c:pt idx="330">
                  <c:v>#N/A</c:v>
                </c:pt>
                <c:pt idx="331">
                  <c:v>#N/A</c:v>
                </c:pt>
                <c:pt idx="332">
                  <c:v>#N/A</c:v>
                </c:pt>
                <c:pt idx="333">
                  <c:v>#N/A</c:v>
                </c:pt>
                <c:pt idx="334">
                  <c:v>#N/A</c:v>
                </c:pt>
                <c:pt idx="335">
                  <c:v>55.39</c:v>
                </c:pt>
                <c:pt idx="336">
                  <c:v>#N/A</c:v>
                </c:pt>
                <c:pt idx="337">
                  <c:v>#N/A</c:v>
                </c:pt>
                <c:pt idx="338">
                  <c:v>#N/A</c:v>
                </c:pt>
                <c:pt idx="339">
                  <c:v>#N/A</c:v>
                </c:pt>
                <c:pt idx="340">
                  <c:v>#N/A</c:v>
                </c:pt>
                <c:pt idx="341">
                  <c:v>54.43</c:v>
                </c:pt>
                <c:pt idx="342">
                  <c:v>#N/A</c:v>
                </c:pt>
                <c:pt idx="343">
                  <c:v>#N/A</c:v>
                </c:pt>
                <c:pt idx="344">
                  <c:v>#N/A</c:v>
                </c:pt>
                <c:pt idx="345">
                  <c:v>#N/A</c:v>
                </c:pt>
                <c:pt idx="346">
                  <c:v>#N/A</c:v>
                </c:pt>
                <c:pt idx="347">
                  <c:v>#N/A</c:v>
                </c:pt>
                <c:pt idx="348">
                  <c:v>57.88</c:v>
                </c:pt>
                <c:pt idx="349">
                  <c:v>#N/A</c:v>
                </c:pt>
                <c:pt idx="350">
                  <c:v>#N/A</c:v>
                </c:pt>
                <c:pt idx="351">
                  <c:v>#N/A</c:v>
                </c:pt>
                <c:pt idx="352">
                  <c:v>#N/A</c:v>
                </c:pt>
                <c:pt idx="353">
                  <c:v>#N/A</c:v>
                </c:pt>
                <c:pt idx="354">
                  <c:v>#N/A</c:v>
                </c:pt>
                <c:pt idx="355">
                  <c:v>58.3</c:v>
                </c:pt>
                <c:pt idx="356">
                  <c:v>#N/A</c:v>
                </c:pt>
                <c:pt idx="357">
                  <c:v>#N/A</c:v>
                </c:pt>
                <c:pt idx="358">
                  <c:v>#N/A</c:v>
                </c:pt>
                <c:pt idx="359">
                  <c:v>#N/A</c:v>
                </c:pt>
                <c:pt idx="360">
                  <c:v>#N/A</c:v>
                </c:pt>
                <c:pt idx="361">
                  <c:v>#N/A</c:v>
                </c:pt>
                <c:pt idx="362">
                  <c:v>55.93</c:v>
                </c:pt>
                <c:pt idx="363">
                  <c:v>#N/A</c:v>
                </c:pt>
                <c:pt idx="364">
                  <c:v>#N/A</c:v>
                </c:pt>
              </c:numCache>
            </c:numRef>
          </c:val>
          <c:smooth val="0"/>
          <c:extLst>
            <c:ext xmlns:c16="http://schemas.microsoft.com/office/drawing/2014/chart" uri="{C3380CC4-5D6E-409C-BE32-E72D297353CC}">
              <c16:uniqueId val="{00000000-8299-4A55-8198-41B61F3D643D}"/>
            </c:ext>
          </c:extLst>
        </c:ser>
        <c:ser>
          <c:idx val="3"/>
          <c:order val="1"/>
          <c:tx>
            <c:strRef>
              <c:f>纯碱月度周度图表!$E$18</c:f>
              <c:strCache>
                <c:ptCount val="1"/>
                <c:pt idx="0">
                  <c:v>2021</c:v>
                </c:pt>
              </c:strCache>
            </c:strRef>
          </c:tx>
          <c:spPr>
            <a:ln w="28575" cap="rnd">
              <a:solidFill>
                <a:srgbClr val="9BBB59">
                  <a:lumMod val="50000"/>
                </a:srgbClr>
              </a:solidFill>
              <a:round/>
            </a:ln>
            <a:effectLst/>
          </c:spPr>
          <c:marker>
            <c:symbol val="none"/>
          </c:marker>
          <c:cat>
            <c:numRef>
              <c:f>纯碱月度周度图表!$A$19:$A$383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纯碱月度周度图表!$E$19:$E$383</c:f>
              <c:numCache>
                <c:formatCode>General</c:formatCode>
                <c:ptCount val="365"/>
                <c:pt idx="0">
                  <c:v>52.86</c:v>
                </c:pt>
                <c:pt idx="1">
                  <c:v>#N/A</c:v>
                </c:pt>
                <c:pt idx="2">
                  <c:v>#N/A</c:v>
                </c:pt>
                <c:pt idx="3">
                  <c:v>#N/A</c:v>
                </c:pt>
                <c:pt idx="4">
                  <c:v>#N/A</c:v>
                </c:pt>
                <c:pt idx="5">
                  <c:v>#N/A</c:v>
                </c:pt>
                <c:pt idx="6">
                  <c:v>#N/A</c:v>
                </c:pt>
                <c:pt idx="7">
                  <c:v>56.69</c:v>
                </c:pt>
                <c:pt idx="8">
                  <c:v>#N/A</c:v>
                </c:pt>
                <c:pt idx="9">
                  <c:v>#N/A</c:v>
                </c:pt>
                <c:pt idx="10">
                  <c:v>#N/A</c:v>
                </c:pt>
                <c:pt idx="11">
                  <c:v>#N/A</c:v>
                </c:pt>
                <c:pt idx="12">
                  <c:v>#N/A</c:v>
                </c:pt>
                <c:pt idx="13">
                  <c:v>#N/A</c:v>
                </c:pt>
                <c:pt idx="14">
                  <c:v>58.74</c:v>
                </c:pt>
                <c:pt idx="15">
                  <c:v>#N/A</c:v>
                </c:pt>
                <c:pt idx="16">
                  <c:v>#N/A</c:v>
                </c:pt>
                <c:pt idx="17">
                  <c:v>#N/A</c:v>
                </c:pt>
                <c:pt idx="18">
                  <c:v>#N/A</c:v>
                </c:pt>
                <c:pt idx="19">
                  <c:v>#N/A</c:v>
                </c:pt>
                <c:pt idx="20">
                  <c:v>#N/A</c:v>
                </c:pt>
                <c:pt idx="21">
                  <c:v>59.2</c:v>
                </c:pt>
                <c:pt idx="22">
                  <c:v>#N/A</c:v>
                </c:pt>
                <c:pt idx="23">
                  <c:v>#N/A</c:v>
                </c:pt>
                <c:pt idx="24">
                  <c:v>#N/A</c:v>
                </c:pt>
                <c:pt idx="25">
                  <c:v>#N/A</c:v>
                </c:pt>
                <c:pt idx="26">
                  <c:v>#N/A</c:v>
                </c:pt>
                <c:pt idx="27">
                  <c:v>#N/A</c:v>
                </c:pt>
                <c:pt idx="28">
                  <c:v>58.3</c:v>
                </c:pt>
                <c:pt idx="29">
                  <c:v>#N/A</c:v>
                </c:pt>
                <c:pt idx="30">
                  <c:v>#N/A</c:v>
                </c:pt>
                <c:pt idx="31">
                  <c:v>#N/A</c:v>
                </c:pt>
                <c:pt idx="32">
                  <c:v>#N/A</c:v>
                </c:pt>
                <c:pt idx="33">
                  <c:v>#N/A</c:v>
                </c:pt>
                <c:pt idx="34">
                  <c:v>#N/A</c:v>
                </c:pt>
                <c:pt idx="35">
                  <c:v>53.44</c:v>
                </c:pt>
                <c:pt idx="36">
                  <c:v>#N/A</c:v>
                </c:pt>
                <c:pt idx="37">
                  <c:v>#N/A</c:v>
                </c:pt>
                <c:pt idx="38">
                  <c:v>#N/A</c:v>
                </c:pt>
                <c:pt idx="39">
                  <c:v>#N/A</c:v>
                </c:pt>
                <c:pt idx="40">
                  <c:v>#N/A</c:v>
                </c:pt>
                <c:pt idx="41">
                  <c:v>#N/A</c:v>
                </c:pt>
                <c:pt idx="42">
                  <c:v>53.62</c:v>
                </c:pt>
                <c:pt idx="43">
                  <c:v>#N/A</c:v>
                </c:pt>
                <c:pt idx="44">
                  <c:v>#N/A</c:v>
                </c:pt>
                <c:pt idx="45">
                  <c:v>#N/A</c:v>
                </c:pt>
                <c:pt idx="46">
                  <c:v>#N/A</c:v>
                </c:pt>
                <c:pt idx="47">
                  <c:v>#N/A</c:v>
                </c:pt>
                <c:pt idx="48">
                  <c:v>#N/A</c:v>
                </c:pt>
                <c:pt idx="49">
                  <c:v>56.31</c:v>
                </c:pt>
                <c:pt idx="50">
                  <c:v>#N/A</c:v>
                </c:pt>
                <c:pt idx="51">
                  <c:v>#N/A</c:v>
                </c:pt>
                <c:pt idx="52">
                  <c:v>#N/A</c:v>
                </c:pt>
                <c:pt idx="53">
                  <c:v>#N/A</c:v>
                </c:pt>
                <c:pt idx="54">
                  <c:v>#N/A</c:v>
                </c:pt>
                <c:pt idx="55">
                  <c:v>#N/A</c:v>
                </c:pt>
                <c:pt idx="56">
                  <c:v>53.98</c:v>
                </c:pt>
                <c:pt idx="57">
                  <c:v>#N/A</c:v>
                </c:pt>
                <c:pt idx="58">
                  <c:v>#N/A</c:v>
                </c:pt>
                <c:pt idx="59">
                  <c:v>#N/A</c:v>
                </c:pt>
                <c:pt idx="60">
                  <c:v>#N/A</c:v>
                </c:pt>
                <c:pt idx="61">
                  <c:v>#N/A</c:v>
                </c:pt>
                <c:pt idx="62">
                  <c:v>#N/A</c:v>
                </c:pt>
                <c:pt idx="63">
                  <c:v>54.46</c:v>
                </c:pt>
                <c:pt idx="64">
                  <c:v>#N/A</c:v>
                </c:pt>
                <c:pt idx="65">
                  <c:v>#N/A</c:v>
                </c:pt>
                <c:pt idx="66">
                  <c:v>#N/A</c:v>
                </c:pt>
                <c:pt idx="67">
                  <c:v>#N/A</c:v>
                </c:pt>
                <c:pt idx="68">
                  <c:v>#N/A</c:v>
                </c:pt>
                <c:pt idx="69">
                  <c:v>#N/A</c:v>
                </c:pt>
                <c:pt idx="70">
                  <c:v>53.7</c:v>
                </c:pt>
                <c:pt idx="71">
                  <c:v>#N/A</c:v>
                </c:pt>
                <c:pt idx="72">
                  <c:v>#N/A</c:v>
                </c:pt>
                <c:pt idx="73">
                  <c:v>#N/A</c:v>
                </c:pt>
                <c:pt idx="74">
                  <c:v>#N/A</c:v>
                </c:pt>
                <c:pt idx="75">
                  <c:v>#N/A</c:v>
                </c:pt>
                <c:pt idx="76">
                  <c:v>#N/A</c:v>
                </c:pt>
                <c:pt idx="77">
                  <c:v>52.66</c:v>
                </c:pt>
                <c:pt idx="78">
                  <c:v>#N/A</c:v>
                </c:pt>
                <c:pt idx="79">
                  <c:v>#N/A</c:v>
                </c:pt>
                <c:pt idx="80">
                  <c:v>#N/A</c:v>
                </c:pt>
                <c:pt idx="81">
                  <c:v>#N/A</c:v>
                </c:pt>
                <c:pt idx="82">
                  <c:v>#N/A</c:v>
                </c:pt>
                <c:pt idx="83">
                  <c:v>#N/A</c:v>
                </c:pt>
                <c:pt idx="84">
                  <c:v>53.27</c:v>
                </c:pt>
                <c:pt idx="85">
                  <c:v>#N/A</c:v>
                </c:pt>
                <c:pt idx="86">
                  <c:v>#N/A</c:v>
                </c:pt>
                <c:pt idx="87">
                  <c:v>#N/A</c:v>
                </c:pt>
                <c:pt idx="88">
                  <c:v>#N/A</c:v>
                </c:pt>
                <c:pt idx="89">
                  <c:v>#N/A</c:v>
                </c:pt>
                <c:pt idx="90">
                  <c:v>#N/A</c:v>
                </c:pt>
                <c:pt idx="91">
                  <c:v>51.86</c:v>
                </c:pt>
                <c:pt idx="92">
                  <c:v>#N/A</c:v>
                </c:pt>
                <c:pt idx="93">
                  <c:v>#N/A</c:v>
                </c:pt>
                <c:pt idx="94">
                  <c:v>#N/A</c:v>
                </c:pt>
                <c:pt idx="95">
                  <c:v>#N/A</c:v>
                </c:pt>
                <c:pt idx="96">
                  <c:v>#N/A</c:v>
                </c:pt>
                <c:pt idx="97">
                  <c:v>#N/A</c:v>
                </c:pt>
                <c:pt idx="98">
                  <c:v>51.63</c:v>
                </c:pt>
                <c:pt idx="99">
                  <c:v>#N/A</c:v>
                </c:pt>
                <c:pt idx="100">
                  <c:v>#N/A</c:v>
                </c:pt>
                <c:pt idx="101">
                  <c:v>#N/A</c:v>
                </c:pt>
                <c:pt idx="102">
                  <c:v>#N/A</c:v>
                </c:pt>
                <c:pt idx="103">
                  <c:v>#N/A</c:v>
                </c:pt>
                <c:pt idx="104">
                  <c:v>#N/A</c:v>
                </c:pt>
                <c:pt idx="105">
                  <c:v>56.46</c:v>
                </c:pt>
                <c:pt idx="106">
                  <c:v>#N/A</c:v>
                </c:pt>
                <c:pt idx="107">
                  <c:v>#N/A</c:v>
                </c:pt>
                <c:pt idx="108">
                  <c:v>#N/A</c:v>
                </c:pt>
                <c:pt idx="109">
                  <c:v>#N/A</c:v>
                </c:pt>
                <c:pt idx="110">
                  <c:v>#N/A</c:v>
                </c:pt>
                <c:pt idx="111">
                  <c:v>#N/A</c:v>
                </c:pt>
                <c:pt idx="112">
                  <c:v>54.36</c:v>
                </c:pt>
                <c:pt idx="113">
                  <c:v>#N/A</c:v>
                </c:pt>
                <c:pt idx="114">
                  <c:v>#N/A</c:v>
                </c:pt>
                <c:pt idx="115">
                  <c:v>#N/A</c:v>
                </c:pt>
                <c:pt idx="116">
                  <c:v>#N/A</c:v>
                </c:pt>
                <c:pt idx="117">
                  <c:v>#N/A</c:v>
                </c:pt>
                <c:pt idx="118">
                  <c:v>#N/A</c:v>
                </c:pt>
                <c:pt idx="119">
                  <c:v>54.99</c:v>
                </c:pt>
                <c:pt idx="120">
                  <c:v>#N/A</c:v>
                </c:pt>
                <c:pt idx="121">
                  <c:v>#N/A</c:v>
                </c:pt>
                <c:pt idx="122">
                  <c:v>#N/A</c:v>
                </c:pt>
                <c:pt idx="123">
                  <c:v>#N/A</c:v>
                </c:pt>
                <c:pt idx="124">
                  <c:v>#N/A</c:v>
                </c:pt>
                <c:pt idx="125">
                  <c:v>#N/A</c:v>
                </c:pt>
                <c:pt idx="126">
                  <c:v>55.21</c:v>
                </c:pt>
                <c:pt idx="127">
                  <c:v>#N/A</c:v>
                </c:pt>
                <c:pt idx="128">
                  <c:v>#N/A</c:v>
                </c:pt>
                <c:pt idx="129">
                  <c:v>#N/A</c:v>
                </c:pt>
                <c:pt idx="130">
                  <c:v>#N/A</c:v>
                </c:pt>
                <c:pt idx="131">
                  <c:v>#N/A</c:v>
                </c:pt>
                <c:pt idx="132">
                  <c:v>#N/A</c:v>
                </c:pt>
                <c:pt idx="133">
                  <c:v>55.27</c:v>
                </c:pt>
                <c:pt idx="134">
                  <c:v>#N/A</c:v>
                </c:pt>
                <c:pt idx="135">
                  <c:v>#N/A</c:v>
                </c:pt>
                <c:pt idx="136">
                  <c:v>#N/A</c:v>
                </c:pt>
                <c:pt idx="137">
                  <c:v>#N/A</c:v>
                </c:pt>
                <c:pt idx="138">
                  <c:v>#N/A</c:v>
                </c:pt>
                <c:pt idx="139">
                  <c:v>#N/A</c:v>
                </c:pt>
                <c:pt idx="140">
                  <c:v>51.01</c:v>
                </c:pt>
                <c:pt idx="141">
                  <c:v>#N/A</c:v>
                </c:pt>
                <c:pt idx="142">
                  <c:v>#N/A</c:v>
                </c:pt>
                <c:pt idx="143">
                  <c:v>#N/A</c:v>
                </c:pt>
                <c:pt idx="144">
                  <c:v>#N/A</c:v>
                </c:pt>
                <c:pt idx="145">
                  <c:v>#N/A</c:v>
                </c:pt>
                <c:pt idx="146">
                  <c:v>#N/A</c:v>
                </c:pt>
                <c:pt idx="147">
                  <c:v>54.73</c:v>
                </c:pt>
                <c:pt idx="148">
                  <c:v>#N/A</c:v>
                </c:pt>
                <c:pt idx="149">
                  <c:v>#N/A</c:v>
                </c:pt>
                <c:pt idx="150">
                  <c:v>#N/A</c:v>
                </c:pt>
                <c:pt idx="151">
                  <c:v>#N/A</c:v>
                </c:pt>
                <c:pt idx="152">
                  <c:v>#N/A</c:v>
                </c:pt>
                <c:pt idx="153">
                  <c:v>#N/A</c:v>
                </c:pt>
                <c:pt idx="154">
                  <c:v>54.66</c:v>
                </c:pt>
                <c:pt idx="155">
                  <c:v>#N/A</c:v>
                </c:pt>
                <c:pt idx="156">
                  <c:v>#N/A</c:v>
                </c:pt>
                <c:pt idx="157">
                  <c:v>#N/A</c:v>
                </c:pt>
                <c:pt idx="158">
                  <c:v>#N/A</c:v>
                </c:pt>
                <c:pt idx="159">
                  <c:v>#N/A</c:v>
                </c:pt>
                <c:pt idx="160">
                  <c:v>#N/A</c:v>
                </c:pt>
                <c:pt idx="161">
                  <c:v>50.77</c:v>
                </c:pt>
                <c:pt idx="162">
                  <c:v>#N/A</c:v>
                </c:pt>
                <c:pt idx="163">
                  <c:v>#N/A</c:v>
                </c:pt>
                <c:pt idx="164">
                  <c:v>#N/A</c:v>
                </c:pt>
                <c:pt idx="165">
                  <c:v>#N/A</c:v>
                </c:pt>
                <c:pt idx="166">
                  <c:v>#N/A</c:v>
                </c:pt>
                <c:pt idx="167">
                  <c:v>#N/A</c:v>
                </c:pt>
                <c:pt idx="168">
                  <c:v>48.39</c:v>
                </c:pt>
                <c:pt idx="169">
                  <c:v>#N/A</c:v>
                </c:pt>
                <c:pt idx="170">
                  <c:v>#N/A</c:v>
                </c:pt>
                <c:pt idx="171">
                  <c:v>#N/A</c:v>
                </c:pt>
                <c:pt idx="172">
                  <c:v>#N/A</c:v>
                </c:pt>
                <c:pt idx="173">
                  <c:v>#N/A</c:v>
                </c:pt>
                <c:pt idx="174">
                  <c:v>#N/A</c:v>
                </c:pt>
                <c:pt idx="175">
                  <c:v>53.36</c:v>
                </c:pt>
                <c:pt idx="176">
                  <c:v>#N/A</c:v>
                </c:pt>
                <c:pt idx="177">
                  <c:v>#N/A</c:v>
                </c:pt>
                <c:pt idx="178">
                  <c:v>#N/A</c:v>
                </c:pt>
                <c:pt idx="179">
                  <c:v>#N/A</c:v>
                </c:pt>
                <c:pt idx="180">
                  <c:v>#N/A</c:v>
                </c:pt>
                <c:pt idx="181">
                  <c:v>#N/A</c:v>
                </c:pt>
                <c:pt idx="182">
                  <c:v>56.05</c:v>
                </c:pt>
                <c:pt idx="183">
                  <c:v>#N/A</c:v>
                </c:pt>
                <c:pt idx="184">
                  <c:v>#N/A</c:v>
                </c:pt>
                <c:pt idx="185">
                  <c:v>#N/A</c:v>
                </c:pt>
                <c:pt idx="186">
                  <c:v>#N/A</c:v>
                </c:pt>
                <c:pt idx="187">
                  <c:v>#N/A</c:v>
                </c:pt>
                <c:pt idx="188">
                  <c:v>#N/A</c:v>
                </c:pt>
                <c:pt idx="189">
                  <c:v>55.47</c:v>
                </c:pt>
                <c:pt idx="190">
                  <c:v>#N/A</c:v>
                </c:pt>
                <c:pt idx="191">
                  <c:v>#N/A</c:v>
                </c:pt>
                <c:pt idx="192">
                  <c:v>#N/A</c:v>
                </c:pt>
                <c:pt idx="193">
                  <c:v>#N/A</c:v>
                </c:pt>
                <c:pt idx="194">
                  <c:v>#N/A</c:v>
                </c:pt>
                <c:pt idx="195">
                  <c:v>#N/A</c:v>
                </c:pt>
                <c:pt idx="196">
                  <c:v>55.77</c:v>
                </c:pt>
                <c:pt idx="197">
                  <c:v>#N/A</c:v>
                </c:pt>
                <c:pt idx="198">
                  <c:v>#N/A</c:v>
                </c:pt>
                <c:pt idx="199">
                  <c:v>#N/A</c:v>
                </c:pt>
                <c:pt idx="200">
                  <c:v>#N/A</c:v>
                </c:pt>
                <c:pt idx="201">
                  <c:v>#N/A</c:v>
                </c:pt>
                <c:pt idx="202">
                  <c:v>#N/A</c:v>
                </c:pt>
                <c:pt idx="203">
                  <c:v>55.8</c:v>
                </c:pt>
                <c:pt idx="204">
                  <c:v>#N/A</c:v>
                </c:pt>
                <c:pt idx="205">
                  <c:v>#N/A</c:v>
                </c:pt>
                <c:pt idx="206">
                  <c:v>#N/A</c:v>
                </c:pt>
                <c:pt idx="207">
                  <c:v>#N/A</c:v>
                </c:pt>
                <c:pt idx="208">
                  <c:v>#N/A</c:v>
                </c:pt>
                <c:pt idx="209">
                  <c:v>#N/A</c:v>
                </c:pt>
                <c:pt idx="210">
                  <c:v>56.29</c:v>
                </c:pt>
                <c:pt idx="211">
                  <c:v>#N/A</c:v>
                </c:pt>
                <c:pt idx="212">
                  <c:v>#N/A</c:v>
                </c:pt>
                <c:pt idx="213">
                  <c:v>#N/A</c:v>
                </c:pt>
                <c:pt idx="214">
                  <c:v>#N/A</c:v>
                </c:pt>
                <c:pt idx="215">
                  <c:v>#N/A</c:v>
                </c:pt>
                <c:pt idx="216">
                  <c:v>#N/A</c:v>
                </c:pt>
                <c:pt idx="217">
                  <c:v>56.77</c:v>
                </c:pt>
                <c:pt idx="218">
                  <c:v>#N/A</c:v>
                </c:pt>
                <c:pt idx="219">
                  <c:v>#N/A</c:v>
                </c:pt>
                <c:pt idx="220">
                  <c:v>#N/A</c:v>
                </c:pt>
                <c:pt idx="221">
                  <c:v>#N/A</c:v>
                </c:pt>
                <c:pt idx="222">
                  <c:v>#N/A</c:v>
                </c:pt>
                <c:pt idx="223">
                  <c:v>#N/A</c:v>
                </c:pt>
                <c:pt idx="224">
                  <c:v>57.29</c:v>
                </c:pt>
                <c:pt idx="225">
                  <c:v>#N/A</c:v>
                </c:pt>
                <c:pt idx="226">
                  <c:v>#N/A</c:v>
                </c:pt>
                <c:pt idx="227">
                  <c:v>#N/A</c:v>
                </c:pt>
                <c:pt idx="228">
                  <c:v>#N/A</c:v>
                </c:pt>
                <c:pt idx="229">
                  <c:v>#N/A</c:v>
                </c:pt>
                <c:pt idx="230">
                  <c:v>#N/A</c:v>
                </c:pt>
                <c:pt idx="231">
                  <c:v>56.36</c:v>
                </c:pt>
                <c:pt idx="232">
                  <c:v>#N/A</c:v>
                </c:pt>
                <c:pt idx="233">
                  <c:v>#N/A</c:v>
                </c:pt>
                <c:pt idx="234">
                  <c:v>#N/A</c:v>
                </c:pt>
                <c:pt idx="235">
                  <c:v>#N/A</c:v>
                </c:pt>
                <c:pt idx="236">
                  <c:v>#N/A</c:v>
                </c:pt>
                <c:pt idx="237">
                  <c:v>#N/A</c:v>
                </c:pt>
                <c:pt idx="238">
                  <c:v>59.6</c:v>
                </c:pt>
                <c:pt idx="239">
                  <c:v>#N/A</c:v>
                </c:pt>
                <c:pt idx="240">
                  <c:v>#N/A</c:v>
                </c:pt>
                <c:pt idx="241">
                  <c:v>#N/A</c:v>
                </c:pt>
                <c:pt idx="242">
                  <c:v>#N/A</c:v>
                </c:pt>
                <c:pt idx="243">
                  <c:v>#N/A</c:v>
                </c:pt>
                <c:pt idx="244">
                  <c:v>#N/A</c:v>
                </c:pt>
                <c:pt idx="245">
                  <c:v>59.85</c:v>
                </c:pt>
                <c:pt idx="246">
                  <c:v>#N/A</c:v>
                </c:pt>
                <c:pt idx="247">
                  <c:v>#N/A</c:v>
                </c:pt>
                <c:pt idx="248">
                  <c:v>#N/A</c:v>
                </c:pt>
                <c:pt idx="249">
                  <c:v>#N/A</c:v>
                </c:pt>
                <c:pt idx="250">
                  <c:v>#N/A</c:v>
                </c:pt>
                <c:pt idx="251">
                  <c:v>#N/A</c:v>
                </c:pt>
                <c:pt idx="252">
                  <c:v>59.94</c:v>
                </c:pt>
                <c:pt idx="253">
                  <c:v>#N/A</c:v>
                </c:pt>
                <c:pt idx="254">
                  <c:v>#N/A</c:v>
                </c:pt>
                <c:pt idx="255">
                  <c:v>#N/A</c:v>
                </c:pt>
                <c:pt idx="256">
                  <c:v>#N/A</c:v>
                </c:pt>
                <c:pt idx="257">
                  <c:v>#N/A</c:v>
                </c:pt>
                <c:pt idx="258">
                  <c:v>#N/A</c:v>
                </c:pt>
                <c:pt idx="259">
                  <c:v>58.36</c:v>
                </c:pt>
                <c:pt idx="260">
                  <c:v>#N/A</c:v>
                </c:pt>
                <c:pt idx="261">
                  <c:v>#N/A</c:v>
                </c:pt>
                <c:pt idx="262">
                  <c:v>#N/A</c:v>
                </c:pt>
                <c:pt idx="263">
                  <c:v>#N/A</c:v>
                </c:pt>
                <c:pt idx="264">
                  <c:v>#N/A</c:v>
                </c:pt>
                <c:pt idx="265">
                  <c:v>#N/A</c:v>
                </c:pt>
                <c:pt idx="266">
                  <c:v>59.3</c:v>
                </c:pt>
                <c:pt idx="267">
                  <c:v>#N/A</c:v>
                </c:pt>
                <c:pt idx="268">
                  <c:v>#N/A</c:v>
                </c:pt>
                <c:pt idx="269">
                  <c:v>#N/A</c:v>
                </c:pt>
                <c:pt idx="270">
                  <c:v>#N/A</c:v>
                </c:pt>
                <c:pt idx="271">
                  <c:v>#N/A</c:v>
                </c:pt>
                <c:pt idx="272">
                  <c:v>#N/A</c:v>
                </c:pt>
                <c:pt idx="273">
                  <c:v>58.43</c:v>
                </c:pt>
                <c:pt idx="274">
                  <c:v>#N/A</c:v>
                </c:pt>
                <c:pt idx="275">
                  <c:v>#N/A</c:v>
                </c:pt>
                <c:pt idx="276">
                  <c:v>#N/A</c:v>
                </c:pt>
                <c:pt idx="277">
                  <c:v>#N/A</c:v>
                </c:pt>
                <c:pt idx="278">
                  <c:v>#N/A</c:v>
                </c:pt>
                <c:pt idx="279">
                  <c:v>#N/A</c:v>
                </c:pt>
                <c:pt idx="280">
                  <c:v>59.81</c:v>
                </c:pt>
                <c:pt idx="281">
                  <c:v>#N/A</c:v>
                </c:pt>
                <c:pt idx="282">
                  <c:v>#N/A</c:v>
                </c:pt>
                <c:pt idx="283">
                  <c:v>#N/A</c:v>
                </c:pt>
                <c:pt idx="284">
                  <c:v>#N/A</c:v>
                </c:pt>
                <c:pt idx="285">
                  <c:v>#N/A</c:v>
                </c:pt>
                <c:pt idx="286">
                  <c:v>#N/A</c:v>
                </c:pt>
                <c:pt idx="287">
                  <c:v>58.5</c:v>
                </c:pt>
                <c:pt idx="288">
                  <c:v>#N/A</c:v>
                </c:pt>
                <c:pt idx="289">
                  <c:v>#N/A</c:v>
                </c:pt>
                <c:pt idx="290">
                  <c:v>#N/A</c:v>
                </c:pt>
                <c:pt idx="291">
                  <c:v>#N/A</c:v>
                </c:pt>
                <c:pt idx="292">
                  <c:v>#N/A</c:v>
                </c:pt>
                <c:pt idx="293">
                  <c:v>#N/A</c:v>
                </c:pt>
                <c:pt idx="294">
                  <c:v>57.45</c:v>
                </c:pt>
                <c:pt idx="295">
                  <c:v>#N/A</c:v>
                </c:pt>
                <c:pt idx="296">
                  <c:v>#N/A</c:v>
                </c:pt>
                <c:pt idx="297">
                  <c:v>#N/A</c:v>
                </c:pt>
                <c:pt idx="298">
                  <c:v>#N/A</c:v>
                </c:pt>
                <c:pt idx="299">
                  <c:v>#N/A</c:v>
                </c:pt>
                <c:pt idx="300">
                  <c:v>#N/A</c:v>
                </c:pt>
                <c:pt idx="301">
                  <c:v>58.51</c:v>
                </c:pt>
                <c:pt idx="302">
                  <c:v>#N/A</c:v>
                </c:pt>
                <c:pt idx="303">
                  <c:v>#N/A</c:v>
                </c:pt>
                <c:pt idx="304">
                  <c:v>#N/A</c:v>
                </c:pt>
                <c:pt idx="305">
                  <c:v>#N/A</c:v>
                </c:pt>
                <c:pt idx="306">
                  <c:v>#N/A</c:v>
                </c:pt>
                <c:pt idx="307">
                  <c:v>#N/A</c:v>
                </c:pt>
                <c:pt idx="308">
                  <c:v>58.48</c:v>
                </c:pt>
                <c:pt idx="309">
                  <c:v>#N/A</c:v>
                </c:pt>
                <c:pt idx="310">
                  <c:v>#N/A</c:v>
                </c:pt>
                <c:pt idx="311">
                  <c:v>#N/A</c:v>
                </c:pt>
                <c:pt idx="312">
                  <c:v>#N/A</c:v>
                </c:pt>
                <c:pt idx="313">
                  <c:v>#N/A</c:v>
                </c:pt>
                <c:pt idx="314">
                  <c:v>#N/A</c:v>
                </c:pt>
                <c:pt idx="315">
                  <c:v>57.58</c:v>
                </c:pt>
                <c:pt idx="316">
                  <c:v>#N/A</c:v>
                </c:pt>
                <c:pt idx="317">
                  <c:v>#N/A</c:v>
                </c:pt>
                <c:pt idx="318">
                  <c:v>#N/A</c:v>
                </c:pt>
                <c:pt idx="319">
                  <c:v>#N/A</c:v>
                </c:pt>
                <c:pt idx="320">
                  <c:v>#N/A</c:v>
                </c:pt>
                <c:pt idx="321">
                  <c:v>#N/A</c:v>
                </c:pt>
                <c:pt idx="322">
                  <c:v>57.07</c:v>
                </c:pt>
                <c:pt idx="323">
                  <c:v>#N/A</c:v>
                </c:pt>
                <c:pt idx="324">
                  <c:v>#N/A</c:v>
                </c:pt>
                <c:pt idx="325">
                  <c:v>#N/A</c:v>
                </c:pt>
                <c:pt idx="326">
                  <c:v>#N/A</c:v>
                </c:pt>
                <c:pt idx="327">
                  <c:v>#N/A</c:v>
                </c:pt>
                <c:pt idx="328">
                  <c:v>#N/A</c:v>
                </c:pt>
                <c:pt idx="329">
                  <c:v>54.92</c:v>
                </c:pt>
                <c:pt idx="330">
                  <c:v>#N/A</c:v>
                </c:pt>
                <c:pt idx="331">
                  <c:v>#N/A</c:v>
                </c:pt>
                <c:pt idx="332">
                  <c:v>#N/A</c:v>
                </c:pt>
                <c:pt idx="333">
                  <c:v>#N/A</c:v>
                </c:pt>
                <c:pt idx="334">
                  <c:v>#N/A</c:v>
                </c:pt>
                <c:pt idx="335">
                  <c:v>#N/A</c:v>
                </c:pt>
                <c:pt idx="336">
                  <c:v>52.56</c:v>
                </c:pt>
                <c:pt idx="337">
                  <c:v>#N/A</c:v>
                </c:pt>
                <c:pt idx="338">
                  <c:v>#N/A</c:v>
                </c:pt>
                <c:pt idx="339">
                  <c:v>#N/A</c:v>
                </c:pt>
                <c:pt idx="340">
                  <c:v>#N/A</c:v>
                </c:pt>
                <c:pt idx="341">
                  <c:v>#N/A</c:v>
                </c:pt>
                <c:pt idx="342">
                  <c:v>#N/A</c:v>
                </c:pt>
                <c:pt idx="343">
                  <c:v>53.19</c:v>
                </c:pt>
                <c:pt idx="344">
                  <c:v>#N/A</c:v>
                </c:pt>
                <c:pt idx="345">
                  <c:v>#N/A</c:v>
                </c:pt>
                <c:pt idx="346">
                  <c:v>#N/A</c:v>
                </c:pt>
                <c:pt idx="347">
                  <c:v>#N/A</c:v>
                </c:pt>
                <c:pt idx="348">
                  <c:v>#N/A</c:v>
                </c:pt>
                <c:pt idx="349">
                  <c:v>#N/A</c:v>
                </c:pt>
                <c:pt idx="350">
                  <c:v>51.6</c:v>
                </c:pt>
                <c:pt idx="351">
                  <c:v>#N/A</c:v>
                </c:pt>
                <c:pt idx="352">
                  <c:v>#N/A</c:v>
                </c:pt>
                <c:pt idx="353">
                  <c:v>#N/A</c:v>
                </c:pt>
                <c:pt idx="354">
                  <c:v>#N/A</c:v>
                </c:pt>
                <c:pt idx="355">
                  <c:v>#N/A</c:v>
                </c:pt>
                <c:pt idx="356">
                  <c:v>#N/A</c:v>
                </c:pt>
                <c:pt idx="357">
                  <c:v>49.38</c:v>
                </c:pt>
                <c:pt idx="358">
                  <c:v>#N/A</c:v>
                </c:pt>
                <c:pt idx="359">
                  <c:v>#N/A</c:v>
                </c:pt>
                <c:pt idx="360">
                  <c:v>#N/A</c:v>
                </c:pt>
                <c:pt idx="361">
                  <c:v>#N/A</c:v>
                </c:pt>
                <c:pt idx="362">
                  <c:v>#N/A</c:v>
                </c:pt>
                <c:pt idx="363">
                  <c:v>#N/A</c:v>
                </c:pt>
                <c:pt idx="364">
                  <c:v>45.48</c:v>
                </c:pt>
              </c:numCache>
            </c:numRef>
          </c:val>
          <c:smooth val="0"/>
          <c:extLst>
            <c:ext xmlns:c16="http://schemas.microsoft.com/office/drawing/2014/chart" uri="{C3380CC4-5D6E-409C-BE32-E72D297353CC}">
              <c16:uniqueId val="{00000001-8299-4A55-8198-41B61F3D643D}"/>
            </c:ext>
          </c:extLst>
        </c:ser>
        <c:ser>
          <c:idx val="2"/>
          <c:order val="2"/>
          <c:tx>
            <c:strRef>
              <c:f>纯碱月度周度图表!$D$18</c:f>
              <c:strCache>
                <c:ptCount val="1"/>
                <c:pt idx="0">
                  <c:v>2022</c:v>
                </c:pt>
              </c:strCache>
            </c:strRef>
          </c:tx>
          <c:spPr>
            <a:ln w="28575" cap="rnd">
              <a:solidFill>
                <a:schemeClr val="accent5">
                  <a:lumMod val="40000"/>
                  <a:lumOff val="60000"/>
                </a:schemeClr>
              </a:solidFill>
              <a:round/>
            </a:ln>
            <a:effectLst/>
          </c:spPr>
          <c:marker>
            <c:symbol val="none"/>
          </c:marker>
          <c:cat>
            <c:numRef>
              <c:f>纯碱月度周度图表!$A$19:$A$383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纯碱月度周度图表!$D$19:$D$383</c:f>
              <c:numCache>
                <c:formatCode>General</c:formatCode>
                <c:ptCount val="365"/>
                <c:pt idx="0">
                  <c:v>#N/A</c:v>
                </c:pt>
                <c:pt idx="1">
                  <c:v>61.07</c:v>
                </c:pt>
                <c:pt idx="2">
                  <c:v>#N/A</c:v>
                </c:pt>
                <c:pt idx="3">
                  <c:v>#N/A</c:v>
                </c:pt>
                <c:pt idx="4">
                  <c:v>#N/A</c:v>
                </c:pt>
                <c:pt idx="5">
                  <c:v>#N/A</c:v>
                </c:pt>
                <c:pt idx="6">
                  <c:v>#N/A</c:v>
                </c:pt>
                <c:pt idx="7">
                  <c:v>#N/A</c:v>
                </c:pt>
                <c:pt idx="8">
                  <c:v>60</c:v>
                </c:pt>
                <c:pt idx="9">
                  <c:v>#N/A</c:v>
                </c:pt>
                <c:pt idx="10">
                  <c:v>#N/A</c:v>
                </c:pt>
                <c:pt idx="11">
                  <c:v>#N/A</c:v>
                </c:pt>
                <c:pt idx="12">
                  <c:v>#N/A</c:v>
                </c:pt>
                <c:pt idx="13">
                  <c:v>#N/A</c:v>
                </c:pt>
                <c:pt idx="14">
                  <c:v>#N/A</c:v>
                </c:pt>
                <c:pt idx="15">
                  <c:v>60.72</c:v>
                </c:pt>
                <c:pt idx="16">
                  <c:v>#N/A</c:v>
                </c:pt>
                <c:pt idx="17">
                  <c:v>#N/A</c:v>
                </c:pt>
                <c:pt idx="18">
                  <c:v>#N/A</c:v>
                </c:pt>
                <c:pt idx="19">
                  <c:v>#N/A</c:v>
                </c:pt>
                <c:pt idx="20">
                  <c:v>#N/A</c:v>
                </c:pt>
                <c:pt idx="21">
                  <c:v>#N/A</c:v>
                </c:pt>
                <c:pt idx="22">
                  <c:v>60.4</c:v>
                </c:pt>
                <c:pt idx="23">
                  <c:v>#N/A</c:v>
                </c:pt>
                <c:pt idx="24">
                  <c:v>#N/A</c:v>
                </c:pt>
                <c:pt idx="25">
                  <c:v>#N/A</c:v>
                </c:pt>
                <c:pt idx="26">
                  <c:v>#N/A</c:v>
                </c:pt>
                <c:pt idx="27">
                  <c:v>#N/A</c:v>
                </c:pt>
                <c:pt idx="28">
                  <c:v>#N/A</c:v>
                </c:pt>
                <c:pt idx="29">
                  <c:v>61.16</c:v>
                </c:pt>
                <c:pt idx="30">
                  <c:v>#N/A</c:v>
                </c:pt>
                <c:pt idx="31">
                  <c:v>#N/A</c:v>
                </c:pt>
                <c:pt idx="32">
                  <c:v>#N/A</c:v>
                </c:pt>
                <c:pt idx="33">
                  <c:v>#N/A</c:v>
                </c:pt>
                <c:pt idx="34">
                  <c:v>#N/A</c:v>
                </c:pt>
                <c:pt idx="35">
                  <c:v>#N/A</c:v>
                </c:pt>
                <c:pt idx="36">
                  <c:v>59.79</c:v>
                </c:pt>
                <c:pt idx="37">
                  <c:v>#N/A</c:v>
                </c:pt>
                <c:pt idx="38">
                  <c:v>#N/A</c:v>
                </c:pt>
                <c:pt idx="39">
                  <c:v>#N/A</c:v>
                </c:pt>
                <c:pt idx="40">
                  <c:v>#N/A</c:v>
                </c:pt>
                <c:pt idx="41">
                  <c:v>#N/A</c:v>
                </c:pt>
                <c:pt idx="42">
                  <c:v>#N/A</c:v>
                </c:pt>
                <c:pt idx="43">
                  <c:v>59.32</c:v>
                </c:pt>
                <c:pt idx="44">
                  <c:v>#N/A</c:v>
                </c:pt>
                <c:pt idx="45">
                  <c:v>#N/A</c:v>
                </c:pt>
                <c:pt idx="46">
                  <c:v>#N/A</c:v>
                </c:pt>
                <c:pt idx="47">
                  <c:v>#N/A</c:v>
                </c:pt>
                <c:pt idx="48">
                  <c:v>#N/A</c:v>
                </c:pt>
                <c:pt idx="49">
                  <c:v>#N/A</c:v>
                </c:pt>
                <c:pt idx="50">
                  <c:v>60.78</c:v>
                </c:pt>
                <c:pt idx="51">
                  <c:v>#N/A</c:v>
                </c:pt>
                <c:pt idx="52">
                  <c:v>#N/A</c:v>
                </c:pt>
                <c:pt idx="53">
                  <c:v>#N/A</c:v>
                </c:pt>
                <c:pt idx="54">
                  <c:v>#N/A</c:v>
                </c:pt>
                <c:pt idx="55">
                  <c:v>#N/A</c:v>
                </c:pt>
                <c:pt idx="56">
                  <c:v>#N/A</c:v>
                </c:pt>
                <c:pt idx="57">
                  <c:v>58.87</c:v>
                </c:pt>
                <c:pt idx="58">
                  <c:v>#N/A</c:v>
                </c:pt>
                <c:pt idx="59">
                  <c:v>#N/A</c:v>
                </c:pt>
                <c:pt idx="60">
                  <c:v>#N/A</c:v>
                </c:pt>
                <c:pt idx="61">
                  <c:v>#N/A</c:v>
                </c:pt>
                <c:pt idx="62">
                  <c:v>#N/A</c:v>
                </c:pt>
                <c:pt idx="63">
                  <c:v>#N/A</c:v>
                </c:pt>
                <c:pt idx="64">
                  <c:v>59.28</c:v>
                </c:pt>
                <c:pt idx="65">
                  <c:v>#N/A</c:v>
                </c:pt>
                <c:pt idx="66">
                  <c:v>#N/A</c:v>
                </c:pt>
                <c:pt idx="67">
                  <c:v>#N/A</c:v>
                </c:pt>
                <c:pt idx="68">
                  <c:v>#N/A</c:v>
                </c:pt>
                <c:pt idx="69">
                  <c:v>#N/A</c:v>
                </c:pt>
                <c:pt idx="70">
                  <c:v>#N/A</c:v>
                </c:pt>
                <c:pt idx="71">
                  <c:v>57.98</c:v>
                </c:pt>
                <c:pt idx="72">
                  <c:v>#N/A</c:v>
                </c:pt>
                <c:pt idx="73">
                  <c:v>#N/A</c:v>
                </c:pt>
                <c:pt idx="74">
                  <c:v>#N/A</c:v>
                </c:pt>
                <c:pt idx="75">
                  <c:v>#N/A</c:v>
                </c:pt>
                <c:pt idx="76">
                  <c:v>#N/A</c:v>
                </c:pt>
                <c:pt idx="77">
                  <c:v>#N/A</c:v>
                </c:pt>
                <c:pt idx="78">
                  <c:v>59.72</c:v>
                </c:pt>
                <c:pt idx="79">
                  <c:v>#N/A</c:v>
                </c:pt>
                <c:pt idx="80">
                  <c:v>#N/A</c:v>
                </c:pt>
                <c:pt idx="81">
                  <c:v>#N/A</c:v>
                </c:pt>
                <c:pt idx="82">
                  <c:v>#N/A</c:v>
                </c:pt>
                <c:pt idx="83">
                  <c:v>#N/A</c:v>
                </c:pt>
                <c:pt idx="84">
                  <c:v>#N/A</c:v>
                </c:pt>
                <c:pt idx="85">
                  <c:v>57.4</c:v>
                </c:pt>
                <c:pt idx="86">
                  <c:v>#N/A</c:v>
                </c:pt>
                <c:pt idx="87">
                  <c:v>#N/A</c:v>
                </c:pt>
                <c:pt idx="88">
                  <c:v>#N/A</c:v>
                </c:pt>
                <c:pt idx="89">
                  <c:v>#N/A</c:v>
                </c:pt>
                <c:pt idx="90">
                  <c:v>#N/A</c:v>
                </c:pt>
                <c:pt idx="91">
                  <c:v>#N/A</c:v>
                </c:pt>
                <c:pt idx="92">
                  <c:v>55.04</c:v>
                </c:pt>
                <c:pt idx="93">
                  <c:v>#N/A</c:v>
                </c:pt>
                <c:pt idx="94">
                  <c:v>#N/A</c:v>
                </c:pt>
                <c:pt idx="95">
                  <c:v>#N/A</c:v>
                </c:pt>
                <c:pt idx="96">
                  <c:v>#N/A</c:v>
                </c:pt>
                <c:pt idx="97">
                  <c:v>#N/A</c:v>
                </c:pt>
                <c:pt idx="98">
                  <c:v>#N/A</c:v>
                </c:pt>
                <c:pt idx="99">
                  <c:v>54.61</c:v>
                </c:pt>
                <c:pt idx="100">
                  <c:v>#N/A</c:v>
                </c:pt>
                <c:pt idx="101">
                  <c:v>#N/A</c:v>
                </c:pt>
                <c:pt idx="102">
                  <c:v>#N/A</c:v>
                </c:pt>
                <c:pt idx="103">
                  <c:v>#N/A</c:v>
                </c:pt>
                <c:pt idx="104">
                  <c:v>#N/A</c:v>
                </c:pt>
                <c:pt idx="105">
                  <c:v>#N/A</c:v>
                </c:pt>
                <c:pt idx="106">
                  <c:v>54.15</c:v>
                </c:pt>
                <c:pt idx="107">
                  <c:v>#N/A</c:v>
                </c:pt>
                <c:pt idx="108">
                  <c:v>#N/A</c:v>
                </c:pt>
                <c:pt idx="109">
                  <c:v>#N/A</c:v>
                </c:pt>
                <c:pt idx="110">
                  <c:v>#N/A</c:v>
                </c:pt>
                <c:pt idx="111">
                  <c:v>#N/A</c:v>
                </c:pt>
                <c:pt idx="112">
                  <c:v>#N/A</c:v>
                </c:pt>
                <c:pt idx="113">
                  <c:v>51.06</c:v>
                </c:pt>
                <c:pt idx="114">
                  <c:v>#N/A</c:v>
                </c:pt>
                <c:pt idx="115">
                  <c:v>#N/A</c:v>
                </c:pt>
                <c:pt idx="116">
                  <c:v>#N/A</c:v>
                </c:pt>
                <c:pt idx="117">
                  <c:v>#N/A</c:v>
                </c:pt>
                <c:pt idx="118">
                  <c:v>#N/A</c:v>
                </c:pt>
                <c:pt idx="119">
                  <c:v>#N/A</c:v>
                </c:pt>
                <c:pt idx="120">
                  <c:v>47.17</c:v>
                </c:pt>
                <c:pt idx="121">
                  <c:v>#N/A</c:v>
                </c:pt>
                <c:pt idx="122">
                  <c:v>#N/A</c:v>
                </c:pt>
                <c:pt idx="123">
                  <c:v>#N/A</c:v>
                </c:pt>
                <c:pt idx="124">
                  <c:v>#N/A</c:v>
                </c:pt>
                <c:pt idx="125">
                  <c:v>#N/A</c:v>
                </c:pt>
                <c:pt idx="126">
                  <c:v>#N/A</c:v>
                </c:pt>
                <c:pt idx="127">
                  <c:v>46.19</c:v>
                </c:pt>
                <c:pt idx="128">
                  <c:v>#N/A</c:v>
                </c:pt>
                <c:pt idx="129">
                  <c:v>#N/A</c:v>
                </c:pt>
                <c:pt idx="130">
                  <c:v>#N/A</c:v>
                </c:pt>
                <c:pt idx="131">
                  <c:v>#N/A</c:v>
                </c:pt>
                <c:pt idx="132">
                  <c:v>#N/A</c:v>
                </c:pt>
                <c:pt idx="133">
                  <c:v>#N/A</c:v>
                </c:pt>
                <c:pt idx="134">
                  <c:v>47.38</c:v>
                </c:pt>
                <c:pt idx="135">
                  <c:v>#N/A</c:v>
                </c:pt>
                <c:pt idx="136">
                  <c:v>#N/A</c:v>
                </c:pt>
                <c:pt idx="137">
                  <c:v>#N/A</c:v>
                </c:pt>
                <c:pt idx="138">
                  <c:v>#N/A</c:v>
                </c:pt>
                <c:pt idx="139">
                  <c:v>#N/A</c:v>
                </c:pt>
                <c:pt idx="140">
                  <c:v>#N/A</c:v>
                </c:pt>
                <c:pt idx="141">
                  <c:v>51.8</c:v>
                </c:pt>
                <c:pt idx="142">
                  <c:v>#N/A</c:v>
                </c:pt>
                <c:pt idx="143">
                  <c:v>#N/A</c:v>
                </c:pt>
                <c:pt idx="144">
                  <c:v>#N/A</c:v>
                </c:pt>
                <c:pt idx="145">
                  <c:v>#N/A</c:v>
                </c:pt>
                <c:pt idx="146">
                  <c:v>#N/A</c:v>
                </c:pt>
                <c:pt idx="147">
                  <c:v>#N/A</c:v>
                </c:pt>
                <c:pt idx="148">
                  <c:v>48.32</c:v>
                </c:pt>
                <c:pt idx="149">
                  <c:v>#N/A</c:v>
                </c:pt>
                <c:pt idx="150">
                  <c:v>#N/A</c:v>
                </c:pt>
                <c:pt idx="151">
                  <c:v>#N/A</c:v>
                </c:pt>
                <c:pt idx="152">
                  <c:v>#N/A</c:v>
                </c:pt>
                <c:pt idx="153">
                  <c:v>#N/A</c:v>
                </c:pt>
                <c:pt idx="154">
                  <c:v>#N/A</c:v>
                </c:pt>
                <c:pt idx="155">
                  <c:v>50.33</c:v>
                </c:pt>
                <c:pt idx="156">
                  <c:v>#N/A</c:v>
                </c:pt>
                <c:pt idx="157">
                  <c:v>#N/A</c:v>
                </c:pt>
                <c:pt idx="158">
                  <c:v>#N/A</c:v>
                </c:pt>
                <c:pt idx="159">
                  <c:v>#N/A</c:v>
                </c:pt>
                <c:pt idx="160">
                  <c:v>#N/A</c:v>
                </c:pt>
                <c:pt idx="161">
                  <c:v>#N/A</c:v>
                </c:pt>
                <c:pt idx="162">
                  <c:v>53.86</c:v>
                </c:pt>
                <c:pt idx="163">
                  <c:v>#N/A</c:v>
                </c:pt>
                <c:pt idx="164">
                  <c:v>#N/A</c:v>
                </c:pt>
                <c:pt idx="165">
                  <c:v>#N/A</c:v>
                </c:pt>
                <c:pt idx="166">
                  <c:v>#N/A</c:v>
                </c:pt>
                <c:pt idx="167">
                  <c:v>#N/A</c:v>
                </c:pt>
                <c:pt idx="168">
                  <c:v>#N/A</c:v>
                </c:pt>
                <c:pt idx="169">
                  <c:v>52.37</c:v>
                </c:pt>
                <c:pt idx="170">
                  <c:v>#N/A</c:v>
                </c:pt>
                <c:pt idx="171">
                  <c:v>#N/A</c:v>
                </c:pt>
                <c:pt idx="172">
                  <c:v>#N/A</c:v>
                </c:pt>
                <c:pt idx="173">
                  <c:v>#N/A</c:v>
                </c:pt>
                <c:pt idx="174">
                  <c:v>#N/A</c:v>
                </c:pt>
                <c:pt idx="175">
                  <c:v>#N/A</c:v>
                </c:pt>
                <c:pt idx="176">
                  <c:v>53.18</c:v>
                </c:pt>
                <c:pt idx="177">
                  <c:v>#N/A</c:v>
                </c:pt>
                <c:pt idx="178">
                  <c:v>#N/A</c:v>
                </c:pt>
                <c:pt idx="179">
                  <c:v>#N/A</c:v>
                </c:pt>
                <c:pt idx="180">
                  <c:v>#N/A</c:v>
                </c:pt>
                <c:pt idx="181">
                  <c:v>#N/A</c:v>
                </c:pt>
                <c:pt idx="182">
                  <c:v>#N/A</c:v>
                </c:pt>
                <c:pt idx="183">
                  <c:v>56.07</c:v>
                </c:pt>
                <c:pt idx="184">
                  <c:v>#N/A</c:v>
                </c:pt>
                <c:pt idx="185">
                  <c:v>#N/A</c:v>
                </c:pt>
                <c:pt idx="186">
                  <c:v>#N/A</c:v>
                </c:pt>
                <c:pt idx="187">
                  <c:v>#N/A</c:v>
                </c:pt>
                <c:pt idx="188">
                  <c:v>#N/A</c:v>
                </c:pt>
                <c:pt idx="189">
                  <c:v>#N/A</c:v>
                </c:pt>
                <c:pt idx="190">
                  <c:v>56.99</c:v>
                </c:pt>
                <c:pt idx="191">
                  <c:v>#N/A</c:v>
                </c:pt>
                <c:pt idx="192">
                  <c:v>#N/A</c:v>
                </c:pt>
                <c:pt idx="193">
                  <c:v>#N/A</c:v>
                </c:pt>
                <c:pt idx="194">
                  <c:v>#N/A</c:v>
                </c:pt>
                <c:pt idx="195">
                  <c:v>#N/A</c:v>
                </c:pt>
                <c:pt idx="196">
                  <c:v>#N/A</c:v>
                </c:pt>
                <c:pt idx="197">
                  <c:v>59.24</c:v>
                </c:pt>
                <c:pt idx="198">
                  <c:v>#N/A</c:v>
                </c:pt>
                <c:pt idx="199">
                  <c:v>#N/A</c:v>
                </c:pt>
                <c:pt idx="200">
                  <c:v>#N/A</c:v>
                </c:pt>
                <c:pt idx="201">
                  <c:v>#N/A</c:v>
                </c:pt>
                <c:pt idx="202">
                  <c:v>#N/A</c:v>
                </c:pt>
                <c:pt idx="203">
                  <c:v>#N/A</c:v>
                </c:pt>
                <c:pt idx="204">
                  <c:v>60.36</c:v>
                </c:pt>
                <c:pt idx="205">
                  <c:v>#N/A</c:v>
                </c:pt>
                <c:pt idx="206">
                  <c:v>#N/A</c:v>
                </c:pt>
                <c:pt idx="207">
                  <c:v>#N/A</c:v>
                </c:pt>
                <c:pt idx="208">
                  <c:v>#N/A</c:v>
                </c:pt>
                <c:pt idx="209">
                  <c:v>#N/A</c:v>
                </c:pt>
                <c:pt idx="210">
                  <c:v>#N/A</c:v>
                </c:pt>
                <c:pt idx="211">
                  <c:v>58.78</c:v>
                </c:pt>
                <c:pt idx="212">
                  <c:v>#N/A</c:v>
                </c:pt>
                <c:pt idx="213">
                  <c:v>#N/A</c:v>
                </c:pt>
                <c:pt idx="214">
                  <c:v>#N/A</c:v>
                </c:pt>
                <c:pt idx="215">
                  <c:v>#N/A</c:v>
                </c:pt>
                <c:pt idx="216">
                  <c:v>#N/A</c:v>
                </c:pt>
                <c:pt idx="217">
                  <c:v>#N/A</c:v>
                </c:pt>
                <c:pt idx="218">
                  <c:v>59.7</c:v>
                </c:pt>
                <c:pt idx="219">
                  <c:v>#N/A</c:v>
                </c:pt>
                <c:pt idx="220">
                  <c:v>#N/A</c:v>
                </c:pt>
                <c:pt idx="221">
                  <c:v>#N/A</c:v>
                </c:pt>
                <c:pt idx="222">
                  <c:v>#N/A</c:v>
                </c:pt>
                <c:pt idx="223">
                  <c:v>#N/A</c:v>
                </c:pt>
                <c:pt idx="224">
                  <c:v>#N/A</c:v>
                </c:pt>
                <c:pt idx="225">
                  <c:v>57.62</c:v>
                </c:pt>
                <c:pt idx="226">
                  <c:v>#N/A</c:v>
                </c:pt>
                <c:pt idx="227">
                  <c:v>#N/A</c:v>
                </c:pt>
                <c:pt idx="228">
                  <c:v>#N/A</c:v>
                </c:pt>
                <c:pt idx="229">
                  <c:v>#N/A</c:v>
                </c:pt>
                <c:pt idx="230">
                  <c:v>#N/A</c:v>
                </c:pt>
                <c:pt idx="231">
                  <c:v>#N/A</c:v>
                </c:pt>
                <c:pt idx="232">
                  <c:v>56.64</c:v>
                </c:pt>
                <c:pt idx="233">
                  <c:v>#N/A</c:v>
                </c:pt>
                <c:pt idx="234">
                  <c:v>#N/A</c:v>
                </c:pt>
                <c:pt idx="235">
                  <c:v>#N/A</c:v>
                </c:pt>
                <c:pt idx="236">
                  <c:v>#N/A</c:v>
                </c:pt>
                <c:pt idx="237">
                  <c:v>#N/A</c:v>
                </c:pt>
                <c:pt idx="238">
                  <c:v>#N/A</c:v>
                </c:pt>
                <c:pt idx="239">
                  <c:v>60.09</c:v>
                </c:pt>
                <c:pt idx="240">
                  <c:v>#N/A</c:v>
                </c:pt>
                <c:pt idx="241">
                  <c:v>#N/A</c:v>
                </c:pt>
                <c:pt idx="242">
                  <c:v>#N/A</c:v>
                </c:pt>
                <c:pt idx="243">
                  <c:v>#N/A</c:v>
                </c:pt>
                <c:pt idx="244">
                  <c:v>#N/A</c:v>
                </c:pt>
                <c:pt idx="245">
                  <c:v>#N/A</c:v>
                </c:pt>
                <c:pt idx="246">
                  <c:v>59.23</c:v>
                </c:pt>
                <c:pt idx="247">
                  <c:v>#N/A</c:v>
                </c:pt>
                <c:pt idx="248">
                  <c:v>#N/A</c:v>
                </c:pt>
                <c:pt idx="249">
                  <c:v>#N/A</c:v>
                </c:pt>
                <c:pt idx="250">
                  <c:v>#N/A</c:v>
                </c:pt>
                <c:pt idx="251">
                  <c:v>#N/A</c:v>
                </c:pt>
                <c:pt idx="252">
                  <c:v>#N/A</c:v>
                </c:pt>
                <c:pt idx="253">
                  <c:v>58.85</c:v>
                </c:pt>
                <c:pt idx="254">
                  <c:v>#N/A</c:v>
                </c:pt>
                <c:pt idx="255">
                  <c:v>#N/A</c:v>
                </c:pt>
                <c:pt idx="256">
                  <c:v>#N/A</c:v>
                </c:pt>
                <c:pt idx="257">
                  <c:v>#N/A</c:v>
                </c:pt>
                <c:pt idx="258">
                  <c:v>#N/A</c:v>
                </c:pt>
                <c:pt idx="259">
                  <c:v>#N/A</c:v>
                </c:pt>
                <c:pt idx="260">
                  <c:v>58.35</c:v>
                </c:pt>
                <c:pt idx="261">
                  <c:v>#N/A</c:v>
                </c:pt>
                <c:pt idx="262">
                  <c:v>#N/A</c:v>
                </c:pt>
                <c:pt idx="263">
                  <c:v>#N/A</c:v>
                </c:pt>
                <c:pt idx="264">
                  <c:v>#N/A</c:v>
                </c:pt>
                <c:pt idx="265">
                  <c:v>#N/A</c:v>
                </c:pt>
                <c:pt idx="266">
                  <c:v>#N/A</c:v>
                </c:pt>
                <c:pt idx="267">
                  <c:v>57.31</c:v>
                </c:pt>
                <c:pt idx="268">
                  <c:v>#N/A</c:v>
                </c:pt>
                <c:pt idx="269">
                  <c:v>#N/A</c:v>
                </c:pt>
                <c:pt idx="270">
                  <c:v>#N/A</c:v>
                </c:pt>
                <c:pt idx="271">
                  <c:v>#N/A</c:v>
                </c:pt>
                <c:pt idx="272">
                  <c:v>#N/A</c:v>
                </c:pt>
                <c:pt idx="273">
                  <c:v>#N/A</c:v>
                </c:pt>
                <c:pt idx="274">
                  <c:v>56.77</c:v>
                </c:pt>
                <c:pt idx="275">
                  <c:v>#N/A</c:v>
                </c:pt>
                <c:pt idx="276">
                  <c:v>#N/A</c:v>
                </c:pt>
                <c:pt idx="277">
                  <c:v>#N/A</c:v>
                </c:pt>
                <c:pt idx="278">
                  <c:v>#N/A</c:v>
                </c:pt>
                <c:pt idx="279">
                  <c:v>#N/A</c:v>
                </c:pt>
                <c:pt idx="280">
                  <c:v>#N/A</c:v>
                </c:pt>
                <c:pt idx="281">
                  <c:v>57.29</c:v>
                </c:pt>
                <c:pt idx="282">
                  <c:v>#N/A</c:v>
                </c:pt>
                <c:pt idx="283">
                  <c:v>#N/A</c:v>
                </c:pt>
                <c:pt idx="284">
                  <c:v>#N/A</c:v>
                </c:pt>
                <c:pt idx="285">
                  <c:v>#N/A</c:v>
                </c:pt>
                <c:pt idx="286">
                  <c:v>#N/A</c:v>
                </c:pt>
                <c:pt idx="287">
                  <c:v>#N/A</c:v>
                </c:pt>
                <c:pt idx="288">
                  <c:v>58.93</c:v>
                </c:pt>
                <c:pt idx="289">
                  <c:v>#N/A</c:v>
                </c:pt>
                <c:pt idx="290">
                  <c:v>#N/A</c:v>
                </c:pt>
                <c:pt idx="291">
                  <c:v>#N/A</c:v>
                </c:pt>
                <c:pt idx="292">
                  <c:v>#N/A</c:v>
                </c:pt>
                <c:pt idx="293">
                  <c:v>#N/A</c:v>
                </c:pt>
                <c:pt idx="294">
                  <c:v>#N/A</c:v>
                </c:pt>
                <c:pt idx="295">
                  <c:v>58.08</c:v>
                </c:pt>
                <c:pt idx="296">
                  <c:v>#N/A</c:v>
                </c:pt>
                <c:pt idx="297">
                  <c:v>#N/A</c:v>
                </c:pt>
                <c:pt idx="298">
                  <c:v>#N/A</c:v>
                </c:pt>
                <c:pt idx="299">
                  <c:v>#N/A</c:v>
                </c:pt>
                <c:pt idx="300">
                  <c:v>#N/A</c:v>
                </c:pt>
                <c:pt idx="301">
                  <c:v>#N/A</c:v>
                </c:pt>
                <c:pt idx="302">
                  <c:v>57.62</c:v>
                </c:pt>
                <c:pt idx="303">
                  <c:v>#N/A</c:v>
                </c:pt>
                <c:pt idx="304">
                  <c:v>#N/A</c:v>
                </c:pt>
                <c:pt idx="305">
                  <c:v>#N/A</c:v>
                </c:pt>
                <c:pt idx="306">
                  <c:v>#N/A</c:v>
                </c:pt>
                <c:pt idx="307">
                  <c:v>#N/A</c:v>
                </c:pt>
                <c:pt idx="308">
                  <c:v>#N/A</c:v>
                </c:pt>
                <c:pt idx="309">
                  <c:v>55.65</c:v>
                </c:pt>
                <c:pt idx="310">
                  <c:v>#N/A</c:v>
                </c:pt>
                <c:pt idx="311">
                  <c:v>#N/A</c:v>
                </c:pt>
                <c:pt idx="312">
                  <c:v>#N/A</c:v>
                </c:pt>
                <c:pt idx="313">
                  <c:v>#N/A</c:v>
                </c:pt>
                <c:pt idx="314">
                  <c:v>#N/A</c:v>
                </c:pt>
                <c:pt idx="315">
                  <c:v>#N/A</c:v>
                </c:pt>
                <c:pt idx="316">
                  <c:v>55.8</c:v>
                </c:pt>
                <c:pt idx="317">
                  <c:v>#N/A</c:v>
                </c:pt>
                <c:pt idx="318">
                  <c:v>#N/A</c:v>
                </c:pt>
                <c:pt idx="319">
                  <c:v>#N/A</c:v>
                </c:pt>
                <c:pt idx="320">
                  <c:v>#N/A</c:v>
                </c:pt>
                <c:pt idx="321">
                  <c:v>#N/A</c:v>
                </c:pt>
                <c:pt idx="322">
                  <c:v>#N/A</c:v>
                </c:pt>
                <c:pt idx="323">
                  <c:v>55.9</c:v>
                </c:pt>
                <c:pt idx="324">
                  <c:v>#N/A</c:v>
                </c:pt>
                <c:pt idx="325">
                  <c:v>#N/A</c:v>
                </c:pt>
                <c:pt idx="326">
                  <c:v>#N/A</c:v>
                </c:pt>
                <c:pt idx="327">
                  <c:v>#N/A</c:v>
                </c:pt>
                <c:pt idx="328">
                  <c:v>#N/A</c:v>
                </c:pt>
                <c:pt idx="329">
                  <c:v>#N/A</c:v>
                </c:pt>
                <c:pt idx="330">
                  <c:v>55.9</c:v>
                </c:pt>
                <c:pt idx="331">
                  <c:v>#N/A</c:v>
                </c:pt>
                <c:pt idx="332">
                  <c:v>#N/A</c:v>
                </c:pt>
                <c:pt idx="333">
                  <c:v>#N/A</c:v>
                </c:pt>
                <c:pt idx="334">
                  <c:v>#N/A</c:v>
                </c:pt>
                <c:pt idx="335">
                  <c:v>#N/A</c:v>
                </c:pt>
                <c:pt idx="336">
                  <c:v>#N/A</c:v>
                </c:pt>
                <c:pt idx="337">
                  <c:v>55.71</c:v>
                </c:pt>
                <c:pt idx="338">
                  <c:v>#N/A</c:v>
                </c:pt>
                <c:pt idx="339">
                  <c:v>#N/A</c:v>
                </c:pt>
                <c:pt idx="340">
                  <c:v>#N/A</c:v>
                </c:pt>
                <c:pt idx="341">
                  <c:v>#N/A</c:v>
                </c:pt>
                <c:pt idx="342">
                  <c:v>#N/A</c:v>
                </c:pt>
                <c:pt idx="343">
                  <c:v>#N/A</c:v>
                </c:pt>
                <c:pt idx="344">
                  <c:v>54.92</c:v>
                </c:pt>
                <c:pt idx="345">
                  <c:v>#N/A</c:v>
                </c:pt>
                <c:pt idx="346">
                  <c:v>#N/A</c:v>
                </c:pt>
                <c:pt idx="347">
                  <c:v>#N/A</c:v>
                </c:pt>
                <c:pt idx="348">
                  <c:v>#N/A</c:v>
                </c:pt>
                <c:pt idx="349">
                  <c:v>#N/A</c:v>
                </c:pt>
                <c:pt idx="350">
                  <c:v>#N/A</c:v>
                </c:pt>
                <c:pt idx="351">
                  <c:v>55.42</c:v>
                </c:pt>
                <c:pt idx="352">
                  <c:v>#N/A</c:v>
                </c:pt>
                <c:pt idx="353">
                  <c:v>#N/A</c:v>
                </c:pt>
                <c:pt idx="354">
                  <c:v>#N/A</c:v>
                </c:pt>
                <c:pt idx="355">
                  <c:v>#N/A</c:v>
                </c:pt>
                <c:pt idx="356">
                  <c:v>#N/A</c:v>
                </c:pt>
                <c:pt idx="357">
                  <c:v>#N/A</c:v>
                </c:pt>
                <c:pt idx="358">
                  <c:v>55.14</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8299-4A55-8198-41B61F3D643D}"/>
            </c:ext>
          </c:extLst>
        </c:ser>
        <c:ser>
          <c:idx val="1"/>
          <c:order val="3"/>
          <c:tx>
            <c:strRef>
              <c:f>纯碱月度周度图表!$C$18</c:f>
              <c:strCache>
                <c:ptCount val="1"/>
                <c:pt idx="0">
                  <c:v>2023</c:v>
                </c:pt>
              </c:strCache>
            </c:strRef>
          </c:tx>
          <c:spPr>
            <a:ln w="28575" cap="rnd">
              <a:solidFill>
                <a:srgbClr val="0070C0"/>
              </a:solidFill>
              <a:round/>
            </a:ln>
            <a:effectLst/>
          </c:spPr>
          <c:marker>
            <c:symbol val="none"/>
          </c:marker>
          <c:cat>
            <c:numRef>
              <c:f>纯碱月度周度图表!$A$19:$A$383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纯碱月度周度图表!$C$19:$C$383</c:f>
              <c:numCache>
                <c:formatCode>General</c:formatCode>
                <c:ptCount val="365"/>
                <c:pt idx="0">
                  <c:v>#N/A</c:v>
                </c:pt>
                <c:pt idx="1">
                  <c:v>#N/A</c:v>
                </c:pt>
                <c:pt idx="2">
                  <c:v>65.03</c:v>
                </c:pt>
                <c:pt idx="3">
                  <c:v>#N/A</c:v>
                </c:pt>
                <c:pt idx="4">
                  <c:v>#N/A</c:v>
                </c:pt>
                <c:pt idx="5">
                  <c:v>#N/A</c:v>
                </c:pt>
                <c:pt idx="6">
                  <c:v>#N/A</c:v>
                </c:pt>
                <c:pt idx="7">
                  <c:v>#N/A</c:v>
                </c:pt>
                <c:pt idx="8">
                  <c:v>#N/A</c:v>
                </c:pt>
                <c:pt idx="9">
                  <c:v>64.69</c:v>
                </c:pt>
                <c:pt idx="10">
                  <c:v>#N/A</c:v>
                </c:pt>
                <c:pt idx="11">
                  <c:v>#N/A</c:v>
                </c:pt>
                <c:pt idx="12">
                  <c:v>#N/A</c:v>
                </c:pt>
                <c:pt idx="13">
                  <c:v>#N/A</c:v>
                </c:pt>
                <c:pt idx="14">
                  <c:v>#N/A</c:v>
                </c:pt>
                <c:pt idx="15">
                  <c:v>#N/A</c:v>
                </c:pt>
                <c:pt idx="16">
                  <c:v>65.680000000000007</c:v>
                </c:pt>
                <c:pt idx="17">
                  <c:v>#N/A</c:v>
                </c:pt>
                <c:pt idx="18">
                  <c:v>#N/A</c:v>
                </c:pt>
                <c:pt idx="19">
                  <c:v>#N/A</c:v>
                </c:pt>
                <c:pt idx="20">
                  <c:v>#N/A</c:v>
                </c:pt>
                <c:pt idx="21">
                  <c:v>#N/A</c:v>
                </c:pt>
                <c:pt idx="22">
                  <c:v>#N/A</c:v>
                </c:pt>
                <c:pt idx="23">
                  <c:v>66.209999999999994</c:v>
                </c:pt>
                <c:pt idx="24">
                  <c:v>#N/A</c:v>
                </c:pt>
                <c:pt idx="25">
                  <c:v>#N/A</c:v>
                </c:pt>
                <c:pt idx="26">
                  <c:v>#N/A</c:v>
                </c:pt>
                <c:pt idx="27">
                  <c:v>#N/A</c:v>
                </c:pt>
                <c:pt idx="28">
                  <c:v>#N/A</c:v>
                </c:pt>
                <c:pt idx="29">
                  <c:v>#N/A</c:v>
                </c:pt>
                <c:pt idx="30">
                  <c:v>65.959999999999994</c:v>
                </c:pt>
                <c:pt idx="31">
                  <c:v>#N/A</c:v>
                </c:pt>
                <c:pt idx="32">
                  <c:v>#N/A</c:v>
                </c:pt>
                <c:pt idx="33">
                  <c:v>#N/A</c:v>
                </c:pt>
                <c:pt idx="34">
                  <c:v>#N/A</c:v>
                </c:pt>
                <c:pt idx="35">
                  <c:v>#N/A</c:v>
                </c:pt>
                <c:pt idx="36">
                  <c:v>#N/A</c:v>
                </c:pt>
                <c:pt idx="37">
                  <c:v>69.31</c:v>
                </c:pt>
                <c:pt idx="38">
                  <c:v>#N/A</c:v>
                </c:pt>
                <c:pt idx="39">
                  <c:v>#N/A</c:v>
                </c:pt>
                <c:pt idx="40">
                  <c:v>#N/A</c:v>
                </c:pt>
                <c:pt idx="41">
                  <c:v>#N/A</c:v>
                </c:pt>
                <c:pt idx="42">
                  <c:v>#N/A</c:v>
                </c:pt>
                <c:pt idx="43">
                  <c:v>#N/A</c:v>
                </c:pt>
                <c:pt idx="44">
                  <c:v>65.92</c:v>
                </c:pt>
                <c:pt idx="45">
                  <c:v>#N/A</c:v>
                </c:pt>
                <c:pt idx="46">
                  <c:v>#N/A</c:v>
                </c:pt>
                <c:pt idx="47">
                  <c:v>#N/A</c:v>
                </c:pt>
                <c:pt idx="48">
                  <c:v>#N/A</c:v>
                </c:pt>
                <c:pt idx="49">
                  <c:v>#N/A</c:v>
                </c:pt>
                <c:pt idx="50">
                  <c:v>#N/A</c:v>
                </c:pt>
                <c:pt idx="51">
                  <c:v>66.44</c:v>
                </c:pt>
                <c:pt idx="52">
                  <c:v>#N/A</c:v>
                </c:pt>
                <c:pt idx="53">
                  <c:v>#N/A</c:v>
                </c:pt>
                <c:pt idx="54">
                  <c:v>#N/A</c:v>
                </c:pt>
                <c:pt idx="55">
                  <c:v>#N/A</c:v>
                </c:pt>
                <c:pt idx="56">
                  <c:v>#N/A</c:v>
                </c:pt>
                <c:pt idx="57">
                  <c:v>#N/A</c:v>
                </c:pt>
                <c:pt idx="58">
                  <c:v>67.83</c:v>
                </c:pt>
                <c:pt idx="59">
                  <c:v>#N/A</c:v>
                </c:pt>
                <c:pt idx="60">
                  <c:v>#N/A</c:v>
                </c:pt>
                <c:pt idx="61">
                  <c:v>#N/A</c:v>
                </c:pt>
                <c:pt idx="62">
                  <c:v>#N/A</c:v>
                </c:pt>
                <c:pt idx="63">
                  <c:v>#N/A</c:v>
                </c:pt>
                <c:pt idx="64">
                  <c:v>#N/A</c:v>
                </c:pt>
                <c:pt idx="65">
                  <c:v>69</c:v>
                </c:pt>
                <c:pt idx="66">
                  <c:v>#N/A</c:v>
                </c:pt>
                <c:pt idx="67">
                  <c:v>#N/A</c:v>
                </c:pt>
                <c:pt idx="68">
                  <c:v>#N/A</c:v>
                </c:pt>
                <c:pt idx="69">
                  <c:v>#N/A</c:v>
                </c:pt>
                <c:pt idx="70">
                  <c:v>#N/A</c:v>
                </c:pt>
                <c:pt idx="71">
                  <c:v>#N/A</c:v>
                </c:pt>
                <c:pt idx="72">
                  <c:v>70.08</c:v>
                </c:pt>
                <c:pt idx="73">
                  <c:v>#N/A</c:v>
                </c:pt>
                <c:pt idx="74">
                  <c:v>#N/A</c:v>
                </c:pt>
                <c:pt idx="75">
                  <c:v>#N/A</c:v>
                </c:pt>
                <c:pt idx="76">
                  <c:v>#N/A</c:v>
                </c:pt>
                <c:pt idx="77">
                  <c:v>#N/A</c:v>
                </c:pt>
                <c:pt idx="78">
                  <c:v>#N/A</c:v>
                </c:pt>
                <c:pt idx="79">
                  <c:v>69.11</c:v>
                </c:pt>
                <c:pt idx="80">
                  <c:v>#N/A</c:v>
                </c:pt>
                <c:pt idx="81">
                  <c:v>#N/A</c:v>
                </c:pt>
                <c:pt idx="82">
                  <c:v>#N/A</c:v>
                </c:pt>
                <c:pt idx="83">
                  <c:v>#N/A</c:v>
                </c:pt>
                <c:pt idx="84">
                  <c:v>#N/A</c:v>
                </c:pt>
                <c:pt idx="85">
                  <c:v>#N/A</c:v>
                </c:pt>
                <c:pt idx="86">
                  <c:v>68.63</c:v>
                </c:pt>
                <c:pt idx="87">
                  <c:v>#N/A</c:v>
                </c:pt>
                <c:pt idx="88">
                  <c:v>#N/A</c:v>
                </c:pt>
                <c:pt idx="89">
                  <c:v>#N/A</c:v>
                </c:pt>
                <c:pt idx="90">
                  <c:v>#N/A</c:v>
                </c:pt>
                <c:pt idx="91">
                  <c:v>#N/A</c:v>
                </c:pt>
                <c:pt idx="92">
                  <c:v>#N/A</c:v>
                </c:pt>
                <c:pt idx="93">
                  <c:v>67.06</c:v>
                </c:pt>
                <c:pt idx="94">
                  <c:v>#N/A</c:v>
                </c:pt>
                <c:pt idx="95">
                  <c:v>#N/A</c:v>
                </c:pt>
                <c:pt idx="96">
                  <c:v>#N/A</c:v>
                </c:pt>
                <c:pt idx="97">
                  <c:v>#N/A</c:v>
                </c:pt>
                <c:pt idx="98">
                  <c:v>#N/A</c:v>
                </c:pt>
                <c:pt idx="99">
                  <c:v>#N/A</c:v>
                </c:pt>
                <c:pt idx="100">
                  <c:v>64.09</c:v>
                </c:pt>
                <c:pt idx="101">
                  <c:v>#N/A</c:v>
                </c:pt>
                <c:pt idx="102">
                  <c:v>#N/A</c:v>
                </c:pt>
                <c:pt idx="103">
                  <c:v>#N/A</c:v>
                </c:pt>
                <c:pt idx="104">
                  <c:v>#N/A</c:v>
                </c:pt>
                <c:pt idx="105">
                  <c:v>#N/A</c:v>
                </c:pt>
                <c:pt idx="106">
                  <c:v>#N/A</c:v>
                </c:pt>
                <c:pt idx="107">
                  <c:v>61.54</c:v>
                </c:pt>
                <c:pt idx="108">
                  <c:v>#N/A</c:v>
                </c:pt>
                <c:pt idx="109">
                  <c:v>#N/A</c:v>
                </c:pt>
                <c:pt idx="110">
                  <c:v>#N/A</c:v>
                </c:pt>
                <c:pt idx="111">
                  <c:v>#N/A</c:v>
                </c:pt>
                <c:pt idx="112">
                  <c:v>#N/A</c:v>
                </c:pt>
                <c:pt idx="113">
                  <c:v>#N/A</c:v>
                </c:pt>
                <c:pt idx="114">
                  <c:v>55.28</c:v>
                </c:pt>
                <c:pt idx="115">
                  <c:v>#N/A</c:v>
                </c:pt>
                <c:pt idx="116">
                  <c:v>#N/A</c:v>
                </c:pt>
                <c:pt idx="117">
                  <c:v>#N/A</c:v>
                </c:pt>
                <c:pt idx="118">
                  <c:v>#N/A</c:v>
                </c:pt>
                <c:pt idx="119">
                  <c:v>#N/A</c:v>
                </c:pt>
                <c:pt idx="120">
                  <c:v>#N/A</c:v>
                </c:pt>
                <c:pt idx="121">
                  <c:v>56.93</c:v>
                </c:pt>
                <c:pt idx="122">
                  <c:v>#N/A</c:v>
                </c:pt>
                <c:pt idx="123">
                  <c:v>#N/A</c:v>
                </c:pt>
                <c:pt idx="124">
                  <c:v>#N/A</c:v>
                </c:pt>
                <c:pt idx="125">
                  <c:v>#N/A</c:v>
                </c:pt>
                <c:pt idx="126">
                  <c:v>#N/A</c:v>
                </c:pt>
                <c:pt idx="127">
                  <c:v>#N/A</c:v>
                </c:pt>
                <c:pt idx="128">
                  <c:v>57.01</c:v>
                </c:pt>
                <c:pt idx="129">
                  <c:v>#N/A</c:v>
                </c:pt>
                <c:pt idx="130">
                  <c:v>#N/A</c:v>
                </c:pt>
                <c:pt idx="131">
                  <c:v>#N/A</c:v>
                </c:pt>
                <c:pt idx="132">
                  <c:v>#N/A</c:v>
                </c:pt>
                <c:pt idx="133">
                  <c:v>#N/A</c:v>
                </c:pt>
                <c:pt idx="134">
                  <c:v>#N/A</c:v>
                </c:pt>
                <c:pt idx="135">
                  <c:v>55.95</c:v>
                </c:pt>
                <c:pt idx="136">
                  <c:v>#N/A</c:v>
                </c:pt>
                <c:pt idx="137">
                  <c:v>#N/A</c:v>
                </c:pt>
                <c:pt idx="138">
                  <c:v>#N/A</c:v>
                </c:pt>
                <c:pt idx="139">
                  <c:v>#N/A</c:v>
                </c:pt>
                <c:pt idx="140">
                  <c:v>#N/A</c:v>
                </c:pt>
                <c:pt idx="141">
                  <c:v>#N/A</c:v>
                </c:pt>
                <c:pt idx="142">
                  <c:v>54.81</c:v>
                </c:pt>
                <c:pt idx="143">
                  <c:v>#N/A</c:v>
                </c:pt>
                <c:pt idx="144">
                  <c:v>#N/A</c:v>
                </c:pt>
                <c:pt idx="145">
                  <c:v>#N/A</c:v>
                </c:pt>
                <c:pt idx="146">
                  <c:v>#N/A</c:v>
                </c:pt>
                <c:pt idx="147">
                  <c:v>#N/A</c:v>
                </c:pt>
                <c:pt idx="148">
                  <c:v>#N/A</c:v>
                </c:pt>
                <c:pt idx="149">
                  <c:v>54.11</c:v>
                </c:pt>
                <c:pt idx="150">
                  <c:v>#N/A</c:v>
                </c:pt>
                <c:pt idx="151">
                  <c:v>#N/A</c:v>
                </c:pt>
                <c:pt idx="152">
                  <c:v>#N/A</c:v>
                </c:pt>
                <c:pt idx="153">
                  <c:v>#N/A</c:v>
                </c:pt>
                <c:pt idx="154">
                  <c:v>#N/A</c:v>
                </c:pt>
                <c:pt idx="155">
                  <c:v>#N/A</c:v>
                </c:pt>
                <c:pt idx="156">
                  <c:v>54.73</c:v>
                </c:pt>
                <c:pt idx="157">
                  <c:v>#N/A</c:v>
                </c:pt>
                <c:pt idx="158">
                  <c:v>#N/A</c:v>
                </c:pt>
                <c:pt idx="159">
                  <c:v>#N/A</c:v>
                </c:pt>
                <c:pt idx="160">
                  <c:v>#N/A</c:v>
                </c:pt>
                <c:pt idx="161">
                  <c:v>#N/A</c:v>
                </c:pt>
                <c:pt idx="162">
                  <c:v>#N/A</c:v>
                </c:pt>
                <c:pt idx="163">
                  <c:v>56.89</c:v>
                </c:pt>
                <c:pt idx="164">
                  <c:v>#N/A</c:v>
                </c:pt>
                <c:pt idx="165">
                  <c:v>#N/A</c:v>
                </c:pt>
                <c:pt idx="166">
                  <c:v>#N/A</c:v>
                </c:pt>
                <c:pt idx="167">
                  <c:v>#N/A</c:v>
                </c:pt>
                <c:pt idx="168">
                  <c:v>#N/A</c:v>
                </c:pt>
                <c:pt idx="169">
                  <c:v>#N/A</c:v>
                </c:pt>
                <c:pt idx="170">
                  <c:v>56.54</c:v>
                </c:pt>
                <c:pt idx="171">
                  <c:v>#N/A</c:v>
                </c:pt>
                <c:pt idx="172">
                  <c:v>#N/A</c:v>
                </c:pt>
                <c:pt idx="173">
                  <c:v>#N/A</c:v>
                </c:pt>
                <c:pt idx="174">
                  <c:v>#N/A</c:v>
                </c:pt>
                <c:pt idx="175">
                  <c:v>#N/A</c:v>
                </c:pt>
                <c:pt idx="176">
                  <c:v>#N/A</c:v>
                </c:pt>
                <c:pt idx="177">
                  <c:v>56.02</c:v>
                </c:pt>
                <c:pt idx="178">
                  <c:v>#N/A</c:v>
                </c:pt>
                <c:pt idx="179">
                  <c:v>#N/A</c:v>
                </c:pt>
                <c:pt idx="180">
                  <c:v>#N/A</c:v>
                </c:pt>
                <c:pt idx="181">
                  <c:v>#N/A</c:v>
                </c:pt>
                <c:pt idx="182">
                  <c:v>#N/A</c:v>
                </c:pt>
                <c:pt idx="183">
                  <c:v>#N/A</c:v>
                </c:pt>
                <c:pt idx="184">
                  <c:v>60.34</c:v>
                </c:pt>
                <c:pt idx="185">
                  <c:v>#N/A</c:v>
                </c:pt>
                <c:pt idx="186">
                  <c:v>#N/A</c:v>
                </c:pt>
                <c:pt idx="187">
                  <c:v>#N/A</c:v>
                </c:pt>
                <c:pt idx="188">
                  <c:v>#N/A</c:v>
                </c:pt>
                <c:pt idx="189">
                  <c:v>#N/A</c:v>
                </c:pt>
                <c:pt idx="190">
                  <c:v>#N/A</c:v>
                </c:pt>
                <c:pt idx="191">
                  <c:v>61.04</c:v>
                </c:pt>
                <c:pt idx="192">
                  <c:v>#N/A</c:v>
                </c:pt>
                <c:pt idx="193">
                  <c:v>#N/A</c:v>
                </c:pt>
                <c:pt idx="194">
                  <c:v>#N/A</c:v>
                </c:pt>
                <c:pt idx="195">
                  <c:v>#N/A</c:v>
                </c:pt>
                <c:pt idx="196">
                  <c:v>#N/A</c:v>
                </c:pt>
                <c:pt idx="197">
                  <c:v>#N/A</c:v>
                </c:pt>
                <c:pt idx="198">
                  <c:v>60.55</c:v>
                </c:pt>
                <c:pt idx="199">
                  <c:v>#N/A</c:v>
                </c:pt>
                <c:pt idx="200">
                  <c:v>#N/A</c:v>
                </c:pt>
                <c:pt idx="201">
                  <c:v>#N/A</c:v>
                </c:pt>
                <c:pt idx="202">
                  <c:v>#N/A</c:v>
                </c:pt>
                <c:pt idx="203">
                  <c:v>#N/A</c:v>
                </c:pt>
                <c:pt idx="204">
                  <c:v>#N/A</c:v>
                </c:pt>
                <c:pt idx="205">
                  <c:v>60.25</c:v>
                </c:pt>
                <c:pt idx="206">
                  <c:v>#N/A</c:v>
                </c:pt>
                <c:pt idx="207">
                  <c:v>#N/A</c:v>
                </c:pt>
                <c:pt idx="208">
                  <c:v>#N/A</c:v>
                </c:pt>
                <c:pt idx="209">
                  <c:v>#N/A</c:v>
                </c:pt>
                <c:pt idx="210">
                  <c:v>#N/A</c:v>
                </c:pt>
                <c:pt idx="211">
                  <c:v>#N/A</c:v>
                </c:pt>
                <c:pt idx="212">
                  <c:v>60.62</c:v>
                </c:pt>
                <c:pt idx="213">
                  <c:v>#N/A</c:v>
                </c:pt>
                <c:pt idx="214">
                  <c:v>#N/A</c:v>
                </c:pt>
                <c:pt idx="215">
                  <c:v>#N/A</c:v>
                </c:pt>
                <c:pt idx="216">
                  <c:v>#N/A</c:v>
                </c:pt>
                <c:pt idx="217">
                  <c:v>#N/A</c:v>
                </c:pt>
                <c:pt idx="218">
                  <c:v>#N/A</c:v>
                </c:pt>
                <c:pt idx="219">
                  <c:v>59.88</c:v>
                </c:pt>
                <c:pt idx="220">
                  <c:v>#N/A</c:v>
                </c:pt>
                <c:pt idx="221">
                  <c:v>#N/A</c:v>
                </c:pt>
                <c:pt idx="222">
                  <c:v>#N/A</c:v>
                </c:pt>
                <c:pt idx="223">
                  <c:v>#N/A</c:v>
                </c:pt>
                <c:pt idx="224">
                  <c:v>#N/A</c:v>
                </c:pt>
                <c:pt idx="225">
                  <c:v>#N/A</c:v>
                </c:pt>
                <c:pt idx="226">
                  <c:v>58.73</c:v>
                </c:pt>
                <c:pt idx="227">
                  <c:v>#N/A</c:v>
                </c:pt>
                <c:pt idx="228">
                  <c:v>#N/A</c:v>
                </c:pt>
                <c:pt idx="229">
                  <c:v>#N/A</c:v>
                </c:pt>
                <c:pt idx="230">
                  <c:v>#N/A</c:v>
                </c:pt>
                <c:pt idx="231">
                  <c:v>#N/A</c:v>
                </c:pt>
                <c:pt idx="232">
                  <c:v>#N/A</c:v>
                </c:pt>
                <c:pt idx="233">
                  <c:v>60.93</c:v>
                </c:pt>
                <c:pt idx="234">
                  <c:v>#N/A</c:v>
                </c:pt>
                <c:pt idx="235">
                  <c:v>#N/A</c:v>
                </c:pt>
                <c:pt idx="236">
                  <c:v>#N/A</c:v>
                </c:pt>
                <c:pt idx="237">
                  <c:v>#N/A</c:v>
                </c:pt>
                <c:pt idx="238">
                  <c:v>#N/A</c:v>
                </c:pt>
                <c:pt idx="239">
                  <c:v>#N/A</c:v>
                </c:pt>
                <c:pt idx="240">
                  <c:v>62.5</c:v>
                </c:pt>
                <c:pt idx="241">
                  <c:v>#N/A</c:v>
                </c:pt>
                <c:pt idx="242">
                  <c:v>#N/A</c:v>
                </c:pt>
                <c:pt idx="243">
                  <c:v>#N/A</c:v>
                </c:pt>
                <c:pt idx="244">
                  <c:v>#N/A</c:v>
                </c:pt>
                <c:pt idx="245">
                  <c:v>#N/A</c:v>
                </c:pt>
                <c:pt idx="246">
                  <c:v>#N/A</c:v>
                </c:pt>
                <c:pt idx="247">
                  <c:v>63.04</c:v>
                </c:pt>
                <c:pt idx="248">
                  <c:v>#N/A</c:v>
                </c:pt>
                <c:pt idx="249">
                  <c:v>#N/A</c:v>
                </c:pt>
                <c:pt idx="250">
                  <c:v>#N/A</c:v>
                </c:pt>
                <c:pt idx="251">
                  <c:v>#N/A</c:v>
                </c:pt>
                <c:pt idx="252">
                  <c:v>#N/A</c:v>
                </c:pt>
                <c:pt idx="253">
                  <c:v>#N/A</c:v>
                </c:pt>
                <c:pt idx="254">
                  <c:v>62.1</c:v>
                </c:pt>
                <c:pt idx="255">
                  <c:v>#N/A</c:v>
                </c:pt>
                <c:pt idx="256">
                  <c:v>#N/A</c:v>
                </c:pt>
                <c:pt idx="257">
                  <c:v>#N/A</c:v>
                </c:pt>
                <c:pt idx="258">
                  <c:v>#N/A</c:v>
                </c:pt>
                <c:pt idx="259">
                  <c:v>#N/A</c:v>
                </c:pt>
                <c:pt idx="260">
                  <c:v>#N/A</c:v>
                </c:pt>
                <c:pt idx="261">
                  <c:v>60.62</c:v>
                </c:pt>
                <c:pt idx="262">
                  <c:v>#N/A</c:v>
                </c:pt>
                <c:pt idx="263">
                  <c:v>#N/A</c:v>
                </c:pt>
                <c:pt idx="264">
                  <c:v>#N/A</c:v>
                </c:pt>
                <c:pt idx="265">
                  <c:v>#N/A</c:v>
                </c:pt>
                <c:pt idx="266">
                  <c:v>#N/A</c:v>
                </c:pt>
                <c:pt idx="267">
                  <c:v>#N/A</c:v>
                </c:pt>
                <c:pt idx="268">
                  <c:v>61.19</c:v>
                </c:pt>
                <c:pt idx="269">
                  <c:v>#N/A</c:v>
                </c:pt>
                <c:pt idx="270">
                  <c:v>#N/A</c:v>
                </c:pt>
                <c:pt idx="271">
                  <c:v>#N/A</c:v>
                </c:pt>
                <c:pt idx="272">
                  <c:v>#N/A</c:v>
                </c:pt>
                <c:pt idx="273">
                  <c:v>#N/A</c:v>
                </c:pt>
                <c:pt idx="274">
                  <c:v>#N/A</c:v>
                </c:pt>
                <c:pt idx="275">
                  <c:v>62.66</c:v>
                </c:pt>
                <c:pt idx="276">
                  <c:v>#N/A</c:v>
                </c:pt>
                <c:pt idx="277">
                  <c:v>#N/A</c:v>
                </c:pt>
                <c:pt idx="278">
                  <c:v>#N/A</c:v>
                </c:pt>
                <c:pt idx="279">
                  <c:v>#N/A</c:v>
                </c:pt>
                <c:pt idx="280">
                  <c:v>#N/A</c:v>
                </c:pt>
                <c:pt idx="281">
                  <c:v>#N/A</c:v>
                </c:pt>
                <c:pt idx="282">
                  <c:v>61.75</c:v>
                </c:pt>
                <c:pt idx="283">
                  <c:v>#N/A</c:v>
                </c:pt>
                <c:pt idx="284">
                  <c:v>#N/A</c:v>
                </c:pt>
                <c:pt idx="285">
                  <c:v>#N/A</c:v>
                </c:pt>
                <c:pt idx="286">
                  <c:v>#N/A</c:v>
                </c:pt>
                <c:pt idx="287">
                  <c:v>#N/A</c:v>
                </c:pt>
                <c:pt idx="288">
                  <c:v>#N/A</c:v>
                </c:pt>
                <c:pt idx="289">
                  <c:v>60.2</c:v>
                </c:pt>
                <c:pt idx="290">
                  <c:v>#N/A</c:v>
                </c:pt>
                <c:pt idx="291">
                  <c:v>#N/A</c:v>
                </c:pt>
                <c:pt idx="292">
                  <c:v>#N/A</c:v>
                </c:pt>
                <c:pt idx="293">
                  <c:v>#N/A</c:v>
                </c:pt>
                <c:pt idx="294">
                  <c:v>#N/A</c:v>
                </c:pt>
                <c:pt idx="295">
                  <c:v>#N/A</c:v>
                </c:pt>
                <c:pt idx="296">
                  <c:v>62.27</c:v>
                </c:pt>
                <c:pt idx="297">
                  <c:v>#N/A</c:v>
                </c:pt>
                <c:pt idx="298">
                  <c:v>#N/A</c:v>
                </c:pt>
                <c:pt idx="299">
                  <c:v>#N/A</c:v>
                </c:pt>
                <c:pt idx="300">
                  <c:v>#N/A</c:v>
                </c:pt>
                <c:pt idx="301">
                  <c:v>#N/A</c:v>
                </c:pt>
                <c:pt idx="302">
                  <c:v>#N/A</c:v>
                </c:pt>
                <c:pt idx="303">
                  <c:v>62.3</c:v>
                </c:pt>
                <c:pt idx="304">
                  <c:v>#N/A</c:v>
                </c:pt>
                <c:pt idx="305">
                  <c:v>#N/A</c:v>
                </c:pt>
                <c:pt idx="306">
                  <c:v>#N/A</c:v>
                </c:pt>
                <c:pt idx="307">
                  <c:v>#N/A</c:v>
                </c:pt>
                <c:pt idx="308">
                  <c:v>#N/A</c:v>
                </c:pt>
                <c:pt idx="309">
                  <c:v>#N/A</c:v>
                </c:pt>
                <c:pt idx="310">
                  <c:v>60.61</c:v>
                </c:pt>
                <c:pt idx="311">
                  <c:v>#N/A</c:v>
                </c:pt>
                <c:pt idx="312">
                  <c:v>#N/A</c:v>
                </c:pt>
                <c:pt idx="313">
                  <c:v>#N/A</c:v>
                </c:pt>
                <c:pt idx="314">
                  <c:v>#N/A</c:v>
                </c:pt>
                <c:pt idx="315">
                  <c:v>#N/A</c:v>
                </c:pt>
                <c:pt idx="316">
                  <c:v>#N/A</c:v>
                </c:pt>
                <c:pt idx="317">
                  <c:v>60.83</c:v>
                </c:pt>
                <c:pt idx="318">
                  <c:v>#N/A</c:v>
                </c:pt>
                <c:pt idx="319">
                  <c:v>#N/A</c:v>
                </c:pt>
                <c:pt idx="320">
                  <c:v>#N/A</c:v>
                </c:pt>
                <c:pt idx="321">
                  <c:v>#N/A</c:v>
                </c:pt>
                <c:pt idx="322">
                  <c:v>#N/A</c:v>
                </c:pt>
                <c:pt idx="323">
                  <c:v>#N/A</c:v>
                </c:pt>
                <c:pt idx="324">
                  <c:v>61.52</c:v>
                </c:pt>
                <c:pt idx="325">
                  <c:v>#N/A</c:v>
                </c:pt>
                <c:pt idx="326">
                  <c:v>#N/A</c:v>
                </c:pt>
                <c:pt idx="327">
                  <c:v>#N/A</c:v>
                </c:pt>
                <c:pt idx="328">
                  <c:v>#N/A</c:v>
                </c:pt>
                <c:pt idx="329">
                  <c:v>#N/A</c:v>
                </c:pt>
                <c:pt idx="330">
                  <c:v>#N/A</c:v>
                </c:pt>
                <c:pt idx="331">
                  <c:v>61.29</c:v>
                </c:pt>
                <c:pt idx="332">
                  <c:v>#N/A</c:v>
                </c:pt>
                <c:pt idx="333">
                  <c:v>#N/A</c:v>
                </c:pt>
                <c:pt idx="334">
                  <c:v>#N/A</c:v>
                </c:pt>
                <c:pt idx="335">
                  <c:v>#N/A</c:v>
                </c:pt>
                <c:pt idx="336">
                  <c:v>#N/A</c:v>
                </c:pt>
                <c:pt idx="337">
                  <c:v>#N/A</c:v>
                </c:pt>
                <c:pt idx="338">
                  <c:v>60.84</c:v>
                </c:pt>
                <c:pt idx="339">
                  <c:v>#N/A</c:v>
                </c:pt>
                <c:pt idx="340">
                  <c:v>#N/A</c:v>
                </c:pt>
                <c:pt idx="341">
                  <c:v>#N/A</c:v>
                </c:pt>
                <c:pt idx="342">
                  <c:v>#N/A</c:v>
                </c:pt>
                <c:pt idx="343">
                  <c:v>#N/A</c:v>
                </c:pt>
                <c:pt idx="344">
                  <c:v>#N/A</c:v>
                </c:pt>
                <c:pt idx="345">
                  <c:v>60.41</c:v>
                </c:pt>
                <c:pt idx="346">
                  <c:v>#N/A</c:v>
                </c:pt>
                <c:pt idx="347">
                  <c:v>#N/A</c:v>
                </c:pt>
                <c:pt idx="348">
                  <c:v>#N/A</c:v>
                </c:pt>
                <c:pt idx="349">
                  <c:v>#N/A</c:v>
                </c:pt>
                <c:pt idx="350">
                  <c:v>#N/A</c:v>
                </c:pt>
                <c:pt idx="351">
                  <c:v>#N/A</c:v>
                </c:pt>
                <c:pt idx="352">
                  <c:v>60.9</c:v>
                </c:pt>
                <c:pt idx="353">
                  <c:v>#N/A</c:v>
                </c:pt>
                <c:pt idx="354">
                  <c:v>#N/A</c:v>
                </c:pt>
                <c:pt idx="355">
                  <c:v>#N/A</c:v>
                </c:pt>
                <c:pt idx="356">
                  <c:v>#N/A</c:v>
                </c:pt>
                <c:pt idx="357">
                  <c:v>#N/A</c:v>
                </c:pt>
                <c:pt idx="358">
                  <c:v>#N/A</c:v>
                </c:pt>
                <c:pt idx="359">
                  <c:v>61.67</c:v>
                </c:pt>
                <c:pt idx="360">
                  <c:v>#N/A</c:v>
                </c:pt>
                <c:pt idx="361">
                  <c:v>#N/A</c:v>
                </c:pt>
                <c:pt idx="362">
                  <c:v>#N/A</c:v>
                </c:pt>
                <c:pt idx="363">
                  <c:v>#N/A</c:v>
                </c:pt>
                <c:pt idx="364">
                  <c:v>#N/A</c:v>
                </c:pt>
              </c:numCache>
            </c:numRef>
          </c:val>
          <c:smooth val="0"/>
          <c:extLst>
            <c:ext xmlns:c16="http://schemas.microsoft.com/office/drawing/2014/chart" uri="{C3380CC4-5D6E-409C-BE32-E72D297353CC}">
              <c16:uniqueId val="{00000003-8299-4A55-8198-41B61F3D643D}"/>
            </c:ext>
          </c:extLst>
        </c:ser>
        <c:ser>
          <c:idx val="0"/>
          <c:order val="4"/>
          <c:tx>
            <c:strRef>
              <c:f>纯碱月度周度图表!$B$18</c:f>
              <c:strCache>
                <c:ptCount val="1"/>
                <c:pt idx="0">
                  <c:v>2024</c:v>
                </c:pt>
              </c:strCache>
            </c:strRef>
          </c:tx>
          <c:spPr>
            <a:ln w="28575" cap="rnd">
              <a:solidFill>
                <a:srgbClr val="FF0000"/>
              </a:solidFill>
              <a:round/>
            </a:ln>
            <a:effectLst/>
          </c:spPr>
          <c:marker>
            <c:symbol val="none"/>
          </c:marker>
          <c:cat>
            <c:numRef>
              <c:f>纯碱月度周度图表!$A$19:$A$383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纯碱月度周度图表!$B$19:$B$383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70.66</c:v>
                </c:pt>
                <c:pt idx="180">
                  <c:v>#N/A</c:v>
                </c:pt>
                <c:pt idx="181">
                  <c:v>#N/A</c:v>
                </c:pt>
                <c:pt idx="182">
                  <c:v>#N/A</c:v>
                </c:pt>
                <c:pt idx="183">
                  <c:v>#N/A</c:v>
                </c:pt>
                <c:pt idx="184">
                  <c:v>#N/A</c:v>
                </c:pt>
                <c:pt idx="185">
                  <c:v>#N/A</c:v>
                </c:pt>
                <c:pt idx="186">
                  <c:v>72.97</c:v>
                </c:pt>
                <c:pt idx="187">
                  <c:v>#N/A</c:v>
                </c:pt>
                <c:pt idx="188">
                  <c:v>#N/A</c:v>
                </c:pt>
                <c:pt idx="189">
                  <c:v>#N/A</c:v>
                </c:pt>
                <c:pt idx="190">
                  <c:v>#N/A</c:v>
                </c:pt>
                <c:pt idx="191">
                  <c:v>#N/A</c:v>
                </c:pt>
                <c:pt idx="192">
                  <c:v>#N/A</c:v>
                </c:pt>
                <c:pt idx="193">
                  <c:v>74.569999999999993</c:v>
                </c:pt>
                <c:pt idx="194">
                  <c:v>#N/A</c:v>
                </c:pt>
                <c:pt idx="195">
                  <c:v>#N/A</c:v>
                </c:pt>
                <c:pt idx="196">
                  <c:v>#N/A</c:v>
                </c:pt>
                <c:pt idx="197">
                  <c:v>#N/A</c:v>
                </c:pt>
                <c:pt idx="198">
                  <c:v>#N/A</c:v>
                </c:pt>
                <c:pt idx="199">
                  <c:v>#N/A</c:v>
                </c:pt>
                <c:pt idx="200">
                  <c:v>73.59</c:v>
                </c:pt>
                <c:pt idx="201">
                  <c:v>#N/A</c:v>
                </c:pt>
                <c:pt idx="202">
                  <c:v>#N/A</c:v>
                </c:pt>
                <c:pt idx="203">
                  <c:v>#N/A</c:v>
                </c:pt>
                <c:pt idx="204">
                  <c:v>#N/A</c:v>
                </c:pt>
                <c:pt idx="205">
                  <c:v>#N/A</c:v>
                </c:pt>
                <c:pt idx="206">
                  <c:v>#N/A</c:v>
                </c:pt>
                <c:pt idx="207">
                  <c:v>68.42</c:v>
                </c:pt>
                <c:pt idx="208">
                  <c:v>#N/A</c:v>
                </c:pt>
                <c:pt idx="209">
                  <c:v>#N/A</c:v>
                </c:pt>
                <c:pt idx="210">
                  <c:v>#N/A</c:v>
                </c:pt>
                <c:pt idx="211">
                  <c:v>#N/A</c:v>
                </c:pt>
                <c:pt idx="212">
                  <c:v>#N/A</c:v>
                </c:pt>
                <c:pt idx="213">
                  <c:v>#N/A</c:v>
                </c:pt>
                <c:pt idx="214">
                  <c:v>68.87</c:v>
                </c:pt>
                <c:pt idx="215">
                  <c:v>#N/A</c:v>
                </c:pt>
                <c:pt idx="216">
                  <c:v>#N/A</c:v>
                </c:pt>
                <c:pt idx="217">
                  <c:v>#N/A</c:v>
                </c:pt>
                <c:pt idx="218">
                  <c:v>#N/A</c:v>
                </c:pt>
                <c:pt idx="219">
                  <c:v>#N/A</c:v>
                </c:pt>
                <c:pt idx="220">
                  <c:v>#N/A</c:v>
                </c:pt>
                <c:pt idx="221">
                  <c:v>69.48</c:v>
                </c:pt>
                <c:pt idx="222">
                  <c:v>#N/A</c:v>
                </c:pt>
                <c:pt idx="223">
                  <c:v>#N/A</c:v>
                </c:pt>
                <c:pt idx="224">
                  <c:v>#N/A</c:v>
                </c:pt>
                <c:pt idx="225">
                  <c:v>#N/A</c:v>
                </c:pt>
                <c:pt idx="226">
                  <c:v>#N/A</c:v>
                </c:pt>
                <c:pt idx="227">
                  <c:v>#N/A</c:v>
                </c:pt>
                <c:pt idx="228">
                  <c:v>70.959999999999994</c:v>
                </c:pt>
                <c:pt idx="229">
                  <c:v>#N/A</c:v>
                </c:pt>
                <c:pt idx="230">
                  <c:v>#N/A</c:v>
                </c:pt>
                <c:pt idx="231">
                  <c:v>#N/A</c:v>
                </c:pt>
                <c:pt idx="232">
                  <c:v>#N/A</c:v>
                </c:pt>
                <c:pt idx="233">
                  <c:v>#N/A</c:v>
                </c:pt>
                <c:pt idx="234">
                  <c:v>#N/A</c:v>
                </c:pt>
                <c:pt idx="235">
                  <c:v>72.02</c:v>
                </c:pt>
                <c:pt idx="236">
                  <c:v>#N/A</c:v>
                </c:pt>
                <c:pt idx="237">
                  <c:v>#N/A</c:v>
                </c:pt>
                <c:pt idx="238">
                  <c:v>#N/A</c:v>
                </c:pt>
                <c:pt idx="239">
                  <c:v>#N/A</c:v>
                </c:pt>
                <c:pt idx="240">
                  <c:v>#N/A</c:v>
                </c:pt>
                <c:pt idx="241">
                  <c:v>#N/A</c:v>
                </c:pt>
                <c:pt idx="242">
                  <c:v>74.010000000000005</c:v>
                </c:pt>
                <c:pt idx="243">
                  <c:v>#N/A</c:v>
                </c:pt>
                <c:pt idx="244">
                  <c:v>#N/A</c:v>
                </c:pt>
                <c:pt idx="245">
                  <c:v>#N/A</c:v>
                </c:pt>
                <c:pt idx="246">
                  <c:v>#N/A</c:v>
                </c:pt>
                <c:pt idx="247">
                  <c:v>#N/A</c:v>
                </c:pt>
                <c:pt idx="248">
                  <c:v>#N/A</c:v>
                </c:pt>
                <c:pt idx="249">
                  <c:v>73.03</c:v>
                </c:pt>
                <c:pt idx="250">
                  <c:v>#N/A</c:v>
                </c:pt>
                <c:pt idx="251">
                  <c:v>#N/A</c:v>
                </c:pt>
                <c:pt idx="252">
                  <c:v>#N/A</c:v>
                </c:pt>
                <c:pt idx="253">
                  <c:v>#N/A</c:v>
                </c:pt>
                <c:pt idx="254">
                  <c:v>#N/A</c:v>
                </c:pt>
                <c:pt idx="255">
                  <c:v>#N/A</c:v>
                </c:pt>
                <c:pt idx="256">
                  <c:v>71.37</c:v>
                </c:pt>
                <c:pt idx="257">
                  <c:v>#N/A</c:v>
                </c:pt>
                <c:pt idx="258">
                  <c:v>#N/A</c:v>
                </c:pt>
                <c:pt idx="259">
                  <c:v>#N/A</c:v>
                </c:pt>
                <c:pt idx="260">
                  <c:v>#N/A</c:v>
                </c:pt>
                <c:pt idx="261">
                  <c:v>#N/A</c:v>
                </c:pt>
                <c:pt idx="262">
                  <c:v>#N/A</c:v>
                </c:pt>
                <c:pt idx="263">
                  <c:v>70.62</c:v>
                </c:pt>
                <c:pt idx="264">
                  <c:v>#N/A</c:v>
                </c:pt>
                <c:pt idx="265">
                  <c:v>#N/A</c:v>
                </c:pt>
                <c:pt idx="266">
                  <c:v>#N/A</c:v>
                </c:pt>
                <c:pt idx="267">
                  <c:v>#N/A</c:v>
                </c:pt>
                <c:pt idx="268">
                  <c:v>#N/A</c:v>
                </c:pt>
                <c:pt idx="269">
                  <c:v>#N/A</c:v>
                </c:pt>
                <c:pt idx="270">
                  <c:v>69.81</c:v>
                </c:pt>
                <c:pt idx="271">
                  <c:v>#N/A</c:v>
                </c:pt>
                <c:pt idx="272">
                  <c:v>#N/A</c:v>
                </c:pt>
                <c:pt idx="273">
                  <c:v>#N/A</c:v>
                </c:pt>
                <c:pt idx="274">
                  <c:v>#N/A</c:v>
                </c:pt>
                <c:pt idx="275">
                  <c:v>#N/A</c:v>
                </c:pt>
                <c:pt idx="276">
                  <c:v>#N/A</c:v>
                </c:pt>
                <c:pt idx="277">
                  <c:v>73.39</c:v>
                </c:pt>
                <c:pt idx="278">
                  <c:v>#N/A</c:v>
                </c:pt>
                <c:pt idx="279">
                  <c:v>#N/A</c:v>
                </c:pt>
                <c:pt idx="280">
                  <c:v>#N/A</c:v>
                </c:pt>
                <c:pt idx="281">
                  <c:v>#N/A</c:v>
                </c:pt>
                <c:pt idx="282">
                  <c:v>#N/A</c:v>
                </c:pt>
                <c:pt idx="283">
                  <c:v>#N/A</c:v>
                </c:pt>
                <c:pt idx="284">
                  <c:v>73.239999999999995</c:v>
                </c:pt>
                <c:pt idx="285">
                  <c:v>#N/A</c:v>
                </c:pt>
                <c:pt idx="286">
                  <c:v>#N/A</c:v>
                </c:pt>
                <c:pt idx="287">
                  <c:v>#N/A</c:v>
                </c:pt>
                <c:pt idx="288">
                  <c:v>#N/A</c:v>
                </c:pt>
                <c:pt idx="289">
                  <c:v>#N/A</c:v>
                </c:pt>
                <c:pt idx="290">
                  <c:v>#N/A</c:v>
                </c:pt>
                <c:pt idx="291">
                  <c:v>73.31</c:v>
                </c:pt>
                <c:pt idx="292">
                  <c:v>#N/A</c:v>
                </c:pt>
                <c:pt idx="293">
                  <c:v>#N/A</c:v>
                </c:pt>
                <c:pt idx="294">
                  <c:v>#N/A</c:v>
                </c:pt>
                <c:pt idx="295">
                  <c:v>#N/A</c:v>
                </c:pt>
                <c:pt idx="296">
                  <c:v>#N/A</c:v>
                </c:pt>
                <c:pt idx="297">
                  <c:v>#N/A</c:v>
                </c:pt>
                <c:pt idx="298">
                  <c:v>74.709999999999994</c:v>
                </c:pt>
                <c:pt idx="299">
                  <c:v>#N/A</c:v>
                </c:pt>
                <c:pt idx="300">
                  <c:v>#N/A</c:v>
                </c:pt>
                <c:pt idx="301">
                  <c:v>#N/A</c:v>
                </c:pt>
                <c:pt idx="302">
                  <c:v>#N/A</c:v>
                </c:pt>
                <c:pt idx="303">
                  <c:v>#N/A</c:v>
                </c:pt>
                <c:pt idx="304">
                  <c:v>#N/A</c:v>
                </c:pt>
                <c:pt idx="305">
                  <c:v>74.31</c:v>
                </c:pt>
                <c:pt idx="306">
                  <c:v>#N/A</c:v>
                </c:pt>
                <c:pt idx="307">
                  <c:v>#N/A</c:v>
                </c:pt>
                <c:pt idx="308">
                  <c:v>#N/A</c:v>
                </c:pt>
                <c:pt idx="309">
                  <c:v>#N/A</c:v>
                </c:pt>
                <c:pt idx="310">
                  <c:v>#N/A</c:v>
                </c:pt>
                <c:pt idx="311">
                  <c:v>#N/A</c:v>
                </c:pt>
                <c:pt idx="312">
                  <c:v>71.83</c:v>
                </c:pt>
                <c:pt idx="313">
                  <c:v>#N/A</c:v>
                </c:pt>
                <c:pt idx="314">
                  <c:v>#N/A</c:v>
                </c:pt>
                <c:pt idx="315">
                  <c:v>#N/A</c:v>
                </c:pt>
                <c:pt idx="316">
                  <c:v>#N/A</c:v>
                </c:pt>
                <c:pt idx="317">
                  <c:v>#N/A</c:v>
                </c:pt>
                <c:pt idx="318">
                  <c:v>#N/A</c:v>
                </c:pt>
                <c:pt idx="319">
                  <c:v>70.569999999999993</c:v>
                </c:pt>
                <c:pt idx="320">
                  <c:v>#N/A</c:v>
                </c:pt>
                <c:pt idx="321">
                  <c:v>#N/A</c:v>
                </c:pt>
                <c:pt idx="322">
                  <c:v>#N/A</c:v>
                </c:pt>
                <c:pt idx="323">
                  <c:v>#N/A</c:v>
                </c:pt>
                <c:pt idx="324">
                  <c:v>#N/A</c:v>
                </c:pt>
                <c:pt idx="325">
                  <c:v>#N/A</c:v>
                </c:pt>
                <c:pt idx="326">
                  <c:v>70.86</c:v>
                </c:pt>
                <c:pt idx="327">
                  <c:v>#N/A</c:v>
                </c:pt>
                <c:pt idx="328">
                  <c:v>#N/A</c:v>
                </c:pt>
                <c:pt idx="329">
                  <c:v>#N/A</c:v>
                </c:pt>
                <c:pt idx="330">
                  <c:v>#N/A</c:v>
                </c:pt>
                <c:pt idx="331">
                  <c:v>#N/A</c:v>
                </c:pt>
                <c:pt idx="332">
                  <c:v>#N/A</c:v>
                </c:pt>
                <c:pt idx="333">
                  <c:v>68.73</c:v>
                </c:pt>
                <c:pt idx="334">
                  <c:v>#N/A</c:v>
                </c:pt>
                <c:pt idx="335">
                  <c:v>#N/A</c:v>
                </c:pt>
                <c:pt idx="336">
                  <c:v>#N/A</c:v>
                </c:pt>
                <c:pt idx="337">
                  <c:v>#N/A</c:v>
                </c:pt>
                <c:pt idx="338">
                  <c:v>#N/A</c:v>
                </c:pt>
                <c:pt idx="339">
                  <c:v>#N/A</c:v>
                </c:pt>
                <c:pt idx="340">
                  <c:v>67.75</c:v>
                </c:pt>
                <c:pt idx="341">
                  <c:v>#N/A</c:v>
                </c:pt>
                <c:pt idx="342">
                  <c:v>#N/A</c:v>
                </c:pt>
                <c:pt idx="343">
                  <c:v>#N/A</c:v>
                </c:pt>
                <c:pt idx="344">
                  <c:v>#N/A</c:v>
                </c:pt>
                <c:pt idx="345">
                  <c:v>#N/A</c:v>
                </c:pt>
                <c:pt idx="346">
                  <c:v>#N/A</c:v>
                </c:pt>
                <c:pt idx="347">
                  <c:v>69.77</c:v>
                </c:pt>
                <c:pt idx="348">
                  <c:v>#N/A</c:v>
                </c:pt>
                <c:pt idx="349">
                  <c:v>#N/A</c:v>
                </c:pt>
                <c:pt idx="350">
                  <c:v>#N/A</c:v>
                </c:pt>
                <c:pt idx="351">
                  <c:v>#N/A</c:v>
                </c:pt>
                <c:pt idx="352">
                  <c:v>#N/A</c:v>
                </c:pt>
                <c:pt idx="353">
                  <c:v>#N/A</c:v>
                </c:pt>
                <c:pt idx="354">
                  <c:v>69.12</c:v>
                </c:pt>
                <c:pt idx="355">
                  <c:v>#N/A</c:v>
                </c:pt>
                <c:pt idx="356">
                  <c:v>#N/A</c:v>
                </c:pt>
                <c:pt idx="357">
                  <c:v>#N/A</c:v>
                </c:pt>
                <c:pt idx="358">
                  <c:v>#N/A</c:v>
                </c:pt>
                <c:pt idx="359">
                  <c:v>#N/A</c:v>
                </c:pt>
                <c:pt idx="360">
                  <c:v>#N/A</c:v>
                </c:pt>
                <c:pt idx="361">
                  <c:v>66.319999999999993</c:v>
                </c:pt>
                <c:pt idx="362">
                  <c:v>66.319999999999993</c:v>
                </c:pt>
                <c:pt idx="363">
                  <c:v>66.319999999999993</c:v>
                </c:pt>
                <c:pt idx="364">
                  <c:v>66.319999999999993</c:v>
                </c:pt>
              </c:numCache>
            </c:numRef>
          </c:val>
          <c:smooth val="0"/>
          <c:extLst>
            <c:ext xmlns:c16="http://schemas.microsoft.com/office/drawing/2014/chart" uri="{C3380CC4-5D6E-409C-BE32-E72D297353CC}">
              <c16:uniqueId val="{00000004-8299-4A55-8198-41B61F3D643D}"/>
            </c:ext>
          </c:extLst>
        </c:ser>
        <c:dLbls>
          <c:showLegendKey val="0"/>
          <c:showVal val="0"/>
          <c:showCatName val="0"/>
          <c:showSerName val="0"/>
          <c:showPercent val="0"/>
          <c:showBubbleSize val="0"/>
        </c:dLbls>
        <c:smooth val="0"/>
        <c:axId val="661450058"/>
        <c:axId val="389095663"/>
      </c:lineChart>
      <c:dateAx>
        <c:axId val="661450058"/>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89095663"/>
        <c:crosses val="autoZero"/>
        <c:auto val="1"/>
        <c:lblOffset val="100"/>
        <c:baseTimeUnit val="days"/>
      </c:dateAx>
      <c:valAx>
        <c:axId val="389095663"/>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6145005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mn-lt"/>
                <a:ea typeface="+mn-ea"/>
                <a:cs typeface="+mn-cs"/>
              </a:defRPr>
            </a:pPr>
            <a:r>
              <a:rPr lang="zh-CN" altLang="en-US" sz="1200">
                <a:latin typeface="楷体" panose="02010609060101010101" pitchFamily="49" charset="-122"/>
                <a:ea typeface="楷体" panose="02010609060101010101" pitchFamily="49" charset="-122"/>
              </a:rPr>
              <a:t>浮法玻璃利润（天然气）</a:t>
            </a:r>
          </a:p>
        </c:rich>
      </c:tx>
      <c:layout>
        <c:manualLayout>
          <c:xMode val="edge"/>
          <c:yMode val="edge"/>
          <c:x val="0.30977098939405801"/>
          <c:y val="2.8562354457994901E-2"/>
        </c:manualLayout>
      </c:layout>
      <c:overlay val="0"/>
      <c:spPr>
        <a:noFill/>
        <a:ln>
          <a:noFill/>
        </a:ln>
        <a:effectLst/>
      </c:spPr>
      <c:txPr>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玻璃月度周度图表!$FX$17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玻璃月度周度图表!$FS$18:$FS$382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玻璃月度周度图表!$FX$18:$FX$382</c:f>
              <c:numCache>
                <c:formatCode>0.00_ </c:formatCode>
                <c:ptCount val="365"/>
                <c:pt idx="0">
                  <c:v>#N/A</c:v>
                </c:pt>
                <c:pt idx="1">
                  <c:v>#N/A</c:v>
                </c:pt>
                <c:pt idx="2">
                  <c:v>#N/A</c:v>
                </c:pt>
                <c:pt idx="3">
                  <c:v>#N/A</c:v>
                </c:pt>
                <c:pt idx="4">
                  <c:v>#N/A</c:v>
                </c:pt>
                <c:pt idx="5">
                  <c:v>#N/A</c:v>
                </c:pt>
                <c:pt idx="6">
                  <c:v>872</c:v>
                </c:pt>
                <c:pt idx="7">
                  <c:v>#N/A</c:v>
                </c:pt>
                <c:pt idx="8">
                  <c:v>#N/A</c:v>
                </c:pt>
                <c:pt idx="9">
                  <c:v>#N/A</c:v>
                </c:pt>
                <c:pt idx="10">
                  <c:v>#N/A</c:v>
                </c:pt>
                <c:pt idx="11">
                  <c:v>#N/A</c:v>
                </c:pt>
                <c:pt idx="12">
                  <c:v>#N/A</c:v>
                </c:pt>
                <c:pt idx="13">
                  <c:v>792</c:v>
                </c:pt>
                <c:pt idx="14">
                  <c:v>#N/A</c:v>
                </c:pt>
                <c:pt idx="15">
                  <c:v>#N/A</c:v>
                </c:pt>
                <c:pt idx="16">
                  <c:v>#N/A</c:v>
                </c:pt>
                <c:pt idx="17">
                  <c:v>#N/A</c:v>
                </c:pt>
                <c:pt idx="18">
                  <c:v>#N/A</c:v>
                </c:pt>
                <c:pt idx="19">
                  <c:v>#N/A</c:v>
                </c:pt>
                <c:pt idx="20">
                  <c:v>732</c:v>
                </c:pt>
                <c:pt idx="21">
                  <c:v>#N/A</c:v>
                </c:pt>
                <c:pt idx="22">
                  <c:v>#N/A</c:v>
                </c:pt>
                <c:pt idx="23">
                  <c:v>#N/A</c:v>
                </c:pt>
                <c:pt idx="24">
                  <c:v>#N/A</c:v>
                </c:pt>
                <c:pt idx="25">
                  <c:v>#N/A</c:v>
                </c:pt>
                <c:pt idx="26">
                  <c:v>#N/A</c:v>
                </c:pt>
                <c:pt idx="27">
                  <c:v>700</c:v>
                </c:pt>
                <c:pt idx="28">
                  <c:v>#N/A</c:v>
                </c:pt>
                <c:pt idx="29">
                  <c:v>#N/A</c:v>
                </c:pt>
                <c:pt idx="30">
                  <c:v>#N/A</c:v>
                </c:pt>
                <c:pt idx="31">
                  <c:v>#N/A</c:v>
                </c:pt>
                <c:pt idx="32">
                  <c:v>#N/A</c:v>
                </c:pt>
                <c:pt idx="33">
                  <c:v>#N/A</c:v>
                </c:pt>
                <c:pt idx="34">
                  <c:v>678</c:v>
                </c:pt>
                <c:pt idx="35">
                  <c:v>#N/A</c:v>
                </c:pt>
                <c:pt idx="36">
                  <c:v>#N/A</c:v>
                </c:pt>
                <c:pt idx="37">
                  <c:v>#N/A</c:v>
                </c:pt>
                <c:pt idx="38">
                  <c:v>#N/A</c:v>
                </c:pt>
                <c:pt idx="39">
                  <c:v>#N/A</c:v>
                </c:pt>
                <c:pt idx="40">
                  <c:v>#N/A</c:v>
                </c:pt>
                <c:pt idx="41">
                  <c:v>665</c:v>
                </c:pt>
                <c:pt idx="42">
                  <c:v>#N/A</c:v>
                </c:pt>
                <c:pt idx="43">
                  <c:v>#N/A</c:v>
                </c:pt>
                <c:pt idx="44">
                  <c:v>#N/A</c:v>
                </c:pt>
                <c:pt idx="45">
                  <c:v>#N/A</c:v>
                </c:pt>
                <c:pt idx="46">
                  <c:v>#N/A</c:v>
                </c:pt>
                <c:pt idx="47">
                  <c:v>#N/A</c:v>
                </c:pt>
                <c:pt idx="48">
                  <c:v>625</c:v>
                </c:pt>
                <c:pt idx="49">
                  <c:v>#N/A</c:v>
                </c:pt>
                <c:pt idx="50">
                  <c:v>#N/A</c:v>
                </c:pt>
                <c:pt idx="51">
                  <c:v>#N/A</c:v>
                </c:pt>
                <c:pt idx="52">
                  <c:v>#N/A</c:v>
                </c:pt>
                <c:pt idx="53">
                  <c:v>#N/A</c:v>
                </c:pt>
                <c:pt idx="54">
                  <c:v>#N/A</c:v>
                </c:pt>
                <c:pt idx="55">
                  <c:v>590</c:v>
                </c:pt>
                <c:pt idx="56">
                  <c:v>#N/A</c:v>
                </c:pt>
                <c:pt idx="57">
                  <c:v>#N/A</c:v>
                </c:pt>
                <c:pt idx="58">
                  <c:v>#N/A</c:v>
                </c:pt>
                <c:pt idx="59">
                  <c:v>#N/A</c:v>
                </c:pt>
                <c:pt idx="60">
                  <c:v>#N/A</c:v>
                </c:pt>
                <c:pt idx="61">
                  <c:v>#N/A</c:v>
                </c:pt>
                <c:pt idx="62">
                  <c:v>590</c:v>
                </c:pt>
                <c:pt idx="63">
                  <c:v>#N/A</c:v>
                </c:pt>
                <c:pt idx="64">
                  <c:v>#N/A</c:v>
                </c:pt>
                <c:pt idx="65">
                  <c:v>#N/A</c:v>
                </c:pt>
                <c:pt idx="66">
                  <c:v>#N/A</c:v>
                </c:pt>
                <c:pt idx="67">
                  <c:v>#N/A</c:v>
                </c:pt>
                <c:pt idx="68">
                  <c:v>#N/A</c:v>
                </c:pt>
                <c:pt idx="69">
                  <c:v>590</c:v>
                </c:pt>
                <c:pt idx="70">
                  <c:v>#N/A</c:v>
                </c:pt>
                <c:pt idx="71">
                  <c:v>#N/A</c:v>
                </c:pt>
                <c:pt idx="72">
                  <c:v>#N/A</c:v>
                </c:pt>
                <c:pt idx="73">
                  <c:v>#N/A</c:v>
                </c:pt>
                <c:pt idx="74">
                  <c:v>#N/A</c:v>
                </c:pt>
                <c:pt idx="75">
                  <c:v>#N/A</c:v>
                </c:pt>
                <c:pt idx="76">
                  <c:v>590</c:v>
                </c:pt>
                <c:pt idx="77">
                  <c:v>#N/A</c:v>
                </c:pt>
                <c:pt idx="78">
                  <c:v>#N/A</c:v>
                </c:pt>
                <c:pt idx="79">
                  <c:v>#N/A</c:v>
                </c:pt>
                <c:pt idx="80">
                  <c:v>#N/A</c:v>
                </c:pt>
                <c:pt idx="81">
                  <c:v>#N/A</c:v>
                </c:pt>
                <c:pt idx="82">
                  <c:v>#N/A</c:v>
                </c:pt>
                <c:pt idx="83">
                  <c:v>590</c:v>
                </c:pt>
                <c:pt idx="84">
                  <c:v>#N/A</c:v>
                </c:pt>
                <c:pt idx="85">
                  <c:v>#N/A</c:v>
                </c:pt>
                <c:pt idx="86">
                  <c:v>#N/A</c:v>
                </c:pt>
                <c:pt idx="87">
                  <c:v>#N/A</c:v>
                </c:pt>
                <c:pt idx="88">
                  <c:v>#N/A</c:v>
                </c:pt>
                <c:pt idx="89">
                  <c:v>#N/A</c:v>
                </c:pt>
                <c:pt idx="90">
                  <c:v>590</c:v>
                </c:pt>
                <c:pt idx="91">
                  <c:v>#N/A</c:v>
                </c:pt>
                <c:pt idx="92">
                  <c:v>#N/A</c:v>
                </c:pt>
                <c:pt idx="93">
                  <c:v>#N/A</c:v>
                </c:pt>
                <c:pt idx="94">
                  <c:v>#N/A</c:v>
                </c:pt>
                <c:pt idx="95">
                  <c:v>#N/A</c:v>
                </c:pt>
                <c:pt idx="96">
                  <c:v>#N/A</c:v>
                </c:pt>
                <c:pt idx="97">
                  <c:v>551</c:v>
                </c:pt>
                <c:pt idx="98">
                  <c:v>#N/A</c:v>
                </c:pt>
                <c:pt idx="99">
                  <c:v>#N/A</c:v>
                </c:pt>
                <c:pt idx="100">
                  <c:v>#N/A</c:v>
                </c:pt>
                <c:pt idx="101">
                  <c:v>#N/A</c:v>
                </c:pt>
                <c:pt idx="102">
                  <c:v>#N/A</c:v>
                </c:pt>
                <c:pt idx="103">
                  <c:v>#N/A</c:v>
                </c:pt>
                <c:pt idx="104">
                  <c:v>571</c:v>
                </c:pt>
                <c:pt idx="105">
                  <c:v>#N/A</c:v>
                </c:pt>
                <c:pt idx="106">
                  <c:v>#N/A</c:v>
                </c:pt>
                <c:pt idx="107">
                  <c:v>#N/A</c:v>
                </c:pt>
                <c:pt idx="108">
                  <c:v>#N/A</c:v>
                </c:pt>
                <c:pt idx="109">
                  <c:v>#N/A</c:v>
                </c:pt>
                <c:pt idx="110">
                  <c:v>#N/A</c:v>
                </c:pt>
                <c:pt idx="111">
                  <c:v>571</c:v>
                </c:pt>
                <c:pt idx="112">
                  <c:v>#N/A</c:v>
                </c:pt>
                <c:pt idx="113">
                  <c:v>#N/A</c:v>
                </c:pt>
                <c:pt idx="114">
                  <c:v>#N/A</c:v>
                </c:pt>
                <c:pt idx="115">
                  <c:v>#N/A</c:v>
                </c:pt>
                <c:pt idx="116">
                  <c:v>#N/A</c:v>
                </c:pt>
                <c:pt idx="117">
                  <c:v>#N/A</c:v>
                </c:pt>
                <c:pt idx="118">
                  <c:v>571</c:v>
                </c:pt>
                <c:pt idx="119">
                  <c:v>#N/A</c:v>
                </c:pt>
                <c:pt idx="120">
                  <c:v>#N/A</c:v>
                </c:pt>
                <c:pt idx="121">
                  <c:v>#N/A</c:v>
                </c:pt>
                <c:pt idx="122">
                  <c:v>#N/A</c:v>
                </c:pt>
                <c:pt idx="123">
                  <c:v>#N/A</c:v>
                </c:pt>
                <c:pt idx="124">
                  <c:v>#N/A</c:v>
                </c:pt>
                <c:pt idx="125">
                  <c:v>596</c:v>
                </c:pt>
                <c:pt idx="126">
                  <c:v>#N/A</c:v>
                </c:pt>
                <c:pt idx="127">
                  <c:v>#N/A</c:v>
                </c:pt>
                <c:pt idx="128">
                  <c:v>#N/A</c:v>
                </c:pt>
                <c:pt idx="129">
                  <c:v>#N/A</c:v>
                </c:pt>
                <c:pt idx="130">
                  <c:v>#N/A</c:v>
                </c:pt>
                <c:pt idx="131">
                  <c:v>#N/A</c:v>
                </c:pt>
                <c:pt idx="132">
                  <c:v>640</c:v>
                </c:pt>
                <c:pt idx="133">
                  <c:v>#N/A</c:v>
                </c:pt>
                <c:pt idx="134">
                  <c:v>#N/A</c:v>
                </c:pt>
                <c:pt idx="135">
                  <c:v>#N/A</c:v>
                </c:pt>
                <c:pt idx="136">
                  <c:v>#N/A</c:v>
                </c:pt>
                <c:pt idx="137">
                  <c:v>#N/A</c:v>
                </c:pt>
                <c:pt idx="138">
                  <c:v>#N/A</c:v>
                </c:pt>
                <c:pt idx="139">
                  <c:v>640</c:v>
                </c:pt>
                <c:pt idx="140">
                  <c:v>#N/A</c:v>
                </c:pt>
                <c:pt idx="141">
                  <c:v>#N/A</c:v>
                </c:pt>
                <c:pt idx="142">
                  <c:v>#N/A</c:v>
                </c:pt>
                <c:pt idx="143">
                  <c:v>#N/A</c:v>
                </c:pt>
                <c:pt idx="144">
                  <c:v>#N/A</c:v>
                </c:pt>
                <c:pt idx="145">
                  <c:v>#N/A</c:v>
                </c:pt>
                <c:pt idx="146">
                  <c:v>420</c:v>
                </c:pt>
                <c:pt idx="147">
                  <c:v>#N/A</c:v>
                </c:pt>
                <c:pt idx="148">
                  <c:v>#N/A</c:v>
                </c:pt>
                <c:pt idx="149">
                  <c:v>#N/A</c:v>
                </c:pt>
                <c:pt idx="150">
                  <c:v>#N/A</c:v>
                </c:pt>
                <c:pt idx="151">
                  <c:v>#N/A</c:v>
                </c:pt>
                <c:pt idx="152">
                  <c:v>#N/A</c:v>
                </c:pt>
                <c:pt idx="153">
                  <c:v>366</c:v>
                </c:pt>
                <c:pt idx="154">
                  <c:v>#N/A</c:v>
                </c:pt>
                <c:pt idx="155">
                  <c:v>#N/A</c:v>
                </c:pt>
                <c:pt idx="156">
                  <c:v>#N/A</c:v>
                </c:pt>
                <c:pt idx="157">
                  <c:v>#N/A</c:v>
                </c:pt>
                <c:pt idx="158">
                  <c:v>#N/A</c:v>
                </c:pt>
                <c:pt idx="159">
                  <c:v>#N/A</c:v>
                </c:pt>
                <c:pt idx="160">
                  <c:v>311</c:v>
                </c:pt>
                <c:pt idx="161">
                  <c:v>#N/A</c:v>
                </c:pt>
                <c:pt idx="162">
                  <c:v>#N/A</c:v>
                </c:pt>
                <c:pt idx="163">
                  <c:v>#N/A</c:v>
                </c:pt>
                <c:pt idx="164">
                  <c:v>#N/A</c:v>
                </c:pt>
                <c:pt idx="165">
                  <c:v>#N/A</c:v>
                </c:pt>
                <c:pt idx="166">
                  <c:v>#N/A</c:v>
                </c:pt>
                <c:pt idx="167">
                  <c:v>291</c:v>
                </c:pt>
                <c:pt idx="168">
                  <c:v>#N/A</c:v>
                </c:pt>
                <c:pt idx="169">
                  <c:v>#N/A</c:v>
                </c:pt>
                <c:pt idx="170">
                  <c:v>#N/A</c:v>
                </c:pt>
                <c:pt idx="171">
                  <c:v>#N/A</c:v>
                </c:pt>
                <c:pt idx="172">
                  <c:v>#N/A</c:v>
                </c:pt>
                <c:pt idx="173">
                  <c:v>#N/A</c:v>
                </c:pt>
                <c:pt idx="174">
                  <c:v>240</c:v>
                </c:pt>
                <c:pt idx="175">
                  <c:v>#N/A</c:v>
                </c:pt>
                <c:pt idx="176">
                  <c:v>#N/A</c:v>
                </c:pt>
                <c:pt idx="177">
                  <c:v>#N/A</c:v>
                </c:pt>
                <c:pt idx="178">
                  <c:v>#N/A</c:v>
                </c:pt>
                <c:pt idx="179">
                  <c:v>#N/A</c:v>
                </c:pt>
                <c:pt idx="180">
                  <c:v>#N/A</c:v>
                </c:pt>
                <c:pt idx="181">
                  <c:v>231</c:v>
                </c:pt>
                <c:pt idx="182">
                  <c:v>#N/A</c:v>
                </c:pt>
                <c:pt idx="183">
                  <c:v>#N/A</c:v>
                </c:pt>
                <c:pt idx="184">
                  <c:v>#N/A</c:v>
                </c:pt>
                <c:pt idx="185">
                  <c:v>#N/A</c:v>
                </c:pt>
                <c:pt idx="186">
                  <c:v>#N/A</c:v>
                </c:pt>
                <c:pt idx="187">
                  <c:v>#N/A</c:v>
                </c:pt>
                <c:pt idx="188">
                  <c:v>231</c:v>
                </c:pt>
                <c:pt idx="189">
                  <c:v>#N/A</c:v>
                </c:pt>
                <c:pt idx="190">
                  <c:v>#N/A</c:v>
                </c:pt>
                <c:pt idx="191">
                  <c:v>#N/A</c:v>
                </c:pt>
                <c:pt idx="192">
                  <c:v>#N/A</c:v>
                </c:pt>
                <c:pt idx="193">
                  <c:v>#N/A</c:v>
                </c:pt>
                <c:pt idx="194">
                  <c:v>#N/A</c:v>
                </c:pt>
                <c:pt idx="195">
                  <c:v>231</c:v>
                </c:pt>
                <c:pt idx="196">
                  <c:v>#N/A</c:v>
                </c:pt>
                <c:pt idx="197">
                  <c:v>#N/A</c:v>
                </c:pt>
                <c:pt idx="198">
                  <c:v>#N/A</c:v>
                </c:pt>
                <c:pt idx="199">
                  <c:v>#N/A</c:v>
                </c:pt>
                <c:pt idx="200">
                  <c:v>#N/A</c:v>
                </c:pt>
                <c:pt idx="201">
                  <c:v>#N/A</c:v>
                </c:pt>
                <c:pt idx="202">
                  <c:v>191</c:v>
                </c:pt>
                <c:pt idx="203">
                  <c:v>#N/A</c:v>
                </c:pt>
                <c:pt idx="204">
                  <c:v>#N/A</c:v>
                </c:pt>
                <c:pt idx="205">
                  <c:v>#N/A</c:v>
                </c:pt>
                <c:pt idx="206">
                  <c:v>#N/A</c:v>
                </c:pt>
                <c:pt idx="207">
                  <c:v>#N/A</c:v>
                </c:pt>
                <c:pt idx="208">
                  <c:v>#N/A</c:v>
                </c:pt>
                <c:pt idx="209">
                  <c:v>171</c:v>
                </c:pt>
                <c:pt idx="210">
                  <c:v>#N/A</c:v>
                </c:pt>
                <c:pt idx="211">
                  <c:v>#N/A</c:v>
                </c:pt>
                <c:pt idx="212">
                  <c:v>#N/A</c:v>
                </c:pt>
                <c:pt idx="213">
                  <c:v>#N/A</c:v>
                </c:pt>
                <c:pt idx="214">
                  <c:v>#N/A</c:v>
                </c:pt>
                <c:pt idx="215">
                  <c:v>#N/A</c:v>
                </c:pt>
                <c:pt idx="216">
                  <c:v>130</c:v>
                </c:pt>
                <c:pt idx="217">
                  <c:v>#N/A</c:v>
                </c:pt>
                <c:pt idx="218">
                  <c:v>#N/A</c:v>
                </c:pt>
                <c:pt idx="219">
                  <c:v>#N/A</c:v>
                </c:pt>
                <c:pt idx="220">
                  <c:v>#N/A</c:v>
                </c:pt>
                <c:pt idx="221">
                  <c:v>#N/A</c:v>
                </c:pt>
                <c:pt idx="222">
                  <c:v>#N/A</c:v>
                </c:pt>
                <c:pt idx="223">
                  <c:v>108</c:v>
                </c:pt>
                <c:pt idx="224">
                  <c:v>#N/A</c:v>
                </c:pt>
                <c:pt idx="225">
                  <c:v>#N/A</c:v>
                </c:pt>
                <c:pt idx="226">
                  <c:v>#N/A</c:v>
                </c:pt>
                <c:pt idx="227">
                  <c:v>#N/A</c:v>
                </c:pt>
                <c:pt idx="228">
                  <c:v>#N/A</c:v>
                </c:pt>
                <c:pt idx="229">
                  <c:v>#N/A</c:v>
                </c:pt>
                <c:pt idx="230">
                  <c:v>88</c:v>
                </c:pt>
                <c:pt idx="231">
                  <c:v>#N/A</c:v>
                </c:pt>
                <c:pt idx="232">
                  <c:v>#N/A</c:v>
                </c:pt>
                <c:pt idx="233">
                  <c:v>#N/A</c:v>
                </c:pt>
                <c:pt idx="234">
                  <c:v>#N/A</c:v>
                </c:pt>
                <c:pt idx="235">
                  <c:v>#N/A</c:v>
                </c:pt>
                <c:pt idx="236">
                  <c:v>#N/A</c:v>
                </c:pt>
                <c:pt idx="237">
                  <c:v>57</c:v>
                </c:pt>
                <c:pt idx="238">
                  <c:v>#N/A</c:v>
                </c:pt>
                <c:pt idx="239">
                  <c:v>#N/A</c:v>
                </c:pt>
                <c:pt idx="240">
                  <c:v>#N/A</c:v>
                </c:pt>
                <c:pt idx="241">
                  <c:v>#N/A</c:v>
                </c:pt>
                <c:pt idx="242">
                  <c:v>#N/A</c:v>
                </c:pt>
                <c:pt idx="243">
                  <c:v>#N/A</c:v>
                </c:pt>
                <c:pt idx="244">
                  <c:v>26</c:v>
                </c:pt>
                <c:pt idx="245">
                  <c:v>#N/A</c:v>
                </c:pt>
                <c:pt idx="246">
                  <c:v>#N/A</c:v>
                </c:pt>
                <c:pt idx="247">
                  <c:v>#N/A</c:v>
                </c:pt>
                <c:pt idx="248">
                  <c:v>#N/A</c:v>
                </c:pt>
                <c:pt idx="249">
                  <c:v>#N/A</c:v>
                </c:pt>
                <c:pt idx="250">
                  <c:v>#N/A</c:v>
                </c:pt>
                <c:pt idx="251">
                  <c:v>26</c:v>
                </c:pt>
                <c:pt idx="252">
                  <c:v>#N/A</c:v>
                </c:pt>
                <c:pt idx="253">
                  <c:v>#N/A</c:v>
                </c:pt>
                <c:pt idx="254">
                  <c:v>#N/A</c:v>
                </c:pt>
                <c:pt idx="255">
                  <c:v>#N/A</c:v>
                </c:pt>
                <c:pt idx="256">
                  <c:v>#N/A</c:v>
                </c:pt>
                <c:pt idx="257">
                  <c:v>#N/A</c:v>
                </c:pt>
                <c:pt idx="258">
                  <c:v>55</c:v>
                </c:pt>
                <c:pt idx="259">
                  <c:v>#N/A</c:v>
                </c:pt>
                <c:pt idx="260">
                  <c:v>#N/A</c:v>
                </c:pt>
                <c:pt idx="261">
                  <c:v>#N/A</c:v>
                </c:pt>
                <c:pt idx="262">
                  <c:v>#N/A</c:v>
                </c:pt>
                <c:pt idx="263">
                  <c:v>#N/A</c:v>
                </c:pt>
                <c:pt idx="264">
                  <c:v>#N/A</c:v>
                </c:pt>
                <c:pt idx="265">
                  <c:v>103</c:v>
                </c:pt>
                <c:pt idx="266">
                  <c:v>#N/A</c:v>
                </c:pt>
                <c:pt idx="267">
                  <c:v>#N/A</c:v>
                </c:pt>
                <c:pt idx="268">
                  <c:v>#N/A</c:v>
                </c:pt>
                <c:pt idx="269">
                  <c:v>#N/A</c:v>
                </c:pt>
                <c:pt idx="270">
                  <c:v>#N/A</c:v>
                </c:pt>
                <c:pt idx="271">
                  <c:v>#N/A</c:v>
                </c:pt>
                <c:pt idx="272">
                  <c:v>123</c:v>
                </c:pt>
                <c:pt idx="273">
                  <c:v>#N/A</c:v>
                </c:pt>
                <c:pt idx="274">
                  <c:v>#N/A</c:v>
                </c:pt>
                <c:pt idx="275">
                  <c:v>#N/A</c:v>
                </c:pt>
                <c:pt idx="276">
                  <c:v>#N/A</c:v>
                </c:pt>
                <c:pt idx="277">
                  <c:v>#N/A</c:v>
                </c:pt>
                <c:pt idx="278">
                  <c:v>#N/A</c:v>
                </c:pt>
                <c:pt idx="279">
                  <c:v>123</c:v>
                </c:pt>
                <c:pt idx="280">
                  <c:v>#N/A</c:v>
                </c:pt>
                <c:pt idx="281">
                  <c:v>#N/A</c:v>
                </c:pt>
                <c:pt idx="282">
                  <c:v>#N/A</c:v>
                </c:pt>
                <c:pt idx="283">
                  <c:v>#N/A</c:v>
                </c:pt>
                <c:pt idx="284">
                  <c:v>#N/A</c:v>
                </c:pt>
                <c:pt idx="285">
                  <c:v>#N/A</c:v>
                </c:pt>
                <c:pt idx="286">
                  <c:v>111</c:v>
                </c:pt>
                <c:pt idx="287">
                  <c:v>#N/A</c:v>
                </c:pt>
                <c:pt idx="288">
                  <c:v>#N/A</c:v>
                </c:pt>
                <c:pt idx="289">
                  <c:v>#N/A</c:v>
                </c:pt>
                <c:pt idx="290">
                  <c:v>#N/A</c:v>
                </c:pt>
                <c:pt idx="291">
                  <c:v>#N/A</c:v>
                </c:pt>
                <c:pt idx="292">
                  <c:v>#N/A</c:v>
                </c:pt>
                <c:pt idx="293">
                  <c:v>151</c:v>
                </c:pt>
                <c:pt idx="294">
                  <c:v>#N/A</c:v>
                </c:pt>
                <c:pt idx="295">
                  <c:v>#N/A</c:v>
                </c:pt>
                <c:pt idx="296">
                  <c:v>#N/A</c:v>
                </c:pt>
                <c:pt idx="297">
                  <c:v>#N/A</c:v>
                </c:pt>
                <c:pt idx="298">
                  <c:v>#N/A</c:v>
                </c:pt>
                <c:pt idx="299">
                  <c:v>#N/A</c:v>
                </c:pt>
                <c:pt idx="300">
                  <c:v>171</c:v>
                </c:pt>
                <c:pt idx="301">
                  <c:v>#N/A</c:v>
                </c:pt>
                <c:pt idx="302">
                  <c:v>#N/A</c:v>
                </c:pt>
                <c:pt idx="303">
                  <c:v>#N/A</c:v>
                </c:pt>
                <c:pt idx="304">
                  <c:v>#N/A</c:v>
                </c:pt>
                <c:pt idx="305">
                  <c:v>#N/A</c:v>
                </c:pt>
                <c:pt idx="306">
                  <c:v>171</c:v>
                </c:pt>
                <c:pt idx="307">
                  <c:v>#N/A</c:v>
                </c:pt>
                <c:pt idx="308">
                  <c:v>#N/A</c:v>
                </c:pt>
                <c:pt idx="309">
                  <c:v>#N/A</c:v>
                </c:pt>
                <c:pt idx="310">
                  <c:v>#N/A</c:v>
                </c:pt>
                <c:pt idx="311">
                  <c:v>#N/A</c:v>
                </c:pt>
                <c:pt idx="312">
                  <c:v>#N/A</c:v>
                </c:pt>
                <c:pt idx="313">
                  <c:v>171</c:v>
                </c:pt>
                <c:pt idx="314">
                  <c:v>#N/A</c:v>
                </c:pt>
                <c:pt idx="315">
                  <c:v>#N/A</c:v>
                </c:pt>
                <c:pt idx="316">
                  <c:v>#N/A</c:v>
                </c:pt>
                <c:pt idx="317">
                  <c:v>#N/A</c:v>
                </c:pt>
                <c:pt idx="318">
                  <c:v>#N/A</c:v>
                </c:pt>
                <c:pt idx="319">
                  <c:v>#N/A</c:v>
                </c:pt>
                <c:pt idx="320">
                  <c:v>171</c:v>
                </c:pt>
                <c:pt idx="321">
                  <c:v>#N/A</c:v>
                </c:pt>
                <c:pt idx="322">
                  <c:v>#N/A</c:v>
                </c:pt>
                <c:pt idx="323">
                  <c:v>#N/A</c:v>
                </c:pt>
                <c:pt idx="324">
                  <c:v>#N/A</c:v>
                </c:pt>
                <c:pt idx="325">
                  <c:v>#N/A</c:v>
                </c:pt>
                <c:pt idx="326">
                  <c:v>#N/A</c:v>
                </c:pt>
                <c:pt idx="327">
                  <c:v>171</c:v>
                </c:pt>
                <c:pt idx="328">
                  <c:v>#N/A</c:v>
                </c:pt>
                <c:pt idx="329">
                  <c:v>#N/A</c:v>
                </c:pt>
                <c:pt idx="330">
                  <c:v>#N/A</c:v>
                </c:pt>
                <c:pt idx="331">
                  <c:v>#N/A</c:v>
                </c:pt>
                <c:pt idx="332">
                  <c:v>#N/A</c:v>
                </c:pt>
                <c:pt idx="333">
                  <c:v>#N/A</c:v>
                </c:pt>
                <c:pt idx="334">
                  <c:v>171</c:v>
                </c:pt>
                <c:pt idx="335">
                  <c:v>#N/A</c:v>
                </c:pt>
                <c:pt idx="336">
                  <c:v>#N/A</c:v>
                </c:pt>
                <c:pt idx="337">
                  <c:v>#N/A</c:v>
                </c:pt>
                <c:pt idx="338">
                  <c:v>#N/A</c:v>
                </c:pt>
                <c:pt idx="339">
                  <c:v>#N/A</c:v>
                </c:pt>
                <c:pt idx="340">
                  <c:v>#N/A</c:v>
                </c:pt>
                <c:pt idx="341">
                  <c:v>171</c:v>
                </c:pt>
                <c:pt idx="342">
                  <c:v>#N/A</c:v>
                </c:pt>
                <c:pt idx="343">
                  <c:v>#N/A</c:v>
                </c:pt>
                <c:pt idx="344">
                  <c:v>#N/A</c:v>
                </c:pt>
                <c:pt idx="345">
                  <c:v>#N/A</c:v>
                </c:pt>
                <c:pt idx="346">
                  <c:v>#N/A</c:v>
                </c:pt>
                <c:pt idx="347">
                  <c:v>#N/A</c:v>
                </c:pt>
                <c:pt idx="348">
                  <c:v>171</c:v>
                </c:pt>
                <c:pt idx="349">
                  <c:v>#N/A</c:v>
                </c:pt>
                <c:pt idx="350">
                  <c:v>#N/A</c:v>
                </c:pt>
                <c:pt idx="351">
                  <c:v>#N/A</c:v>
                </c:pt>
                <c:pt idx="352">
                  <c:v>#N/A</c:v>
                </c:pt>
                <c:pt idx="353">
                  <c:v>#N/A</c:v>
                </c:pt>
                <c:pt idx="354">
                  <c:v>#N/A</c:v>
                </c:pt>
                <c:pt idx="355">
                  <c:v>171</c:v>
                </c:pt>
                <c:pt idx="356">
                  <c:v>#N/A</c:v>
                </c:pt>
                <c:pt idx="357">
                  <c:v>#N/A</c:v>
                </c:pt>
                <c:pt idx="358">
                  <c:v>#N/A</c:v>
                </c:pt>
                <c:pt idx="359">
                  <c:v>#N/A</c:v>
                </c:pt>
                <c:pt idx="360">
                  <c:v>#N/A</c:v>
                </c:pt>
                <c:pt idx="361">
                  <c:v>#N/A</c:v>
                </c:pt>
                <c:pt idx="362">
                  <c:v>171</c:v>
                </c:pt>
                <c:pt idx="363">
                  <c:v>#N/A</c:v>
                </c:pt>
                <c:pt idx="364">
                  <c:v>#N/A</c:v>
                </c:pt>
              </c:numCache>
            </c:numRef>
          </c:val>
          <c:smooth val="0"/>
          <c:extLst>
            <c:ext xmlns:c16="http://schemas.microsoft.com/office/drawing/2014/chart" uri="{C3380CC4-5D6E-409C-BE32-E72D297353CC}">
              <c16:uniqueId val="{00000000-1985-4AF7-BCC8-5B1B5CE8D443}"/>
            </c:ext>
          </c:extLst>
        </c:ser>
        <c:ser>
          <c:idx val="2"/>
          <c:order val="2"/>
          <c:tx>
            <c:strRef>
              <c:f>玻璃月度周度图表!$FW$17</c:f>
              <c:strCache>
                <c:ptCount val="1"/>
                <c:pt idx="0">
                  <c:v>2021</c:v>
                </c:pt>
              </c:strCache>
            </c:strRef>
          </c:tx>
          <c:spPr>
            <a:ln w="28575" cap="rnd">
              <a:solidFill>
                <a:srgbClr val="9BBB59">
                  <a:lumMod val="50000"/>
                </a:srgbClr>
              </a:solidFill>
              <a:round/>
            </a:ln>
            <a:effectLst/>
          </c:spPr>
          <c:marker>
            <c:symbol val="none"/>
          </c:marker>
          <c:cat>
            <c:numRef>
              <c:f>玻璃月度周度图表!$FS$18:$FS$382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玻璃月度周度图表!$FW$18:$FW$382</c:f>
              <c:numCache>
                <c:formatCode>0.00_ </c:formatCode>
                <c:ptCount val="365"/>
                <c:pt idx="0">
                  <c:v>265</c:v>
                </c:pt>
                <c:pt idx="1">
                  <c:v>#N/A</c:v>
                </c:pt>
                <c:pt idx="2">
                  <c:v>#N/A</c:v>
                </c:pt>
                <c:pt idx="3">
                  <c:v>#N/A</c:v>
                </c:pt>
                <c:pt idx="4">
                  <c:v>#N/A</c:v>
                </c:pt>
                <c:pt idx="5">
                  <c:v>#N/A</c:v>
                </c:pt>
                <c:pt idx="6">
                  <c:v>#N/A</c:v>
                </c:pt>
                <c:pt idx="7">
                  <c:v>236</c:v>
                </c:pt>
                <c:pt idx="8">
                  <c:v>#N/A</c:v>
                </c:pt>
                <c:pt idx="9">
                  <c:v>#N/A</c:v>
                </c:pt>
                <c:pt idx="10">
                  <c:v>#N/A</c:v>
                </c:pt>
                <c:pt idx="11">
                  <c:v>#N/A</c:v>
                </c:pt>
                <c:pt idx="12">
                  <c:v>#N/A</c:v>
                </c:pt>
                <c:pt idx="13">
                  <c:v>#N/A</c:v>
                </c:pt>
                <c:pt idx="14">
                  <c:v>315</c:v>
                </c:pt>
                <c:pt idx="15">
                  <c:v>#N/A</c:v>
                </c:pt>
                <c:pt idx="16">
                  <c:v>#N/A</c:v>
                </c:pt>
                <c:pt idx="17">
                  <c:v>#N/A</c:v>
                </c:pt>
                <c:pt idx="18">
                  <c:v>#N/A</c:v>
                </c:pt>
                <c:pt idx="19">
                  <c:v>#N/A</c:v>
                </c:pt>
                <c:pt idx="20">
                  <c:v>#N/A</c:v>
                </c:pt>
                <c:pt idx="21">
                  <c:v>291</c:v>
                </c:pt>
                <c:pt idx="22">
                  <c:v>#N/A</c:v>
                </c:pt>
                <c:pt idx="23">
                  <c:v>#N/A</c:v>
                </c:pt>
                <c:pt idx="24">
                  <c:v>#N/A</c:v>
                </c:pt>
                <c:pt idx="25">
                  <c:v>#N/A</c:v>
                </c:pt>
                <c:pt idx="26">
                  <c:v>#N/A</c:v>
                </c:pt>
                <c:pt idx="27">
                  <c:v>#N/A</c:v>
                </c:pt>
                <c:pt idx="28">
                  <c:v>164</c:v>
                </c:pt>
                <c:pt idx="29">
                  <c:v>#N/A</c:v>
                </c:pt>
                <c:pt idx="30">
                  <c:v>#N/A</c:v>
                </c:pt>
                <c:pt idx="31">
                  <c:v>#N/A</c:v>
                </c:pt>
                <c:pt idx="32">
                  <c:v>#N/A</c:v>
                </c:pt>
                <c:pt idx="33">
                  <c:v>#N/A</c:v>
                </c:pt>
                <c:pt idx="34">
                  <c:v>#N/A</c:v>
                </c:pt>
                <c:pt idx="35">
                  <c:v>76</c:v>
                </c:pt>
                <c:pt idx="36">
                  <c:v>#N/A</c:v>
                </c:pt>
                <c:pt idx="37">
                  <c:v>#N/A</c:v>
                </c:pt>
                <c:pt idx="38">
                  <c:v>#N/A</c:v>
                </c:pt>
                <c:pt idx="39">
                  <c:v>#N/A</c:v>
                </c:pt>
                <c:pt idx="40">
                  <c:v>#N/A</c:v>
                </c:pt>
                <c:pt idx="41">
                  <c:v>#N/A</c:v>
                </c:pt>
                <c:pt idx="42">
                  <c:v>107</c:v>
                </c:pt>
                <c:pt idx="43">
                  <c:v>#N/A</c:v>
                </c:pt>
                <c:pt idx="44">
                  <c:v>#N/A</c:v>
                </c:pt>
                <c:pt idx="45">
                  <c:v>#N/A</c:v>
                </c:pt>
                <c:pt idx="46">
                  <c:v>#N/A</c:v>
                </c:pt>
                <c:pt idx="47">
                  <c:v>#N/A</c:v>
                </c:pt>
                <c:pt idx="48">
                  <c:v>#N/A</c:v>
                </c:pt>
                <c:pt idx="49">
                  <c:v>163</c:v>
                </c:pt>
                <c:pt idx="50">
                  <c:v>#N/A</c:v>
                </c:pt>
                <c:pt idx="51">
                  <c:v>#N/A</c:v>
                </c:pt>
                <c:pt idx="52">
                  <c:v>#N/A</c:v>
                </c:pt>
                <c:pt idx="53">
                  <c:v>#N/A</c:v>
                </c:pt>
                <c:pt idx="54">
                  <c:v>#N/A</c:v>
                </c:pt>
                <c:pt idx="55">
                  <c:v>#N/A</c:v>
                </c:pt>
                <c:pt idx="56">
                  <c:v>430</c:v>
                </c:pt>
                <c:pt idx="57">
                  <c:v>#N/A</c:v>
                </c:pt>
                <c:pt idx="58">
                  <c:v>#N/A</c:v>
                </c:pt>
                <c:pt idx="59">
                  <c:v>#N/A</c:v>
                </c:pt>
                <c:pt idx="60">
                  <c:v>#N/A</c:v>
                </c:pt>
                <c:pt idx="61">
                  <c:v>#N/A</c:v>
                </c:pt>
                <c:pt idx="62">
                  <c:v>#N/A</c:v>
                </c:pt>
                <c:pt idx="63">
                  <c:v>595</c:v>
                </c:pt>
                <c:pt idx="64">
                  <c:v>#N/A</c:v>
                </c:pt>
                <c:pt idx="65">
                  <c:v>#N/A</c:v>
                </c:pt>
                <c:pt idx="66">
                  <c:v>#N/A</c:v>
                </c:pt>
                <c:pt idx="67">
                  <c:v>#N/A</c:v>
                </c:pt>
                <c:pt idx="68">
                  <c:v>#N/A</c:v>
                </c:pt>
                <c:pt idx="69">
                  <c:v>#N/A</c:v>
                </c:pt>
                <c:pt idx="70">
                  <c:v>755</c:v>
                </c:pt>
                <c:pt idx="71">
                  <c:v>#N/A</c:v>
                </c:pt>
                <c:pt idx="72">
                  <c:v>#N/A</c:v>
                </c:pt>
                <c:pt idx="73">
                  <c:v>#N/A</c:v>
                </c:pt>
                <c:pt idx="74">
                  <c:v>#N/A</c:v>
                </c:pt>
                <c:pt idx="75">
                  <c:v>#N/A</c:v>
                </c:pt>
                <c:pt idx="76">
                  <c:v>#N/A</c:v>
                </c:pt>
                <c:pt idx="77">
                  <c:v>935</c:v>
                </c:pt>
                <c:pt idx="78">
                  <c:v>#N/A</c:v>
                </c:pt>
                <c:pt idx="79">
                  <c:v>#N/A</c:v>
                </c:pt>
                <c:pt idx="80">
                  <c:v>#N/A</c:v>
                </c:pt>
                <c:pt idx="81">
                  <c:v>#N/A</c:v>
                </c:pt>
                <c:pt idx="82">
                  <c:v>#N/A</c:v>
                </c:pt>
                <c:pt idx="83">
                  <c:v>#N/A</c:v>
                </c:pt>
                <c:pt idx="84">
                  <c:v>935</c:v>
                </c:pt>
                <c:pt idx="85">
                  <c:v>#N/A</c:v>
                </c:pt>
                <c:pt idx="86">
                  <c:v>#N/A</c:v>
                </c:pt>
                <c:pt idx="87">
                  <c:v>#N/A</c:v>
                </c:pt>
                <c:pt idx="88">
                  <c:v>#N/A</c:v>
                </c:pt>
                <c:pt idx="89">
                  <c:v>#N/A</c:v>
                </c:pt>
                <c:pt idx="90">
                  <c:v>#N/A</c:v>
                </c:pt>
                <c:pt idx="91">
                  <c:v>1147</c:v>
                </c:pt>
                <c:pt idx="92">
                  <c:v>#N/A</c:v>
                </c:pt>
                <c:pt idx="93">
                  <c:v>#N/A</c:v>
                </c:pt>
                <c:pt idx="94">
                  <c:v>#N/A</c:v>
                </c:pt>
                <c:pt idx="95">
                  <c:v>#N/A</c:v>
                </c:pt>
                <c:pt idx="96">
                  <c:v>#N/A</c:v>
                </c:pt>
                <c:pt idx="97">
                  <c:v>#N/A</c:v>
                </c:pt>
                <c:pt idx="98">
                  <c:v>1324</c:v>
                </c:pt>
                <c:pt idx="99">
                  <c:v>#N/A</c:v>
                </c:pt>
                <c:pt idx="100">
                  <c:v>#N/A</c:v>
                </c:pt>
                <c:pt idx="101">
                  <c:v>#N/A</c:v>
                </c:pt>
                <c:pt idx="102">
                  <c:v>#N/A</c:v>
                </c:pt>
                <c:pt idx="103">
                  <c:v>#N/A</c:v>
                </c:pt>
                <c:pt idx="104">
                  <c:v>#N/A</c:v>
                </c:pt>
                <c:pt idx="105">
                  <c:v>1380</c:v>
                </c:pt>
                <c:pt idx="106">
                  <c:v>#N/A</c:v>
                </c:pt>
                <c:pt idx="107">
                  <c:v>#N/A</c:v>
                </c:pt>
                <c:pt idx="108">
                  <c:v>#N/A</c:v>
                </c:pt>
                <c:pt idx="109">
                  <c:v>#N/A</c:v>
                </c:pt>
                <c:pt idx="110">
                  <c:v>#N/A</c:v>
                </c:pt>
                <c:pt idx="111">
                  <c:v>#N/A</c:v>
                </c:pt>
                <c:pt idx="112">
                  <c:v>1440</c:v>
                </c:pt>
                <c:pt idx="113">
                  <c:v>#N/A</c:v>
                </c:pt>
                <c:pt idx="114">
                  <c:v>#N/A</c:v>
                </c:pt>
                <c:pt idx="115">
                  <c:v>#N/A</c:v>
                </c:pt>
                <c:pt idx="116">
                  <c:v>#N/A</c:v>
                </c:pt>
                <c:pt idx="117">
                  <c:v>#N/A</c:v>
                </c:pt>
                <c:pt idx="118">
                  <c:v>#N/A</c:v>
                </c:pt>
                <c:pt idx="119">
                  <c:v>1440</c:v>
                </c:pt>
                <c:pt idx="120">
                  <c:v>#N/A</c:v>
                </c:pt>
                <c:pt idx="121">
                  <c:v>#N/A</c:v>
                </c:pt>
                <c:pt idx="122">
                  <c:v>#N/A</c:v>
                </c:pt>
                <c:pt idx="123">
                  <c:v>#N/A</c:v>
                </c:pt>
                <c:pt idx="124">
                  <c:v>#N/A</c:v>
                </c:pt>
                <c:pt idx="125">
                  <c:v>#N/A</c:v>
                </c:pt>
                <c:pt idx="126">
                  <c:v>1474</c:v>
                </c:pt>
                <c:pt idx="127">
                  <c:v>#N/A</c:v>
                </c:pt>
                <c:pt idx="128">
                  <c:v>#N/A</c:v>
                </c:pt>
                <c:pt idx="129">
                  <c:v>#N/A</c:v>
                </c:pt>
                <c:pt idx="130">
                  <c:v>#N/A</c:v>
                </c:pt>
                <c:pt idx="131">
                  <c:v>#N/A</c:v>
                </c:pt>
                <c:pt idx="132">
                  <c:v>#N/A</c:v>
                </c:pt>
                <c:pt idx="133">
                  <c:v>1474</c:v>
                </c:pt>
                <c:pt idx="134">
                  <c:v>#N/A</c:v>
                </c:pt>
                <c:pt idx="135">
                  <c:v>#N/A</c:v>
                </c:pt>
                <c:pt idx="136">
                  <c:v>#N/A</c:v>
                </c:pt>
                <c:pt idx="137">
                  <c:v>#N/A</c:v>
                </c:pt>
                <c:pt idx="138">
                  <c:v>#N/A</c:v>
                </c:pt>
                <c:pt idx="139">
                  <c:v>#N/A</c:v>
                </c:pt>
                <c:pt idx="140">
                  <c:v>1474</c:v>
                </c:pt>
                <c:pt idx="141">
                  <c:v>#N/A</c:v>
                </c:pt>
                <c:pt idx="142">
                  <c:v>#N/A</c:v>
                </c:pt>
                <c:pt idx="143">
                  <c:v>#N/A</c:v>
                </c:pt>
                <c:pt idx="144">
                  <c:v>#N/A</c:v>
                </c:pt>
                <c:pt idx="145">
                  <c:v>#N/A</c:v>
                </c:pt>
                <c:pt idx="146">
                  <c:v>#N/A</c:v>
                </c:pt>
                <c:pt idx="147">
                  <c:v>1456</c:v>
                </c:pt>
                <c:pt idx="148">
                  <c:v>#N/A</c:v>
                </c:pt>
                <c:pt idx="149">
                  <c:v>#N/A</c:v>
                </c:pt>
                <c:pt idx="150">
                  <c:v>#N/A</c:v>
                </c:pt>
                <c:pt idx="151">
                  <c:v>#N/A</c:v>
                </c:pt>
                <c:pt idx="152">
                  <c:v>#N/A</c:v>
                </c:pt>
                <c:pt idx="153">
                  <c:v>#N/A</c:v>
                </c:pt>
                <c:pt idx="154">
                  <c:v>1387</c:v>
                </c:pt>
                <c:pt idx="155">
                  <c:v>#N/A</c:v>
                </c:pt>
                <c:pt idx="156">
                  <c:v>#N/A</c:v>
                </c:pt>
                <c:pt idx="157">
                  <c:v>#N/A</c:v>
                </c:pt>
                <c:pt idx="158">
                  <c:v>#N/A</c:v>
                </c:pt>
                <c:pt idx="159">
                  <c:v>#N/A</c:v>
                </c:pt>
                <c:pt idx="160">
                  <c:v>#N/A</c:v>
                </c:pt>
                <c:pt idx="161">
                  <c:v>1330</c:v>
                </c:pt>
                <c:pt idx="162">
                  <c:v>#N/A</c:v>
                </c:pt>
                <c:pt idx="163">
                  <c:v>#N/A</c:v>
                </c:pt>
                <c:pt idx="164">
                  <c:v>#N/A</c:v>
                </c:pt>
                <c:pt idx="165">
                  <c:v>#N/A</c:v>
                </c:pt>
                <c:pt idx="166">
                  <c:v>#N/A</c:v>
                </c:pt>
                <c:pt idx="167">
                  <c:v>#N/A</c:v>
                </c:pt>
                <c:pt idx="168">
                  <c:v>1281</c:v>
                </c:pt>
                <c:pt idx="169">
                  <c:v>#N/A</c:v>
                </c:pt>
                <c:pt idx="170">
                  <c:v>#N/A</c:v>
                </c:pt>
                <c:pt idx="171">
                  <c:v>#N/A</c:v>
                </c:pt>
                <c:pt idx="172">
                  <c:v>#N/A</c:v>
                </c:pt>
                <c:pt idx="173">
                  <c:v>#N/A</c:v>
                </c:pt>
                <c:pt idx="174">
                  <c:v>#N/A</c:v>
                </c:pt>
                <c:pt idx="175">
                  <c:v>1221</c:v>
                </c:pt>
                <c:pt idx="176">
                  <c:v>#N/A</c:v>
                </c:pt>
                <c:pt idx="177">
                  <c:v>#N/A</c:v>
                </c:pt>
                <c:pt idx="178">
                  <c:v>#N/A</c:v>
                </c:pt>
                <c:pt idx="179">
                  <c:v>#N/A</c:v>
                </c:pt>
                <c:pt idx="180">
                  <c:v>#N/A</c:v>
                </c:pt>
                <c:pt idx="181">
                  <c:v>#N/A</c:v>
                </c:pt>
                <c:pt idx="182">
                  <c:v>1221</c:v>
                </c:pt>
                <c:pt idx="183">
                  <c:v>#N/A</c:v>
                </c:pt>
                <c:pt idx="184">
                  <c:v>#N/A</c:v>
                </c:pt>
                <c:pt idx="185">
                  <c:v>#N/A</c:v>
                </c:pt>
                <c:pt idx="186">
                  <c:v>#N/A</c:v>
                </c:pt>
                <c:pt idx="187">
                  <c:v>#N/A</c:v>
                </c:pt>
                <c:pt idx="188">
                  <c:v>#N/A</c:v>
                </c:pt>
                <c:pt idx="189">
                  <c:v>1224</c:v>
                </c:pt>
                <c:pt idx="190">
                  <c:v>#N/A</c:v>
                </c:pt>
                <c:pt idx="191">
                  <c:v>#N/A</c:v>
                </c:pt>
                <c:pt idx="192">
                  <c:v>#N/A</c:v>
                </c:pt>
                <c:pt idx="193">
                  <c:v>#N/A</c:v>
                </c:pt>
                <c:pt idx="194">
                  <c:v>#N/A</c:v>
                </c:pt>
                <c:pt idx="195">
                  <c:v>#N/A</c:v>
                </c:pt>
                <c:pt idx="196">
                  <c:v>1224</c:v>
                </c:pt>
                <c:pt idx="197">
                  <c:v>#N/A</c:v>
                </c:pt>
                <c:pt idx="198">
                  <c:v>#N/A</c:v>
                </c:pt>
                <c:pt idx="199">
                  <c:v>#N/A</c:v>
                </c:pt>
                <c:pt idx="200">
                  <c:v>#N/A</c:v>
                </c:pt>
                <c:pt idx="201">
                  <c:v>#N/A</c:v>
                </c:pt>
                <c:pt idx="202">
                  <c:v>#N/A</c:v>
                </c:pt>
                <c:pt idx="203">
                  <c:v>1224</c:v>
                </c:pt>
                <c:pt idx="204">
                  <c:v>#N/A</c:v>
                </c:pt>
                <c:pt idx="205">
                  <c:v>#N/A</c:v>
                </c:pt>
                <c:pt idx="206">
                  <c:v>#N/A</c:v>
                </c:pt>
                <c:pt idx="207">
                  <c:v>#N/A</c:v>
                </c:pt>
                <c:pt idx="208">
                  <c:v>#N/A</c:v>
                </c:pt>
                <c:pt idx="209">
                  <c:v>#N/A</c:v>
                </c:pt>
                <c:pt idx="210">
                  <c:v>1160</c:v>
                </c:pt>
                <c:pt idx="211">
                  <c:v>#N/A</c:v>
                </c:pt>
                <c:pt idx="212">
                  <c:v>#N/A</c:v>
                </c:pt>
                <c:pt idx="213">
                  <c:v>#N/A</c:v>
                </c:pt>
                <c:pt idx="214">
                  <c:v>#N/A</c:v>
                </c:pt>
                <c:pt idx="215">
                  <c:v>#N/A</c:v>
                </c:pt>
                <c:pt idx="216">
                  <c:v>#N/A</c:v>
                </c:pt>
                <c:pt idx="217">
                  <c:v>1160</c:v>
                </c:pt>
                <c:pt idx="218">
                  <c:v>#N/A</c:v>
                </c:pt>
                <c:pt idx="219">
                  <c:v>#N/A</c:v>
                </c:pt>
                <c:pt idx="220">
                  <c:v>#N/A</c:v>
                </c:pt>
                <c:pt idx="221">
                  <c:v>#N/A</c:v>
                </c:pt>
                <c:pt idx="222">
                  <c:v>#N/A</c:v>
                </c:pt>
                <c:pt idx="223">
                  <c:v>#N/A</c:v>
                </c:pt>
                <c:pt idx="224">
                  <c:v>1160</c:v>
                </c:pt>
                <c:pt idx="225">
                  <c:v>#N/A</c:v>
                </c:pt>
                <c:pt idx="226">
                  <c:v>#N/A</c:v>
                </c:pt>
                <c:pt idx="227">
                  <c:v>#N/A</c:v>
                </c:pt>
                <c:pt idx="228">
                  <c:v>#N/A</c:v>
                </c:pt>
                <c:pt idx="229">
                  <c:v>#N/A</c:v>
                </c:pt>
                <c:pt idx="230">
                  <c:v>#N/A</c:v>
                </c:pt>
                <c:pt idx="231">
                  <c:v>960</c:v>
                </c:pt>
                <c:pt idx="232">
                  <c:v>#N/A</c:v>
                </c:pt>
                <c:pt idx="233">
                  <c:v>#N/A</c:v>
                </c:pt>
                <c:pt idx="234">
                  <c:v>#N/A</c:v>
                </c:pt>
                <c:pt idx="235">
                  <c:v>#N/A</c:v>
                </c:pt>
                <c:pt idx="236">
                  <c:v>#N/A</c:v>
                </c:pt>
                <c:pt idx="237">
                  <c:v>#N/A</c:v>
                </c:pt>
                <c:pt idx="238">
                  <c:v>760</c:v>
                </c:pt>
                <c:pt idx="239">
                  <c:v>#N/A</c:v>
                </c:pt>
                <c:pt idx="240">
                  <c:v>#N/A</c:v>
                </c:pt>
                <c:pt idx="241">
                  <c:v>#N/A</c:v>
                </c:pt>
                <c:pt idx="242">
                  <c:v>#N/A</c:v>
                </c:pt>
                <c:pt idx="243">
                  <c:v>#N/A</c:v>
                </c:pt>
                <c:pt idx="244">
                  <c:v>#N/A</c:v>
                </c:pt>
                <c:pt idx="245">
                  <c:v>720</c:v>
                </c:pt>
                <c:pt idx="246">
                  <c:v>#N/A</c:v>
                </c:pt>
                <c:pt idx="247">
                  <c:v>#N/A</c:v>
                </c:pt>
                <c:pt idx="248">
                  <c:v>#N/A</c:v>
                </c:pt>
                <c:pt idx="249">
                  <c:v>#N/A</c:v>
                </c:pt>
                <c:pt idx="250">
                  <c:v>#N/A</c:v>
                </c:pt>
                <c:pt idx="251">
                  <c:v>#N/A</c:v>
                </c:pt>
                <c:pt idx="252">
                  <c:v>720</c:v>
                </c:pt>
                <c:pt idx="253">
                  <c:v>#N/A</c:v>
                </c:pt>
                <c:pt idx="254">
                  <c:v>#N/A</c:v>
                </c:pt>
                <c:pt idx="255">
                  <c:v>#N/A</c:v>
                </c:pt>
                <c:pt idx="256">
                  <c:v>#N/A</c:v>
                </c:pt>
                <c:pt idx="257">
                  <c:v>#N/A</c:v>
                </c:pt>
                <c:pt idx="258">
                  <c:v>#N/A</c:v>
                </c:pt>
                <c:pt idx="259">
                  <c:v>680</c:v>
                </c:pt>
                <c:pt idx="260">
                  <c:v>#N/A</c:v>
                </c:pt>
                <c:pt idx="261">
                  <c:v>#N/A</c:v>
                </c:pt>
                <c:pt idx="262">
                  <c:v>#N/A</c:v>
                </c:pt>
                <c:pt idx="263">
                  <c:v>#N/A</c:v>
                </c:pt>
                <c:pt idx="264">
                  <c:v>#N/A</c:v>
                </c:pt>
                <c:pt idx="265">
                  <c:v>#N/A</c:v>
                </c:pt>
                <c:pt idx="266">
                  <c:v>680</c:v>
                </c:pt>
                <c:pt idx="267">
                  <c:v>#N/A</c:v>
                </c:pt>
                <c:pt idx="268">
                  <c:v>#N/A</c:v>
                </c:pt>
                <c:pt idx="269">
                  <c:v>#N/A</c:v>
                </c:pt>
                <c:pt idx="270">
                  <c:v>#N/A</c:v>
                </c:pt>
                <c:pt idx="271">
                  <c:v>#N/A</c:v>
                </c:pt>
                <c:pt idx="272">
                  <c:v>#N/A</c:v>
                </c:pt>
                <c:pt idx="273">
                  <c:v>660</c:v>
                </c:pt>
                <c:pt idx="274">
                  <c:v>#N/A</c:v>
                </c:pt>
                <c:pt idx="275">
                  <c:v>#N/A</c:v>
                </c:pt>
                <c:pt idx="276">
                  <c:v>#N/A</c:v>
                </c:pt>
                <c:pt idx="277">
                  <c:v>#N/A</c:v>
                </c:pt>
                <c:pt idx="278">
                  <c:v>#N/A</c:v>
                </c:pt>
                <c:pt idx="279">
                  <c:v>#N/A</c:v>
                </c:pt>
                <c:pt idx="280">
                  <c:v>689</c:v>
                </c:pt>
                <c:pt idx="281">
                  <c:v>#N/A</c:v>
                </c:pt>
                <c:pt idx="282">
                  <c:v>#N/A</c:v>
                </c:pt>
                <c:pt idx="283">
                  <c:v>#N/A</c:v>
                </c:pt>
                <c:pt idx="284">
                  <c:v>#N/A</c:v>
                </c:pt>
                <c:pt idx="285">
                  <c:v>#N/A</c:v>
                </c:pt>
                <c:pt idx="286">
                  <c:v>#N/A</c:v>
                </c:pt>
                <c:pt idx="287">
                  <c:v>733</c:v>
                </c:pt>
                <c:pt idx="288">
                  <c:v>#N/A</c:v>
                </c:pt>
                <c:pt idx="289">
                  <c:v>#N/A</c:v>
                </c:pt>
                <c:pt idx="290">
                  <c:v>#N/A</c:v>
                </c:pt>
                <c:pt idx="291">
                  <c:v>#N/A</c:v>
                </c:pt>
                <c:pt idx="292">
                  <c:v>#N/A</c:v>
                </c:pt>
                <c:pt idx="293">
                  <c:v>#N/A</c:v>
                </c:pt>
                <c:pt idx="294">
                  <c:v>744</c:v>
                </c:pt>
                <c:pt idx="295">
                  <c:v>#N/A</c:v>
                </c:pt>
                <c:pt idx="296">
                  <c:v>#N/A</c:v>
                </c:pt>
                <c:pt idx="297">
                  <c:v>#N/A</c:v>
                </c:pt>
                <c:pt idx="298">
                  <c:v>#N/A</c:v>
                </c:pt>
                <c:pt idx="299">
                  <c:v>#N/A</c:v>
                </c:pt>
                <c:pt idx="300">
                  <c:v>#N/A</c:v>
                </c:pt>
                <c:pt idx="301">
                  <c:v>704</c:v>
                </c:pt>
                <c:pt idx="302">
                  <c:v>#N/A</c:v>
                </c:pt>
                <c:pt idx="303">
                  <c:v>#N/A</c:v>
                </c:pt>
                <c:pt idx="304">
                  <c:v>#N/A</c:v>
                </c:pt>
                <c:pt idx="305">
                  <c:v>#N/A</c:v>
                </c:pt>
                <c:pt idx="306">
                  <c:v>#N/A</c:v>
                </c:pt>
                <c:pt idx="307">
                  <c:v>#N/A</c:v>
                </c:pt>
                <c:pt idx="308">
                  <c:v>738</c:v>
                </c:pt>
                <c:pt idx="309">
                  <c:v>#N/A</c:v>
                </c:pt>
                <c:pt idx="310">
                  <c:v>#N/A</c:v>
                </c:pt>
                <c:pt idx="311">
                  <c:v>#N/A</c:v>
                </c:pt>
                <c:pt idx="312">
                  <c:v>#N/A</c:v>
                </c:pt>
                <c:pt idx="313">
                  <c:v>#N/A</c:v>
                </c:pt>
                <c:pt idx="314">
                  <c:v>#N/A</c:v>
                </c:pt>
                <c:pt idx="315">
                  <c:v>700</c:v>
                </c:pt>
                <c:pt idx="316">
                  <c:v>#N/A</c:v>
                </c:pt>
                <c:pt idx="317">
                  <c:v>#N/A</c:v>
                </c:pt>
                <c:pt idx="318">
                  <c:v>#N/A</c:v>
                </c:pt>
                <c:pt idx="319">
                  <c:v>#N/A</c:v>
                </c:pt>
                <c:pt idx="320">
                  <c:v>#N/A</c:v>
                </c:pt>
                <c:pt idx="321">
                  <c:v>#N/A</c:v>
                </c:pt>
                <c:pt idx="322">
                  <c:v>890</c:v>
                </c:pt>
                <c:pt idx="323">
                  <c:v>#N/A</c:v>
                </c:pt>
                <c:pt idx="324">
                  <c:v>#N/A</c:v>
                </c:pt>
                <c:pt idx="325">
                  <c:v>#N/A</c:v>
                </c:pt>
                <c:pt idx="326">
                  <c:v>#N/A</c:v>
                </c:pt>
                <c:pt idx="327">
                  <c:v>#N/A</c:v>
                </c:pt>
                <c:pt idx="328">
                  <c:v>#N/A</c:v>
                </c:pt>
                <c:pt idx="329">
                  <c:v>890</c:v>
                </c:pt>
                <c:pt idx="330">
                  <c:v>#N/A</c:v>
                </c:pt>
                <c:pt idx="331">
                  <c:v>#N/A</c:v>
                </c:pt>
                <c:pt idx="332">
                  <c:v>#N/A</c:v>
                </c:pt>
                <c:pt idx="333">
                  <c:v>#N/A</c:v>
                </c:pt>
                <c:pt idx="334">
                  <c:v>#N/A</c:v>
                </c:pt>
                <c:pt idx="335">
                  <c:v>#N/A</c:v>
                </c:pt>
                <c:pt idx="336">
                  <c:v>902</c:v>
                </c:pt>
                <c:pt idx="337">
                  <c:v>#N/A</c:v>
                </c:pt>
                <c:pt idx="338">
                  <c:v>#N/A</c:v>
                </c:pt>
                <c:pt idx="339">
                  <c:v>#N/A</c:v>
                </c:pt>
                <c:pt idx="340">
                  <c:v>#N/A</c:v>
                </c:pt>
                <c:pt idx="341">
                  <c:v>#N/A</c:v>
                </c:pt>
                <c:pt idx="342">
                  <c:v>#N/A</c:v>
                </c:pt>
                <c:pt idx="343">
                  <c:v>902</c:v>
                </c:pt>
                <c:pt idx="344">
                  <c:v>#N/A</c:v>
                </c:pt>
                <c:pt idx="345">
                  <c:v>#N/A</c:v>
                </c:pt>
                <c:pt idx="346">
                  <c:v>#N/A</c:v>
                </c:pt>
                <c:pt idx="347">
                  <c:v>#N/A</c:v>
                </c:pt>
                <c:pt idx="348">
                  <c:v>#N/A</c:v>
                </c:pt>
                <c:pt idx="349">
                  <c:v>#N/A</c:v>
                </c:pt>
                <c:pt idx="350">
                  <c:v>902</c:v>
                </c:pt>
                <c:pt idx="351">
                  <c:v>#N/A</c:v>
                </c:pt>
                <c:pt idx="352">
                  <c:v>#N/A</c:v>
                </c:pt>
                <c:pt idx="353">
                  <c:v>#N/A</c:v>
                </c:pt>
                <c:pt idx="354">
                  <c:v>#N/A</c:v>
                </c:pt>
                <c:pt idx="355">
                  <c:v>#N/A</c:v>
                </c:pt>
                <c:pt idx="356">
                  <c:v>#N/A</c:v>
                </c:pt>
                <c:pt idx="357">
                  <c:v>902</c:v>
                </c:pt>
                <c:pt idx="358">
                  <c:v>#N/A</c:v>
                </c:pt>
                <c:pt idx="359">
                  <c:v>#N/A</c:v>
                </c:pt>
                <c:pt idx="360">
                  <c:v>#N/A</c:v>
                </c:pt>
                <c:pt idx="361">
                  <c:v>#N/A</c:v>
                </c:pt>
                <c:pt idx="362">
                  <c:v>#N/A</c:v>
                </c:pt>
                <c:pt idx="363">
                  <c:v>#N/A</c:v>
                </c:pt>
                <c:pt idx="364">
                  <c:v>872</c:v>
                </c:pt>
              </c:numCache>
            </c:numRef>
          </c:val>
          <c:smooth val="0"/>
          <c:extLst>
            <c:ext xmlns:c16="http://schemas.microsoft.com/office/drawing/2014/chart" uri="{C3380CC4-5D6E-409C-BE32-E72D297353CC}">
              <c16:uniqueId val="{00000001-1985-4AF7-BCC8-5B1B5CE8D443}"/>
            </c:ext>
          </c:extLst>
        </c:ser>
        <c:ser>
          <c:idx val="1"/>
          <c:order val="3"/>
          <c:tx>
            <c:strRef>
              <c:f>玻璃月度周度图表!$FV$17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玻璃月度周度图表!$FS$18:$FS$382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玻璃月度周度图表!$FV$18:$FV$382</c:f>
              <c:numCache>
                <c:formatCode>0.00_ </c:formatCode>
                <c:ptCount val="365"/>
                <c:pt idx="0">
                  <c:v>#N/A</c:v>
                </c:pt>
                <c:pt idx="1">
                  <c:v>-232</c:v>
                </c:pt>
                <c:pt idx="2">
                  <c:v>#N/A</c:v>
                </c:pt>
                <c:pt idx="3">
                  <c:v>#N/A</c:v>
                </c:pt>
                <c:pt idx="4">
                  <c:v>#N/A</c:v>
                </c:pt>
                <c:pt idx="5">
                  <c:v>#N/A</c:v>
                </c:pt>
                <c:pt idx="6">
                  <c:v>#N/A</c:v>
                </c:pt>
                <c:pt idx="7">
                  <c:v>#N/A</c:v>
                </c:pt>
                <c:pt idx="8">
                  <c:v>-222</c:v>
                </c:pt>
                <c:pt idx="9">
                  <c:v>#N/A</c:v>
                </c:pt>
                <c:pt idx="10">
                  <c:v>#N/A</c:v>
                </c:pt>
                <c:pt idx="11">
                  <c:v>#N/A</c:v>
                </c:pt>
                <c:pt idx="12">
                  <c:v>#N/A</c:v>
                </c:pt>
                <c:pt idx="13">
                  <c:v>#N/A</c:v>
                </c:pt>
                <c:pt idx="14">
                  <c:v>#N/A</c:v>
                </c:pt>
                <c:pt idx="15">
                  <c:v>-248</c:v>
                </c:pt>
                <c:pt idx="16">
                  <c:v>#N/A</c:v>
                </c:pt>
                <c:pt idx="17">
                  <c:v>#N/A</c:v>
                </c:pt>
                <c:pt idx="18">
                  <c:v>#N/A</c:v>
                </c:pt>
                <c:pt idx="19">
                  <c:v>#N/A</c:v>
                </c:pt>
                <c:pt idx="20">
                  <c:v>#N/A</c:v>
                </c:pt>
                <c:pt idx="21">
                  <c:v>#N/A</c:v>
                </c:pt>
                <c:pt idx="22">
                  <c:v>-260</c:v>
                </c:pt>
                <c:pt idx="23">
                  <c:v>#N/A</c:v>
                </c:pt>
                <c:pt idx="24">
                  <c:v>#N/A</c:v>
                </c:pt>
                <c:pt idx="25">
                  <c:v>#N/A</c:v>
                </c:pt>
                <c:pt idx="26">
                  <c:v>#N/A</c:v>
                </c:pt>
                <c:pt idx="27">
                  <c:v>#N/A</c:v>
                </c:pt>
                <c:pt idx="28">
                  <c:v>#N/A</c:v>
                </c:pt>
                <c:pt idx="29">
                  <c:v>-250</c:v>
                </c:pt>
                <c:pt idx="30">
                  <c:v>#N/A</c:v>
                </c:pt>
                <c:pt idx="31">
                  <c:v>#N/A</c:v>
                </c:pt>
                <c:pt idx="32">
                  <c:v>#N/A</c:v>
                </c:pt>
                <c:pt idx="33">
                  <c:v>#N/A</c:v>
                </c:pt>
                <c:pt idx="34">
                  <c:v>#N/A</c:v>
                </c:pt>
                <c:pt idx="35">
                  <c:v>#N/A</c:v>
                </c:pt>
                <c:pt idx="36">
                  <c:v>-233</c:v>
                </c:pt>
                <c:pt idx="37">
                  <c:v>#N/A</c:v>
                </c:pt>
                <c:pt idx="38">
                  <c:v>#N/A</c:v>
                </c:pt>
                <c:pt idx="39">
                  <c:v>#N/A</c:v>
                </c:pt>
                <c:pt idx="40">
                  <c:v>#N/A</c:v>
                </c:pt>
                <c:pt idx="41">
                  <c:v>#N/A</c:v>
                </c:pt>
                <c:pt idx="42">
                  <c:v>#N/A</c:v>
                </c:pt>
                <c:pt idx="43">
                  <c:v>-218</c:v>
                </c:pt>
                <c:pt idx="44">
                  <c:v>#N/A</c:v>
                </c:pt>
                <c:pt idx="45">
                  <c:v>#N/A</c:v>
                </c:pt>
                <c:pt idx="46">
                  <c:v>#N/A</c:v>
                </c:pt>
                <c:pt idx="47">
                  <c:v>#N/A</c:v>
                </c:pt>
                <c:pt idx="48">
                  <c:v>#N/A</c:v>
                </c:pt>
                <c:pt idx="49">
                  <c:v>#N/A</c:v>
                </c:pt>
                <c:pt idx="50">
                  <c:v>-195</c:v>
                </c:pt>
                <c:pt idx="51">
                  <c:v>#N/A</c:v>
                </c:pt>
                <c:pt idx="52">
                  <c:v>#N/A</c:v>
                </c:pt>
                <c:pt idx="53">
                  <c:v>#N/A</c:v>
                </c:pt>
                <c:pt idx="54">
                  <c:v>#N/A</c:v>
                </c:pt>
                <c:pt idx="55">
                  <c:v>#N/A</c:v>
                </c:pt>
                <c:pt idx="56">
                  <c:v>#N/A</c:v>
                </c:pt>
                <c:pt idx="57">
                  <c:v>-184</c:v>
                </c:pt>
                <c:pt idx="58">
                  <c:v>#N/A</c:v>
                </c:pt>
                <c:pt idx="59">
                  <c:v>#N/A</c:v>
                </c:pt>
                <c:pt idx="60">
                  <c:v>#N/A</c:v>
                </c:pt>
                <c:pt idx="61">
                  <c:v>#N/A</c:v>
                </c:pt>
                <c:pt idx="62">
                  <c:v>#N/A</c:v>
                </c:pt>
                <c:pt idx="63">
                  <c:v>#N/A</c:v>
                </c:pt>
                <c:pt idx="64">
                  <c:v>-179</c:v>
                </c:pt>
                <c:pt idx="65">
                  <c:v>#N/A</c:v>
                </c:pt>
                <c:pt idx="66">
                  <c:v>#N/A</c:v>
                </c:pt>
                <c:pt idx="67">
                  <c:v>#N/A</c:v>
                </c:pt>
                <c:pt idx="68">
                  <c:v>#N/A</c:v>
                </c:pt>
                <c:pt idx="69">
                  <c:v>#N/A</c:v>
                </c:pt>
                <c:pt idx="70">
                  <c:v>#N/A</c:v>
                </c:pt>
                <c:pt idx="71">
                  <c:v>-194</c:v>
                </c:pt>
                <c:pt idx="72">
                  <c:v>#N/A</c:v>
                </c:pt>
                <c:pt idx="73">
                  <c:v>#N/A</c:v>
                </c:pt>
                <c:pt idx="74">
                  <c:v>#N/A</c:v>
                </c:pt>
                <c:pt idx="75">
                  <c:v>#N/A</c:v>
                </c:pt>
                <c:pt idx="76">
                  <c:v>#N/A</c:v>
                </c:pt>
                <c:pt idx="77">
                  <c:v>#N/A</c:v>
                </c:pt>
                <c:pt idx="78">
                  <c:v>-194</c:v>
                </c:pt>
                <c:pt idx="79">
                  <c:v>#N/A</c:v>
                </c:pt>
                <c:pt idx="80">
                  <c:v>#N/A</c:v>
                </c:pt>
                <c:pt idx="81">
                  <c:v>#N/A</c:v>
                </c:pt>
                <c:pt idx="82">
                  <c:v>#N/A</c:v>
                </c:pt>
                <c:pt idx="83">
                  <c:v>#N/A</c:v>
                </c:pt>
                <c:pt idx="84">
                  <c:v>#N/A</c:v>
                </c:pt>
                <c:pt idx="85">
                  <c:v>-199</c:v>
                </c:pt>
                <c:pt idx="86">
                  <c:v>#N/A</c:v>
                </c:pt>
                <c:pt idx="87">
                  <c:v>#N/A</c:v>
                </c:pt>
                <c:pt idx="88">
                  <c:v>#N/A</c:v>
                </c:pt>
                <c:pt idx="89">
                  <c:v>#N/A</c:v>
                </c:pt>
                <c:pt idx="90">
                  <c:v>#N/A</c:v>
                </c:pt>
                <c:pt idx="91">
                  <c:v>#N/A</c:v>
                </c:pt>
                <c:pt idx="92">
                  <c:v>-214</c:v>
                </c:pt>
                <c:pt idx="93">
                  <c:v>#N/A</c:v>
                </c:pt>
                <c:pt idx="94">
                  <c:v>#N/A</c:v>
                </c:pt>
                <c:pt idx="95">
                  <c:v>#N/A</c:v>
                </c:pt>
                <c:pt idx="96">
                  <c:v>#N/A</c:v>
                </c:pt>
                <c:pt idx="97">
                  <c:v>#N/A</c:v>
                </c:pt>
                <c:pt idx="98">
                  <c:v>#N/A</c:v>
                </c:pt>
                <c:pt idx="99">
                  <c:v>-219</c:v>
                </c:pt>
                <c:pt idx="100">
                  <c:v>#N/A</c:v>
                </c:pt>
                <c:pt idx="101">
                  <c:v>#N/A</c:v>
                </c:pt>
                <c:pt idx="102">
                  <c:v>#N/A</c:v>
                </c:pt>
                <c:pt idx="103">
                  <c:v>#N/A</c:v>
                </c:pt>
                <c:pt idx="104">
                  <c:v>#N/A</c:v>
                </c:pt>
                <c:pt idx="105">
                  <c:v>#N/A</c:v>
                </c:pt>
                <c:pt idx="106">
                  <c:v>-219</c:v>
                </c:pt>
                <c:pt idx="107">
                  <c:v>#N/A</c:v>
                </c:pt>
                <c:pt idx="108">
                  <c:v>#N/A</c:v>
                </c:pt>
                <c:pt idx="109">
                  <c:v>#N/A</c:v>
                </c:pt>
                <c:pt idx="110">
                  <c:v>#N/A</c:v>
                </c:pt>
                <c:pt idx="111">
                  <c:v>#N/A</c:v>
                </c:pt>
                <c:pt idx="112">
                  <c:v>#N/A</c:v>
                </c:pt>
                <c:pt idx="113">
                  <c:v>-224</c:v>
                </c:pt>
                <c:pt idx="114">
                  <c:v>#N/A</c:v>
                </c:pt>
                <c:pt idx="115">
                  <c:v>#N/A</c:v>
                </c:pt>
                <c:pt idx="116">
                  <c:v>#N/A</c:v>
                </c:pt>
                <c:pt idx="117">
                  <c:v>#N/A</c:v>
                </c:pt>
                <c:pt idx="118">
                  <c:v>#N/A</c:v>
                </c:pt>
                <c:pt idx="119">
                  <c:v>#N/A</c:v>
                </c:pt>
                <c:pt idx="120">
                  <c:v>-184</c:v>
                </c:pt>
                <c:pt idx="121">
                  <c:v>#N/A</c:v>
                </c:pt>
                <c:pt idx="122">
                  <c:v>#N/A</c:v>
                </c:pt>
                <c:pt idx="123">
                  <c:v>#N/A</c:v>
                </c:pt>
                <c:pt idx="124">
                  <c:v>#N/A</c:v>
                </c:pt>
                <c:pt idx="125">
                  <c:v>#N/A</c:v>
                </c:pt>
                <c:pt idx="126">
                  <c:v>#N/A</c:v>
                </c:pt>
                <c:pt idx="127">
                  <c:v>-169</c:v>
                </c:pt>
                <c:pt idx="128">
                  <c:v>#N/A</c:v>
                </c:pt>
                <c:pt idx="129">
                  <c:v>#N/A</c:v>
                </c:pt>
                <c:pt idx="130">
                  <c:v>#N/A</c:v>
                </c:pt>
                <c:pt idx="131">
                  <c:v>#N/A</c:v>
                </c:pt>
                <c:pt idx="132">
                  <c:v>#N/A</c:v>
                </c:pt>
                <c:pt idx="133">
                  <c:v>#N/A</c:v>
                </c:pt>
                <c:pt idx="134">
                  <c:v>-154</c:v>
                </c:pt>
                <c:pt idx="135">
                  <c:v>#N/A</c:v>
                </c:pt>
                <c:pt idx="136">
                  <c:v>#N/A</c:v>
                </c:pt>
                <c:pt idx="137">
                  <c:v>#N/A</c:v>
                </c:pt>
                <c:pt idx="138">
                  <c:v>#N/A</c:v>
                </c:pt>
                <c:pt idx="139">
                  <c:v>#N/A</c:v>
                </c:pt>
                <c:pt idx="140">
                  <c:v>#N/A</c:v>
                </c:pt>
                <c:pt idx="141">
                  <c:v>-179</c:v>
                </c:pt>
                <c:pt idx="142">
                  <c:v>#N/A</c:v>
                </c:pt>
                <c:pt idx="143">
                  <c:v>#N/A</c:v>
                </c:pt>
                <c:pt idx="144">
                  <c:v>#N/A</c:v>
                </c:pt>
                <c:pt idx="145">
                  <c:v>#N/A</c:v>
                </c:pt>
                <c:pt idx="146">
                  <c:v>#N/A</c:v>
                </c:pt>
                <c:pt idx="147">
                  <c:v>#N/A</c:v>
                </c:pt>
                <c:pt idx="148">
                  <c:v>-269</c:v>
                </c:pt>
                <c:pt idx="149">
                  <c:v>#N/A</c:v>
                </c:pt>
                <c:pt idx="150">
                  <c:v>#N/A</c:v>
                </c:pt>
                <c:pt idx="151">
                  <c:v>#N/A</c:v>
                </c:pt>
                <c:pt idx="152">
                  <c:v>#N/A</c:v>
                </c:pt>
                <c:pt idx="153">
                  <c:v>#N/A</c:v>
                </c:pt>
                <c:pt idx="154">
                  <c:v>#N/A</c:v>
                </c:pt>
                <c:pt idx="155">
                  <c:v>-279</c:v>
                </c:pt>
                <c:pt idx="156">
                  <c:v>#N/A</c:v>
                </c:pt>
                <c:pt idx="157">
                  <c:v>#N/A</c:v>
                </c:pt>
                <c:pt idx="158">
                  <c:v>#N/A</c:v>
                </c:pt>
                <c:pt idx="159">
                  <c:v>#N/A</c:v>
                </c:pt>
                <c:pt idx="160">
                  <c:v>#N/A</c:v>
                </c:pt>
                <c:pt idx="161">
                  <c:v>#N/A</c:v>
                </c:pt>
                <c:pt idx="162">
                  <c:v>-254</c:v>
                </c:pt>
                <c:pt idx="163">
                  <c:v>#N/A</c:v>
                </c:pt>
                <c:pt idx="164">
                  <c:v>#N/A</c:v>
                </c:pt>
                <c:pt idx="165">
                  <c:v>#N/A</c:v>
                </c:pt>
                <c:pt idx="166">
                  <c:v>#N/A</c:v>
                </c:pt>
                <c:pt idx="167">
                  <c:v>#N/A</c:v>
                </c:pt>
                <c:pt idx="168">
                  <c:v>#N/A</c:v>
                </c:pt>
                <c:pt idx="169">
                  <c:v>-239</c:v>
                </c:pt>
                <c:pt idx="170">
                  <c:v>#N/A</c:v>
                </c:pt>
                <c:pt idx="171">
                  <c:v>#N/A</c:v>
                </c:pt>
                <c:pt idx="172">
                  <c:v>#N/A</c:v>
                </c:pt>
                <c:pt idx="173">
                  <c:v>#N/A</c:v>
                </c:pt>
                <c:pt idx="174">
                  <c:v>#N/A</c:v>
                </c:pt>
                <c:pt idx="175">
                  <c:v>#N/A</c:v>
                </c:pt>
                <c:pt idx="176">
                  <c:v>-239</c:v>
                </c:pt>
                <c:pt idx="177">
                  <c:v>#N/A</c:v>
                </c:pt>
                <c:pt idx="178">
                  <c:v>#N/A</c:v>
                </c:pt>
                <c:pt idx="179">
                  <c:v>#N/A</c:v>
                </c:pt>
                <c:pt idx="180">
                  <c:v>#N/A</c:v>
                </c:pt>
                <c:pt idx="181">
                  <c:v>#N/A</c:v>
                </c:pt>
                <c:pt idx="182">
                  <c:v>#N/A</c:v>
                </c:pt>
                <c:pt idx="183">
                  <c:v>-239</c:v>
                </c:pt>
                <c:pt idx="184">
                  <c:v>#N/A</c:v>
                </c:pt>
                <c:pt idx="185">
                  <c:v>#N/A</c:v>
                </c:pt>
                <c:pt idx="186">
                  <c:v>#N/A</c:v>
                </c:pt>
                <c:pt idx="187">
                  <c:v>#N/A</c:v>
                </c:pt>
                <c:pt idx="188">
                  <c:v>#N/A</c:v>
                </c:pt>
                <c:pt idx="189">
                  <c:v>#N/A</c:v>
                </c:pt>
                <c:pt idx="190">
                  <c:v>-234</c:v>
                </c:pt>
                <c:pt idx="191">
                  <c:v>#N/A</c:v>
                </c:pt>
                <c:pt idx="192">
                  <c:v>#N/A</c:v>
                </c:pt>
                <c:pt idx="193">
                  <c:v>#N/A</c:v>
                </c:pt>
                <c:pt idx="194">
                  <c:v>#N/A</c:v>
                </c:pt>
                <c:pt idx="195">
                  <c:v>#N/A</c:v>
                </c:pt>
                <c:pt idx="196">
                  <c:v>#N/A</c:v>
                </c:pt>
                <c:pt idx="197">
                  <c:v>-179</c:v>
                </c:pt>
                <c:pt idx="198">
                  <c:v>#N/A</c:v>
                </c:pt>
                <c:pt idx="199">
                  <c:v>#N/A</c:v>
                </c:pt>
                <c:pt idx="200">
                  <c:v>#N/A</c:v>
                </c:pt>
                <c:pt idx="201">
                  <c:v>#N/A</c:v>
                </c:pt>
                <c:pt idx="202">
                  <c:v>#N/A</c:v>
                </c:pt>
                <c:pt idx="203">
                  <c:v>#N/A</c:v>
                </c:pt>
                <c:pt idx="204">
                  <c:v>-104</c:v>
                </c:pt>
                <c:pt idx="205">
                  <c:v>#N/A</c:v>
                </c:pt>
                <c:pt idx="206">
                  <c:v>#N/A</c:v>
                </c:pt>
                <c:pt idx="207">
                  <c:v>#N/A</c:v>
                </c:pt>
                <c:pt idx="208">
                  <c:v>#N/A</c:v>
                </c:pt>
                <c:pt idx="209">
                  <c:v>#N/A</c:v>
                </c:pt>
                <c:pt idx="210">
                  <c:v>#N/A</c:v>
                </c:pt>
                <c:pt idx="211">
                  <c:v>-54</c:v>
                </c:pt>
                <c:pt idx="212">
                  <c:v>#N/A</c:v>
                </c:pt>
                <c:pt idx="213">
                  <c:v>#N/A</c:v>
                </c:pt>
                <c:pt idx="214">
                  <c:v>#N/A</c:v>
                </c:pt>
                <c:pt idx="215">
                  <c:v>#N/A</c:v>
                </c:pt>
                <c:pt idx="216">
                  <c:v>#N/A</c:v>
                </c:pt>
                <c:pt idx="217">
                  <c:v>#N/A</c:v>
                </c:pt>
                <c:pt idx="218">
                  <c:v>-20</c:v>
                </c:pt>
                <c:pt idx="219">
                  <c:v>#N/A</c:v>
                </c:pt>
                <c:pt idx="220">
                  <c:v>#N/A</c:v>
                </c:pt>
                <c:pt idx="221">
                  <c:v>#N/A</c:v>
                </c:pt>
                <c:pt idx="222">
                  <c:v>#N/A</c:v>
                </c:pt>
                <c:pt idx="223">
                  <c:v>#N/A</c:v>
                </c:pt>
                <c:pt idx="224">
                  <c:v>#N/A</c:v>
                </c:pt>
                <c:pt idx="225">
                  <c:v>12</c:v>
                </c:pt>
                <c:pt idx="226">
                  <c:v>#N/A</c:v>
                </c:pt>
                <c:pt idx="227">
                  <c:v>#N/A</c:v>
                </c:pt>
                <c:pt idx="228">
                  <c:v>#N/A</c:v>
                </c:pt>
                <c:pt idx="229">
                  <c:v>#N/A</c:v>
                </c:pt>
                <c:pt idx="230">
                  <c:v>#N/A</c:v>
                </c:pt>
                <c:pt idx="231">
                  <c:v>#N/A</c:v>
                </c:pt>
                <c:pt idx="232">
                  <c:v>33</c:v>
                </c:pt>
                <c:pt idx="233">
                  <c:v>#N/A</c:v>
                </c:pt>
                <c:pt idx="234">
                  <c:v>#N/A</c:v>
                </c:pt>
                <c:pt idx="235">
                  <c:v>#N/A</c:v>
                </c:pt>
                <c:pt idx="236">
                  <c:v>#N/A</c:v>
                </c:pt>
                <c:pt idx="237">
                  <c:v>#N/A</c:v>
                </c:pt>
                <c:pt idx="238">
                  <c:v>#N/A</c:v>
                </c:pt>
                <c:pt idx="239">
                  <c:v>47</c:v>
                </c:pt>
                <c:pt idx="240">
                  <c:v>#N/A</c:v>
                </c:pt>
                <c:pt idx="241">
                  <c:v>#N/A</c:v>
                </c:pt>
                <c:pt idx="242">
                  <c:v>#N/A</c:v>
                </c:pt>
                <c:pt idx="243">
                  <c:v>#N/A</c:v>
                </c:pt>
                <c:pt idx="244">
                  <c:v>#N/A</c:v>
                </c:pt>
                <c:pt idx="245">
                  <c:v>#N/A</c:v>
                </c:pt>
                <c:pt idx="246">
                  <c:v>44</c:v>
                </c:pt>
                <c:pt idx="247">
                  <c:v>#N/A</c:v>
                </c:pt>
                <c:pt idx="248">
                  <c:v>#N/A</c:v>
                </c:pt>
                <c:pt idx="249">
                  <c:v>#N/A</c:v>
                </c:pt>
                <c:pt idx="250">
                  <c:v>#N/A</c:v>
                </c:pt>
                <c:pt idx="251">
                  <c:v>#N/A</c:v>
                </c:pt>
                <c:pt idx="252">
                  <c:v>#N/A</c:v>
                </c:pt>
                <c:pt idx="253">
                  <c:v>106</c:v>
                </c:pt>
                <c:pt idx="254">
                  <c:v>#N/A</c:v>
                </c:pt>
                <c:pt idx="255">
                  <c:v>#N/A</c:v>
                </c:pt>
                <c:pt idx="256">
                  <c:v>#N/A</c:v>
                </c:pt>
                <c:pt idx="257">
                  <c:v>#N/A</c:v>
                </c:pt>
                <c:pt idx="258">
                  <c:v>#N/A</c:v>
                </c:pt>
                <c:pt idx="259">
                  <c:v>#N/A</c:v>
                </c:pt>
                <c:pt idx="260">
                  <c:v>111</c:v>
                </c:pt>
                <c:pt idx="261">
                  <c:v>#N/A</c:v>
                </c:pt>
                <c:pt idx="262">
                  <c:v>#N/A</c:v>
                </c:pt>
                <c:pt idx="263">
                  <c:v>#N/A</c:v>
                </c:pt>
                <c:pt idx="264">
                  <c:v>#N/A</c:v>
                </c:pt>
                <c:pt idx="265">
                  <c:v>#N/A</c:v>
                </c:pt>
                <c:pt idx="266">
                  <c:v>#N/A</c:v>
                </c:pt>
                <c:pt idx="267">
                  <c:v>106</c:v>
                </c:pt>
                <c:pt idx="268">
                  <c:v>#N/A</c:v>
                </c:pt>
                <c:pt idx="269">
                  <c:v>#N/A</c:v>
                </c:pt>
                <c:pt idx="270">
                  <c:v>#N/A</c:v>
                </c:pt>
                <c:pt idx="271">
                  <c:v>#N/A</c:v>
                </c:pt>
                <c:pt idx="272">
                  <c:v>#N/A</c:v>
                </c:pt>
                <c:pt idx="273">
                  <c:v>#N/A</c:v>
                </c:pt>
                <c:pt idx="274">
                  <c:v>86</c:v>
                </c:pt>
                <c:pt idx="275">
                  <c:v>#N/A</c:v>
                </c:pt>
                <c:pt idx="276">
                  <c:v>#N/A</c:v>
                </c:pt>
                <c:pt idx="277">
                  <c:v>#N/A</c:v>
                </c:pt>
                <c:pt idx="278">
                  <c:v>#N/A</c:v>
                </c:pt>
                <c:pt idx="279">
                  <c:v>#N/A</c:v>
                </c:pt>
                <c:pt idx="280">
                  <c:v>#N/A</c:v>
                </c:pt>
                <c:pt idx="281">
                  <c:v>157</c:v>
                </c:pt>
                <c:pt idx="282">
                  <c:v>#N/A</c:v>
                </c:pt>
                <c:pt idx="283">
                  <c:v>#N/A</c:v>
                </c:pt>
                <c:pt idx="284">
                  <c:v>#N/A</c:v>
                </c:pt>
                <c:pt idx="285">
                  <c:v>#N/A</c:v>
                </c:pt>
                <c:pt idx="286">
                  <c:v>#N/A</c:v>
                </c:pt>
                <c:pt idx="287">
                  <c:v>#N/A</c:v>
                </c:pt>
                <c:pt idx="288">
                  <c:v>336</c:v>
                </c:pt>
                <c:pt idx="289">
                  <c:v>#N/A</c:v>
                </c:pt>
                <c:pt idx="290">
                  <c:v>#N/A</c:v>
                </c:pt>
                <c:pt idx="291">
                  <c:v>#N/A</c:v>
                </c:pt>
                <c:pt idx="292">
                  <c:v>#N/A</c:v>
                </c:pt>
                <c:pt idx="293">
                  <c:v>#N/A</c:v>
                </c:pt>
                <c:pt idx="294">
                  <c:v>#N/A</c:v>
                </c:pt>
                <c:pt idx="295">
                  <c:v>486</c:v>
                </c:pt>
                <c:pt idx="296">
                  <c:v>#N/A</c:v>
                </c:pt>
                <c:pt idx="297">
                  <c:v>#N/A</c:v>
                </c:pt>
                <c:pt idx="298">
                  <c:v>#N/A</c:v>
                </c:pt>
                <c:pt idx="299">
                  <c:v>#N/A</c:v>
                </c:pt>
                <c:pt idx="300">
                  <c:v>#N/A</c:v>
                </c:pt>
                <c:pt idx="301">
                  <c:v>#N/A</c:v>
                </c:pt>
                <c:pt idx="302">
                  <c:v>546</c:v>
                </c:pt>
                <c:pt idx="303">
                  <c:v>#N/A</c:v>
                </c:pt>
                <c:pt idx="304">
                  <c:v>#N/A</c:v>
                </c:pt>
                <c:pt idx="305">
                  <c:v>#N/A</c:v>
                </c:pt>
                <c:pt idx="306">
                  <c:v>#N/A</c:v>
                </c:pt>
                <c:pt idx="307">
                  <c:v>#N/A</c:v>
                </c:pt>
                <c:pt idx="308">
                  <c:v>#N/A</c:v>
                </c:pt>
                <c:pt idx="309">
                  <c:v>568</c:v>
                </c:pt>
                <c:pt idx="310">
                  <c:v>#N/A</c:v>
                </c:pt>
                <c:pt idx="311">
                  <c:v>#N/A</c:v>
                </c:pt>
                <c:pt idx="312">
                  <c:v>#N/A</c:v>
                </c:pt>
                <c:pt idx="313">
                  <c:v>#N/A</c:v>
                </c:pt>
                <c:pt idx="314">
                  <c:v>#N/A</c:v>
                </c:pt>
                <c:pt idx="315">
                  <c:v>#N/A</c:v>
                </c:pt>
                <c:pt idx="316">
                  <c:v>553</c:v>
                </c:pt>
                <c:pt idx="317">
                  <c:v>#N/A</c:v>
                </c:pt>
                <c:pt idx="318">
                  <c:v>#N/A</c:v>
                </c:pt>
                <c:pt idx="319">
                  <c:v>#N/A</c:v>
                </c:pt>
                <c:pt idx="320">
                  <c:v>#N/A</c:v>
                </c:pt>
                <c:pt idx="321">
                  <c:v>#N/A</c:v>
                </c:pt>
                <c:pt idx="322">
                  <c:v>#N/A</c:v>
                </c:pt>
                <c:pt idx="323">
                  <c:v>401</c:v>
                </c:pt>
                <c:pt idx="324">
                  <c:v>#N/A</c:v>
                </c:pt>
                <c:pt idx="325">
                  <c:v>#N/A</c:v>
                </c:pt>
                <c:pt idx="326">
                  <c:v>#N/A</c:v>
                </c:pt>
                <c:pt idx="327">
                  <c:v>#N/A</c:v>
                </c:pt>
                <c:pt idx="328">
                  <c:v>#N/A</c:v>
                </c:pt>
                <c:pt idx="329">
                  <c:v>#N/A</c:v>
                </c:pt>
                <c:pt idx="330">
                  <c:v>253</c:v>
                </c:pt>
                <c:pt idx="331">
                  <c:v>#N/A</c:v>
                </c:pt>
                <c:pt idx="332">
                  <c:v>#N/A</c:v>
                </c:pt>
                <c:pt idx="333">
                  <c:v>#N/A</c:v>
                </c:pt>
                <c:pt idx="334">
                  <c:v>#N/A</c:v>
                </c:pt>
                <c:pt idx="335">
                  <c:v>#N/A</c:v>
                </c:pt>
                <c:pt idx="336">
                  <c:v>#N/A</c:v>
                </c:pt>
                <c:pt idx="337">
                  <c:v>253</c:v>
                </c:pt>
                <c:pt idx="338">
                  <c:v>#N/A</c:v>
                </c:pt>
                <c:pt idx="339">
                  <c:v>#N/A</c:v>
                </c:pt>
                <c:pt idx="340">
                  <c:v>#N/A</c:v>
                </c:pt>
                <c:pt idx="341">
                  <c:v>#N/A</c:v>
                </c:pt>
                <c:pt idx="342">
                  <c:v>#N/A</c:v>
                </c:pt>
                <c:pt idx="343">
                  <c:v>#N/A</c:v>
                </c:pt>
                <c:pt idx="344">
                  <c:v>237</c:v>
                </c:pt>
                <c:pt idx="345">
                  <c:v>#N/A</c:v>
                </c:pt>
                <c:pt idx="346">
                  <c:v>#N/A</c:v>
                </c:pt>
                <c:pt idx="347">
                  <c:v>#N/A</c:v>
                </c:pt>
                <c:pt idx="348">
                  <c:v>#N/A</c:v>
                </c:pt>
                <c:pt idx="349">
                  <c:v>#N/A</c:v>
                </c:pt>
                <c:pt idx="350">
                  <c:v>#N/A</c:v>
                </c:pt>
                <c:pt idx="351">
                  <c:v>219</c:v>
                </c:pt>
                <c:pt idx="352">
                  <c:v>#N/A</c:v>
                </c:pt>
                <c:pt idx="353">
                  <c:v>#N/A</c:v>
                </c:pt>
                <c:pt idx="354">
                  <c:v>#N/A</c:v>
                </c:pt>
                <c:pt idx="355">
                  <c:v>#N/A</c:v>
                </c:pt>
                <c:pt idx="356">
                  <c:v>#N/A</c:v>
                </c:pt>
                <c:pt idx="357">
                  <c:v>#N/A</c:v>
                </c:pt>
                <c:pt idx="358">
                  <c:v>268</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1985-4AF7-BCC8-5B1B5CE8D443}"/>
            </c:ext>
          </c:extLst>
        </c:ser>
        <c:ser>
          <c:idx val="0"/>
          <c:order val="4"/>
          <c:tx>
            <c:strRef>
              <c:f>玻璃月度周度图表!$FU$17</c:f>
              <c:strCache>
                <c:ptCount val="1"/>
                <c:pt idx="0">
                  <c:v>2023</c:v>
                </c:pt>
              </c:strCache>
            </c:strRef>
          </c:tx>
          <c:spPr>
            <a:ln w="28575" cap="rnd">
              <a:solidFill>
                <a:srgbClr val="0070C0"/>
              </a:solidFill>
              <a:round/>
            </a:ln>
            <a:effectLst/>
          </c:spPr>
          <c:marker>
            <c:symbol val="none"/>
          </c:marker>
          <c:cat>
            <c:numRef>
              <c:f>玻璃月度周度图表!$FS$18:$FS$382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玻璃月度周度图表!$FU$18:$FU$382</c:f>
              <c:numCache>
                <c:formatCode>0.00_ </c:formatCode>
                <c:ptCount val="365"/>
                <c:pt idx="0">
                  <c:v>#N/A</c:v>
                </c:pt>
                <c:pt idx="1">
                  <c:v>#N/A</c:v>
                </c:pt>
                <c:pt idx="2">
                  <c:v>229</c:v>
                </c:pt>
                <c:pt idx="3">
                  <c:v>#N/A</c:v>
                </c:pt>
                <c:pt idx="4">
                  <c:v>#N/A</c:v>
                </c:pt>
                <c:pt idx="5">
                  <c:v>#N/A</c:v>
                </c:pt>
                <c:pt idx="6">
                  <c:v>#N/A</c:v>
                </c:pt>
                <c:pt idx="7">
                  <c:v>#N/A</c:v>
                </c:pt>
                <c:pt idx="8">
                  <c:v>#N/A</c:v>
                </c:pt>
                <c:pt idx="9">
                  <c:v>222</c:v>
                </c:pt>
                <c:pt idx="10">
                  <c:v>#N/A</c:v>
                </c:pt>
                <c:pt idx="11">
                  <c:v>#N/A</c:v>
                </c:pt>
                <c:pt idx="12">
                  <c:v>#N/A</c:v>
                </c:pt>
                <c:pt idx="13">
                  <c:v>#N/A</c:v>
                </c:pt>
                <c:pt idx="14">
                  <c:v>#N/A</c:v>
                </c:pt>
                <c:pt idx="15">
                  <c:v>#N/A</c:v>
                </c:pt>
                <c:pt idx="16">
                  <c:v>197</c:v>
                </c:pt>
                <c:pt idx="17">
                  <c:v>#N/A</c:v>
                </c:pt>
                <c:pt idx="18">
                  <c:v>#N/A</c:v>
                </c:pt>
                <c:pt idx="19">
                  <c:v>#N/A</c:v>
                </c:pt>
                <c:pt idx="20">
                  <c:v>#N/A</c:v>
                </c:pt>
                <c:pt idx="21">
                  <c:v>#N/A</c:v>
                </c:pt>
                <c:pt idx="22">
                  <c:v>#N/A</c:v>
                </c:pt>
                <c:pt idx="23">
                  <c:v>180</c:v>
                </c:pt>
                <c:pt idx="24">
                  <c:v>#N/A</c:v>
                </c:pt>
                <c:pt idx="25">
                  <c:v>#N/A</c:v>
                </c:pt>
                <c:pt idx="26">
                  <c:v>#N/A</c:v>
                </c:pt>
                <c:pt idx="27">
                  <c:v>#N/A</c:v>
                </c:pt>
                <c:pt idx="28">
                  <c:v>#N/A</c:v>
                </c:pt>
                <c:pt idx="29">
                  <c:v>#N/A</c:v>
                </c:pt>
                <c:pt idx="30">
                  <c:v>240</c:v>
                </c:pt>
                <c:pt idx="31">
                  <c:v>#N/A</c:v>
                </c:pt>
                <c:pt idx="32">
                  <c:v>#N/A</c:v>
                </c:pt>
                <c:pt idx="33">
                  <c:v>#N/A</c:v>
                </c:pt>
                <c:pt idx="34">
                  <c:v>#N/A</c:v>
                </c:pt>
                <c:pt idx="35">
                  <c:v>#N/A</c:v>
                </c:pt>
                <c:pt idx="36">
                  <c:v>#N/A</c:v>
                </c:pt>
                <c:pt idx="37">
                  <c:v>302</c:v>
                </c:pt>
                <c:pt idx="38">
                  <c:v>#N/A</c:v>
                </c:pt>
                <c:pt idx="39">
                  <c:v>#N/A</c:v>
                </c:pt>
                <c:pt idx="40">
                  <c:v>#N/A</c:v>
                </c:pt>
                <c:pt idx="41">
                  <c:v>#N/A</c:v>
                </c:pt>
                <c:pt idx="42">
                  <c:v>#N/A</c:v>
                </c:pt>
                <c:pt idx="43">
                  <c:v>#N/A</c:v>
                </c:pt>
                <c:pt idx="44">
                  <c:v>347</c:v>
                </c:pt>
                <c:pt idx="45">
                  <c:v>#N/A</c:v>
                </c:pt>
                <c:pt idx="46">
                  <c:v>#N/A</c:v>
                </c:pt>
                <c:pt idx="47">
                  <c:v>#N/A</c:v>
                </c:pt>
                <c:pt idx="48">
                  <c:v>#N/A</c:v>
                </c:pt>
                <c:pt idx="49">
                  <c:v>#N/A</c:v>
                </c:pt>
                <c:pt idx="50">
                  <c:v>#N/A</c:v>
                </c:pt>
                <c:pt idx="51">
                  <c:v>400</c:v>
                </c:pt>
                <c:pt idx="52">
                  <c:v>#N/A</c:v>
                </c:pt>
                <c:pt idx="53">
                  <c:v>#N/A</c:v>
                </c:pt>
                <c:pt idx="54">
                  <c:v>#N/A</c:v>
                </c:pt>
                <c:pt idx="55">
                  <c:v>#N/A</c:v>
                </c:pt>
                <c:pt idx="56">
                  <c:v>#N/A</c:v>
                </c:pt>
                <c:pt idx="57">
                  <c:v>#N/A</c:v>
                </c:pt>
                <c:pt idx="58">
                  <c:v>349</c:v>
                </c:pt>
                <c:pt idx="59">
                  <c:v>#N/A</c:v>
                </c:pt>
                <c:pt idx="60">
                  <c:v>#N/A</c:v>
                </c:pt>
                <c:pt idx="61">
                  <c:v>#N/A</c:v>
                </c:pt>
                <c:pt idx="62">
                  <c:v>#N/A</c:v>
                </c:pt>
                <c:pt idx="63">
                  <c:v>#N/A</c:v>
                </c:pt>
                <c:pt idx="64">
                  <c:v>#N/A</c:v>
                </c:pt>
                <c:pt idx="65">
                  <c:v>346</c:v>
                </c:pt>
                <c:pt idx="66">
                  <c:v>#N/A</c:v>
                </c:pt>
                <c:pt idx="67">
                  <c:v>#N/A</c:v>
                </c:pt>
                <c:pt idx="68">
                  <c:v>#N/A</c:v>
                </c:pt>
                <c:pt idx="69">
                  <c:v>#N/A</c:v>
                </c:pt>
                <c:pt idx="70">
                  <c:v>#N/A</c:v>
                </c:pt>
                <c:pt idx="71">
                  <c:v>#N/A</c:v>
                </c:pt>
                <c:pt idx="72">
                  <c:v>317</c:v>
                </c:pt>
                <c:pt idx="73">
                  <c:v>#N/A</c:v>
                </c:pt>
                <c:pt idx="74">
                  <c:v>#N/A</c:v>
                </c:pt>
                <c:pt idx="75">
                  <c:v>#N/A</c:v>
                </c:pt>
                <c:pt idx="76">
                  <c:v>#N/A</c:v>
                </c:pt>
                <c:pt idx="77">
                  <c:v>#N/A</c:v>
                </c:pt>
                <c:pt idx="78">
                  <c:v>#N/A</c:v>
                </c:pt>
                <c:pt idx="79">
                  <c:v>268</c:v>
                </c:pt>
                <c:pt idx="80">
                  <c:v>#N/A</c:v>
                </c:pt>
                <c:pt idx="81">
                  <c:v>#N/A</c:v>
                </c:pt>
                <c:pt idx="82">
                  <c:v>#N/A</c:v>
                </c:pt>
                <c:pt idx="83">
                  <c:v>#N/A</c:v>
                </c:pt>
                <c:pt idx="84">
                  <c:v>#N/A</c:v>
                </c:pt>
                <c:pt idx="85">
                  <c:v>#N/A</c:v>
                </c:pt>
                <c:pt idx="86">
                  <c:v>225</c:v>
                </c:pt>
                <c:pt idx="87">
                  <c:v>#N/A</c:v>
                </c:pt>
                <c:pt idx="88">
                  <c:v>#N/A</c:v>
                </c:pt>
                <c:pt idx="89">
                  <c:v>#N/A</c:v>
                </c:pt>
                <c:pt idx="90">
                  <c:v>#N/A</c:v>
                </c:pt>
                <c:pt idx="91">
                  <c:v>#N/A</c:v>
                </c:pt>
                <c:pt idx="92">
                  <c:v>#N/A</c:v>
                </c:pt>
                <c:pt idx="93">
                  <c:v>225</c:v>
                </c:pt>
                <c:pt idx="94">
                  <c:v>#N/A</c:v>
                </c:pt>
                <c:pt idx="95">
                  <c:v>#N/A</c:v>
                </c:pt>
                <c:pt idx="96">
                  <c:v>#N/A</c:v>
                </c:pt>
                <c:pt idx="97">
                  <c:v>#N/A</c:v>
                </c:pt>
                <c:pt idx="98">
                  <c:v>#N/A</c:v>
                </c:pt>
                <c:pt idx="99">
                  <c:v>#N/A</c:v>
                </c:pt>
                <c:pt idx="100">
                  <c:v>233</c:v>
                </c:pt>
                <c:pt idx="101">
                  <c:v>#N/A</c:v>
                </c:pt>
                <c:pt idx="102">
                  <c:v>#N/A</c:v>
                </c:pt>
                <c:pt idx="103">
                  <c:v>#N/A</c:v>
                </c:pt>
                <c:pt idx="104">
                  <c:v>#N/A</c:v>
                </c:pt>
                <c:pt idx="105">
                  <c:v>#N/A</c:v>
                </c:pt>
                <c:pt idx="106">
                  <c:v>#N/A</c:v>
                </c:pt>
                <c:pt idx="107">
                  <c:v>236</c:v>
                </c:pt>
                <c:pt idx="108">
                  <c:v>#N/A</c:v>
                </c:pt>
                <c:pt idx="109">
                  <c:v>#N/A</c:v>
                </c:pt>
                <c:pt idx="110">
                  <c:v>#N/A</c:v>
                </c:pt>
                <c:pt idx="111">
                  <c:v>#N/A</c:v>
                </c:pt>
                <c:pt idx="112">
                  <c:v>#N/A</c:v>
                </c:pt>
                <c:pt idx="113">
                  <c:v>#N/A</c:v>
                </c:pt>
                <c:pt idx="114">
                  <c:v>251</c:v>
                </c:pt>
                <c:pt idx="115">
                  <c:v>#N/A</c:v>
                </c:pt>
                <c:pt idx="116">
                  <c:v>#N/A</c:v>
                </c:pt>
                <c:pt idx="117">
                  <c:v>#N/A</c:v>
                </c:pt>
                <c:pt idx="118">
                  <c:v>#N/A</c:v>
                </c:pt>
                <c:pt idx="119">
                  <c:v>#N/A</c:v>
                </c:pt>
                <c:pt idx="120">
                  <c:v>#N/A</c:v>
                </c:pt>
                <c:pt idx="121">
                  <c:v>260</c:v>
                </c:pt>
                <c:pt idx="122">
                  <c:v>#N/A</c:v>
                </c:pt>
                <c:pt idx="123">
                  <c:v>#N/A</c:v>
                </c:pt>
                <c:pt idx="124">
                  <c:v>#N/A</c:v>
                </c:pt>
                <c:pt idx="125">
                  <c:v>#N/A</c:v>
                </c:pt>
                <c:pt idx="126">
                  <c:v>#N/A</c:v>
                </c:pt>
                <c:pt idx="127">
                  <c:v>#N/A</c:v>
                </c:pt>
                <c:pt idx="128">
                  <c:v>401</c:v>
                </c:pt>
                <c:pt idx="129">
                  <c:v>#N/A</c:v>
                </c:pt>
                <c:pt idx="130">
                  <c:v>#N/A</c:v>
                </c:pt>
                <c:pt idx="131">
                  <c:v>#N/A</c:v>
                </c:pt>
                <c:pt idx="132">
                  <c:v>#N/A</c:v>
                </c:pt>
                <c:pt idx="133">
                  <c:v>#N/A</c:v>
                </c:pt>
                <c:pt idx="134">
                  <c:v>#N/A</c:v>
                </c:pt>
                <c:pt idx="135">
                  <c:v>425</c:v>
                </c:pt>
                <c:pt idx="136">
                  <c:v>#N/A</c:v>
                </c:pt>
                <c:pt idx="137">
                  <c:v>#N/A</c:v>
                </c:pt>
                <c:pt idx="138">
                  <c:v>#N/A</c:v>
                </c:pt>
                <c:pt idx="139">
                  <c:v>#N/A</c:v>
                </c:pt>
                <c:pt idx="140">
                  <c:v>#N/A</c:v>
                </c:pt>
                <c:pt idx="141">
                  <c:v>#N/A</c:v>
                </c:pt>
                <c:pt idx="142">
                  <c:v>382</c:v>
                </c:pt>
                <c:pt idx="143">
                  <c:v>#N/A</c:v>
                </c:pt>
                <c:pt idx="144">
                  <c:v>#N/A</c:v>
                </c:pt>
                <c:pt idx="145">
                  <c:v>#N/A</c:v>
                </c:pt>
                <c:pt idx="146">
                  <c:v>#N/A</c:v>
                </c:pt>
                <c:pt idx="147">
                  <c:v>#N/A</c:v>
                </c:pt>
                <c:pt idx="148">
                  <c:v>#N/A</c:v>
                </c:pt>
                <c:pt idx="149">
                  <c:v>297</c:v>
                </c:pt>
                <c:pt idx="150">
                  <c:v>#N/A</c:v>
                </c:pt>
                <c:pt idx="151">
                  <c:v>#N/A</c:v>
                </c:pt>
                <c:pt idx="152">
                  <c:v>#N/A</c:v>
                </c:pt>
                <c:pt idx="153">
                  <c:v>#N/A</c:v>
                </c:pt>
                <c:pt idx="154">
                  <c:v>#N/A</c:v>
                </c:pt>
                <c:pt idx="155">
                  <c:v>#N/A</c:v>
                </c:pt>
                <c:pt idx="156">
                  <c:v>289</c:v>
                </c:pt>
                <c:pt idx="157">
                  <c:v>#N/A</c:v>
                </c:pt>
                <c:pt idx="158">
                  <c:v>#N/A</c:v>
                </c:pt>
                <c:pt idx="159">
                  <c:v>#N/A</c:v>
                </c:pt>
                <c:pt idx="160">
                  <c:v>#N/A</c:v>
                </c:pt>
                <c:pt idx="161">
                  <c:v>#N/A</c:v>
                </c:pt>
                <c:pt idx="162">
                  <c:v>#N/A</c:v>
                </c:pt>
                <c:pt idx="163">
                  <c:v>275</c:v>
                </c:pt>
                <c:pt idx="164">
                  <c:v>#N/A</c:v>
                </c:pt>
                <c:pt idx="165">
                  <c:v>#N/A</c:v>
                </c:pt>
                <c:pt idx="166">
                  <c:v>#N/A</c:v>
                </c:pt>
                <c:pt idx="167">
                  <c:v>#N/A</c:v>
                </c:pt>
                <c:pt idx="168">
                  <c:v>#N/A</c:v>
                </c:pt>
                <c:pt idx="169">
                  <c:v>#N/A</c:v>
                </c:pt>
                <c:pt idx="170">
                  <c:v>255</c:v>
                </c:pt>
                <c:pt idx="171">
                  <c:v>#N/A</c:v>
                </c:pt>
                <c:pt idx="172">
                  <c:v>#N/A</c:v>
                </c:pt>
                <c:pt idx="173">
                  <c:v>#N/A</c:v>
                </c:pt>
                <c:pt idx="174">
                  <c:v>#N/A</c:v>
                </c:pt>
                <c:pt idx="175">
                  <c:v>#N/A</c:v>
                </c:pt>
                <c:pt idx="176">
                  <c:v>#N/A</c:v>
                </c:pt>
                <c:pt idx="177">
                  <c:v>295</c:v>
                </c:pt>
                <c:pt idx="178">
                  <c:v>#N/A</c:v>
                </c:pt>
                <c:pt idx="179">
                  <c:v>#N/A</c:v>
                </c:pt>
                <c:pt idx="180">
                  <c:v>#N/A</c:v>
                </c:pt>
                <c:pt idx="181">
                  <c:v>#N/A</c:v>
                </c:pt>
                <c:pt idx="182">
                  <c:v>#N/A</c:v>
                </c:pt>
                <c:pt idx="183">
                  <c:v>#N/A</c:v>
                </c:pt>
                <c:pt idx="184">
                  <c:v>352</c:v>
                </c:pt>
                <c:pt idx="185">
                  <c:v>#N/A</c:v>
                </c:pt>
                <c:pt idx="186">
                  <c:v>#N/A</c:v>
                </c:pt>
                <c:pt idx="187">
                  <c:v>#N/A</c:v>
                </c:pt>
                <c:pt idx="188">
                  <c:v>#N/A</c:v>
                </c:pt>
                <c:pt idx="189">
                  <c:v>#N/A</c:v>
                </c:pt>
                <c:pt idx="190">
                  <c:v>#N/A</c:v>
                </c:pt>
                <c:pt idx="191">
                  <c:v>432</c:v>
                </c:pt>
                <c:pt idx="192">
                  <c:v>#N/A</c:v>
                </c:pt>
                <c:pt idx="193">
                  <c:v>#N/A</c:v>
                </c:pt>
                <c:pt idx="194">
                  <c:v>#N/A</c:v>
                </c:pt>
                <c:pt idx="195">
                  <c:v>#N/A</c:v>
                </c:pt>
                <c:pt idx="196">
                  <c:v>#N/A</c:v>
                </c:pt>
                <c:pt idx="197">
                  <c:v>#N/A</c:v>
                </c:pt>
                <c:pt idx="198">
                  <c:v>455</c:v>
                </c:pt>
                <c:pt idx="199">
                  <c:v>#N/A</c:v>
                </c:pt>
                <c:pt idx="200">
                  <c:v>#N/A</c:v>
                </c:pt>
                <c:pt idx="201">
                  <c:v>#N/A</c:v>
                </c:pt>
                <c:pt idx="202">
                  <c:v>#N/A</c:v>
                </c:pt>
                <c:pt idx="203">
                  <c:v>#N/A</c:v>
                </c:pt>
                <c:pt idx="204">
                  <c:v>#N/A</c:v>
                </c:pt>
                <c:pt idx="205">
                  <c:v>462</c:v>
                </c:pt>
                <c:pt idx="206">
                  <c:v>#N/A</c:v>
                </c:pt>
                <c:pt idx="207">
                  <c:v>#N/A</c:v>
                </c:pt>
                <c:pt idx="208">
                  <c:v>#N/A</c:v>
                </c:pt>
                <c:pt idx="209">
                  <c:v>#N/A</c:v>
                </c:pt>
                <c:pt idx="210">
                  <c:v>#N/A</c:v>
                </c:pt>
                <c:pt idx="211">
                  <c:v>#N/A</c:v>
                </c:pt>
                <c:pt idx="212">
                  <c:v>511</c:v>
                </c:pt>
                <c:pt idx="213">
                  <c:v>#N/A</c:v>
                </c:pt>
                <c:pt idx="214">
                  <c:v>#N/A</c:v>
                </c:pt>
                <c:pt idx="215">
                  <c:v>#N/A</c:v>
                </c:pt>
                <c:pt idx="216">
                  <c:v>#N/A</c:v>
                </c:pt>
                <c:pt idx="217">
                  <c:v>#N/A</c:v>
                </c:pt>
                <c:pt idx="218">
                  <c:v>#N/A</c:v>
                </c:pt>
                <c:pt idx="219">
                  <c:v>576</c:v>
                </c:pt>
                <c:pt idx="220">
                  <c:v>#N/A</c:v>
                </c:pt>
                <c:pt idx="221">
                  <c:v>#N/A</c:v>
                </c:pt>
                <c:pt idx="222">
                  <c:v>#N/A</c:v>
                </c:pt>
                <c:pt idx="223">
                  <c:v>#N/A</c:v>
                </c:pt>
                <c:pt idx="224">
                  <c:v>#N/A</c:v>
                </c:pt>
                <c:pt idx="225">
                  <c:v>#N/A</c:v>
                </c:pt>
                <c:pt idx="226">
                  <c:v>585</c:v>
                </c:pt>
                <c:pt idx="227">
                  <c:v>#N/A</c:v>
                </c:pt>
                <c:pt idx="228">
                  <c:v>#N/A</c:v>
                </c:pt>
                <c:pt idx="229">
                  <c:v>#N/A</c:v>
                </c:pt>
                <c:pt idx="230">
                  <c:v>#N/A</c:v>
                </c:pt>
                <c:pt idx="231">
                  <c:v>#N/A</c:v>
                </c:pt>
                <c:pt idx="232">
                  <c:v>#N/A</c:v>
                </c:pt>
                <c:pt idx="233">
                  <c:v>488</c:v>
                </c:pt>
                <c:pt idx="234">
                  <c:v>#N/A</c:v>
                </c:pt>
                <c:pt idx="235">
                  <c:v>#N/A</c:v>
                </c:pt>
                <c:pt idx="236">
                  <c:v>#N/A</c:v>
                </c:pt>
                <c:pt idx="237">
                  <c:v>#N/A</c:v>
                </c:pt>
                <c:pt idx="238">
                  <c:v>#N/A</c:v>
                </c:pt>
                <c:pt idx="239">
                  <c:v>#N/A</c:v>
                </c:pt>
                <c:pt idx="240">
                  <c:v>355</c:v>
                </c:pt>
                <c:pt idx="241">
                  <c:v>#N/A</c:v>
                </c:pt>
                <c:pt idx="242">
                  <c:v>#N/A</c:v>
                </c:pt>
                <c:pt idx="243">
                  <c:v>#N/A</c:v>
                </c:pt>
                <c:pt idx="244">
                  <c:v>#N/A</c:v>
                </c:pt>
                <c:pt idx="245">
                  <c:v>#N/A</c:v>
                </c:pt>
                <c:pt idx="246">
                  <c:v>#N/A</c:v>
                </c:pt>
                <c:pt idx="247">
                  <c:v>285</c:v>
                </c:pt>
                <c:pt idx="248">
                  <c:v>#N/A</c:v>
                </c:pt>
                <c:pt idx="249">
                  <c:v>#N/A</c:v>
                </c:pt>
                <c:pt idx="250">
                  <c:v>#N/A</c:v>
                </c:pt>
                <c:pt idx="251">
                  <c:v>#N/A</c:v>
                </c:pt>
                <c:pt idx="252">
                  <c:v>#N/A</c:v>
                </c:pt>
                <c:pt idx="253">
                  <c:v>#N/A</c:v>
                </c:pt>
                <c:pt idx="254">
                  <c:v>56</c:v>
                </c:pt>
                <c:pt idx="255">
                  <c:v>#N/A</c:v>
                </c:pt>
                <c:pt idx="256">
                  <c:v>#N/A</c:v>
                </c:pt>
                <c:pt idx="257">
                  <c:v>#N/A</c:v>
                </c:pt>
                <c:pt idx="258">
                  <c:v>#N/A</c:v>
                </c:pt>
                <c:pt idx="259">
                  <c:v>#N/A</c:v>
                </c:pt>
                <c:pt idx="260">
                  <c:v>#N/A</c:v>
                </c:pt>
                <c:pt idx="261">
                  <c:v>-50</c:v>
                </c:pt>
                <c:pt idx="262">
                  <c:v>#N/A</c:v>
                </c:pt>
                <c:pt idx="263">
                  <c:v>#N/A</c:v>
                </c:pt>
                <c:pt idx="264">
                  <c:v>#N/A</c:v>
                </c:pt>
                <c:pt idx="265">
                  <c:v>#N/A</c:v>
                </c:pt>
                <c:pt idx="266">
                  <c:v>#N/A</c:v>
                </c:pt>
                <c:pt idx="267">
                  <c:v>#N/A</c:v>
                </c:pt>
                <c:pt idx="268">
                  <c:v>-73</c:v>
                </c:pt>
                <c:pt idx="269">
                  <c:v>#N/A</c:v>
                </c:pt>
                <c:pt idx="270">
                  <c:v>#N/A</c:v>
                </c:pt>
                <c:pt idx="271">
                  <c:v>#N/A</c:v>
                </c:pt>
                <c:pt idx="272">
                  <c:v>#N/A</c:v>
                </c:pt>
                <c:pt idx="273">
                  <c:v>#N/A</c:v>
                </c:pt>
                <c:pt idx="274">
                  <c:v>#N/A</c:v>
                </c:pt>
                <c:pt idx="275">
                  <c:v>-89</c:v>
                </c:pt>
                <c:pt idx="276">
                  <c:v>#N/A</c:v>
                </c:pt>
                <c:pt idx="277">
                  <c:v>#N/A</c:v>
                </c:pt>
                <c:pt idx="278">
                  <c:v>#N/A</c:v>
                </c:pt>
                <c:pt idx="279">
                  <c:v>#N/A</c:v>
                </c:pt>
                <c:pt idx="280">
                  <c:v>#N/A</c:v>
                </c:pt>
                <c:pt idx="281">
                  <c:v>#N/A</c:v>
                </c:pt>
                <c:pt idx="282">
                  <c:v>-98</c:v>
                </c:pt>
                <c:pt idx="283">
                  <c:v>#N/A</c:v>
                </c:pt>
                <c:pt idx="284">
                  <c:v>#N/A</c:v>
                </c:pt>
                <c:pt idx="285">
                  <c:v>#N/A</c:v>
                </c:pt>
                <c:pt idx="286">
                  <c:v>#N/A</c:v>
                </c:pt>
                <c:pt idx="287">
                  <c:v>#N/A</c:v>
                </c:pt>
                <c:pt idx="288">
                  <c:v>#N/A</c:v>
                </c:pt>
                <c:pt idx="289">
                  <c:v>-125</c:v>
                </c:pt>
                <c:pt idx="290">
                  <c:v>#N/A</c:v>
                </c:pt>
                <c:pt idx="291">
                  <c:v>#N/A</c:v>
                </c:pt>
                <c:pt idx="292">
                  <c:v>#N/A</c:v>
                </c:pt>
                <c:pt idx="293">
                  <c:v>#N/A</c:v>
                </c:pt>
                <c:pt idx="294">
                  <c:v>#N/A</c:v>
                </c:pt>
                <c:pt idx="295">
                  <c:v>#N/A</c:v>
                </c:pt>
                <c:pt idx="296">
                  <c:v>-170</c:v>
                </c:pt>
                <c:pt idx="297">
                  <c:v>#N/A</c:v>
                </c:pt>
                <c:pt idx="298">
                  <c:v>#N/A</c:v>
                </c:pt>
                <c:pt idx="299">
                  <c:v>#N/A</c:v>
                </c:pt>
                <c:pt idx="300">
                  <c:v>#N/A</c:v>
                </c:pt>
                <c:pt idx="301">
                  <c:v>#N/A</c:v>
                </c:pt>
                <c:pt idx="302">
                  <c:v>#N/A</c:v>
                </c:pt>
                <c:pt idx="303">
                  <c:v>-172</c:v>
                </c:pt>
                <c:pt idx="304">
                  <c:v>#N/A</c:v>
                </c:pt>
                <c:pt idx="305">
                  <c:v>#N/A</c:v>
                </c:pt>
                <c:pt idx="306">
                  <c:v>#N/A</c:v>
                </c:pt>
                <c:pt idx="307">
                  <c:v>#N/A</c:v>
                </c:pt>
                <c:pt idx="308">
                  <c:v>#N/A</c:v>
                </c:pt>
                <c:pt idx="309">
                  <c:v>#N/A</c:v>
                </c:pt>
                <c:pt idx="310">
                  <c:v>-174</c:v>
                </c:pt>
                <c:pt idx="311">
                  <c:v>#N/A</c:v>
                </c:pt>
                <c:pt idx="312">
                  <c:v>#N/A</c:v>
                </c:pt>
                <c:pt idx="313">
                  <c:v>#N/A</c:v>
                </c:pt>
                <c:pt idx="314">
                  <c:v>#N/A</c:v>
                </c:pt>
                <c:pt idx="315">
                  <c:v>#N/A</c:v>
                </c:pt>
                <c:pt idx="316">
                  <c:v>#N/A</c:v>
                </c:pt>
                <c:pt idx="317">
                  <c:v>-176</c:v>
                </c:pt>
                <c:pt idx="318">
                  <c:v>#N/A</c:v>
                </c:pt>
                <c:pt idx="319">
                  <c:v>#N/A</c:v>
                </c:pt>
                <c:pt idx="320">
                  <c:v>#N/A</c:v>
                </c:pt>
                <c:pt idx="321">
                  <c:v>#N/A</c:v>
                </c:pt>
                <c:pt idx="322">
                  <c:v>#N/A</c:v>
                </c:pt>
                <c:pt idx="323">
                  <c:v>#N/A</c:v>
                </c:pt>
                <c:pt idx="324">
                  <c:v>-170</c:v>
                </c:pt>
                <c:pt idx="325">
                  <c:v>#N/A</c:v>
                </c:pt>
                <c:pt idx="326">
                  <c:v>#N/A</c:v>
                </c:pt>
                <c:pt idx="327">
                  <c:v>#N/A</c:v>
                </c:pt>
                <c:pt idx="328">
                  <c:v>#N/A</c:v>
                </c:pt>
                <c:pt idx="329">
                  <c:v>#N/A</c:v>
                </c:pt>
                <c:pt idx="330">
                  <c:v>#N/A</c:v>
                </c:pt>
                <c:pt idx="331">
                  <c:v>-186</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-198</c:v>
                </c:pt>
                <c:pt idx="346">
                  <c:v>#N/A</c:v>
                </c:pt>
                <c:pt idx="347">
                  <c:v>#N/A</c:v>
                </c:pt>
                <c:pt idx="348">
                  <c:v>#N/A</c:v>
                </c:pt>
                <c:pt idx="349">
                  <c:v>#N/A</c:v>
                </c:pt>
                <c:pt idx="350">
                  <c:v>#N/A</c:v>
                </c:pt>
                <c:pt idx="351">
                  <c:v>#N/A</c:v>
                </c:pt>
                <c:pt idx="352">
                  <c:v>-213</c:v>
                </c:pt>
                <c:pt idx="353">
                  <c:v>#N/A</c:v>
                </c:pt>
                <c:pt idx="354">
                  <c:v>#N/A</c:v>
                </c:pt>
                <c:pt idx="355">
                  <c:v>#N/A</c:v>
                </c:pt>
                <c:pt idx="356">
                  <c:v>#N/A</c:v>
                </c:pt>
                <c:pt idx="357">
                  <c:v>#N/A</c:v>
                </c:pt>
                <c:pt idx="358">
                  <c:v>#N/A</c:v>
                </c:pt>
                <c:pt idx="359">
                  <c:v>-238</c:v>
                </c:pt>
                <c:pt idx="360">
                  <c:v>#N/A</c:v>
                </c:pt>
                <c:pt idx="361">
                  <c:v>#N/A</c:v>
                </c:pt>
                <c:pt idx="362">
                  <c:v>#N/A</c:v>
                </c:pt>
                <c:pt idx="363">
                  <c:v>#N/A</c:v>
                </c:pt>
                <c:pt idx="364">
                  <c:v>#N/A</c:v>
                </c:pt>
              </c:numCache>
            </c:numRef>
          </c:val>
          <c:smooth val="0"/>
          <c:extLst>
            <c:ext xmlns:c16="http://schemas.microsoft.com/office/drawing/2014/chart" uri="{C3380CC4-5D6E-409C-BE32-E72D297353CC}">
              <c16:uniqueId val="{00000003-1985-4AF7-BCC8-5B1B5CE8D443}"/>
            </c:ext>
          </c:extLst>
        </c:ser>
        <c:ser>
          <c:idx val="5"/>
          <c:order val="5"/>
          <c:tx>
            <c:strRef>
              <c:f>玻璃月度周度图表!$FT$17</c:f>
              <c:strCache>
                <c:ptCount val="1"/>
                <c:pt idx="0">
                  <c:v>2024</c:v>
                </c:pt>
              </c:strCache>
            </c:strRef>
          </c:tx>
          <c:spPr>
            <a:ln w="28575" cap="rnd">
              <a:solidFill>
                <a:srgbClr val="FF0000"/>
              </a:solidFill>
              <a:round/>
            </a:ln>
            <a:effectLst/>
          </c:spPr>
          <c:marker>
            <c:symbol val="none"/>
          </c:marker>
          <c:cat>
            <c:numRef>
              <c:f>玻璃月度周度图表!$FS$18:$FS$382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玻璃月度周度图表!$FT$18:$FT$382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-72.540000000000006</c:v>
                </c:pt>
                <c:pt idx="180">
                  <c:v>#N/A</c:v>
                </c:pt>
                <c:pt idx="181">
                  <c:v>#N/A</c:v>
                </c:pt>
                <c:pt idx="182">
                  <c:v>#N/A</c:v>
                </c:pt>
                <c:pt idx="183">
                  <c:v>#N/A</c:v>
                </c:pt>
                <c:pt idx="184">
                  <c:v>#N/A</c:v>
                </c:pt>
                <c:pt idx="185">
                  <c:v>#N/A</c:v>
                </c:pt>
                <c:pt idx="186">
                  <c:v>-56.11</c:v>
                </c:pt>
                <c:pt idx="187">
                  <c:v>#N/A</c:v>
                </c:pt>
                <c:pt idx="188">
                  <c:v>#N/A</c:v>
                </c:pt>
                <c:pt idx="189">
                  <c:v>#N/A</c:v>
                </c:pt>
                <c:pt idx="190">
                  <c:v>#N/A</c:v>
                </c:pt>
                <c:pt idx="191">
                  <c:v>#N/A</c:v>
                </c:pt>
                <c:pt idx="192">
                  <c:v>#N/A</c:v>
                </c:pt>
                <c:pt idx="193">
                  <c:v>-47.54</c:v>
                </c:pt>
                <c:pt idx="194">
                  <c:v>#N/A</c:v>
                </c:pt>
                <c:pt idx="195">
                  <c:v>#N/A</c:v>
                </c:pt>
                <c:pt idx="196">
                  <c:v>#N/A</c:v>
                </c:pt>
                <c:pt idx="197">
                  <c:v>#N/A</c:v>
                </c:pt>
                <c:pt idx="198">
                  <c:v>#N/A</c:v>
                </c:pt>
                <c:pt idx="199">
                  <c:v>#N/A</c:v>
                </c:pt>
                <c:pt idx="200">
                  <c:v>-61.11</c:v>
                </c:pt>
                <c:pt idx="201">
                  <c:v>#N/A</c:v>
                </c:pt>
                <c:pt idx="202">
                  <c:v>#N/A</c:v>
                </c:pt>
                <c:pt idx="203">
                  <c:v>#N/A</c:v>
                </c:pt>
                <c:pt idx="204">
                  <c:v>#N/A</c:v>
                </c:pt>
                <c:pt idx="205">
                  <c:v>#N/A</c:v>
                </c:pt>
                <c:pt idx="206">
                  <c:v>#N/A</c:v>
                </c:pt>
                <c:pt idx="207">
                  <c:v>-68.260000000000005</c:v>
                </c:pt>
                <c:pt idx="208">
                  <c:v>#N/A</c:v>
                </c:pt>
                <c:pt idx="209">
                  <c:v>#N/A</c:v>
                </c:pt>
                <c:pt idx="210">
                  <c:v>#N/A</c:v>
                </c:pt>
                <c:pt idx="211">
                  <c:v>#N/A</c:v>
                </c:pt>
                <c:pt idx="212">
                  <c:v>#N/A</c:v>
                </c:pt>
                <c:pt idx="213">
                  <c:v>#N/A</c:v>
                </c:pt>
                <c:pt idx="214">
                  <c:v>-60</c:v>
                </c:pt>
                <c:pt idx="215">
                  <c:v>#N/A</c:v>
                </c:pt>
                <c:pt idx="216">
                  <c:v>#N/A</c:v>
                </c:pt>
                <c:pt idx="217">
                  <c:v>#N/A</c:v>
                </c:pt>
                <c:pt idx="218">
                  <c:v>#N/A</c:v>
                </c:pt>
                <c:pt idx="219">
                  <c:v>#N/A</c:v>
                </c:pt>
                <c:pt idx="220">
                  <c:v>#N/A</c:v>
                </c:pt>
                <c:pt idx="221">
                  <c:v>-13</c:v>
                </c:pt>
                <c:pt idx="222">
                  <c:v>#N/A</c:v>
                </c:pt>
                <c:pt idx="223">
                  <c:v>#N/A</c:v>
                </c:pt>
                <c:pt idx="224">
                  <c:v>#N/A</c:v>
                </c:pt>
                <c:pt idx="225">
                  <c:v>#N/A</c:v>
                </c:pt>
                <c:pt idx="226">
                  <c:v>#N/A</c:v>
                </c:pt>
                <c:pt idx="227">
                  <c:v>#N/A</c:v>
                </c:pt>
                <c:pt idx="228">
                  <c:v>25</c:v>
                </c:pt>
                <c:pt idx="229">
                  <c:v>#N/A</c:v>
                </c:pt>
                <c:pt idx="230">
                  <c:v>#N/A</c:v>
                </c:pt>
                <c:pt idx="231">
                  <c:v>#N/A</c:v>
                </c:pt>
                <c:pt idx="232">
                  <c:v>#N/A</c:v>
                </c:pt>
                <c:pt idx="233">
                  <c:v>#N/A</c:v>
                </c:pt>
                <c:pt idx="234">
                  <c:v>#N/A</c:v>
                </c:pt>
                <c:pt idx="235">
                  <c:v>32</c:v>
                </c:pt>
                <c:pt idx="236">
                  <c:v>#N/A</c:v>
                </c:pt>
                <c:pt idx="237">
                  <c:v>#N/A</c:v>
                </c:pt>
                <c:pt idx="238">
                  <c:v>#N/A</c:v>
                </c:pt>
                <c:pt idx="239">
                  <c:v>#N/A</c:v>
                </c:pt>
                <c:pt idx="240">
                  <c:v>#N/A</c:v>
                </c:pt>
                <c:pt idx="241">
                  <c:v>#N/A</c:v>
                </c:pt>
                <c:pt idx="242">
                  <c:v>53</c:v>
                </c:pt>
                <c:pt idx="243">
                  <c:v>#N/A</c:v>
                </c:pt>
                <c:pt idx="244">
                  <c:v>#N/A</c:v>
                </c:pt>
                <c:pt idx="245">
                  <c:v>#N/A</c:v>
                </c:pt>
                <c:pt idx="246">
                  <c:v>#N/A</c:v>
                </c:pt>
                <c:pt idx="247">
                  <c:v>#N/A</c:v>
                </c:pt>
                <c:pt idx="248">
                  <c:v>#N/A</c:v>
                </c:pt>
                <c:pt idx="249">
                  <c:v>103</c:v>
                </c:pt>
                <c:pt idx="250">
                  <c:v>#N/A</c:v>
                </c:pt>
                <c:pt idx="251">
                  <c:v>#N/A</c:v>
                </c:pt>
                <c:pt idx="252">
                  <c:v>#N/A</c:v>
                </c:pt>
                <c:pt idx="253">
                  <c:v>#N/A</c:v>
                </c:pt>
                <c:pt idx="254">
                  <c:v>#N/A</c:v>
                </c:pt>
                <c:pt idx="255">
                  <c:v>#N/A</c:v>
                </c:pt>
                <c:pt idx="256">
                  <c:v>149</c:v>
                </c:pt>
                <c:pt idx="257">
                  <c:v>#N/A</c:v>
                </c:pt>
                <c:pt idx="258">
                  <c:v>#N/A</c:v>
                </c:pt>
                <c:pt idx="259">
                  <c:v>#N/A</c:v>
                </c:pt>
                <c:pt idx="260">
                  <c:v>#N/A</c:v>
                </c:pt>
                <c:pt idx="261">
                  <c:v>#N/A</c:v>
                </c:pt>
                <c:pt idx="262">
                  <c:v>#N/A</c:v>
                </c:pt>
                <c:pt idx="263">
                  <c:v>125</c:v>
                </c:pt>
                <c:pt idx="264">
                  <c:v>#N/A</c:v>
                </c:pt>
                <c:pt idx="265">
                  <c:v>#N/A</c:v>
                </c:pt>
                <c:pt idx="266">
                  <c:v>#N/A</c:v>
                </c:pt>
                <c:pt idx="267">
                  <c:v>#N/A</c:v>
                </c:pt>
                <c:pt idx="268">
                  <c:v>#N/A</c:v>
                </c:pt>
                <c:pt idx="269">
                  <c:v>#N/A</c:v>
                </c:pt>
                <c:pt idx="270">
                  <c:v>127</c:v>
                </c:pt>
                <c:pt idx="271">
                  <c:v>#N/A</c:v>
                </c:pt>
                <c:pt idx="272">
                  <c:v>#N/A</c:v>
                </c:pt>
                <c:pt idx="273">
                  <c:v>#N/A</c:v>
                </c:pt>
                <c:pt idx="274">
                  <c:v>#N/A</c:v>
                </c:pt>
                <c:pt idx="275">
                  <c:v>#N/A</c:v>
                </c:pt>
                <c:pt idx="276">
                  <c:v>#N/A</c:v>
                </c:pt>
                <c:pt idx="277">
                  <c:v>168</c:v>
                </c:pt>
                <c:pt idx="278">
                  <c:v>#N/A</c:v>
                </c:pt>
                <c:pt idx="279">
                  <c:v>#N/A</c:v>
                </c:pt>
                <c:pt idx="280">
                  <c:v>#N/A</c:v>
                </c:pt>
                <c:pt idx="281">
                  <c:v>#N/A</c:v>
                </c:pt>
                <c:pt idx="282">
                  <c:v>#N/A</c:v>
                </c:pt>
                <c:pt idx="283">
                  <c:v>#N/A</c:v>
                </c:pt>
                <c:pt idx="284">
                  <c:v>235</c:v>
                </c:pt>
                <c:pt idx="285">
                  <c:v>#N/A</c:v>
                </c:pt>
                <c:pt idx="286">
                  <c:v>#N/A</c:v>
                </c:pt>
                <c:pt idx="287">
                  <c:v>#N/A</c:v>
                </c:pt>
                <c:pt idx="288">
                  <c:v>#N/A</c:v>
                </c:pt>
                <c:pt idx="289">
                  <c:v>#N/A</c:v>
                </c:pt>
                <c:pt idx="290">
                  <c:v>#N/A</c:v>
                </c:pt>
                <c:pt idx="291">
                  <c:v>307</c:v>
                </c:pt>
                <c:pt idx="292">
                  <c:v>#N/A</c:v>
                </c:pt>
                <c:pt idx="293">
                  <c:v>#N/A</c:v>
                </c:pt>
                <c:pt idx="294">
                  <c:v>#N/A</c:v>
                </c:pt>
                <c:pt idx="295">
                  <c:v>#N/A</c:v>
                </c:pt>
                <c:pt idx="296">
                  <c:v>#N/A</c:v>
                </c:pt>
                <c:pt idx="297">
                  <c:v>#N/A</c:v>
                </c:pt>
                <c:pt idx="298">
                  <c:v>437</c:v>
                </c:pt>
                <c:pt idx="299">
                  <c:v>#N/A</c:v>
                </c:pt>
                <c:pt idx="300">
                  <c:v>#N/A</c:v>
                </c:pt>
                <c:pt idx="301">
                  <c:v>#N/A</c:v>
                </c:pt>
                <c:pt idx="302">
                  <c:v>#N/A</c:v>
                </c:pt>
                <c:pt idx="303">
                  <c:v>#N/A</c:v>
                </c:pt>
                <c:pt idx="304">
                  <c:v>#N/A</c:v>
                </c:pt>
                <c:pt idx="305">
                  <c:v>447</c:v>
                </c:pt>
                <c:pt idx="306">
                  <c:v>#N/A</c:v>
                </c:pt>
                <c:pt idx="307">
                  <c:v>#N/A</c:v>
                </c:pt>
                <c:pt idx="308">
                  <c:v>#N/A</c:v>
                </c:pt>
                <c:pt idx="309">
                  <c:v>#N/A</c:v>
                </c:pt>
                <c:pt idx="310">
                  <c:v>#N/A</c:v>
                </c:pt>
                <c:pt idx="311">
                  <c:v>#N/A</c:v>
                </c:pt>
                <c:pt idx="312">
                  <c:v>422</c:v>
                </c:pt>
                <c:pt idx="313">
                  <c:v>#N/A</c:v>
                </c:pt>
                <c:pt idx="314">
                  <c:v>#N/A</c:v>
                </c:pt>
                <c:pt idx="315">
                  <c:v>#N/A</c:v>
                </c:pt>
                <c:pt idx="316">
                  <c:v>#N/A</c:v>
                </c:pt>
                <c:pt idx="317">
                  <c:v>#N/A</c:v>
                </c:pt>
                <c:pt idx="318">
                  <c:v>#N/A</c:v>
                </c:pt>
                <c:pt idx="319">
                  <c:v>396</c:v>
                </c:pt>
                <c:pt idx="320">
                  <c:v>#N/A</c:v>
                </c:pt>
                <c:pt idx="321">
                  <c:v>#N/A</c:v>
                </c:pt>
                <c:pt idx="322">
                  <c:v>#N/A</c:v>
                </c:pt>
                <c:pt idx="323">
                  <c:v>#N/A</c:v>
                </c:pt>
                <c:pt idx="324">
                  <c:v>#N/A</c:v>
                </c:pt>
                <c:pt idx="325">
                  <c:v>#N/A</c:v>
                </c:pt>
                <c:pt idx="326">
                  <c:v>396</c:v>
                </c:pt>
                <c:pt idx="327">
                  <c:v>#N/A</c:v>
                </c:pt>
                <c:pt idx="328">
                  <c:v>#N/A</c:v>
                </c:pt>
                <c:pt idx="329">
                  <c:v>#N/A</c:v>
                </c:pt>
                <c:pt idx="330">
                  <c:v>#N/A</c:v>
                </c:pt>
                <c:pt idx="331">
                  <c:v>#N/A</c:v>
                </c:pt>
                <c:pt idx="332">
                  <c:v>#N/A</c:v>
                </c:pt>
                <c:pt idx="333">
                  <c:v>396</c:v>
                </c:pt>
                <c:pt idx="334">
                  <c:v>#N/A</c:v>
                </c:pt>
                <c:pt idx="335">
                  <c:v>#N/A</c:v>
                </c:pt>
                <c:pt idx="336">
                  <c:v>#N/A</c:v>
                </c:pt>
                <c:pt idx="337">
                  <c:v>#N/A</c:v>
                </c:pt>
                <c:pt idx="338">
                  <c:v>#N/A</c:v>
                </c:pt>
                <c:pt idx="339">
                  <c:v>#N/A</c:v>
                </c:pt>
                <c:pt idx="340">
                  <c:v>414</c:v>
                </c:pt>
                <c:pt idx="341">
                  <c:v>#N/A</c:v>
                </c:pt>
                <c:pt idx="342">
                  <c:v>#N/A</c:v>
                </c:pt>
                <c:pt idx="343">
                  <c:v>#N/A</c:v>
                </c:pt>
                <c:pt idx="344">
                  <c:v>#N/A</c:v>
                </c:pt>
                <c:pt idx="345">
                  <c:v>#N/A</c:v>
                </c:pt>
                <c:pt idx="346">
                  <c:v>#N/A</c:v>
                </c:pt>
                <c:pt idx="347">
                  <c:v>406</c:v>
                </c:pt>
                <c:pt idx="348">
                  <c:v>#N/A</c:v>
                </c:pt>
                <c:pt idx="349">
                  <c:v>#N/A</c:v>
                </c:pt>
                <c:pt idx="350">
                  <c:v>#N/A</c:v>
                </c:pt>
                <c:pt idx="351">
                  <c:v>#N/A</c:v>
                </c:pt>
                <c:pt idx="352">
                  <c:v>#N/A</c:v>
                </c:pt>
                <c:pt idx="353">
                  <c:v>#N/A</c:v>
                </c:pt>
                <c:pt idx="354">
                  <c:v>357</c:v>
                </c:pt>
                <c:pt idx="355">
                  <c:v>#N/A</c:v>
                </c:pt>
                <c:pt idx="356">
                  <c:v>#N/A</c:v>
                </c:pt>
                <c:pt idx="357">
                  <c:v>#N/A</c:v>
                </c:pt>
                <c:pt idx="358">
                  <c:v>#N/A</c:v>
                </c:pt>
                <c:pt idx="359">
                  <c:v>#N/A</c:v>
                </c:pt>
                <c:pt idx="360">
                  <c:v>#N/A</c:v>
                </c:pt>
                <c:pt idx="361">
                  <c:v>274</c:v>
                </c:pt>
                <c:pt idx="362">
                  <c:v>274</c:v>
                </c:pt>
                <c:pt idx="363">
                  <c:v>274</c:v>
                </c:pt>
                <c:pt idx="364">
                  <c:v>274</c:v>
                </c:pt>
              </c:numCache>
            </c:numRef>
          </c:val>
          <c:smooth val="0"/>
          <c:extLst>
            <c:ext xmlns:c16="http://schemas.microsoft.com/office/drawing/2014/chart" uri="{C3380CC4-5D6E-409C-BE32-E72D297353CC}">
              <c16:uniqueId val="{00000004-1985-4AF7-BCC8-5B1B5CE8D443}"/>
            </c:ext>
          </c:extLst>
        </c:ser>
        <c:dLbls>
          <c:showLegendKey val="0"/>
          <c:showVal val="0"/>
          <c:showCatName val="0"/>
          <c:showSerName val="0"/>
          <c:showPercent val="0"/>
          <c:showBubbleSize val="0"/>
        </c:dLbls>
        <c:smooth val="0"/>
        <c:axId val="706770892"/>
        <c:axId val="463466261"/>
        <c:extLst>
          <c:ext xmlns:c15="http://schemas.microsoft.com/office/drawing/2012/chart" uri="{02D57815-91ED-43cb-92C2-25804820EDAC}">
            <c15:filteredLineSeries>
              <c15:ser>
                <c:idx val="4"/>
                <c:order val="0"/>
                <c:tx>
                  <c:strRef>
                    <c:extLst>
                      <c:ext uri="{02D57815-91ED-43cb-92C2-25804820EDAC}">
                        <c15:formulaRef>
                          <c15:sqref>玻璃月度周度图表!$FY$17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玻璃月度周度图表!$FS$18:$FS$382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玻璃月度周度图表!$FY$18:$FY$382</c15:sqref>
                        </c15:formulaRef>
                      </c:ext>
                    </c:extLst>
                    <c:numCache>
                      <c:formatCode>0.00_ </c:formatCode>
                      <c:ptCount val="365"/>
                      <c:pt idx="0">
                        <c:v>#N/A</c:v>
                      </c:pt>
                      <c:pt idx="1">
                        <c:v>#N/A</c:v>
                      </c:pt>
                      <c:pt idx="2">
                        <c:v>#N/A</c:v>
                      </c:pt>
                      <c:pt idx="3">
                        <c:v>#N/A</c:v>
                      </c:pt>
                      <c:pt idx="4">
                        <c:v>171</c:v>
                      </c:pt>
                      <c:pt idx="5">
                        <c:v>#N/A</c:v>
                      </c:pt>
                      <c:pt idx="6">
                        <c:v>#N/A</c:v>
                      </c:pt>
                      <c:pt idx="7">
                        <c:v>#N/A</c:v>
                      </c:pt>
                      <c:pt idx="8">
                        <c:v>#N/A</c:v>
                      </c:pt>
                      <c:pt idx="9">
                        <c:v>#N/A</c:v>
                      </c:pt>
                      <c:pt idx="10">
                        <c:v>#N/A</c:v>
                      </c:pt>
                      <c:pt idx="11">
                        <c:v>171</c:v>
                      </c:pt>
                      <c:pt idx="12">
                        <c:v>#N/A</c:v>
                      </c:pt>
                      <c:pt idx="13">
                        <c:v>#N/A</c:v>
                      </c:pt>
                      <c:pt idx="14">
                        <c:v>#N/A</c:v>
                      </c:pt>
                      <c:pt idx="15">
                        <c:v>#N/A</c:v>
                      </c:pt>
                      <c:pt idx="16">
                        <c:v>#N/A</c:v>
                      </c:pt>
                      <c:pt idx="17">
                        <c:v>#N/A</c:v>
                      </c:pt>
                      <c:pt idx="18">
                        <c:v>171</c:v>
                      </c:pt>
                      <c:pt idx="19">
                        <c:v>#N/A</c:v>
                      </c:pt>
                      <c:pt idx="20">
                        <c:v>#N/A</c:v>
                      </c:pt>
                      <c:pt idx="21">
                        <c:v>#N/A</c:v>
                      </c:pt>
                      <c:pt idx="22">
                        <c:v>#N/A</c:v>
                      </c:pt>
                      <c:pt idx="23">
                        <c:v>#N/A</c:v>
                      </c:pt>
                      <c:pt idx="24">
                        <c:v>#N/A</c:v>
                      </c:pt>
                      <c:pt idx="25">
                        <c:v>171</c:v>
                      </c:pt>
                      <c:pt idx="26">
                        <c:v>#N/A</c:v>
                      </c:pt>
                      <c:pt idx="27">
                        <c:v>#N/A</c:v>
                      </c:pt>
                      <c:pt idx="28">
                        <c:v>#N/A</c:v>
                      </c:pt>
                      <c:pt idx="29">
                        <c:v>#N/A</c:v>
                      </c:pt>
                      <c:pt idx="30">
                        <c:v>#N/A</c:v>
                      </c:pt>
                      <c:pt idx="31">
                        <c:v>#N/A</c:v>
                      </c:pt>
                      <c:pt idx="32">
                        <c:v>153</c:v>
                      </c:pt>
                      <c:pt idx="33">
                        <c:v>#N/A</c:v>
                      </c:pt>
                      <c:pt idx="34">
                        <c:v>#N/A</c:v>
                      </c:pt>
                      <c:pt idx="35">
                        <c:v>#N/A</c:v>
                      </c:pt>
                      <c:pt idx="36">
                        <c:v>#N/A</c:v>
                      </c:pt>
                      <c:pt idx="37">
                        <c:v>#N/A</c:v>
                      </c:pt>
                      <c:pt idx="38">
                        <c:v>#N/A</c:v>
                      </c:pt>
                      <c:pt idx="39">
                        <c:v>149</c:v>
                      </c:pt>
                      <c:pt idx="40">
                        <c:v>#N/A</c:v>
                      </c:pt>
                      <c:pt idx="41">
                        <c:v>#N/A</c:v>
                      </c:pt>
                      <c:pt idx="42">
                        <c:v>#N/A</c:v>
                      </c:pt>
                      <c:pt idx="43">
                        <c:v>#N/A</c:v>
                      </c:pt>
                      <c:pt idx="44">
                        <c:v>#N/A</c:v>
                      </c:pt>
                      <c:pt idx="45">
                        <c:v>#N/A</c:v>
                      </c:pt>
                      <c:pt idx="46">
                        <c:v>138</c:v>
                      </c:pt>
                      <c:pt idx="47">
                        <c:v>#N/A</c:v>
                      </c:pt>
                      <c:pt idx="48">
                        <c:v>#N/A</c:v>
                      </c:pt>
                      <c:pt idx="49">
                        <c:v>#N/A</c:v>
                      </c:pt>
                      <c:pt idx="50">
                        <c:v>#N/A</c:v>
                      </c:pt>
                      <c:pt idx="51">
                        <c:v>#N/A</c:v>
                      </c:pt>
                      <c:pt idx="52">
                        <c:v>#N/A</c:v>
                      </c:pt>
                      <c:pt idx="53">
                        <c:v>118</c:v>
                      </c:pt>
                      <c:pt idx="54">
                        <c:v>#N/A</c:v>
                      </c:pt>
                      <c:pt idx="55">
                        <c:v>#N/A</c:v>
                      </c:pt>
                      <c:pt idx="56">
                        <c:v>#N/A</c:v>
                      </c:pt>
                      <c:pt idx="57">
                        <c:v>#N/A</c:v>
                      </c:pt>
                      <c:pt idx="58">
                        <c:v>#N/A</c:v>
                      </c:pt>
                      <c:pt idx="59">
                        <c:v>#N/A</c:v>
                      </c:pt>
                      <c:pt idx="60">
                        <c:v>95</c:v>
                      </c:pt>
                      <c:pt idx="61">
                        <c:v>#N/A</c:v>
                      </c:pt>
                      <c:pt idx="62">
                        <c:v>#N/A</c:v>
                      </c:pt>
                      <c:pt idx="63">
                        <c:v>#N/A</c:v>
                      </c:pt>
                      <c:pt idx="64">
                        <c:v>#N/A</c:v>
                      </c:pt>
                      <c:pt idx="65">
                        <c:v>#N/A</c:v>
                      </c:pt>
                      <c:pt idx="66">
                        <c:v>#N/A</c:v>
                      </c:pt>
                      <c:pt idx="67">
                        <c:v>85</c:v>
                      </c:pt>
                      <c:pt idx="68">
                        <c:v>#N/A</c:v>
                      </c:pt>
                      <c:pt idx="69">
                        <c:v>#N/A</c:v>
                      </c:pt>
                      <c:pt idx="70">
                        <c:v>#N/A</c:v>
                      </c:pt>
                      <c:pt idx="71">
                        <c:v>#N/A</c:v>
                      </c:pt>
                      <c:pt idx="72">
                        <c:v>#N/A</c:v>
                      </c:pt>
                      <c:pt idx="73">
                        <c:v>#N/A</c:v>
                      </c:pt>
                      <c:pt idx="74">
                        <c:v>75</c:v>
                      </c:pt>
                      <c:pt idx="75">
                        <c:v>#N/A</c:v>
                      </c:pt>
                      <c:pt idx="76">
                        <c:v>#N/A</c:v>
                      </c:pt>
                      <c:pt idx="77">
                        <c:v>#N/A</c:v>
                      </c:pt>
                      <c:pt idx="78">
                        <c:v>#N/A</c:v>
                      </c:pt>
                      <c:pt idx="79">
                        <c:v>#N/A</c:v>
                      </c:pt>
                      <c:pt idx="80">
                        <c:v>#N/A</c:v>
                      </c:pt>
                      <c:pt idx="81">
                        <c:v>75</c:v>
                      </c:pt>
                      <c:pt idx="82">
                        <c:v>#N/A</c:v>
                      </c:pt>
                      <c:pt idx="83">
                        <c:v>#N/A</c:v>
                      </c:pt>
                      <c:pt idx="84">
                        <c:v>#N/A</c:v>
                      </c:pt>
                      <c:pt idx="85">
                        <c:v>#N/A</c:v>
                      </c:pt>
                      <c:pt idx="86">
                        <c:v>#N/A</c:v>
                      </c:pt>
                      <c:pt idx="87">
                        <c:v>#N/A</c:v>
                      </c:pt>
                      <c:pt idx="88">
                        <c:v>75</c:v>
                      </c:pt>
                      <c:pt idx="89">
                        <c:v>#N/A</c:v>
                      </c:pt>
                      <c:pt idx="90">
                        <c:v>#N/A</c:v>
                      </c:pt>
                      <c:pt idx="91">
                        <c:v>#N/A</c:v>
                      </c:pt>
                      <c:pt idx="92">
                        <c:v>#N/A</c:v>
                      </c:pt>
                      <c:pt idx="93">
                        <c:v>#N/A</c:v>
                      </c:pt>
                      <c:pt idx="94">
                        <c:v>#N/A</c:v>
                      </c:pt>
                      <c:pt idx="95">
                        <c:v>85</c:v>
                      </c:pt>
                      <c:pt idx="96">
                        <c:v>#N/A</c:v>
                      </c:pt>
                      <c:pt idx="97">
                        <c:v>#N/A</c:v>
                      </c:pt>
                      <c:pt idx="98">
                        <c:v>#N/A</c:v>
                      </c:pt>
                      <c:pt idx="99">
                        <c:v>#N/A</c:v>
                      </c:pt>
                      <c:pt idx="100">
                        <c:v>#N/A</c:v>
                      </c:pt>
                      <c:pt idx="101">
                        <c:v>#N/A</c:v>
                      </c:pt>
                      <c:pt idx="102">
                        <c:v>85</c:v>
                      </c:pt>
                      <c:pt idx="103">
                        <c:v>#N/A</c:v>
                      </c:pt>
                      <c:pt idx="104">
                        <c:v>#N/A</c:v>
                      </c:pt>
                      <c:pt idx="105">
                        <c:v>#N/A</c:v>
                      </c:pt>
                      <c:pt idx="106">
                        <c:v>#N/A</c:v>
                      </c:pt>
                      <c:pt idx="107">
                        <c:v>#N/A</c:v>
                      </c:pt>
                      <c:pt idx="108">
                        <c:v>#N/A</c:v>
                      </c:pt>
                      <c:pt idx="109">
                        <c:v>85</c:v>
                      </c:pt>
                      <c:pt idx="110">
                        <c:v>#N/A</c:v>
                      </c:pt>
                      <c:pt idx="111">
                        <c:v>#N/A</c:v>
                      </c:pt>
                      <c:pt idx="112">
                        <c:v>#N/A</c:v>
                      </c:pt>
                      <c:pt idx="113">
                        <c:v>#N/A</c:v>
                      </c:pt>
                      <c:pt idx="114">
                        <c:v>#N/A</c:v>
                      </c:pt>
                      <c:pt idx="115">
                        <c:v>#N/A</c:v>
                      </c:pt>
                      <c:pt idx="116">
                        <c:v>87</c:v>
                      </c:pt>
                      <c:pt idx="117">
                        <c:v>#N/A</c:v>
                      </c:pt>
                      <c:pt idx="118">
                        <c:v>#N/A</c:v>
                      </c:pt>
                      <c:pt idx="119">
                        <c:v>#N/A</c:v>
                      </c:pt>
                      <c:pt idx="120">
                        <c:v>#N/A</c:v>
                      </c:pt>
                      <c:pt idx="121">
                        <c:v>#N/A</c:v>
                      </c:pt>
                      <c:pt idx="122">
                        <c:v>#N/A</c:v>
                      </c:pt>
                      <c:pt idx="123">
                        <c:v>87</c:v>
                      </c:pt>
                      <c:pt idx="124">
                        <c:v>#N/A</c:v>
                      </c:pt>
                      <c:pt idx="125">
                        <c:v>#N/A</c:v>
                      </c:pt>
                      <c:pt idx="126">
                        <c:v>#N/A</c:v>
                      </c:pt>
                      <c:pt idx="127">
                        <c:v>#N/A</c:v>
                      </c:pt>
                      <c:pt idx="128">
                        <c:v>#N/A</c:v>
                      </c:pt>
                      <c:pt idx="129">
                        <c:v>#N/A</c:v>
                      </c:pt>
                      <c:pt idx="130">
                        <c:v>67</c:v>
                      </c:pt>
                      <c:pt idx="131">
                        <c:v>#N/A</c:v>
                      </c:pt>
                      <c:pt idx="132">
                        <c:v>#N/A</c:v>
                      </c:pt>
                      <c:pt idx="133">
                        <c:v>#N/A</c:v>
                      </c:pt>
                      <c:pt idx="134">
                        <c:v>#N/A</c:v>
                      </c:pt>
                      <c:pt idx="135">
                        <c:v>#N/A</c:v>
                      </c:pt>
                      <c:pt idx="136">
                        <c:v>#N/A</c:v>
                      </c:pt>
                      <c:pt idx="137">
                        <c:v>67</c:v>
                      </c:pt>
                      <c:pt idx="138">
                        <c:v>#N/A</c:v>
                      </c:pt>
                      <c:pt idx="139">
                        <c:v>#N/A</c:v>
                      </c:pt>
                      <c:pt idx="140">
                        <c:v>#N/A</c:v>
                      </c:pt>
                      <c:pt idx="141">
                        <c:v>#N/A</c:v>
                      </c:pt>
                      <c:pt idx="142">
                        <c:v>#N/A</c:v>
                      </c:pt>
                      <c:pt idx="143">
                        <c:v>#N/A</c:v>
                      </c:pt>
                      <c:pt idx="144">
                        <c:v>77</c:v>
                      </c:pt>
                      <c:pt idx="145">
                        <c:v>#N/A</c:v>
                      </c:pt>
                      <c:pt idx="146">
                        <c:v>#N/A</c:v>
                      </c:pt>
                      <c:pt idx="147">
                        <c:v>#N/A</c:v>
                      </c:pt>
                      <c:pt idx="148">
                        <c:v>#N/A</c:v>
                      </c:pt>
                      <c:pt idx="149">
                        <c:v>#N/A</c:v>
                      </c:pt>
                      <c:pt idx="150">
                        <c:v>#N/A</c:v>
                      </c:pt>
                      <c:pt idx="151">
                        <c:v>77</c:v>
                      </c:pt>
                      <c:pt idx="152">
                        <c:v>#N/A</c:v>
                      </c:pt>
                      <c:pt idx="153">
                        <c:v>#N/A</c:v>
                      </c:pt>
                      <c:pt idx="154">
                        <c:v>#N/A</c:v>
                      </c:pt>
                      <c:pt idx="155">
                        <c:v>#N/A</c:v>
                      </c:pt>
                      <c:pt idx="156">
                        <c:v>#N/A</c:v>
                      </c:pt>
                      <c:pt idx="157">
                        <c:v>#N/A</c:v>
                      </c:pt>
                      <c:pt idx="158">
                        <c:v>75</c:v>
                      </c:pt>
                      <c:pt idx="159">
                        <c:v>#N/A</c:v>
                      </c:pt>
                      <c:pt idx="160">
                        <c:v>#N/A</c:v>
                      </c:pt>
                      <c:pt idx="161">
                        <c:v>#N/A</c:v>
                      </c:pt>
                      <c:pt idx="162">
                        <c:v>#N/A</c:v>
                      </c:pt>
                      <c:pt idx="163">
                        <c:v>#N/A</c:v>
                      </c:pt>
                      <c:pt idx="164">
                        <c:v>#N/A</c:v>
                      </c:pt>
                      <c:pt idx="165">
                        <c:v>75</c:v>
                      </c:pt>
                      <c:pt idx="166">
                        <c:v>#N/A</c:v>
                      </c:pt>
                      <c:pt idx="167">
                        <c:v>#N/A</c:v>
                      </c:pt>
                      <c:pt idx="168">
                        <c:v>#N/A</c:v>
                      </c:pt>
                      <c:pt idx="169">
                        <c:v>#N/A</c:v>
                      </c:pt>
                      <c:pt idx="170">
                        <c:v>#N/A</c:v>
                      </c:pt>
                      <c:pt idx="171">
                        <c:v>#N/A</c:v>
                      </c:pt>
                      <c:pt idx="172">
                        <c:v>74</c:v>
                      </c:pt>
                      <c:pt idx="173">
                        <c:v>#N/A</c:v>
                      </c:pt>
                      <c:pt idx="174">
                        <c:v>#N/A</c:v>
                      </c:pt>
                      <c:pt idx="175">
                        <c:v>#N/A</c:v>
                      </c:pt>
                      <c:pt idx="176">
                        <c:v>#N/A</c:v>
                      </c:pt>
                      <c:pt idx="177">
                        <c:v>#N/A</c:v>
                      </c:pt>
                      <c:pt idx="178">
                        <c:v>#N/A</c:v>
                      </c:pt>
                      <c:pt idx="179">
                        <c:v>67</c:v>
                      </c:pt>
                      <c:pt idx="180">
                        <c:v>#N/A</c:v>
                      </c:pt>
                      <c:pt idx="181">
                        <c:v>#N/A</c:v>
                      </c:pt>
                      <c:pt idx="182">
                        <c:v>#N/A</c:v>
                      </c:pt>
                      <c:pt idx="183">
                        <c:v>#N/A</c:v>
                      </c:pt>
                      <c:pt idx="184">
                        <c:v>#N/A</c:v>
                      </c:pt>
                      <c:pt idx="185">
                        <c:v>#N/A</c:v>
                      </c:pt>
                      <c:pt idx="186">
                        <c:v>36</c:v>
                      </c:pt>
                      <c:pt idx="187">
                        <c:v>#N/A</c:v>
                      </c:pt>
                      <c:pt idx="188">
                        <c:v>#N/A</c:v>
                      </c:pt>
                      <c:pt idx="189">
                        <c:v>#N/A</c:v>
                      </c:pt>
                      <c:pt idx="190">
                        <c:v>#N/A</c:v>
                      </c:pt>
                      <c:pt idx="191">
                        <c:v>#N/A</c:v>
                      </c:pt>
                      <c:pt idx="192">
                        <c:v>#N/A</c:v>
                      </c:pt>
                      <c:pt idx="193">
                        <c:v>14</c:v>
                      </c:pt>
                      <c:pt idx="194">
                        <c:v>#N/A</c:v>
                      </c:pt>
                      <c:pt idx="195">
                        <c:v>#N/A</c:v>
                      </c:pt>
                      <c:pt idx="196">
                        <c:v>#N/A</c:v>
                      </c:pt>
                      <c:pt idx="197">
                        <c:v>#N/A</c:v>
                      </c:pt>
                      <c:pt idx="198">
                        <c:v>#N/A</c:v>
                      </c:pt>
                      <c:pt idx="199">
                        <c:v>#N/A</c:v>
                      </c:pt>
                      <c:pt idx="200">
                        <c:v>12</c:v>
                      </c:pt>
                      <c:pt idx="201">
                        <c:v>#N/A</c:v>
                      </c:pt>
                      <c:pt idx="202">
                        <c:v>#N/A</c:v>
                      </c:pt>
                      <c:pt idx="203">
                        <c:v>#N/A</c:v>
                      </c:pt>
                      <c:pt idx="204">
                        <c:v>#N/A</c:v>
                      </c:pt>
                      <c:pt idx="205">
                        <c:v>#N/A</c:v>
                      </c:pt>
                      <c:pt idx="206">
                        <c:v>#N/A</c:v>
                      </c:pt>
                      <c:pt idx="207">
                        <c:v>-6</c:v>
                      </c:pt>
                      <c:pt idx="208">
                        <c:v>#N/A</c:v>
                      </c:pt>
                      <c:pt idx="209">
                        <c:v>#N/A</c:v>
                      </c:pt>
                      <c:pt idx="210">
                        <c:v>#N/A</c:v>
                      </c:pt>
                      <c:pt idx="211">
                        <c:v>#N/A</c:v>
                      </c:pt>
                      <c:pt idx="212">
                        <c:v>#N/A</c:v>
                      </c:pt>
                      <c:pt idx="213">
                        <c:v>#N/A</c:v>
                      </c:pt>
                      <c:pt idx="214">
                        <c:v>-13</c:v>
                      </c:pt>
                      <c:pt idx="215">
                        <c:v>#N/A</c:v>
                      </c:pt>
                      <c:pt idx="216">
                        <c:v>#N/A</c:v>
                      </c:pt>
                      <c:pt idx="217">
                        <c:v>#N/A</c:v>
                      </c:pt>
                      <c:pt idx="218">
                        <c:v>#N/A</c:v>
                      </c:pt>
                      <c:pt idx="219">
                        <c:v>#N/A</c:v>
                      </c:pt>
                      <c:pt idx="220">
                        <c:v>#N/A</c:v>
                      </c:pt>
                      <c:pt idx="221">
                        <c:v>-2</c:v>
                      </c:pt>
                      <c:pt idx="222">
                        <c:v>#N/A</c:v>
                      </c:pt>
                      <c:pt idx="223">
                        <c:v>#N/A</c:v>
                      </c:pt>
                      <c:pt idx="224">
                        <c:v>#N/A</c:v>
                      </c:pt>
                      <c:pt idx="225">
                        <c:v>#N/A</c:v>
                      </c:pt>
                      <c:pt idx="226">
                        <c:v>#N/A</c:v>
                      </c:pt>
                      <c:pt idx="227">
                        <c:v>#N/A</c:v>
                      </c:pt>
                      <c:pt idx="228">
                        <c:v>10</c:v>
                      </c:pt>
                      <c:pt idx="229">
                        <c:v>#N/A</c:v>
                      </c:pt>
                      <c:pt idx="230">
                        <c:v>#N/A</c:v>
                      </c:pt>
                      <c:pt idx="231">
                        <c:v>#N/A</c:v>
                      </c:pt>
                      <c:pt idx="232">
                        <c:v>#N/A</c:v>
                      </c:pt>
                      <c:pt idx="233">
                        <c:v>#N/A</c:v>
                      </c:pt>
                      <c:pt idx="234">
                        <c:v>#N/A</c:v>
                      </c:pt>
                      <c:pt idx="235">
                        <c:v>15</c:v>
                      </c:pt>
                      <c:pt idx="236">
                        <c:v>#N/A</c:v>
                      </c:pt>
                      <c:pt idx="237">
                        <c:v>#N/A</c:v>
                      </c:pt>
                      <c:pt idx="238">
                        <c:v>#N/A</c:v>
                      </c:pt>
                      <c:pt idx="239">
                        <c:v>#N/A</c:v>
                      </c:pt>
                      <c:pt idx="240">
                        <c:v>#N/A</c:v>
                      </c:pt>
                      <c:pt idx="241">
                        <c:v>#N/A</c:v>
                      </c:pt>
                      <c:pt idx="242">
                        <c:v>3</c:v>
                      </c:pt>
                      <c:pt idx="243">
                        <c:v>#N/A</c:v>
                      </c:pt>
                      <c:pt idx="244">
                        <c:v>#N/A</c:v>
                      </c:pt>
                      <c:pt idx="245">
                        <c:v>#N/A</c:v>
                      </c:pt>
                      <c:pt idx="246">
                        <c:v>#N/A</c:v>
                      </c:pt>
                      <c:pt idx="247">
                        <c:v>#N/A</c:v>
                      </c:pt>
                      <c:pt idx="248">
                        <c:v>#N/A</c:v>
                      </c:pt>
                      <c:pt idx="249">
                        <c:v>4</c:v>
                      </c:pt>
                      <c:pt idx="250">
                        <c:v>#N/A</c:v>
                      </c:pt>
                      <c:pt idx="251">
                        <c:v>#N/A</c:v>
                      </c:pt>
                      <c:pt idx="252">
                        <c:v>#N/A</c:v>
                      </c:pt>
                      <c:pt idx="253">
                        <c:v>#N/A</c:v>
                      </c:pt>
                      <c:pt idx="254">
                        <c:v>#N/A</c:v>
                      </c:pt>
                      <c:pt idx="255">
                        <c:v>#N/A</c:v>
                      </c:pt>
                      <c:pt idx="256">
                        <c:v>-1</c:v>
                      </c:pt>
                      <c:pt idx="257">
                        <c:v>#N/A</c:v>
                      </c:pt>
                      <c:pt idx="258">
                        <c:v>#N/A</c:v>
                      </c:pt>
                      <c:pt idx="259">
                        <c:v>#N/A</c:v>
                      </c:pt>
                      <c:pt idx="260">
                        <c:v>#N/A</c:v>
                      </c:pt>
                      <c:pt idx="261">
                        <c:v>#N/A</c:v>
                      </c:pt>
                      <c:pt idx="262">
                        <c:v>#N/A</c:v>
                      </c:pt>
                      <c:pt idx="263">
                        <c:v>7</c:v>
                      </c:pt>
                      <c:pt idx="264">
                        <c:v>#N/A</c:v>
                      </c:pt>
                      <c:pt idx="265">
                        <c:v>#N/A</c:v>
                      </c:pt>
                      <c:pt idx="266">
                        <c:v>#N/A</c:v>
                      </c:pt>
                      <c:pt idx="267">
                        <c:v>#N/A</c:v>
                      </c:pt>
                      <c:pt idx="268">
                        <c:v>#N/A</c:v>
                      </c:pt>
                      <c:pt idx="269">
                        <c:v>#N/A</c:v>
                      </c:pt>
                      <c:pt idx="270">
                        <c:v>11</c:v>
                      </c:pt>
                      <c:pt idx="271">
                        <c:v>#N/A</c:v>
                      </c:pt>
                      <c:pt idx="272">
                        <c:v>#N/A</c:v>
                      </c:pt>
                      <c:pt idx="273">
                        <c:v>#N/A</c:v>
                      </c:pt>
                      <c:pt idx="274">
                        <c:v>#N/A</c:v>
                      </c:pt>
                      <c:pt idx="275">
                        <c:v>#N/A</c:v>
                      </c:pt>
                      <c:pt idx="276">
                        <c:v>#N/A</c:v>
                      </c:pt>
                      <c:pt idx="277">
                        <c:v>37</c:v>
                      </c:pt>
                      <c:pt idx="278">
                        <c:v>#N/A</c:v>
                      </c:pt>
                      <c:pt idx="279">
                        <c:v>#N/A</c:v>
                      </c:pt>
                      <c:pt idx="280">
                        <c:v>#N/A</c:v>
                      </c:pt>
                      <c:pt idx="281">
                        <c:v>#N/A</c:v>
                      </c:pt>
                      <c:pt idx="282">
                        <c:v>#N/A</c:v>
                      </c:pt>
                      <c:pt idx="283">
                        <c:v>#N/A</c:v>
                      </c:pt>
                      <c:pt idx="284">
                        <c:v>55</c:v>
                      </c:pt>
                      <c:pt idx="285">
                        <c:v>#N/A</c:v>
                      </c:pt>
                      <c:pt idx="286">
                        <c:v>#N/A</c:v>
                      </c:pt>
                      <c:pt idx="287">
                        <c:v>#N/A</c:v>
                      </c:pt>
                      <c:pt idx="288">
                        <c:v>#N/A</c:v>
                      </c:pt>
                      <c:pt idx="289">
                        <c:v>#N/A</c:v>
                      </c:pt>
                      <c:pt idx="290">
                        <c:v>#N/A</c:v>
                      </c:pt>
                      <c:pt idx="291">
                        <c:v>61</c:v>
                      </c:pt>
                      <c:pt idx="292">
                        <c:v>#N/A</c:v>
                      </c:pt>
                      <c:pt idx="293">
                        <c:v>#N/A</c:v>
                      </c:pt>
                      <c:pt idx="294">
                        <c:v>#N/A</c:v>
                      </c:pt>
                      <c:pt idx="295">
                        <c:v>#N/A</c:v>
                      </c:pt>
                      <c:pt idx="296">
                        <c:v>#N/A</c:v>
                      </c:pt>
                      <c:pt idx="297">
                        <c:v>#N/A</c:v>
                      </c:pt>
                      <c:pt idx="298">
                        <c:v>69</c:v>
                      </c:pt>
                      <c:pt idx="299">
                        <c:v>#N/A</c:v>
                      </c:pt>
                      <c:pt idx="300">
                        <c:v>#N/A</c:v>
                      </c:pt>
                      <c:pt idx="301">
                        <c:v>#N/A</c:v>
                      </c:pt>
                      <c:pt idx="302">
                        <c:v>#N/A</c:v>
                      </c:pt>
                      <c:pt idx="303">
                        <c:v>#N/A</c:v>
                      </c:pt>
                      <c:pt idx="304">
                        <c:v>#N/A</c:v>
                      </c:pt>
                      <c:pt idx="305">
                        <c:v>89</c:v>
                      </c:pt>
                      <c:pt idx="306">
                        <c:v>#N/A</c:v>
                      </c:pt>
                      <c:pt idx="307">
                        <c:v>#N/A</c:v>
                      </c:pt>
                      <c:pt idx="308">
                        <c:v>#N/A</c:v>
                      </c:pt>
                      <c:pt idx="309">
                        <c:v>#N/A</c:v>
                      </c:pt>
                      <c:pt idx="310">
                        <c:v>#N/A</c:v>
                      </c:pt>
                      <c:pt idx="311">
                        <c:v>#N/A</c:v>
                      </c:pt>
                      <c:pt idx="312">
                        <c:v>90</c:v>
                      </c:pt>
                      <c:pt idx="313">
                        <c:v>#N/A</c:v>
                      </c:pt>
                      <c:pt idx="314">
                        <c:v>#N/A</c:v>
                      </c:pt>
                      <c:pt idx="315">
                        <c:v>#N/A</c:v>
                      </c:pt>
                      <c:pt idx="316">
                        <c:v>#N/A</c:v>
                      </c:pt>
                      <c:pt idx="317">
                        <c:v>#N/A</c:v>
                      </c:pt>
                      <c:pt idx="318">
                        <c:v>#N/A</c:v>
                      </c:pt>
                      <c:pt idx="319">
                        <c:v>74</c:v>
                      </c:pt>
                      <c:pt idx="320">
                        <c:v>#N/A</c:v>
                      </c:pt>
                      <c:pt idx="321">
                        <c:v>#N/A</c:v>
                      </c:pt>
                      <c:pt idx="322">
                        <c:v>#N/A</c:v>
                      </c:pt>
                      <c:pt idx="323">
                        <c:v>#N/A</c:v>
                      </c:pt>
                      <c:pt idx="324">
                        <c:v>#N/A</c:v>
                      </c:pt>
                      <c:pt idx="325">
                        <c:v>#N/A</c:v>
                      </c:pt>
                      <c:pt idx="326">
                        <c:v>34</c:v>
                      </c:pt>
                      <c:pt idx="327">
                        <c:v>#N/A</c:v>
                      </c:pt>
                      <c:pt idx="328">
                        <c:v>#N/A</c:v>
                      </c:pt>
                      <c:pt idx="329">
                        <c:v>#N/A</c:v>
                      </c:pt>
                      <c:pt idx="330">
                        <c:v>#N/A</c:v>
                      </c:pt>
                      <c:pt idx="331">
                        <c:v>#N/A</c:v>
                      </c:pt>
                      <c:pt idx="332">
                        <c:v>#N/A</c:v>
                      </c:pt>
                      <c:pt idx="333">
                        <c:v>38</c:v>
                      </c:pt>
                      <c:pt idx="334">
                        <c:v>#N/A</c:v>
                      </c:pt>
                      <c:pt idx="335">
                        <c:v>#N/A</c:v>
                      </c:pt>
                      <c:pt idx="336">
                        <c:v>#N/A</c:v>
                      </c:pt>
                      <c:pt idx="337">
                        <c:v>#N/A</c:v>
                      </c:pt>
                      <c:pt idx="338">
                        <c:v>#N/A</c:v>
                      </c:pt>
                      <c:pt idx="339">
                        <c:v>#N/A</c:v>
                      </c:pt>
                      <c:pt idx="340">
                        <c:v>31</c:v>
                      </c:pt>
                      <c:pt idx="341">
                        <c:v>#N/A</c:v>
                      </c:pt>
                      <c:pt idx="342">
                        <c:v>#N/A</c:v>
                      </c:pt>
                      <c:pt idx="343">
                        <c:v>#N/A</c:v>
                      </c:pt>
                      <c:pt idx="344">
                        <c:v>#N/A</c:v>
                      </c:pt>
                      <c:pt idx="345">
                        <c:v>#N/A</c:v>
                      </c:pt>
                      <c:pt idx="346">
                        <c:v>#N/A</c:v>
                      </c:pt>
                      <c:pt idx="347">
                        <c:v>24</c:v>
                      </c:pt>
                      <c:pt idx="348">
                        <c:v>#N/A</c:v>
                      </c:pt>
                      <c:pt idx="349">
                        <c:v>#N/A</c:v>
                      </c:pt>
                      <c:pt idx="350">
                        <c:v>#N/A</c:v>
                      </c:pt>
                      <c:pt idx="351">
                        <c:v>#N/A</c:v>
                      </c:pt>
                      <c:pt idx="352">
                        <c:v>#N/A</c:v>
                      </c:pt>
                      <c:pt idx="353">
                        <c:v>#N/A</c:v>
                      </c:pt>
                      <c:pt idx="354">
                        <c:v>24</c:v>
                      </c:pt>
                      <c:pt idx="355">
                        <c:v>#N/A</c:v>
                      </c:pt>
                      <c:pt idx="356">
                        <c:v>#N/A</c:v>
                      </c:pt>
                      <c:pt idx="357">
                        <c:v>#N/A</c:v>
                      </c:pt>
                      <c:pt idx="358">
                        <c:v>#N/A</c:v>
                      </c:pt>
                      <c:pt idx="359">
                        <c:v>#N/A</c:v>
                      </c:pt>
                      <c:pt idx="360">
                        <c:v>#N/A</c:v>
                      </c:pt>
                      <c:pt idx="361">
                        <c:v>22</c:v>
                      </c:pt>
                      <c:pt idx="362">
                        <c:v>#N/A</c:v>
                      </c:pt>
                      <c:pt idx="363">
                        <c:v>#N/A</c:v>
                      </c:pt>
                      <c:pt idx="364">
                        <c:v>#N/A</c:v>
                      </c:pt>
                    </c:numCache>
                  </c:numRef>
                </c:val>
                <c:smooth val="0"/>
                <c:extLst>
                  <c:ext xmlns:c16="http://schemas.microsoft.com/office/drawing/2014/chart" uri="{C3380CC4-5D6E-409C-BE32-E72D297353CC}">
                    <c16:uniqueId val="{00000005-1985-4AF7-BCC8-5B1B5CE8D443}"/>
                  </c:ext>
                </c:extLst>
              </c15:ser>
            </c15:filteredLineSeries>
          </c:ext>
        </c:extLst>
      </c:lineChart>
      <c:dateAx>
        <c:axId val="706770892"/>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63466261"/>
        <c:crosses val="autoZero"/>
        <c:auto val="1"/>
        <c:lblOffset val="100"/>
        <c:baseTimeUnit val="days"/>
      </c:dateAx>
      <c:valAx>
        <c:axId val="46346626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cs typeface="楷体" panose="02010609060101010101" pitchFamily="49" charset="-122"/>
                  </a:rPr>
                  <a:t>元</a:t>
                </a:r>
                <a:r>
                  <a:rPr lang="en-US" altLang="zh-CN">
                    <a:latin typeface="楷体" panose="02010609060101010101" pitchFamily="49" charset="-122"/>
                    <a:ea typeface="楷体" panose="02010609060101010101" pitchFamily="49" charset="-122"/>
                    <a:cs typeface="楷体" panose="02010609060101010101" pitchFamily="49" charset="-122"/>
                  </a:rPr>
                  <a:t>/</a:t>
                </a:r>
                <a:r>
                  <a:rPr lang="zh-CN" altLang="en-US">
                    <a:latin typeface="楷体" panose="02010609060101010101" pitchFamily="49" charset="-122"/>
                    <a:ea typeface="楷体" panose="02010609060101010101" pitchFamily="49" charset="-122"/>
                    <a:cs typeface="楷体" panose="02010609060101010101" pitchFamily="49" charset="-122"/>
                  </a:rPr>
                  <a:t>吨</a:t>
                </a:r>
              </a:p>
            </c:rich>
          </c:tx>
          <c:layout>
            <c:manualLayout>
              <c:xMode val="edge"/>
              <c:yMode val="edge"/>
              <c:x val="1.25151050381112E-2"/>
              <c:y val="8.5776292468608795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00_ "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06770892"/>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200"/>
              <a:t>浮法玻璃利润（煤制气）</a:t>
            </a:r>
          </a:p>
        </c:rich>
      </c:tx>
      <c:overlay val="0"/>
      <c:spPr>
        <a:noFill/>
        <a:ln>
          <a:noFill/>
        </a:ln>
        <a:effectLst/>
      </c:spPr>
      <c:txPr>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5616120539328095E-2"/>
          <c:y val="0.163402630585639"/>
          <c:w val="0.87230426302591202"/>
          <c:h val="0.55522052205220496"/>
        </c:manualLayout>
      </c:layout>
      <c:lineChart>
        <c:grouping val="standard"/>
        <c:varyColors val="0"/>
        <c:ser>
          <c:idx val="1"/>
          <c:order val="1"/>
          <c:tx>
            <c:strRef>
              <c:f>玻璃月度周度图表!$GF$17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玻璃月度周度图表!$GA$18:$GA$382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玻璃月度周度图表!$GF$18:$GF$382</c:f>
              <c:numCache>
                <c:formatCode>0.00_ </c:formatCode>
                <c:ptCount val="365"/>
                <c:pt idx="0">
                  <c:v>#N/A</c:v>
                </c:pt>
                <c:pt idx="1">
                  <c:v>#N/A</c:v>
                </c:pt>
                <c:pt idx="2">
                  <c:v>#N/A</c:v>
                </c:pt>
                <c:pt idx="3">
                  <c:v>#N/A</c:v>
                </c:pt>
                <c:pt idx="4">
                  <c:v>#N/A</c:v>
                </c:pt>
                <c:pt idx="5">
                  <c:v>#N/A</c:v>
                </c:pt>
                <c:pt idx="6">
                  <c:v>899</c:v>
                </c:pt>
                <c:pt idx="7">
                  <c:v>#N/A</c:v>
                </c:pt>
                <c:pt idx="8">
                  <c:v>#N/A</c:v>
                </c:pt>
                <c:pt idx="9">
                  <c:v>#N/A</c:v>
                </c:pt>
                <c:pt idx="10">
                  <c:v>#N/A</c:v>
                </c:pt>
                <c:pt idx="11">
                  <c:v>#N/A</c:v>
                </c:pt>
                <c:pt idx="12">
                  <c:v>#N/A</c:v>
                </c:pt>
                <c:pt idx="13">
                  <c:v>935</c:v>
                </c:pt>
                <c:pt idx="14">
                  <c:v>#N/A</c:v>
                </c:pt>
                <c:pt idx="15">
                  <c:v>#N/A</c:v>
                </c:pt>
                <c:pt idx="16">
                  <c:v>#N/A</c:v>
                </c:pt>
                <c:pt idx="17">
                  <c:v>#N/A</c:v>
                </c:pt>
                <c:pt idx="18">
                  <c:v>#N/A</c:v>
                </c:pt>
                <c:pt idx="19">
                  <c:v>#N/A</c:v>
                </c:pt>
                <c:pt idx="20">
                  <c:v>724</c:v>
                </c:pt>
                <c:pt idx="21">
                  <c:v>#N/A</c:v>
                </c:pt>
                <c:pt idx="22">
                  <c:v>#N/A</c:v>
                </c:pt>
                <c:pt idx="23">
                  <c:v>#N/A</c:v>
                </c:pt>
                <c:pt idx="24">
                  <c:v>#N/A</c:v>
                </c:pt>
                <c:pt idx="25">
                  <c:v>#N/A</c:v>
                </c:pt>
                <c:pt idx="26">
                  <c:v>#N/A</c:v>
                </c:pt>
                <c:pt idx="27">
                  <c:v>698</c:v>
                </c:pt>
                <c:pt idx="28">
                  <c:v>#N/A</c:v>
                </c:pt>
                <c:pt idx="29">
                  <c:v>#N/A</c:v>
                </c:pt>
                <c:pt idx="30">
                  <c:v>#N/A</c:v>
                </c:pt>
                <c:pt idx="31">
                  <c:v>#N/A</c:v>
                </c:pt>
                <c:pt idx="32">
                  <c:v>#N/A</c:v>
                </c:pt>
                <c:pt idx="33">
                  <c:v>#N/A</c:v>
                </c:pt>
                <c:pt idx="34">
                  <c:v>744</c:v>
                </c:pt>
                <c:pt idx="35">
                  <c:v>#N/A</c:v>
                </c:pt>
                <c:pt idx="36">
                  <c:v>#N/A</c:v>
                </c:pt>
                <c:pt idx="37">
                  <c:v>#N/A</c:v>
                </c:pt>
                <c:pt idx="38">
                  <c:v>#N/A</c:v>
                </c:pt>
                <c:pt idx="39">
                  <c:v>#N/A</c:v>
                </c:pt>
                <c:pt idx="40">
                  <c:v>#N/A</c:v>
                </c:pt>
                <c:pt idx="41">
                  <c:v>697</c:v>
                </c:pt>
                <c:pt idx="42">
                  <c:v>#N/A</c:v>
                </c:pt>
                <c:pt idx="43">
                  <c:v>#N/A</c:v>
                </c:pt>
                <c:pt idx="44">
                  <c:v>#N/A</c:v>
                </c:pt>
                <c:pt idx="45">
                  <c:v>#N/A</c:v>
                </c:pt>
                <c:pt idx="46">
                  <c:v>#N/A</c:v>
                </c:pt>
                <c:pt idx="47">
                  <c:v>#N/A</c:v>
                </c:pt>
                <c:pt idx="48">
                  <c:v>621</c:v>
                </c:pt>
                <c:pt idx="49">
                  <c:v>#N/A</c:v>
                </c:pt>
                <c:pt idx="50">
                  <c:v>#N/A</c:v>
                </c:pt>
                <c:pt idx="51">
                  <c:v>#N/A</c:v>
                </c:pt>
                <c:pt idx="52">
                  <c:v>#N/A</c:v>
                </c:pt>
                <c:pt idx="53">
                  <c:v>#N/A</c:v>
                </c:pt>
                <c:pt idx="54">
                  <c:v>#N/A</c:v>
                </c:pt>
                <c:pt idx="55">
                  <c:v>557</c:v>
                </c:pt>
                <c:pt idx="56">
                  <c:v>#N/A</c:v>
                </c:pt>
                <c:pt idx="57">
                  <c:v>#N/A</c:v>
                </c:pt>
                <c:pt idx="58">
                  <c:v>#N/A</c:v>
                </c:pt>
                <c:pt idx="59">
                  <c:v>#N/A</c:v>
                </c:pt>
                <c:pt idx="60">
                  <c:v>#N/A</c:v>
                </c:pt>
                <c:pt idx="61">
                  <c:v>#N/A</c:v>
                </c:pt>
                <c:pt idx="62">
                  <c:v>549</c:v>
                </c:pt>
                <c:pt idx="63">
                  <c:v>#N/A</c:v>
                </c:pt>
                <c:pt idx="64">
                  <c:v>#N/A</c:v>
                </c:pt>
                <c:pt idx="65">
                  <c:v>#N/A</c:v>
                </c:pt>
                <c:pt idx="66">
                  <c:v>#N/A</c:v>
                </c:pt>
                <c:pt idx="67">
                  <c:v>#N/A</c:v>
                </c:pt>
                <c:pt idx="68">
                  <c:v>#N/A</c:v>
                </c:pt>
                <c:pt idx="69">
                  <c:v>479</c:v>
                </c:pt>
                <c:pt idx="70">
                  <c:v>#N/A</c:v>
                </c:pt>
                <c:pt idx="71">
                  <c:v>#N/A</c:v>
                </c:pt>
                <c:pt idx="72">
                  <c:v>#N/A</c:v>
                </c:pt>
                <c:pt idx="73">
                  <c:v>#N/A</c:v>
                </c:pt>
                <c:pt idx="74">
                  <c:v>#N/A</c:v>
                </c:pt>
                <c:pt idx="75">
                  <c:v>#N/A</c:v>
                </c:pt>
                <c:pt idx="76">
                  <c:v>455</c:v>
                </c:pt>
                <c:pt idx="77">
                  <c:v>#N/A</c:v>
                </c:pt>
                <c:pt idx="78">
                  <c:v>#N/A</c:v>
                </c:pt>
                <c:pt idx="79">
                  <c:v>#N/A</c:v>
                </c:pt>
                <c:pt idx="80">
                  <c:v>#N/A</c:v>
                </c:pt>
                <c:pt idx="81">
                  <c:v>#N/A</c:v>
                </c:pt>
                <c:pt idx="82">
                  <c:v>#N/A</c:v>
                </c:pt>
                <c:pt idx="83">
                  <c:v>483</c:v>
                </c:pt>
                <c:pt idx="84">
                  <c:v>#N/A</c:v>
                </c:pt>
                <c:pt idx="85">
                  <c:v>#N/A</c:v>
                </c:pt>
                <c:pt idx="86">
                  <c:v>#N/A</c:v>
                </c:pt>
                <c:pt idx="87">
                  <c:v>#N/A</c:v>
                </c:pt>
                <c:pt idx="88">
                  <c:v>#N/A</c:v>
                </c:pt>
                <c:pt idx="89">
                  <c:v>#N/A</c:v>
                </c:pt>
                <c:pt idx="90">
                  <c:v>499</c:v>
                </c:pt>
                <c:pt idx="91">
                  <c:v>#N/A</c:v>
                </c:pt>
                <c:pt idx="92">
                  <c:v>#N/A</c:v>
                </c:pt>
                <c:pt idx="93">
                  <c:v>#N/A</c:v>
                </c:pt>
                <c:pt idx="94">
                  <c:v>#N/A</c:v>
                </c:pt>
                <c:pt idx="95">
                  <c:v>#N/A</c:v>
                </c:pt>
                <c:pt idx="96">
                  <c:v>#N/A</c:v>
                </c:pt>
                <c:pt idx="97">
                  <c:v>510</c:v>
                </c:pt>
                <c:pt idx="98">
                  <c:v>#N/A</c:v>
                </c:pt>
                <c:pt idx="99">
                  <c:v>#N/A</c:v>
                </c:pt>
                <c:pt idx="100">
                  <c:v>#N/A</c:v>
                </c:pt>
                <c:pt idx="101">
                  <c:v>#N/A</c:v>
                </c:pt>
                <c:pt idx="102">
                  <c:v>#N/A</c:v>
                </c:pt>
                <c:pt idx="103">
                  <c:v>#N/A</c:v>
                </c:pt>
                <c:pt idx="104">
                  <c:v>505</c:v>
                </c:pt>
                <c:pt idx="105">
                  <c:v>#N/A</c:v>
                </c:pt>
                <c:pt idx="106">
                  <c:v>#N/A</c:v>
                </c:pt>
                <c:pt idx="107">
                  <c:v>#N/A</c:v>
                </c:pt>
                <c:pt idx="108">
                  <c:v>#N/A</c:v>
                </c:pt>
                <c:pt idx="109">
                  <c:v>#N/A</c:v>
                </c:pt>
                <c:pt idx="110">
                  <c:v>#N/A</c:v>
                </c:pt>
                <c:pt idx="111">
                  <c:v>510</c:v>
                </c:pt>
                <c:pt idx="112">
                  <c:v>#N/A</c:v>
                </c:pt>
                <c:pt idx="113">
                  <c:v>#N/A</c:v>
                </c:pt>
                <c:pt idx="114">
                  <c:v>#N/A</c:v>
                </c:pt>
                <c:pt idx="115">
                  <c:v>#N/A</c:v>
                </c:pt>
                <c:pt idx="116">
                  <c:v>#N/A</c:v>
                </c:pt>
                <c:pt idx="117">
                  <c:v>#N/A</c:v>
                </c:pt>
                <c:pt idx="118">
                  <c:v>479</c:v>
                </c:pt>
                <c:pt idx="119">
                  <c:v>#N/A</c:v>
                </c:pt>
                <c:pt idx="120">
                  <c:v>#N/A</c:v>
                </c:pt>
                <c:pt idx="121">
                  <c:v>#N/A</c:v>
                </c:pt>
                <c:pt idx="122">
                  <c:v>#N/A</c:v>
                </c:pt>
                <c:pt idx="123">
                  <c:v>#N/A</c:v>
                </c:pt>
                <c:pt idx="124">
                  <c:v>#N/A</c:v>
                </c:pt>
                <c:pt idx="125">
                  <c:v>587</c:v>
                </c:pt>
                <c:pt idx="126">
                  <c:v>#N/A</c:v>
                </c:pt>
                <c:pt idx="127">
                  <c:v>#N/A</c:v>
                </c:pt>
                <c:pt idx="128">
                  <c:v>#N/A</c:v>
                </c:pt>
                <c:pt idx="129">
                  <c:v>#N/A</c:v>
                </c:pt>
                <c:pt idx="130">
                  <c:v>#N/A</c:v>
                </c:pt>
                <c:pt idx="131">
                  <c:v>#N/A</c:v>
                </c:pt>
                <c:pt idx="132">
                  <c:v>587</c:v>
                </c:pt>
                <c:pt idx="133">
                  <c:v>#N/A</c:v>
                </c:pt>
                <c:pt idx="134">
                  <c:v>#N/A</c:v>
                </c:pt>
                <c:pt idx="135">
                  <c:v>#N/A</c:v>
                </c:pt>
                <c:pt idx="136">
                  <c:v>#N/A</c:v>
                </c:pt>
                <c:pt idx="137">
                  <c:v>#N/A</c:v>
                </c:pt>
                <c:pt idx="138">
                  <c:v>#N/A</c:v>
                </c:pt>
                <c:pt idx="139">
                  <c:v>553</c:v>
                </c:pt>
                <c:pt idx="140">
                  <c:v>#N/A</c:v>
                </c:pt>
                <c:pt idx="141">
                  <c:v>#N/A</c:v>
                </c:pt>
                <c:pt idx="142">
                  <c:v>#N/A</c:v>
                </c:pt>
                <c:pt idx="143">
                  <c:v>#N/A</c:v>
                </c:pt>
                <c:pt idx="144">
                  <c:v>#N/A</c:v>
                </c:pt>
                <c:pt idx="145">
                  <c:v>#N/A</c:v>
                </c:pt>
                <c:pt idx="146">
                  <c:v>391</c:v>
                </c:pt>
                <c:pt idx="147">
                  <c:v>#N/A</c:v>
                </c:pt>
                <c:pt idx="148">
                  <c:v>#N/A</c:v>
                </c:pt>
                <c:pt idx="149">
                  <c:v>#N/A</c:v>
                </c:pt>
                <c:pt idx="150">
                  <c:v>#N/A</c:v>
                </c:pt>
                <c:pt idx="151">
                  <c:v>#N/A</c:v>
                </c:pt>
                <c:pt idx="152">
                  <c:v>#N/A</c:v>
                </c:pt>
                <c:pt idx="153">
                  <c:v>362</c:v>
                </c:pt>
                <c:pt idx="154">
                  <c:v>#N/A</c:v>
                </c:pt>
                <c:pt idx="155">
                  <c:v>#N/A</c:v>
                </c:pt>
                <c:pt idx="156">
                  <c:v>#N/A</c:v>
                </c:pt>
                <c:pt idx="157">
                  <c:v>#N/A</c:v>
                </c:pt>
                <c:pt idx="158">
                  <c:v>#N/A</c:v>
                </c:pt>
                <c:pt idx="159">
                  <c:v>#N/A</c:v>
                </c:pt>
                <c:pt idx="160">
                  <c:v>354</c:v>
                </c:pt>
                <c:pt idx="161">
                  <c:v>#N/A</c:v>
                </c:pt>
                <c:pt idx="162">
                  <c:v>#N/A</c:v>
                </c:pt>
                <c:pt idx="163">
                  <c:v>#N/A</c:v>
                </c:pt>
                <c:pt idx="164">
                  <c:v>#N/A</c:v>
                </c:pt>
                <c:pt idx="165">
                  <c:v>#N/A</c:v>
                </c:pt>
                <c:pt idx="166">
                  <c:v>#N/A</c:v>
                </c:pt>
                <c:pt idx="167">
                  <c:v>339</c:v>
                </c:pt>
                <c:pt idx="168">
                  <c:v>#N/A</c:v>
                </c:pt>
                <c:pt idx="169">
                  <c:v>#N/A</c:v>
                </c:pt>
                <c:pt idx="170">
                  <c:v>#N/A</c:v>
                </c:pt>
                <c:pt idx="171">
                  <c:v>#N/A</c:v>
                </c:pt>
                <c:pt idx="172">
                  <c:v>#N/A</c:v>
                </c:pt>
                <c:pt idx="173">
                  <c:v>#N/A</c:v>
                </c:pt>
                <c:pt idx="174">
                  <c:v>331</c:v>
                </c:pt>
                <c:pt idx="175">
                  <c:v>#N/A</c:v>
                </c:pt>
                <c:pt idx="176">
                  <c:v>#N/A</c:v>
                </c:pt>
                <c:pt idx="177">
                  <c:v>#N/A</c:v>
                </c:pt>
                <c:pt idx="178">
                  <c:v>#N/A</c:v>
                </c:pt>
                <c:pt idx="179">
                  <c:v>#N/A</c:v>
                </c:pt>
                <c:pt idx="180">
                  <c:v>#N/A</c:v>
                </c:pt>
                <c:pt idx="181">
                  <c:v>335</c:v>
                </c:pt>
                <c:pt idx="182">
                  <c:v>#N/A</c:v>
                </c:pt>
                <c:pt idx="183">
                  <c:v>#N/A</c:v>
                </c:pt>
                <c:pt idx="184">
                  <c:v>#N/A</c:v>
                </c:pt>
                <c:pt idx="185">
                  <c:v>#N/A</c:v>
                </c:pt>
                <c:pt idx="186">
                  <c:v>#N/A</c:v>
                </c:pt>
                <c:pt idx="187">
                  <c:v>#N/A</c:v>
                </c:pt>
                <c:pt idx="188">
                  <c:v>330</c:v>
                </c:pt>
                <c:pt idx="189">
                  <c:v>#N/A</c:v>
                </c:pt>
                <c:pt idx="190">
                  <c:v>#N/A</c:v>
                </c:pt>
                <c:pt idx="191">
                  <c:v>#N/A</c:v>
                </c:pt>
                <c:pt idx="192">
                  <c:v>#N/A</c:v>
                </c:pt>
                <c:pt idx="193">
                  <c:v>#N/A</c:v>
                </c:pt>
                <c:pt idx="194">
                  <c:v>#N/A</c:v>
                </c:pt>
                <c:pt idx="195">
                  <c:v>330</c:v>
                </c:pt>
                <c:pt idx="196">
                  <c:v>#N/A</c:v>
                </c:pt>
                <c:pt idx="197">
                  <c:v>#N/A</c:v>
                </c:pt>
                <c:pt idx="198">
                  <c:v>#N/A</c:v>
                </c:pt>
                <c:pt idx="199">
                  <c:v>#N/A</c:v>
                </c:pt>
                <c:pt idx="200">
                  <c:v>#N/A</c:v>
                </c:pt>
                <c:pt idx="201">
                  <c:v>#N/A</c:v>
                </c:pt>
                <c:pt idx="202">
                  <c:v>318</c:v>
                </c:pt>
                <c:pt idx="203">
                  <c:v>#N/A</c:v>
                </c:pt>
                <c:pt idx="204">
                  <c:v>#N/A</c:v>
                </c:pt>
                <c:pt idx="205">
                  <c:v>#N/A</c:v>
                </c:pt>
                <c:pt idx="206">
                  <c:v>#N/A</c:v>
                </c:pt>
                <c:pt idx="207">
                  <c:v>#N/A</c:v>
                </c:pt>
                <c:pt idx="208">
                  <c:v>#N/A</c:v>
                </c:pt>
                <c:pt idx="209">
                  <c:v>275</c:v>
                </c:pt>
                <c:pt idx="210">
                  <c:v>#N/A</c:v>
                </c:pt>
                <c:pt idx="211">
                  <c:v>#N/A</c:v>
                </c:pt>
                <c:pt idx="212">
                  <c:v>#N/A</c:v>
                </c:pt>
                <c:pt idx="213">
                  <c:v>#N/A</c:v>
                </c:pt>
                <c:pt idx="214">
                  <c:v>#N/A</c:v>
                </c:pt>
                <c:pt idx="215">
                  <c:v>#N/A</c:v>
                </c:pt>
                <c:pt idx="216">
                  <c:v>236</c:v>
                </c:pt>
                <c:pt idx="217">
                  <c:v>#N/A</c:v>
                </c:pt>
                <c:pt idx="218">
                  <c:v>#N/A</c:v>
                </c:pt>
                <c:pt idx="219">
                  <c:v>#N/A</c:v>
                </c:pt>
                <c:pt idx="220">
                  <c:v>#N/A</c:v>
                </c:pt>
                <c:pt idx="221">
                  <c:v>#N/A</c:v>
                </c:pt>
                <c:pt idx="222">
                  <c:v>#N/A</c:v>
                </c:pt>
                <c:pt idx="223">
                  <c:v>174</c:v>
                </c:pt>
                <c:pt idx="224">
                  <c:v>#N/A</c:v>
                </c:pt>
                <c:pt idx="225">
                  <c:v>#N/A</c:v>
                </c:pt>
                <c:pt idx="226">
                  <c:v>#N/A</c:v>
                </c:pt>
                <c:pt idx="227">
                  <c:v>#N/A</c:v>
                </c:pt>
                <c:pt idx="228">
                  <c:v>#N/A</c:v>
                </c:pt>
                <c:pt idx="229">
                  <c:v>#N/A</c:v>
                </c:pt>
                <c:pt idx="230">
                  <c:v>158</c:v>
                </c:pt>
                <c:pt idx="231">
                  <c:v>#N/A</c:v>
                </c:pt>
                <c:pt idx="232">
                  <c:v>#N/A</c:v>
                </c:pt>
                <c:pt idx="233">
                  <c:v>#N/A</c:v>
                </c:pt>
                <c:pt idx="234">
                  <c:v>#N/A</c:v>
                </c:pt>
                <c:pt idx="235">
                  <c:v>#N/A</c:v>
                </c:pt>
                <c:pt idx="236">
                  <c:v>#N/A</c:v>
                </c:pt>
                <c:pt idx="237">
                  <c:v>146</c:v>
                </c:pt>
                <c:pt idx="238">
                  <c:v>#N/A</c:v>
                </c:pt>
                <c:pt idx="239">
                  <c:v>#N/A</c:v>
                </c:pt>
                <c:pt idx="240">
                  <c:v>#N/A</c:v>
                </c:pt>
                <c:pt idx="241">
                  <c:v>#N/A</c:v>
                </c:pt>
                <c:pt idx="242">
                  <c:v>#N/A</c:v>
                </c:pt>
                <c:pt idx="243">
                  <c:v>#N/A</c:v>
                </c:pt>
                <c:pt idx="244">
                  <c:v>103</c:v>
                </c:pt>
                <c:pt idx="245">
                  <c:v>#N/A</c:v>
                </c:pt>
                <c:pt idx="246">
                  <c:v>#N/A</c:v>
                </c:pt>
                <c:pt idx="247">
                  <c:v>#N/A</c:v>
                </c:pt>
                <c:pt idx="248">
                  <c:v>#N/A</c:v>
                </c:pt>
                <c:pt idx="249">
                  <c:v>#N/A</c:v>
                </c:pt>
                <c:pt idx="250">
                  <c:v>#N/A</c:v>
                </c:pt>
                <c:pt idx="251">
                  <c:v>92</c:v>
                </c:pt>
                <c:pt idx="252">
                  <c:v>#N/A</c:v>
                </c:pt>
                <c:pt idx="253">
                  <c:v>#N/A</c:v>
                </c:pt>
                <c:pt idx="254">
                  <c:v>#N/A</c:v>
                </c:pt>
                <c:pt idx="255">
                  <c:v>#N/A</c:v>
                </c:pt>
                <c:pt idx="256">
                  <c:v>#N/A</c:v>
                </c:pt>
                <c:pt idx="257">
                  <c:v>#N/A</c:v>
                </c:pt>
                <c:pt idx="258">
                  <c:v>114</c:v>
                </c:pt>
                <c:pt idx="259">
                  <c:v>#N/A</c:v>
                </c:pt>
                <c:pt idx="260">
                  <c:v>#N/A</c:v>
                </c:pt>
                <c:pt idx="261">
                  <c:v>#N/A</c:v>
                </c:pt>
                <c:pt idx="262">
                  <c:v>#N/A</c:v>
                </c:pt>
                <c:pt idx="263">
                  <c:v>#N/A</c:v>
                </c:pt>
                <c:pt idx="264">
                  <c:v>#N/A</c:v>
                </c:pt>
                <c:pt idx="265">
                  <c:v>318</c:v>
                </c:pt>
                <c:pt idx="266">
                  <c:v>#N/A</c:v>
                </c:pt>
                <c:pt idx="267">
                  <c:v>#N/A</c:v>
                </c:pt>
                <c:pt idx="268">
                  <c:v>#N/A</c:v>
                </c:pt>
                <c:pt idx="269">
                  <c:v>#N/A</c:v>
                </c:pt>
                <c:pt idx="270">
                  <c:v>#N/A</c:v>
                </c:pt>
                <c:pt idx="271">
                  <c:v>#N/A</c:v>
                </c:pt>
                <c:pt idx="272">
                  <c:v>313</c:v>
                </c:pt>
                <c:pt idx="273">
                  <c:v>#N/A</c:v>
                </c:pt>
                <c:pt idx="274">
                  <c:v>#N/A</c:v>
                </c:pt>
                <c:pt idx="275">
                  <c:v>#N/A</c:v>
                </c:pt>
                <c:pt idx="276">
                  <c:v>#N/A</c:v>
                </c:pt>
                <c:pt idx="277">
                  <c:v>#N/A</c:v>
                </c:pt>
                <c:pt idx="278">
                  <c:v>#N/A</c:v>
                </c:pt>
                <c:pt idx="279">
                  <c:v>313</c:v>
                </c:pt>
                <c:pt idx="280">
                  <c:v>#N/A</c:v>
                </c:pt>
                <c:pt idx="281">
                  <c:v>#N/A</c:v>
                </c:pt>
                <c:pt idx="282">
                  <c:v>#N/A</c:v>
                </c:pt>
                <c:pt idx="283">
                  <c:v>#N/A</c:v>
                </c:pt>
                <c:pt idx="284">
                  <c:v>#N/A</c:v>
                </c:pt>
                <c:pt idx="285">
                  <c:v>#N/A</c:v>
                </c:pt>
                <c:pt idx="286">
                  <c:v>304</c:v>
                </c:pt>
                <c:pt idx="287">
                  <c:v>#N/A</c:v>
                </c:pt>
                <c:pt idx="288">
                  <c:v>#N/A</c:v>
                </c:pt>
                <c:pt idx="289">
                  <c:v>#N/A</c:v>
                </c:pt>
                <c:pt idx="290">
                  <c:v>#N/A</c:v>
                </c:pt>
                <c:pt idx="291">
                  <c:v>#N/A</c:v>
                </c:pt>
                <c:pt idx="292">
                  <c:v>#N/A</c:v>
                </c:pt>
                <c:pt idx="293">
                  <c:v>308</c:v>
                </c:pt>
                <c:pt idx="294">
                  <c:v>#N/A</c:v>
                </c:pt>
                <c:pt idx="295">
                  <c:v>#N/A</c:v>
                </c:pt>
                <c:pt idx="296">
                  <c:v>#N/A</c:v>
                </c:pt>
                <c:pt idx="297">
                  <c:v>#N/A</c:v>
                </c:pt>
                <c:pt idx="298">
                  <c:v>#N/A</c:v>
                </c:pt>
                <c:pt idx="299">
                  <c:v>#N/A</c:v>
                </c:pt>
                <c:pt idx="300">
                  <c:v>324</c:v>
                </c:pt>
                <c:pt idx="301">
                  <c:v>#N/A</c:v>
                </c:pt>
                <c:pt idx="302">
                  <c:v>#N/A</c:v>
                </c:pt>
                <c:pt idx="303">
                  <c:v>#N/A</c:v>
                </c:pt>
                <c:pt idx="304">
                  <c:v>#N/A</c:v>
                </c:pt>
                <c:pt idx="305">
                  <c:v>#N/A</c:v>
                </c:pt>
                <c:pt idx="306">
                  <c:v>364</c:v>
                </c:pt>
                <c:pt idx="307">
                  <c:v>#N/A</c:v>
                </c:pt>
                <c:pt idx="308">
                  <c:v>#N/A</c:v>
                </c:pt>
                <c:pt idx="309">
                  <c:v>#N/A</c:v>
                </c:pt>
                <c:pt idx="310">
                  <c:v>#N/A</c:v>
                </c:pt>
                <c:pt idx="311">
                  <c:v>#N/A</c:v>
                </c:pt>
                <c:pt idx="312">
                  <c:v>#N/A</c:v>
                </c:pt>
                <c:pt idx="313">
                  <c:v>364</c:v>
                </c:pt>
                <c:pt idx="314">
                  <c:v>#N/A</c:v>
                </c:pt>
                <c:pt idx="315">
                  <c:v>#N/A</c:v>
                </c:pt>
                <c:pt idx="316">
                  <c:v>#N/A</c:v>
                </c:pt>
                <c:pt idx="317">
                  <c:v>#N/A</c:v>
                </c:pt>
                <c:pt idx="318">
                  <c:v>#N/A</c:v>
                </c:pt>
                <c:pt idx="319">
                  <c:v>#N/A</c:v>
                </c:pt>
                <c:pt idx="320">
                  <c:v>364</c:v>
                </c:pt>
                <c:pt idx="321">
                  <c:v>#N/A</c:v>
                </c:pt>
                <c:pt idx="322">
                  <c:v>#N/A</c:v>
                </c:pt>
                <c:pt idx="323">
                  <c:v>#N/A</c:v>
                </c:pt>
                <c:pt idx="324">
                  <c:v>#N/A</c:v>
                </c:pt>
                <c:pt idx="325">
                  <c:v>#N/A</c:v>
                </c:pt>
                <c:pt idx="326">
                  <c:v>#N/A</c:v>
                </c:pt>
                <c:pt idx="327">
                  <c:v>364</c:v>
                </c:pt>
                <c:pt idx="328">
                  <c:v>#N/A</c:v>
                </c:pt>
                <c:pt idx="329">
                  <c:v>#N/A</c:v>
                </c:pt>
                <c:pt idx="330">
                  <c:v>#N/A</c:v>
                </c:pt>
                <c:pt idx="331">
                  <c:v>#N/A</c:v>
                </c:pt>
                <c:pt idx="332">
                  <c:v>#N/A</c:v>
                </c:pt>
                <c:pt idx="333">
                  <c:v>#N/A</c:v>
                </c:pt>
                <c:pt idx="334">
                  <c:v>353</c:v>
                </c:pt>
                <c:pt idx="335">
                  <c:v>#N/A</c:v>
                </c:pt>
                <c:pt idx="336">
                  <c:v>#N/A</c:v>
                </c:pt>
                <c:pt idx="337">
                  <c:v>#N/A</c:v>
                </c:pt>
                <c:pt idx="338">
                  <c:v>#N/A</c:v>
                </c:pt>
                <c:pt idx="339">
                  <c:v>#N/A</c:v>
                </c:pt>
                <c:pt idx="340">
                  <c:v>#N/A</c:v>
                </c:pt>
                <c:pt idx="341">
                  <c:v>353</c:v>
                </c:pt>
                <c:pt idx="342">
                  <c:v>#N/A</c:v>
                </c:pt>
                <c:pt idx="343">
                  <c:v>#N/A</c:v>
                </c:pt>
                <c:pt idx="344">
                  <c:v>#N/A</c:v>
                </c:pt>
                <c:pt idx="345">
                  <c:v>#N/A</c:v>
                </c:pt>
                <c:pt idx="346">
                  <c:v>#N/A</c:v>
                </c:pt>
                <c:pt idx="347">
                  <c:v>#N/A</c:v>
                </c:pt>
                <c:pt idx="348">
                  <c:v>353</c:v>
                </c:pt>
                <c:pt idx="349">
                  <c:v>#N/A</c:v>
                </c:pt>
                <c:pt idx="350">
                  <c:v>#N/A</c:v>
                </c:pt>
                <c:pt idx="351">
                  <c:v>#N/A</c:v>
                </c:pt>
                <c:pt idx="352">
                  <c:v>#N/A</c:v>
                </c:pt>
                <c:pt idx="353">
                  <c:v>#N/A</c:v>
                </c:pt>
                <c:pt idx="354">
                  <c:v>#N/A</c:v>
                </c:pt>
                <c:pt idx="355">
                  <c:v>353</c:v>
                </c:pt>
                <c:pt idx="356">
                  <c:v>#N/A</c:v>
                </c:pt>
                <c:pt idx="357">
                  <c:v>#N/A</c:v>
                </c:pt>
                <c:pt idx="358">
                  <c:v>#N/A</c:v>
                </c:pt>
                <c:pt idx="359">
                  <c:v>#N/A</c:v>
                </c:pt>
                <c:pt idx="360">
                  <c:v>#N/A</c:v>
                </c:pt>
                <c:pt idx="361">
                  <c:v>#N/A</c:v>
                </c:pt>
                <c:pt idx="362">
                  <c:v>353</c:v>
                </c:pt>
                <c:pt idx="363">
                  <c:v>#N/A</c:v>
                </c:pt>
                <c:pt idx="364">
                  <c:v>#N/A</c:v>
                </c:pt>
              </c:numCache>
            </c:numRef>
          </c:val>
          <c:smooth val="0"/>
          <c:extLst>
            <c:ext xmlns:c16="http://schemas.microsoft.com/office/drawing/2014/chart" uri="{C3380CC4-5D6E-409C-BE32-E72D297353CC}">
              <c16:uniqueId val="{00000000-DBEA-448B-80BD-EFC552912947}"/>
            </c:ext>
          </c:extLst>
        </c:ser>
        <c:ser>
          <c:idx val="2"/>
          <c:order val="2"/>
          <c:tx>
            <c:strRef>
              <c:f>玻璃月度周度图表!$GE$17</c:f>
              <c:strCache>
                <c:ptCount val="1"/>
                <c:pt idx="0">
                  <c:v>2021</c:v>
                </c:pt>
              </c:strCache>
            </c:strRef>
          </c:tx>
          <c:spPr>
            <a:ln w="28575" cap="rnd">
              <a:solidFill>
                <a:srgbClr val="9BBB59">
                  <a:lumMod val="50000"/>
                </a:srgbClr>
              </a:solidFill>
              <a:round/>
            </a:ln>
            <a:effectLst/>
          </c:spPr>
          <c:marker>
            <c:symbol val="none"/>
          </c:marker>
          <c:cat>
            <c:numRef>
              <c:f>玻璃月度周度图表!$GA$18:$GA$382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玻璃月度周度图表!$GE$18:$GE$382</c:f>
              <c:numCache>
                <c:formatCode>0.00_ </c:formatCode>
                <c:ptCount val="365"/>
                <c:pt idx="0">
                  <c:v>427</c:v>
                </c:pt>
                <c:pt idx="1">
                  <c:v>#N/A</c:v>
                </c:pt>
                <c:pt idx="2">
                  <c:v>#N/A</c:v>
                </c:pt>
                <c:pt idx="3">
                  <c:v>#N/A</c:v>
                </c:pt>
                <c:pt idx="4">
                  <c:v>#N/A</c:v>
                </c:pt>
                <c:pt idx="5">
                  <c:v>#N/A</c:v>
                </c:pt>
                <c:pt idx="6">
                  <c:v>#N/A</c:v>
                </c:pt>
                <c:pt idx="7">
                  <c:v>438</c:v>
                </c:pt>
                <c:pt idx="8">
                  <c:v>#N/A</c:v>
                </c:pt>
                <c:pt idx="9">
                  <c:v>#N/A</c:v>
                </c:pt>
                <c:pt idx="10">
                  <c:v>#N/A</c:v>
                </c:pt>
                <c:pt idx="11">
                  <c:v>#N/A</c:v>
                </c:pt>
                <c:pt idx="12">
                  <c:v>#N/A</c:v>
                </c:pt>
                <c:pt idx="13">
                  <c:v>#N/A</c:v>
                </c:pt>
                <c:pt idx="14">
                  <c:v>442</c:v>
                </c:pt>
                <c:pt idx="15">
                  <c:v>#N/A</c:v>
                </c:pt>
                <c:pt idx="16">
                  <c:v>#N/A</c:v>
                </c:pt>
                <c:pt idx="17">
                  <c:v>#N/A</c:v>
                </c:pt>
                <c:pt idx="18">
                  <c:v>#N/A</c:v>
                </c:pt>
                <c:pt idx="19">
                  <c:v>#N/A</c:v>
                </c:pt>
                <c:pt idx="20">
                  <c:v>#N/A</c:v>
                </c:pt>
                <c:pt idx="21">
                  <c:v>405</c:v>
                </c:pt>
                <c:pt idx="22">
                  <c:v>#N/A</c:v>
                </c:pt>
                <c:pt idx="23">
                  <c:v>#N/A</c:v>
                </c:pt>
                <c:pt idx="24">
                  <c:v>#N/A</c:v>
                </c:pt>
                <c:pt idx="25">
                  <c:v>#N/A</c:v>
                </c:pt>
                <c:pt idx="26">
                  <c:v>#N/A</c:v>
                </c:pt>
                <c:pt idx="27">
                  <c:v>#N/A</c:v>
                </c:pt>
                <c:pt idx="28">
                  <c:v>381</c:v>
                </c:pt>
                <c:pt idx="29">
                  <c:v>#N/A</c:v>
                </c:pt>
                <c:pt idx="30">
                  <c:v>#N/A</c:v>
                </c:pt>
                <c:pt idx="31">
                  <c:v>#N/A</c:v>
                </c:pt>
                <c:pt idx="32">
                  <c:v>#N/A</c:v>
                </c:pt>
                <c:pt idx="33">
                  <c:v>#N/A</c:v>
                </c:pt>
                <c:pt idx="34">
                  <c:v>#N/A</c:v>
                </c:pt>
                <c:pt idx="35">
                  <c:v>366</c:v>
                </c:pt>
                <c:pt idx="36">
                  <c:v>#N/A</c:v>
                </c:pt>
                <c:pt idx="37">
                  <c:v>#N/A</c:v>
                </c:pt>
                <c:pt idx="38">
                  <c:v>#N/A</c:v>
                </c:pt>
                <c:pt idx="39">
                  <c:v>#N/A</c:v>
                </c:pt>
                <c:pt idx="40">
                  <c:v>#N/A</c:v>
                </c:pt>
                <c:pt idx="41">
                  <c:v>#N/A</c:v>
                </c:pt>
                <c:pt idx="42">
                  <c:v>377</c:v>
                </c:pt>
                <c:pt idx="43">
                  <c:v>#N/A</c:v>
                </c:pt>
                <c:pt idx="44">
                  <c:v>#N/A</c:v>
                </c:pt>
                <c:pt idx="45">
                  <c:v>#N/A</c:v>
                </c:pt>
                <c:pt idx="46">
                  <c:v>#N/A</c:v>
                </c:pt>
                <c:pt idx="47">
                  <c:v>#N/A</c:v>
                </c:pt>
                <c:pt idx="48">
                  <c:v>#N/A</c:v>
                </c:pt>
                <c:pt idx="49">
                  <c:v>443</c:v>
                </c:pt>
                <c:pt idx="50">
                  <c:v>#N/A</c:v>
                </c:pt>
                <c:pt idx="51">
                  <c:v>#N/A</c:v>
                </c:pt>
                <c:pt idx="52">
                  <c:v>#N/A</c:v>
                </c:pt>
                <c:pt idx="53">
                  <c:v>#N/A</c:v>
                </c:pt>
                <c:pt idx="54">
                  <c:v>#N/A</c:v>
                </c:pt>
                <c:pt idx="55">
                  <c:v>#N/A</c:v>
                </c:pt>
                <c:pt idx="56">
                  <c:v>591</c:v>
                </c:pt>
                <c:pt idx="57">
                  <c:v>#N/A</c:v>
                </c:pt>
                <c:pt idx="58">
                  <c:v>#N/A</c:v>
                </c:pt>
                <c:pt idx="59">
                  <c:v>#N/A</c:v>
                </c:pt>
                <c:pt idx="60">
                  <c:v>#N/A</c:v>
                </c:pt>
                <c:pt idx="61">
                  <c:v>#N/A</c:v>
                </c:pt>
                <c:pt idx="62">
                  <c:v>#N/A</c:v>
                </c:pt>
                <c:pt idx="63">
                  <c:v>611</c:v>
                </c:pt>
                <c:pt idx="64">
                  <c:v>#N/A</c:v>
                </c:pt>
                <c:pt idx="65">
                  <c:v>#N/A</c:v>
                </c:pt>
                <c:pt idx="66">
                  <c:v>#N/A</c:v>
                </c:pt>
                <c:pt idx="67">
                  <c:v>#N/A</c:v>
                </c:pt>
                <c:pt idx="68">
                  <c:v>#N/A</c:v>
                </c:pt>
                <c:pt idx="69">
                  <c:v>#N/A</c:v>
                </c:pt>
                <c:pt idx="70">
                  <c:v>469</c:v>
                </c:pt>
                <c:pt idx="71">
                  <c:v>#N/A</c:v>
                </c:pt>
                <c:pt idx="72">
                  <c:v>#N/A</c:v>
                </c:pt>
                <c:pt idx="73">
                  <c:v>#N/A</c:v>
                </c:pt>
                <c:pt idx="74">
                  <c:v>#N/A</c:v>
                </c:pt>
                <c:pt idx="75">
                  <c:v>#N/A</c:v>
                </c:pt>
                <c:pt idx="76">
                  <c:v>#N/A</c:v>
                </c:pt>
                <c:pt idx="77">
                  <c:v>699</c:v>
                </c:pt>
                <c:pt idx="78">
                  <c:v>#N/A</c:v>
                </c:pt>
                <c:pt idx="79">
                  <c:v>#N/A</c:v>
                </c:pt>
                <c:pt idx="80">
                  <c:v>#N/A</c:v>
                </c:pt>
                <c:pt idx="81">
                  <c:v>#N/A</c:v>
                </c:pt>
                <c:pt idx="82">
                  <c:v>#N/A</c:v>
                </c:pt>
                <c:pt idx="83">
                  <c:v>#N/A</c:v>
                </c:pt>
                <c:pt idx="84">
                  <c:v>704</c:v>
                </c:pt>
                <c:pt idx="85">
                  <c:v>#N/A</c:v>
                </c:pt>
                <c:pt idx="86">
                  <c:v>#N/A</c:v>
                </c:pt>
                <c:pt idx="87">
                  <c:v>#N/A</c:v>
                </c:pt>
                <c:pt idx="88">
                  <c:v>#N/A</c:v>
                </c:pt>
                <c:pt idx="89">
                  <c:v>#N/A</c:v>
                </c:pt>
                <c:pt idx="90">
                  <c:v>#N/A</c:v>
                </c:pt>
                <c:pt idx="91">
                  <c:v>1164</c:v>
                </c:pt>
                <c:pt idx="92">
                  <c:v>#N/A</c:v>
                </c:pt>
                <c:pt idx="93">
                  <c:v>#N/A</c:v>
                </c:pt>
                <c:pt idx="94">
                  <c:v>#N/A</c:v>
                </c:pt>
                <c:pt idx="95">
                  <c:v>#N/A</c:v>
                </c:pt>
                <c:pt idx="96">
                  <c:v>#N/A</c:v>
                </c:pt>
                <c:pt idx="97">
                  <c:v>#N/A</c:v>
                </c:pt>
                <c:pt idx="98">
                  <c:v>1305</c:v>
                </c:pt>
                <c:pt idx="99">
                  <c:v>#N/A</c:v>
                </c:pt>
                <c:pt idx="100">
                  <c:v>#N/A</c:v>
                </c:pt>
                <c:pt idx="101">
                  <c:v>#N/A</c:v>
                </c:pt>
                <c:pt idx="102">
                  <c:v>#N/A</c:v>
                </c:pt>
                <c:pt idx="103">
                  <c:v>#N/A</c:v>
                </c:pt>
                <c:pt idx="104">
                  <c:v>#N/A</c:v>
                </c:pt>
                <c:pt idx="105">
                  <c:v>1361</c:v>
                </c:pt>
                <c:pt idx="106">
                  <c:v>#N/A</c:v>
                </c:pt>
                <c:pt idx="107">
                  <c:v>#N/A</c:v>
                </c:pt>
                <c:pt idx="108">
                  <c:v>#N/A</c:v>
                </c:pt>
                <c:pt idx="109">
                  <c:v>#N/A</c:v>
                </c:pt>
                <c:pt idx="110">
                  <c:v>#N/A</c:v>
                </c:pt>
                <c:pt idx="111">
                  <c:v>#N/A</c:v>
                </c:pt>
                <c:pt idx="112">
                  <c:v>1377</c:v>
                </c:pt>
                <c:pt idx="113">
                  <c:v>#N/A</c:v>
                </c:pt>
                <c:pt idx="114">
                  <c:v>#N/A</c:v>
                </c:pt>
                <c:pt idx="115">
                  <c:v>#N/A</c:v>
                </c:pt>
                <c:pt idx="116">
                  <c:v>#N/A</c:v>
                </c:pt>
                <c:pt idx="117">
                  <c:v>#N/A</c:v>
                </c:pt>
                <c:pt idx="118">
                  <c:v>#N/A</c:v>
                </c:pt>
                <c:pt idx="119">
                  <c:v>1377</c:v>
                </c:pt>
                <c:pt idx="120">
                  <c:v>#N/A</c:v>
                </c:pt>
                <c:pt idx="121">
                  <c:v>#N/A</c:v>
                </c:pt>
                <c:pt idx="122">
                  <c:v>#N/A</c:v>
                </c:pt>
                <c:pt idx="123">
                  <c:v>#N/A</c:v>
                </c:pt>
                <c:pt idx="124">
                  <c:v>#N/A</c:v>
                </c:pt>
                <c:pt idx="125">
                  <c:v>#N/A</c:v>
                </c:pt>
                <c:pt idx="126">
                  <c:v>1411</c:v>
                </c:pt>
                <c:pt idx="127">
                  <c:v>#N/A</c:v>
                </c:pt>
                <c:pt idx="128">
                  <c:v>#N/A</c:v>
                </c:pt>
                <c:pt idx="129">
                  <c:v>#N/A</c:v>
                </c:pt>
                <c:pt idx="130">
                  <c:v>#N/A</c:v>
                </c:pt>
                <c:pt idx="131">
                  <c:v>#N/A</c:v>
                </c:pt>
                <c:pt idx="132">
                  <c:v>#N/A</c:v>
                </c:pt>
                <c:pt idx="133">
                  <c:v>1411</c:v>
                </c:pt>
                <c:pt idx="134">
                  <c:v>#N/A</c:v>
                </c:pt>
                <c:pt idx="135">
                  <c:v>#N/A</c:v>
                </c:pt>
                <c:pt idx="136">
                  <c:v>#N/A</c:v>
                </c:pt>
                <c:pt idx="137">
                  <c:v>#N/A</c:v>
                </c:pt>
                <c:pt idx="138">
                  <c:v>#N/A</c:v>
                </c:pt>
                <c:pt idx="139">
                  <c:v>#N/A</c:v>
                </c:pt>
                <c:pt idx="140">
                  <c:v>1411</c:v>
                </c:pt>
                <c:pt idx="141">
                  <c:v>#N/A</c:v>
                </c:pt>
                <c:pt idx="142">
                  <c:v>#N/A</c:v>
                </c:pt>
                <c:pt idx="143">
                  <c:v>#N/A</c:v>
                </c:pt>
                <c:pt idx="144">
                  <c:v>#N/A</c:v>
                </c:pt>
                <c:pt idx="145">
                  <c:v>#N/A</c:v>
                </c:pt>
                <c:pt idx="146">
                  <c:v>#N/A</c:v>
                </c:pt>
                <c:pt idx="147">
                  <c:v>1434</c:v>
                </c:pt>
                <c:pt idx="148">
                  <c:v>#N/A</c:v>
                </c:pt>
                <c:pt idx="149">
                  <c:v>#N/A</c:v>
                </c:pt>
                <c:pt idx="150">
                  <c:v>#N/A</c:v>
                </c:pt>
                <c:pt idx="151">
                  <c:v>#N/A</c:v>
                </c:pt>
                <c:pt idx="152">
                  <c:v>#N/A</c:v>
                </c:pt>
                <c:pt idx="153">
                  <c:v>#N/A</c:v>
                </c:pt>
                <c:pt idx="154">
                  <c:v>1445</c:v>
                </c:pt>
                <c:pt idx="155">
                  <c:v>#N/A</c:v>
                </c:pt>
                <c:pt idx="156">
                  <c:v>#N/A</c:v>
                </c:pt>
                <c:pt idx="157">
                  <c:v>#N/A</c:v>
                </c:pt>
                <c:pt idx="158">
                  <c:v>#N/A</c:v>
                </c:pt>
                <c:pt idx="159">
                  <c:v>#N/A</c:v>
                </c:pt>
                <c:pt idx="160">
                  <c:v>#N/A</c:v>
                </c:pt>
                <c:pt idx="161">
                  <c:v>1475</c:v>
                </c:pt>
                <c:pt idx="162">
                  <c:v>#N/A</c:v>
                </c:pt>
                <c:pt idx="163">
                  <c:v>#N/A</c:v>
                </c:pt>
                <c:pt idx="164">
                  <c:v>#N/A</c:v>
                </c:pt>
                <c:pt idx="165">
                  <c:v>#N/A</c:v>
                </c:pt>
                <c:pt idx="166">
                  <c:v>#N/A</c:v>
                </c:pt>
                <c:pt idx="167">
                  <c:v>#N/A</c:v>
                </c:pt>
                <c:pt idx="168">
                  <c:v>1479</c:v>
                </c:pt>
                <c:pt idx="169">
                  <c:v>#N/A</c:v>
                </c:pt>
                <c:pt idx="170">
                  <c:v>#N/A</c:v>
                </c:pt>
                <c:pt idx="171">
                  <c:v>#N/A</c:v>
                </c:pt>
                <c:pt idx="172">
                  <c:v>#N/A</c:v>
                </c:pt>
                <c:pt idx="173">
                  <c:v>#N/A</c:v>
                </c:pt>
                <c:pt idx="174">
                  <c:v>#N/A</c:v>
                </c:pt>
                <c:pt idx="175">
                  <c:v>1335</c:v>
                </c:pt>
                <c:pt idx="176">
                  <c:v>#N/A</c:v>
                </c:pt>
                <c:pt idx="177">
                  <c:v>#N/A</c:v>
                </c:pt>
                <c:pt idx="178">
                  <c:v>#N/A</c:v>
                </c:pt>
                <c:pt idx="179">
                  <c:v>#N/A</c:v>
                </c:pt>
                <c:pt idx="180">
                  <c:v>#N/A</c:v>
                </c:pt>
                <c:pt idx="181">
                  <c:v>#N/A</c:v>
                </c:pt>
                <c:pt idx="182">
                  <c:v>1295</c:v>
                </c:pt>
                <c:pt idx="183">
                  <c:v>#N/A</c:v>
                </c:pt>
                <c:pt idx="184">
                  <c:v>#N/A</c:v>
                </c:pt>
                <c:pt idx="185">
                  <c:v>#N/A</c:v>
                </c:pt>
                <c:pt idx="186">
                  <c:v>#N/A</c:v>
                </c:pt>
                <c:pt idx="187">
                  <c:v>#N/A</c:v>
                </c:pt>
                <c:pt idx="188">
                  <c:v>#N/A</c:v>
                </c:pt>
                <c:pt idx="189">
                  <c:v>1261</c:v>
                </c:pt>
                <c:pt idx="190">
                  <c:v>#N/A</c:v>
                </c:pt>
                <c:pt idx="191">
                  <c:v>#N/A</c:v>
                </c:pt>
                <c:pt idx="192">
                  <c:v>#N/A</c:v>
                </c:pt>
                <c:pt idx="193">
                  <c:v>#N/A</c:v>
                </c:pt>
                <c:pt idx="194">
                  <c:v>#N/A</c:v>
                </c:pt>
                <c:pt idx="195">
                  <c:v>#N/A</c:v>
                </c:pt>
                <c:pt idx="196">
                  <c:v>1285</c:v>
                </c:pt>
                <c:pt idx="197">
                  <c:v>#N/A</c:v>
                </c:pt>
                <c:pt idx="198">
                  <c:v>#N/A</c:v>
                </c:pt>
                <c:pt idx="199">
                  <c:v>#N/A</c:v>
                </c:pt>
                <c:pt idx="200">
                  <c:v>#N/A</c:v>
                </c:pt>
                <c:pt idx="201">
                  <c:v>#N/A</c:v>
                </c:pt>
                <c:pt idx="202">
                  <c:v>#N/A</c:v>
                </c:pt>
                <c:pt idx="203">
                  <c:v>1216</c:v>
                </c:pt>
                <c:pt idx="204">
                  <c:v>#N/A</c:v>
                </c:pt>
                <c:pt idx="205">
                  <c:v>#N/A</c:v>
                </c:pt>
                <c:pt idx="206">
                  <c:v>#N/A</c:v>
                </c:pt>
                <c:pt idx="207">
                  <c:v>#N/A</c:v>
                </c:pt>
                <c:pt idx="208">
                  <c:v>#N/A</c:v>
                </c:pt>
                <c:pt idx="209">
                  <c:v>#N/A</c:v>
                </c:pt>
                <c:pt idx="210">
                  <c:v>1197</c:v>
                </c:pt>
                <c:pt idx="211">
                  <c:v>#N/A</c:v>
                </c:pt>
                <c:pt idx="212">
                  <c:v>#N/A</c:v>
                </c:pt>
                <c:pt idx="213">
                  <c:v>#N/A</c:v>
                </c:pt>
                <c:pt idx="214">
                  <c:v>#N/A</c:v>
                </c:pt>
                <c:pt idx="215">
                  <c:v>#N/A</c:v>
                </c:pt>
                <c:pt idx="216">
                  <c:v>#N/A</c:v>
                </c:pt>
                <c:pt idx="217">
                  <c:v>1204</c:v>
                </c:pt>
                <c:pt idx="218">
                  <c:v>#N/A</c:v>
                </c:pt>
                <c:pt idx="219">
                  <c:v>#N/A</c:v>
                </c:pt>
                <c:pt idx="220">
                  <c:v>#N/A</c:v>
                </c:pt>
                <c:pt idx="221">
                  <c:v>#N/A</c:v>
                </c:pt>
                <c:pt idx="222">
                  <c:v>#N/A</c:v>
                </c:pt>
                <c:pt idx="223">
                  <c:v>#N/A</c:v>
                </c:pt>
                <c:pt idx="224">
                  <c:v>1244</c:v>
                </c:pt>
                <c:pt idx="225">
                  <c:v>#N/A</c:v>
                </c:pt>
                <c:pt idx="226">
                  <c:v>#N/A</c:v>
                </c:pt>
                <c:pt idx="227">
                  <c:v>#N/A</c:v>
                </c:pt>
                <c:pt idx="228">
                  <c:v>#N/A</c:v>
                </c:pt>
                <c:pt idx="229">
                  <c:v>#N/A</c:v>
                </c:pt>
                <c:pt idx="230">
                  <c:v>#N/A</c:v>
                </c:pt>
                <c:pt idx="231">
                  <c:v>1284</c:v>
                </c:pt>
                <c:pt idx="232">
                  <c:v>#N/A</c:v>
                </c:pt>
                <c:pt idx="233">
                  <c:v>#N/A</c:v>
                </c:pt>
                <c:pt idx="234">
                  <c:v>#N/A</c:v>
                </c:pt>
                <c:pt idx="235">
                  <c:v>#N/A</c:v>
                </c:pt>
                <c:pt idx="236">
                  <c:v>#N/A</c:v>
                </c:pt>
                <c:pt idx="237">
                  <c:v>#N/A</c:v>
                </c:pt>
                <c:pt idx="238">
                  <c:v>1090</c:v>
                </c:pt>
                <c:pt idx="239">
                  <c:v>#N/A</c:v>
                </c:pt>
                <c:pt idx="240">
                  <c:v>#N/A</c:v>
                </c:pt>
                <c:pt idx="241">
                  <c:v>#N/A</c:v>
                </c:pt>
                <c:pt idx="242">
                  <c:v>#N/A</c:v>
                </c:pt>
                <c:pt idx="243">
                  <c:v>#N/A</c:v>
                </c:pt>
                <c:pt idx="244">
                  <c:v>#N/A</c:v>
                </c:pt>
                <c:pt idx="245">
                  <c:v>867</c:v>
                </c:pt>
                <c:pt idx="246">
                  <c:v>#N/A</c:v>
                </c:pt>
                <c:pt idx="247">
                  <c:v>#N/A</c:v>
                </c:pt>
                <c:pt idx="248">
                  <c:v>#N/A</c:v>
                </c:pt>
                <c:pt idx="249">
                  <c:v>#N/A</c:v>
                </c:pt>
                <c:pt idx="250">
                  <c:v>#N/A</c:v>
                </c:pt>
                <c:pt idx="251">
                  <c:v>#N/A</c:v>
                </c:pt>
                <c:pt idx="252">
                  <c:v>821</c:v>
                </c:pt>
                <c:pt idx="253">
                  <c:v>#N/A</c:v>
                </c:pt>
                <c:pt idx="254">
                  <c:v>#N/A</c:v>
                </c:pt>
                <c:pt idx="255">
                  <c:v>#N/A</c:v>
                </c:pt>
                <c:pt idx="256">
                  <c:v>#N/A</c:v>
                </c:pt>
                <c:pt idx="257">
                  <c:v>#N/A</c:v>
                </c:pt>
                <c:pt idx="258">
                  <c:v>#N/A</c:v>
                </c:pt>
                <c:pt idx="259">
                  <c:v>808</c:v>
                </c:pt>
                <c:pt idx="260">
                  <c:v>#N/A</c:v>
                </c:pt>
                <c:pt idx="261">
                  <c:v>#N/A</c:v>
                </c:pt>
                <c:pt idx="262">
                  <c:v>#N/A</c:v>
                </c:pt>
                <c:pt idx="263">
                  <c:v>#N/A</c:v>
                </c:pt>
                <c:pt idx="264">
                  <c:v>#N/A</c:v>
                </c:pt>
                <c:pt idx="265">
                  <c:v>#N/A</c:v>
                </c:pt>
                <c:pt idx="266">
                  <c:v>748</c:v>
                </c:pt>
                <c:pt idx="267">
                  <c:v>#N/A</c:v>
                </c:pt>
                <c:pt idx="268">
                  <c:v>#N/A</c:v>
                </c:pt>
                <c:pt idx="269">
                  <c:v>#N/A</c:v>
                </c:pt>
                <c:pt idx="270">
                  <c:v>#N/A</c:v>
                </c:pt>
                <c:pt idx="271">
                  <c:v>#N/A</c:v>
                </c:pt>
                <c:pt idx="272">
                  <c:v>#N/A</c:v>
                </c:pt>
                <c:pt idx="273">
                  <c:v>701</c:v>
                </c:pt>
                <c:pt idx="274">
                  <c:v>#N/A</c:v>
                </c:pt>
                <c:pt idx="275">
                  <c:v>#N/A</c:v>
                </c:pt>
                <c:pt idx="276">
                  <c:v>#N/A</c:v>
                </c:pt>
                <c:pt idx="277">
                  <c:v>#N/A</c:v>
                </c:pt>
                <c:pt idx="278">
                  <c:v>#N/A</c:v>
                </c:pt>
                <c:pt idx="279">
                  <c:v>#N/A</c:v>
                </c:pt>
                <c:pt idx="280">
                  <c:v>701</c:v>
                </c:pt>
                <c:pt idx="281">
                  <c:v>#N/A</c:v>
                </c:pt>
                <c:pt idx="282">
                  <c:v>#N/A</c:v>
                </c:pt>
                <c:pt idx="283">
                  <c:v>#N/A</c:v>
                </c:pt>
                <c:pt idx="284">
                  <c:v>#N/A</c:v>
                </c:pt>
                <c:pt idx="285">
                  <c:v>#N/A</c:v>
                </c:pt>
                <c:pt idx="286">
                  <c:v>#N/A</c:v>
                </c:pt>
                <c:pt idx="287">
                  <c:v>720</c:v>
                </c:pt>
                <c:pt idx="288">
                  <c:v>#N/A</c:v>
                </c:pt>
                <c:pt idx="289">
                  <c:v>#N/A</c:v>
                </c:pt>
                <c:pt idx="290">
                  <c:v>#N/A</c:v>
                </c:pt>
                <c:pt idx="291">
                  <c:v>#N/A</c:v>
                </c:pt>
                <c:pt idx="292">
                  <c:v>#N/A</c:v>
                </c:pt>
                <c:pt idx="293">
                  <c:v>#N/A</c:v>
                </c:pt>
                <c:pt idx="294">
                  <c:v>720</c:v>
                </c:pt>
                <c:pt idx="295">
                  <c:v>#N/A</c:v>
                </c:pt>
                <c:pt idx="296">
                  <c:v>#N/A</c:v>
                </c:pt>
                <c:pt idx="297">
                  <c:v>#N/A</c:v>
                </c:pt>
                <c:pt idx="298">
                  <c:v>#N/A</c:v>
                </c:pt>
                <c:pt idx="299">
                  <c:v>#N/A</c:v>
                </c:pt>
                <c:pt idx="300">
                  <c:v>#N/A</c:v>
                </c:pt>
                <c:pt idx="301">
                  <c:v>673</c:v>
                </c:pt>
                <c:pt idx="302">
                  <c:v>#N/A</c:v>
                </c:pt>
                <c:pt idx="303">
                  <c:v>#N/A</c:v>
                </c:pt>
                <c:pt idx="304">
                  <c:v>#N/A</c:v>
                </c:pt>
                <c:pt idx="305">
                  <c:v>#N/A</c:v>
                </c:pt>
                <c:pt idx="306">
                  <c:v>#N/A</c:v>
                </c:pt>
                <c:pt idx="307">
                  <c:v>#N/A</c:v>
                </c:pt>
                <c:pt idx="308">
                  <c:v>681</c:v>
                </c:pt>
                <c:pt idx="309">
                  <c:v>#N/A</c:v>
                </c:pt>
                <c:pt idx="310">
                  <c:v>#N/A</c:v>
                </c:pt>
                <c:pt idx="311">
                  <c:v>#N/A</c:v>
                </c:pt>
                <c:pt idx="312">
                  <c:v>#N/A</c:v>
                </c:pt>
                <c:pt idx="313">
                  <c:v>#N/A</c:v>
                </c:pt>
                <c:pt idx="314">
                  <c:v>#N/A</c:v>
                </c:pt>
                <c:pt idx="315">
                  <c:v>626</c:v>
                </c:pt>
                <c:pt idx="316">
                  <c:v>#N/A</c:v>
                </c:pt>
                <c:pt idx="317">
                  <c:v>#N/A</c:v>
                </c:pt>
                <c:pt idx="318">
                  <c:v>#N/A</c:v>
                </c:pt>
                <c:pt idx="319">
                  <c:v>#N/A</c:v>
                </c:pt>
                <c:pt idx="320">
                  <c:v>#N/A</c:v>
                </c:pt>
                <c:pt idx="321">
                  <c:v>#N/A</c:v>
                </c:pt>
                <c:pt idx="322">
                  <c:v>626</c:v>
                </c:pt>
                <c:pt idx="323">
                  <c:v>#N/A</c:v>
                </c:pt>
                <c:pt idx="324">
                  <c:v>#N/A</c:v>
                </c:pt>
                <c:pt idx="325">
                  <c:v>#N/A</c:v>
                </c:pt>
                <c:pt idx="326">
                  <c:v>#N/A</c:v>
                </c:pt>
                <c:pt idx="327">
                  <c:v>#N/A</c:v>
                </c:pt>
                <c:pt idx="328">
                  <c:v>#N/A</c:v>
                </c:pt>
                <c:pt idx="329">
                  <c:v>622</c:v>
                </c:pt>
                <c:pt idx="330">
                  <c:v>#N/A</c:v>
                </c:pt>
                <c:pt idx="331">
                  <c:v>#N/A</c:v>
                </c:pt>
                <c:pt idx="332">
                  <c:v>#N/A</c:v>
                </c:pt>
                <c:pt idx="333">
                  <c:v>#N/A</c:v>
                </c:pt>
                <c:pt idx="334">
                  <c:v>#N/A</c:v>
                </c:pt>
                <c:pt idx="335">
                  <c:v>#N/A</c:v>
                </c:pt>
                <c:pt idx="336">
                  <c:v>622</c:v>
                </c:pt>
                <c:pt idx="337">
                  <c:v>#N/A</c:v>
                </c:pt>
                <c:pt idx="338">
                  <c:v>#N/A</c:v>
                </c:pt>
                <c:pt idx="339">
                  <c:v>#N/A</c:v>
                </c:pt>
                <c:pt idx="340">
                  <c:v>#N/A</c:v>
                </c:pt>
                <c:pt idx="341">
                  <c:v>#N/A</c:v>
                </c:pt>
                <c:pt idx="342">
                  <c:v>#N/A</c:v>
                </c:pt>
                <c:pt idx="343">
                  <c:v>605</c:v>
                </c:pt>
                <c:pt idx="344">
                  <c:v>#N/A</c:v>
                </c:pt>
                <c:pt idx="345">
                  <c:v>#N/A</c:v>
                </c:pt>
                <c:pt idx="346">
                  <c:v>#N/A</c:v>
                </c:pt>
                <c:pt idx="347">
                  <c:v>#N/A</c:v>
                </c:pt>
                <c:pt idx="348">
                  <c:v>#N/A</c:v>
                </c:pt>
                <c:pt idx="349">
                  <c:v>#N/A</c:v>
                </c:pt>
                <c:pt idx="350">
                  <c:v>779</c:v>
                </c:pt>
                <c:pt idx="351">
                  <c:v>#N/A</c:v>
                </c:pt>
                <c:pt idx="352">
                  <c:v>#N/A</c:v>
                </c:pt>
                <c:pt idx="353">
                  <c:v>#N/A</c:v>
                </c:pt>
                <c:pt idx="354">
                  <c:v>#N/A</c:v>
                </c:pt>
                <c:pt idx="355">
                  <c:v>#N/A</c:v>
                </c:pt>
                <c:pt idx="356">
                  <c:v>#N/A</c:v>
                </c:pt>
                <c:pt idx="357">
                  <c:v>843</c:v>
                </c:pt>
                <c:pt idx="358">
                  <c:v>#N/A</c:v>
                </c:pt>
                <c:pt idx="359">
                  <c:v>#N/A</c:v>
                </c:pt>
                <c:pt idx="360">
                  <c:v>#N/A</c:v>
                </c:pt>
                <c:pt idx="361">
                  <c:v>#N/A</c:v>
                </c:pt>
                <c:pt idx="362">
                  <c:v>#N/A</c:v>
                </c:pt>
                <c:pt idx="363">
                  <c:v>#N/A</c:v>
                </c:pt>
                <c:pt idx="364">
                  <c:v>884</c:v>
                </c:pt>
              </c:numCache>
            </c:numRef>
          </c:val>
          <c:smooth val="0"/>
          <c:extLst>
            <c:ext xmlns:c16="http://schemas.microsoft.com/office/drawing/2014/chart" uri="{C3380CC4-5D6E-409C-BE32-E72D297353CC}">
              <c16:uniqueId val="{00000001-DBEA-448B-80BD-EFC552912947}"/>
            </c:ext>
          </c:extLst>
        </c:ser>
        <c:ser>
          <c:idx val="3"/>
          <c:order val="3"/>
          <c:tx>
            <c:strRef>
              <c:f>玻璃月度周度图表!$GD$17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玻璃月度周度图表!$GA$18:$GA$382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玻璃月度周度图表!$GD$18:$GD$382</c:f>
              <c:numCache>
                <c:formatCode>0.00_ </c:formatCode>
                <c:ptCount val="365"/>
                <c:pt idx="0">
                  <c:v>#N/A</c:v>
                </c:pt>
                <c:pt idx="1">
                  <c:v>-226</c:v>
                </c:pt>
                <c:pt idx="2">
                  <c:v>#N/A</c:v>
                </c:pt>
                <c:pt idx="3">
                  <c:v>#N/A</c:v>
                </c:pt>
                <c:pt idx="4">
                  <c:v>#N/A</c:v>
                </c:pt>
                <c:pt idx="5">
                  <c:v>#N/A</c:v>
                </c:pt>
                <c:pt idx="6">
                  <c:v>#N/A</c:v>
                </c:pt>
                <c:pt idx="7">
                  <c:v>#N/A</c:v>
                </c:pt>
                <c:pt idx="8">
                  <c:v>-240</c:v>
                </c:pt>
                <c:pt idx="9">
                  <c:v>#N/A</c:v>
                </c:pt>
                <c:pt idx="10">
                  <c:v>#N/A</c:v>
                </c:pt>
                <c:pt idx="11">
                  <c:v>#N/A</c:v>
                </c:pt>
                <c:pt idx="12">
                  <c:v>#N/A</c:v>
                </c:pt>
                <c:pt idx="13">
                  <c:v>#N/A</c:v>
                </c:pt>
                <c:pt idx="14">
                  <c:v>#N/A</c:v>
                </c:pt>
                <c:pt idx="15">
                  <c:v>-258</c:v>
                </c:pt>
                <c:pt idx="16">
                  <c:v>#N/A</c:v>
                </c:pt>
                <c:pt idx="17">
                  <c:v>#N/A</c:v>
                </c:pt>
                <c:pt idx="18">
                  <c:v>#N/A</c:v>
                </c:pt>
                <c:pt idx="19">
                  <c:v>#N/A</c:v>
                </c:pt>
                <c:pt idx="20">
                  <c:v>#N/A</c:v>
                </c:pt>
                <c:pt idx="21">
                  <c:v>#N/A</c:v>
                </c:pt>
                <c:pt idx="22">
                  <c:v>-199</c:v>
                </c:pt>
                <c:pt idx="23">
                  <c:v>#N/A</c:v>
                </c:pt>
                <c:pt idx="24">
                  <c:v>#N/A</c:v>
                </c:pt>
                <c:pt idx="25">
                  <c:v>#N/A</c:v>
                </c:pt>
                <c:pt idx="26">
                  <c:v>#N/A</c:v>
                </c:pt>
                <c:pt idx="27">
                  <c:v>#N/A</c:v>
                </c:pt>
                <c:pt idx="28">
                  <c:v>#N/A</c:v>
                </c:pt>
                <c:pt idx="29">
                  <c:v>-171</c:v>
                </c:pt>
                <c:pt idx="30">
                  <c:v>#N/A</c:v>
                </c:pt>
                <c:pt idx="31">
                  <c:v>#N/A</c:v>
                </c:pt>
                <c:pt idx="32">
                  <c:v>#N/A</c:v>
                </c:pt>
                <c:pt idx="33">
                  <c:v>#N/A</c:v>
                </c:pt>
                <c:pt idx="34">
                  <c:v>#N/A</c:v>
                </c:pt>
                <c:pt idx="35">
                  <c:v>#N/A</c:v>
                </c:pt>
                <c:pt idx="36">
                  <c:v>-180</c:v>
                </c:pt>
                <c:pt idx="37">
                  <c:v>#N/A</c:v>
                </c:pt>
                <c:pt idx="38">
                  <c:v>#N/A</c:v>
                </c:pt>
                <c:pt idx="39">
                  <c:v>#N/A</c:v>
                </c:pt>
                <c:pt idx="40">
                  <c:v>#N/A</c:v>
                </c:pt>
                <c:pt idx="41">
                  <c:v>#N/A</c:v>
                </c:pt>
                <c:pt idx="42">
                  <c:v>#N/A</c:v>
                </c:pt>
                <c:pt idx="43">
                  <c:v>-183</c:v>
                </c:pt>
                <c:pt idx="44">
                  <c:v>#N/A</c:v>
                </c:pt>
                <c:pt idx="45">
                  <c:v>#N/A</c:v>
                </c:pt>
                <c:pt idx="46">
                  <c:v>#N/A</c:v>
                </c:pt>
                <c:pt idx="47">
                  <c:v>#N/A</c:v>
                </c:pt>
                <c:pt idx="48">
                  <c:v>#N/A</c:v>
                </c:pt>
                <c:pt idx="49">
                  <c:v>#N/A</c:v>
                </c:pt>
                <c:pt idx="50">
                  <c:v>-170</c:v>
                </c:pt>
                <c:pt idx="51">
                  <c:v>#N/A</c:v>
                </c:pt>
                <c:pt idx="52">
                  <c:v>#N/A</c:v>
                </c:pt>
                <c:pt idx="53">
                  <c:v>#N/A</c:v>
                </c:pt>
                <c:pt idx="54">
                  <c:v>#N/A</c:v>
                </c:pt>
                <c:pt idx="55">
                  <c:v>#N/A</c:v>
                </c:pt>
                <c:pt idx="56">
                  <c:v>#N/A</c:v>
                </c:pt>
                <c:pt idx="57">
                  <c:v>-163</c:v>
                </c:pt>
                <c:pt idx="58">
                  <c:v>#N/A</c:v>
                </c:pt>
                <c:pt idx="59">
                  <c:v>#N/A</c:v>
                </c:pt>
                <c:pt idx="60">
                  <c:v>#N/A</c:v>
                </c:pt>
                <c:pt idx="61">
                  <c:v>#N/A</c:v>
                </c:pt>
                <c:pt idx="62">
                  <c:v>#N/A</c:v>
                </c:pt>
                <c:pt idx="63">
                  <c:v>#N/A</c:v>
                </c:pt>
                <c:pt idx="64">
                  <c:v>-158</c:v>
                </c:pt>
                <c:pt idx="65">
                  <c:v>#N/A</c:v>
                </c:pt>
                <c:pt idx="66">
                  <c:v>#N/A</c:v>
                </c:pt>
                <c:pt idx="67">
                  <c:v>#N/A</c:v>
                </c:pt>
                <c:pt idx="68">
                  <c:v>#N/A</c:v>
                </c:pt>
                <c:pt idx="69">
                  <c:v>#N/A</c:v>
                </c:pt>
                <c:pt idx="70">
                  <c:v>#N/A</c:v>
                </c:pt>
                <c:pt idx="71">
                  <c:v>-150</c:v>
                </c:pt>
                <c:pt idx="72">
                  <c:v>#N/A</c:v>
                </c:pt>
                <c:pt idx="73">
                  <c:v>#N/A</c:v>
                </c:pt>
                <c:pt idx="74">
                  <c:v>#N/A</c:v>
                </c:pt>
                <c:pt idx="75">
                  <c:v>#N/A</c:v>
                </c:pt>
                <c:pt idx="76">
                  <c:v>#N/A</c:v>
                </c:pt>
                <c:pt idx="77">
                  <c:v>#N/A</c:v>
                </c:pt>
                <c:pt idx="78">
                  <c:v>-144</c:v>
                </c:pt>
                <c:pt idx="79">
                  <c:v>#N/A</c:v>
                </c:pt>
                <c:pt idx="80">
                  <c:v>#N/A</c:v>
                </c:pt>
                <c:pt idx="81">
                  <c:v>#N/A</c:v>
                </c:pt>
                <c:pt idx="82">
                  <c:v>#N/A</c:v>
                </c:pt>
                <c:pt idx="83">
                  <c:v>#N/A</c:v>
                </c:pt>
                <c:pt idx="84">
                  <c:v>#N/A</c:v>
                </c:pt>
                <c:pt idx="85">
                  <c:v>-146</c:v>
                </c:pt>
                <c:pt idx="86">
                  <c:v>#N/A</c:v>
                </c:pt>
                <c:pt idx="87">
                  <c:v>#N/A</c:v>
                </c:pt>
                <c:pt idx="88">
                  <c:v>#N/A</c:v>
                </c:pt>
                <c:pt idx="89">
                  <c:v>#N/A</c:v>
                </c:pt>
                <c:pt idx="90">
                  <c:v>#N/A</c:v>
                </c:pt>
                <c:pt idx="91">
                  <c:v>#N/A</c:v>
                </c:pt>
                <c:pt idx="92">
                  <c:v>-184</c:v>
                </c:pt>
                <c:pt idx="93">
                  <c:v>#N/A</c:v>
                </c:pt>
                <c:pt idx="94">
                  <c:v>#N/A</c:v>
                </c:pt>
                <c:pt idx="95">
                  <c:v>#N/A</c:v>
                </c:pt>
                <c:pt idx="96">
                  <c:v>#N/A</c:v>
                </c:pt>
                <c:pt idx="97">
                  <c:v>#N/A</c:v>
                </c:pt>
                <c:pt idx="98">
                  <c:v>#N/A</c:v>
                </c:pt>
                <c:pt idx="99">
                  <c:v>-180</c:v>
                </c:pt>
                <c:pt idx="100">
                  <c:v>#N/A</c:v>
                </c:pt>
                <c:pt idx="101">
                  <c:v>#N/A</c:v>
                </c:pt>
                <c:pt idx="102">
                  <c:v>#N/A</c:v>
                </c:pt>
                <c:pt idx="103">
                  <c:v>#N/A</c:v>
                </c:pt>
                <c:pt idx="104">
                  <c:v>#N/A</c:v>
                </c:pt>
                <c:pt idx="105">
                  <c:v>#N/A</c:v>
                </c:pt>
                <c:pt idx="106">
                  <c:v>-152</c:v>
                </c:pt>
                <c:pt idx="107">
                  <c:v>#N/A</c:v>
                </c:pt>
                <c:pt idx="108">
                  <c:v>#N/A</c:v>
                </c:pt>
                <c:pt idx="109">
                  <c:v>#N/A</c:v>
                </c:pt>
                <c:pt idx="110">
                  <c:v>#N/A</c:v>
                </c:pt>
                <c:pt idx="111">
                  <c:v>#N/A</c:v>
                </c:pt>
                <c:pt idx="112">
                  <c:v>#N/A</c:v>
                </c:pt>
                <c:pt idx="113">
                  <c:v>-212</c:v>
                </c:pt>
                <c:pt idx="114">
                  <c:v>#N/A</c:v>
                </c:pt>
                <c:pt idx="115">
                  <c:v>#N/A</c:v>
                </c:pt>
                <c:pt idx="116">
                  <c:v>#N/A</c:v>
                </c:pt>
                <c:pt idx="117">
                  <c:v>#N/A</c:v>
                </c:pt>
                <c:pt idx="118">
                  <c:v>#N/A</c:v>
                </c:pt>
                <c:pt idx="119">
                  <c:v>#N/A</c:v>
                </c:pt>
                <c:pt idx="120">
                  <c:v>-222</c:v>
                </c:pt>
                <c:pt idx="121">
                  <c:v>#N/A</c:v>
                </c:pt>
                <c:pt idx="122">
                  <c:v>#N/A</c:v>
                </c:pt>
                <c:pt idx="123">
                  <c:v>#N/A</c:v>
                </c:pt>
                <c:pt idx="124">
                  <c:v>#N/A</c:v>
                </c:pt>
                <c:pt idx="125">
                  <c:v>#N/A</c:v>
                </c:pt>
                <c:pt idx="126">
                  <c:v>#N/A</c:v>
                </c:pt>
                <c:pt idx="127">
                  <c:v>-185</c:v>
                </c:pt>
                <c:pt idx="128">
                  <c:v>#N/A</c:v>
                </c:pt>
                <c:pt idx="129">
                  <c:v>#N/A</c:v>
                </c:pt>
                <c:pt idx="130">
                  <c:v>#N/A</c:v>
                </c:pt>
                <c:pt idx="131">
                  <c:v>#N/A</c:v>
                </c:pt>
                <c:pt idx="132">
                  <c:v>#N/A</c:v>
                </c:pt>
                <c:pt idx="133">
                  <c:v>#N/A</c:v>
                </c:pt>
                <c:pt idx="134">
                  <c:v>-159</c:v>
                </c:pt>
                <c:pt idx="135">
                  <c:v>#N/A</c:v>
                </c:pt>
                <c:pt idx="136">
                  <c:v>#N/A</c:v>
                </c:pt>
                <c:pt idx="137">
                  <c:v>#N/A</c:v>
                </c:pt>
                <c:pt idx="138">
                  <c:v>#N/A</c:v>
                </c:pt>
                <c:pt idx="139">
                  <c:v>#N/A</c:v>
                </c:pt>
                <c:pt idx="140">
                  <c:v>#N/A</c:v>
                </c:pt>
                <c:pt idx="141">
                  <c:v>-133</c:v>
                </c:pt>
                <c:pt idx="142">
                  <c:v>#N/A</c:v>
                </c:pt>
                <c:pt idx="143">
                  <c:v>#N/A</c:v>
                </c:pt>
                <c:pt idx="144">
                  <c:v>#N/A</c:v>
                </c:pt>
                <c:pt idx="145">
                  <c:v>#N/A</c:v>
                </c:pt>
                <c:pt idx="146">
                  <c:v>#N/A</c:v>
                </c:pt>
                <c:pt idx="147">
                  <c:v>#N/A</c:v>
                </c:pt>
                <c:pt idx="148">
                  <c:v>-137</c:v>
                </c:pt>
                <c:pt idx="149">
                  <c:v>#N/A</c:v>
                </c:pt>
                <c:pt idx="150">
                  <c:v>#N/A</c:v>
                </c:pt>
                <c:pt idx="151">
                  <c:v>#N/A</c:v>
                </c:pt>
                <c:pt idx="152">
                  <c:v>#N/A</c:v>
                </c:pt>
                <c:pt idx="153">
                  <c:v>#N/A</c:v>
                </c:pt>
                <c:pt idx="154">
                  <c:v>#N/A</c:v>
                </c:pt>
                <c:pt idx="155">
                  <c:v>-130</c:v>
                </c:pt>
                <c:pt idx="156">
                  <c:v>#N/A</c:v>
                </c:pt>
                <c:pt idx="157">
                  <c:v>#N/A</c:v>
                </c:pt>
                <c:pt idx="158">
                  <c:v>#N/A</c:v>
                </c:pt>
                <c:pt idx="159">
                  <c:v>#N/A</c:v>
                </c:pt>
                <c:pt idx="160">
                  <c:v>#N/A</c:v>
                </c:pt>
                <c:pt idx="161">
                  <c:v>#N/A</c:v>
                </c:pt>
                <c:pt idx="162">
                  <c:v>-221</c:v>
                </c:pt>
                <c:pt idx="163">
                  <c:v>#N/A</c:v>
                </c:pt>
                <c:pt idx="164">
                  <c:v>#N/A</c:v>
                </c:pt>
                <c:pt idx="165">
                  <c:v>#N/A</c:v>
                </c:pt>
                <c:pt idx="166">
                  <c:v>#N/A</c:v>
                </c:pt>
                <c:pt idx="167">
                  <c:v>#N/A</c:v>
                </c:pt>
                <c:pt idx="168">
                  <c:v>#N/A</c:v>
                </c:pt>
                <c:pt idx="169">
                  <c:v>-242</c:v>
                </c:pt>
                <c:pt idx="170">
                  <c:v>#N/A</c:v>
                </c:pt>
                <c:pt idx="171">
                  <c:v>#N/A</c:v>
                </c:pt>
                <c:pt idx="172">
                  <c:v>#N/A</c:v>
                </c:pt>
                <c:pt idx="173">
                  <c:v>#N/A</c:v>
                </c:pt>
                <c:pt idx="174">
                  <c:v>#N/A</c:v>
                </c:pt>
                <c:pt idx="175">
                  <c:v>#N/A</c:v>
                </c:pt>
                <c:pt idx="176">
                  <c:v>-219</c:v>
                </c:pt>
                <c:pt idx="177">
                  <c:v>#N/A</c:v>
                </c:pt>
                <c:pt idx="178">
                  <c:v>#N/A</c:v>
                </c:pt>
                <c:pt idx="179">
                  <c:v>#N/A</c:v>
                </c:pt>
                <c:pt idx="180">
                  <c:v>#N/A</c:v>
                </c:pt>
                <c:pt idx="181">
                  <c:v>#N/A</c:v>
                </c:pt>
                <c:pt idx="182">
                  <c:v>#N/A</c:v>
                </c:pt>
                <c:pt idx="183">
                  <c:v>-195</c:v>
                </c:pt>
                <c:pt idx="184">
                  <c:v>#N/A</c:v>
                </c:pt>
                <c:pt idx="185">
                  <c:v>#N/A</c:v>
                </c:pt>
                <c:pt idx="186">
                  <c:v>#N/A</c:v>
                </c:pt>
                <c:pt idx="187">
                  <c:v>#N/A</c:v>
                </c:pt>
                <c:pt idx="188">
                  <c:v>#N/A</c:v>
                </c:pt>
                <c:pt idx="189">
                  <c:v>#N/A</c:v>
                </c:pt>
                <c:pt idx="190">
                  <c:v>-178</c:v>
                </c:pt>
                <c:pt idx="191">
                  <c:v>#N/A</c:v>
                </c:pt>
                <c:pt idx="192">
                  <c:v>#N/A</c:v>
                </c:pt>
                <c:pt idx="193">
                  <c:v>#N/A</c:v>
                </c:pt>
                <c:pt idx="194">
                  <c:v>#N/A</c:v>
                </c:pt>
                <c:pt idx="195">
                  <c:v>#N/A</c:v>
                </c:pt>
                <c:pt idx="196">
                  <c:v>#N/A</c:v>
                </c:pt>
                <c:pt idx="197">
                  <c:v>-129</c:v>
                </c:pt>
                <c:pt idx="198">
                  <c:v>#N/A</c:v>
                </c:pt>
                <c:pt idx="199">
                  <c:v>#N/A</c:v>
                </c:pt>
                <c:pt idx="200">
                  <c:v>#N/A</c:v>
                </c:pt>
                <c:pt idx="201">
                  <c:v>#N/A</c:v>
                </c:pt>
                <c:pt idx="202">
                  <c:v>#N/A</c:v>
                </c:pt>
                <c:pt idx="203">
                  <c:v>#N/A</c:v>
                </c:pt>
                <c:pt idx="204">
                  <c:v>-95</c:v>
                </c:pt>
                <c:pt idx="205">
                  <c:v>#N/A</c:v>
                </c:pt>
                <c:pt idx="206">
                  <c:v>#N/A</c:v>
                </c:pt>
                <c:pt idx="207">
                  <c:v>#N/A</c:v>
                </c:pt>
                <c:pt idx="208">
                  <c:v>#N/A</c:v>
                </c:pt>
                <c:pt idx="209">
                  <c:v>#N/A</c:v>
                </c:pt>
                <c:pt idx="210">
                  <c:v>#N/A</c:v>
                </c:pt>
                <c:pt idx="211">
                  <c:v>-75</c:v>
                </c:pt>
                <c:pt idx="212">
                  <c:v>#N/A</c:v>
                </c:pt>
                <c:pt idx="213">
                  <c:v>#N/A</c:v>
                </c:pt>
                <c:pt idx="214">
                  <c:v>#N/A</c:v>
                </c:pt>
                <c:pt idx="215">
                  <c:v>#N/A</c:v>
                </c:pt>
                <c:pt idx="216">
                  <c:v>#N/A</c:v>
                </c:pt>
                <c:pt idx="217">
                  <c:v>#N/A</c:v>
                </c:pt>
                <c:pt idx="218">
                  <c:v>-10</c:v>
                </c:pt>
                <c:pt idx="219">
                  <c:v>#N/A</c:v>
                </c:pt>
                <c:pt idx="220">
                  <c:v>#N/A</c:v>
                </c:pt>
                <c:pt idx="221">
                  <c:v>#N/A</c:v>
                </c:pt>
                <c:pt idx="222">
                  <c:v>#N/A</c:v>
                </c:pt>
                <c:pt idx="223">
                  <c:v>#N/A</c:v>
                </c:pt>
                <c:pt idx="224">
                  <c:v>#N/A</c:v>
                </c:pt>
                <c:pt idx="225">
                  <c:v>29</c:v>
                </c:pt>
                <c:pt idx="226">
                  <c:v>#N/A</c:v>
                </c:pt>
                <c:pt idx="227">
                  <c:v>#N/A</c:v>
                </c:pt>
                <c:pt idx="228">
                  <c:v>#N/A</c:v>
                </c:pt>
                <c:pt idx="229">
                  <c:v>#N/A</c:v>
                </c:pt>
                <c:pt idx="230">
                  <c:v>#N/A</c:v>
                </c:pt>
                <c:pt idx="231">
                  <c:v>#N/A</c:v>
                </c:pt>
                <c:pt idx="232">
                  <c:v>66</c:v>
                </c:pt>
                <c:pt idx="233">
                  <c:v>#N/A</c:v>
                </c:pt>
                <c:pt idx="234">
                  <c:v>#N/A</c:v>
                </c:pt>
                <c:pt idx="235">
                  <c:v>#N/A</c:v>
                </c:pt>
                <c:pt idx="236">
                  <c:v>#N/A</c:v>
                </c:pt>
                <c:pt idx="237">
                  <c:v>#N/A</c:v>
                </c:pt>
                <c:pt idx="238">
                  <c:v>#N/A</c:v>
                </c:pt>
                <c:pt idx="239">
                  <c:v>88</c:v>
                </c:pt>
                <c:pt idx="240">
                  <c:v>#N/A</c:v>
                </c:pt>
                <c:pt idx="241">
                  <c:v>#N/A</c:v>
                </c:pt>
                <c:pt idx="242">
                  <c:v>#N/A</c:v>
                </c:pt>
                <c:pt idx="243">
                  <c:v>#N/A</c:v>
                </c:pt>
                <c:pt idx="244">
                  <c:v>#N/A</c:v>
                </c:pt>
                <c:pt idx="245">
                  <c:v>#N/A</c:v>
                </c:pt>
                <c:pt idx="246">
                  <c:v>172</c:v>
                </c:pt>
                <c:pt idx="247">
                  <c:v>#N/A</c:v>
                </c:pt>
                <c:pt idx="248">
                  <c:v>#N/A</c:v>
                </c:pt>
                <c:pt idx="249">
                  <c:v>#N/A</c:v>
                </c:pt>
                <c:pt idx="250">
                  <c:v>#N/A</c:v>
                </c:pt>
                <c:pt idx="251">
                  <c:v>#N/A</c:v>
                </c:pt>
                <c:pt idx="252">
                  <c:v>#N/A</c:v>
                </c:pt>
                <c:pt idx="253">
                  <c:v>253</c:v>
                </c:pt>
                <c:pt idx="254">
                  <c:v>#N/A</c:v>
                </c:pt>
                <c:pt idx="255">
                  <c:v>#N/A</c:v>
                </c:pt>
                <c:pt idx="256">
                  <c:v>#N/A</c:v>
                </c:pt>
                <c:pt idx="257">
                  <c:v>#N/A</c:v>
                </c:pt>
                <c:pt idx="258">
                  <c:v>#N/A</c:v>
                </c:pt>
                <c:pt idx="259">
                  <c:v>#N/A</c:v>
                </c:pt>
                <c:pt idx="260">
                  <c:v>201</c:v>
                </c:pt>
                <c:pt idx="261">
                  <c:v>#N/A</c:v>
                </c:pt>
                <c:pt idx="262">
                  <c:v>#N/A</c:v>
                </c:pt>
                <c:pt idx="263">
                  <c:v>#N/A</c:v>
                </c:pt>
                <c:pt idx="264">
                  <c:v>#N/A</c:v>
                </c:pt>
                <c:pt idx="265">
                  <c:v>#N/A</c:v>
                </c:pt>
                <c:pt idx="266">
                  <c:v>#N/A</c:v>
                </c:pt>
                <c:pt idx="267">
                  <c:v>201</c:v>
                </c:pt>
                <c:pt idx="268">
                  <c:v>#N/A</c:v>
                </c:pt>
                <c:pt idx="269">
                  <c:v>#N/A</c:v>
                </c:pt>
                <c:pt idx="270">
                  <c:v>#N/A</c:v>
                </c:pt>
                <c:pt idx="271">
                  <c:v>#N/A</c:v>
                </c:pt>
                <c:pt idx="272">
                  <c:v>#N/A</c:v>
                </c:pt>
                <c:pt idx="273">
                  <c:v>#N/A</c:v>
                </c:pt>
                <c:pt idx="274">
                  <c:v>201</c:v>
                </c:pt>
                <c:pt idx="275">
                  <c:v>#N/A</c:v>
                </c:pt>
                <c:pt idx="276">
                  <c:v>#N/A</c:v>
                </c:pt>
                <c:pt idx="277">
                  <c:v>#N/A</c:v>
                </c:pt>
                <c:pt idx="278">
                  <c:v>#N/A</c:v>
                </c:pt>
                <c:pt idx="279">
                  <c:v>#N/A</c:v>
                </c:pt>
                <c:pt idx="280">
                  <c:v>#N/A</c:v>
                </c:pt>
                <c:pt idx="281">
                  <c:v>299</c:v>
                </c:pt>
                <c:pt idx="282">
                  <c:v>#N/A</c:v>
                </c:pt>
                <c:pt idx="283">
                  <c:v>#N/A</c:v>
                </c:pt>
                <c:pt idx="284">
                  <c:v>#N/A</c:v>
                </c:pt>
                <c:pt idx="285">
                  <c:v>#N/A</c:v>
                </c:pt>
                <c:pt idx="286">
                  <c:v>#N/A</c:v>
                </c:pt>
                <c:pt idx="287">
                  <c:v>#N/A</c:v>
                </c:pt>
                <c:pt idx="288">
                  <c:v>363</c:v>
                </c:pt>
                <c:pt idx="289">
                  <c:v>#N/A</c:v>
                </c:pt>
                <c:pt idx="290">
                  <c:v>#N/A</c:v>
                </c:pt>
                <c:pt idx="291">
                  <c:v>#N/A</c:v>
                </c:pt>
                <c:pt idx="292">
                  <c:v>#N/A</c:v>
                </c:pt>
                <c:pt idx="293">
                  <c:v>#N/A</c:v>
                </c:pt>
                <c:pt idx="294">
                  <c:v>#N/A</c:v>
                </c:pt>
                <c:pt idx="295">
                  <c:v>307</c:v>
                </c:pt>
                <c:pt idx="296">
                  <c:v>#N/A</c:v>
                </c:pt>
                <c:pt idx="297">
                  <c:v>#N/A</c:v>
                </c:pt>
                <c:pt idx="298">
                  <c:v>#N/A</c:v>
                </c:pt>
                <c:pt idx="299">
                  <c:v>#N/A</c:v>
                </c:pt>
                <c:pt idx="300">
                  <c:v>#N/A</c:v>
                </c:pt>
                <c:pt idx="301">
                  <c:v>#N/A</c:v>
                </c:pt>
                <c:pt idx="302">
                  <c:v>489</c:v>
                </c:pt>
                <c:pt idx="303">
                  <c:v>#N/A</c:v>
                </c:pt>
                <c:pt idx="304">
                  <c:v>#N/A</c:v>
                </c:pt>
                <c:pt idx="305">
                  <c:v>#N/A</c:v>
                </c:pt>
                <c:pt idx="306">
                  <c:v>#N/A</c:v>
                </c:pt>
                <c:pt idx="307">
                  <c:v>#N/A</c:v>
                </c:pt>
                <c:pt idx="308">
                  <c:v>#N/A</c:v>
                </c:pt>
                <c:pt idx="309">
                  <c:v>592</c:v>
                </c:pt>
                <c:pt idx="310">
                  <c:v>#N/A</c:v>
                </c:pt>
                <c:pt idx="311">
                  <c:v>#N/A</c:v>
                </c:pt>
                <c:pt idx="312">
                  <c:v>#N/A</c:v>
                </c:pt>
                <c:pt idx="313">
                  <c:v>#N/A</c:v>
                </c:pt>
                <c:pt idx="314">
                  <c:v>#N/A</c:v>
                </c:pt>
                <c:pt idx="315">
                  <c:v>#N/A</c:v>
                </c:pt>
                <c:pt idx="316">
                  <c:v>573</c:v>
                </c:pt>
                <c:pt idx="317">
                  <c:v>#N/A</c:v>
                </c:pt>
                <c:pt idx="318">
                  <c:v>#N/A</c:v>
                </c:pt>
                <c:pt idx="319">
                  <c:v>#N/A</c:v>
                </c:pt>
                <c:pt idx="320">
                  <c:v>#N/A</c:v>
                </c:pt>
                <c:pt idx="321">
                  <c:v>#N/A</c:v>
                </c:pt>
                <c:pt idx="322">
                  <c:v>#N/A</c:v>
                </c:pt>
                <c:pt idx="323">
                  <c:v>642</c:v>
                </c:pt>
                <c:pt idx="324">
                  <c:v>#N/A</c:v>
                </c:pt>
                <c:pt idx="325">
                  <c:v>#N/A</c:v>
                </c:pt>
                <c:pt idx="326">
                  <c:v>#N/A</c:v>
                </c:pt>
                <c:pt idx="327">
                  <c:v>#N/A</c:v>
                </c:pt>
                <c:pt idx="328">
                  <c:v>#N/A</c:v>
                </c:pt>
                <c:pt idx="329">
                  <c:v>#N/A</c:v>
                </c:pt>
                <c:pt idx="330">
                  <c:v>464</c:v>
                </c:pt>
                <c:pt idx="331">
                  <c:v>#N/A</c:v>
                </c:pt>
                <c:pt idx="332">
                  <c:v>#N/A</c:v>
                </c:pt>
                <c:pt idx="333">
                  <c:v>#N/A</c:v>
                </c:pt>
                <c:pt idx="334">
                  <c:v>#N/A</c:v>
                </c:pt>
                <c:pt idx="335">
                  <c:v>#N/A</c:v>
                </c:pt>
                <c:pt idx="336">
                  <c:v>#N/A</c:v>
                </c:pt>
                <c:pt idx="337">
                  <c:v>464</c:v>
                </c:pt>
                <c:pt idx="338">
                  <c:v>#N/A</c:v>
                </c:pt>
                <c:pt idx="339">
                  <c:v>#N/A</c:v>
                </c:pt>
                <c:pt idx="340">
                  <c:v>#N/A</c:v>
                </c:pt>
                <c:pt idx="341">
                  <c:v>#N/A</c:v>
                </c:pt>
                <c:pt idx="342">
                  <c:v>#N/A</c:v>
                </c:pt>
                <c:pt idx="343">
                  <c:v>#N/A</c:v>
                </c:pt>
                <c:pt idx="344">
                  <c:v>476</c:v>
                </c:pt>
                <c:pt idx="345">
                  <c:v>#N/A</c:v>
                </c:pt>
                <c:pt idx="346">
                  <c:v>#N/A</c:v>
                </c:pt>
                <c:pt idx="347">
                  <c:v>#N/A</c:v>
                </c:pt>
                <c:pt idx="348">
                  <c:v>#N/A</c:v>
                </c:pt>
                <c:pt idx="349">
                  <c:v>#N/A</c:v>
                </c:pt>
                <c:pt idx="350">
                  <c:v>#N/A</c:v>
                </c:pt>
                <c:pt idx="351">
                  <c:v>352</c:v>
                </c:pt>
                <c:pt idx="352">
                  <c:v>#N/A</c:v>
                </c:pt>
                <c:pt idx="353">
                  <c:v>#N/A</c:v>
                </c:pt>
                <c:pt idx="354">
                  <c:v>#N/A</c:v>
                </c:pt>
                <c:pt idx="355">
                  <c:v>#N/A</c:v>
                </c:pt>
                <c:pt idx="356">
                  <c:v>#N/A</c:v>
                </c:pt>
                <c:pt idx="357">
                  <c:v>#N/A</c:v>
                </c:pt>
                <c:pt idx="358">
                  <c:v>341</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DBEA-448B-80BD-EFC552912947}"/>
            </c:ext>
          </c:extLst>
        </c:ser>
        <c:ser>
          <c:idx val="4"/>
          <c:order val="4"/>
          <c:tx>
            <c:strRef>
              <c:f>玻璃月度周度图表!$GC$17</c:f>
              <c:strCache>
                <c:ptCount val="1"/>
                <c:pt idx="0">
                  <c:v>2023</c:v>
                </c:pt>
              </c:strCache>
            </c:strRef>
          </c:tx>
          <c:spPr>
            <a:ln w="28575" cap="rnd">
              <a:solidFill>
                <a:srgbClr val="0070C0"/>
              </a:solidFill>
              <a:round/>
            </a:ln>
            <a:effectLst/>
          </c:spPr>
          <c:marker>
            <c:symbol val="none"/>
          </c:marker>
          <c:cat>
            <c:numRef>
              <c:f>玻璃月度周度图表!$GA$18:$GA$382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玻璃月度周度图表!$GC$18:$GC$382</c:f>
              <c:numCache>
                <c:formatCode>0.00_ </c:formatCode>
                <c:ptCount val="365"/>
                <c:pt idx="0">
                  <c:v>#N/A</c:v>
                </c:pt>
                <c:pt idx="1">
                  <c:v>#N/A</c:v>
                </c:pt>
                <c:pt idx="2">
                  <c:v>209</c:v>
                </c:pt>
                <c:pt idx="3">
                  <c:v>#N/A</c:v>
                </c:pt>
                <c:pt idx="4">
                  <c:v>#N/A</c:v>
                </c:pt>
                <c:pt idx="5">
                  <c:v>#N/A</c:v>
                </c:pt>
                <c:pt idx="6">
                  <c:v>#N/A</c:v>
                </c:pt>
                <c:pt idx="7">
                  <c:v>#N/A</c:v>
                </c:pt>
                <c:pt idx="8">
                  <c:v>#N/A</c:v>
                </c:pt>
                <c:pt idx="9">
                  <c:v>215</c:v>
                </c:pt>
                <c:pt idx="10">
                  <c:v>#N/A</c:v>
                </c:pt>
                <c:pt idx="11">
                  <c:v>#N/A</c:v>
                </c:pt>
                <c:pt idx="12">
                  <c:v>#N/A</c:v>
                </c:pt>
                <c:pt idx="13">
                  <c:v>#N/A</c:v>
                </c:pt>
                <c:pt idx="14">
                  <c:v>#N/A</c:v>
                </c:pt>
                <c:pt idx="15">
                  <c:v>#N/A</c:v>
                </c:pt>
                <c:pt idx="16">
                  <c:v>237</c:v>
                </c:pt>
                <c:pt idx="17">
                  <c:v>#N/A</c:v>
                </c:pt>
                <c:pt idx="18">
                  <c:v>#N/A</c:v>
                </c:pt>
                <c:pt idx="19">
                  <c:v>#N/A</c:v>
                </c:pt>
                <c:pt idx="20">
                  <c:v>#N/A</c:v>
                </c:pt>
                <c:pt idx="21">
                  <c:v>#N/A</c:v>
                </c:pt>
                <c:pt idx="22">
                  <c:v>#N/A</c:v>
                </c:pt>
                <c:pt idx="23">
                  <c:v>244</c:v>
                </c:pt>
                <c:pt idx="24">
                  <c:v>#N/A</c:v>
                </c:pt>
                <c:pt idx="25">
                  <c:v>#N/A</c:v>
                </c:pt>
                <c:pt idx="26">
                  <c:v>#N/A</c:v>
                </c:pt>
                <c:pt idx="27">
                  <c:v>#N/A</c:v>
                </c:pt>
                <c:pt idx="28">
                  <c:v>#N/A</c:v>
                </c:pt>
                <c:pt idx="29">
                  <c:v>#N/A</c:v>
                </c:pt>
                <c:pt idx="30">
                  <c:v>281</c:v>
                </c:pt>
                <c:pt idx="31">
                  <c:v>#N/A</c:v>
                </c:pt>
                <c:pt idx="32">
                  <c:v>#N/A</c:v>
                </c:pt>
                <c:pt idx="33">
                  <c:v>#N/A</c:v>
                </c:pt>
                <c:pt idx="34">
                  <c:v>#N/A</c:v>
                </c:pt>
                <c:pt idx="35">
                  <c:v>#N/A</c:v>
                </c:pt>
                <c:pt idx="36">
                  <c:v>#N/A</c:v>
                </c:pt>
                <c:pt idx="37">
                  <c:v>319</c:v>
                </c:pt>
                <c:pt idx="38">
                  <c:v>#N/A</c:v>
                </c:pt>
                <c:pt idx="39">
                  <c:v>#N/A</c:v>
                </c:pt>
                <c:pt idx="40">
                  <c:v>#N/A</c:v>
                </c:pt>
                <c:pt idx="41">
                  <c:v>#N/A</c:v>
                </c:pt>
                <c:pt idx="42">
                  <c:v>#N/A</c:v>
                </c:pt>
                <c:pt idx="43">
                  <c:v>#N/A</c:v>
                </c:pt>
                <c:pt idx="44">
                  <c:v>380</c:v>
                </c:pt>
                <c:pt idx="45">
                  <c:v>#N/A</c:v>
                </c:pt>
                <c:pt idx="46">
                  <c:v>#N/A</c:v>
                </c:pt>
                <c:pt idx="47">
                  <c:v>#N/A</c:v>
                </c:pt>
                <c:pt idx="48">
                  <c:v>#N/A</c:v>
                </c:pt>
                <c:pt idx="49">
                  <c:v>#N/A</c:v>
                </c:pt>
                <c:pt idx="50">
                  <c:v>#N/A</c:v>
                </c:pt>
                <c:pt idx="51">
                  <c:v>384</c:v>
                </c:pt>
                <c:pt idx="52">
                  <c:v>#N/A</c:v>
                </c:pt>
                <c:pt idx="53">
                  <c:v>#N/A</c:v>
                </c:pt>
                <c:pt idx="54">
                  <c:v>#N/A</c:v>
                </c:pt>
                <c:pt idx="55">
                  <c:v>#N/A</c:v>
                </c:pt>
                <c:pt idx="56">
                  <c:v>#N/A</c:v>
                </c:pt>
                <c:pt idx="57">
                  <c:v>#N/A</c:v>
                </c:pt>
                <c:pt idx="58">
                  <c:v>291</c:v>
                </c:pt>
                <c:pt idx="59">
                  <c:v>#N/A</c:v>
                </c:pt>
                <c:pt idx="60">
                  <c:v>#N/A</c:v>
                </c:pt>
                <c:pt idx="61">
                  <c:v>#N/A</c:v>
                </c:pt>
                <c:pt idx="62">
                  <c:v>#N/A</c:v>
                </c:pt>
                <c:pt idx="63">
                  <c:v>#N/A</c:v>
                </c:pt>
                <c:pt idx="64">
                  <c:v>#N/A</c:v>
                </c:pt>
                <c:pt idx="65">
                  <c:v>280</c:v>
                </c:pt>
                <c:pt idx="66">
                  <c:v>#N/A</c:v>
                </c:pt>
                <c:pt idx="67">
                  <c:v>#N/A</c:v>
                </c:pt>
                <c:pt idx="68">
                  <c:v>#N/A</c:v>
                </c:pt>
                <c:pt idx="69">
                  <c:v>#N/A</c:v>
                </c:pt>
                <c:pt idx="70">
                  <c:v>#N/A</c:v>
                </c:pt>
                <c:pt idx="71">
                  <c:v>#N/A</c:v>
                </c:pt>
                <c:pt idx="72">
                  <c:v>225</c:v>
                </c:pt>
                <c:pt idx="73">
                  <c:v>#N/A</c:v>
                </c:pt>
                <c:pt idx="74">
                  <c:v>#N/A</c:v>
                </c:pt>
                <c:pt idx="75">
                  <c:v>#N/A</c:v>
                </c:pt>
                <c:pt idx="76">
                  <c:v>#N/A</c:v>
                </c:pt>
                <c:pt idx="77">
                  <c:v>#N/A</c:v>
                </c:pt>
                <c:pt idx="78">
                  <c:v>#N/A</c:v>
                </c:pt>
                <c:pt idx="79">
                  <c:v>200</c:v>
                </c:pt>
                <c:pt idx="80">
                  <c:v>#N/A</c:v>
                </c:pt>
                <c:pt idx="81">
                  <c:v>#N/A</c:v>
                </c:pt>
                <c:pt idx="82">
                  <c:v>#N/A</c:v>
                </c:pt>
                <c:pt idx="83">
                  <c:v>#N/A</c:v>
                </c:pt>
                <c:pt idx="84">
                  <c:v>#N/A</c:v>
                </c:pt>
                <c:pt idx="85">
                  <c:v>#N/A</c:v>
                </c:pt>
                <c:pt idx="86">
                  <c:v>196</c:v>
                </c:pt>
                <c:pt idx="87">
                  <c:v>#N/A</c:v>
                </c:pt>
                <c:pt idx="88">
                  <c:v>#N/A</c:v>
                </c:pt>
                <c:pt idx="89">
                  <c:v>#N/A</c:v>
                </c:pt>
                <c:pt idx="90">
                  <c:v>#N/A</c:v>
                </c:pt>
                <c:pt idx="91">
                  <c:v>#N/A</c:v>
                </c:pt>
                <c:pt idx="92">
                  <c:v>#N/A</c:v>
                </c:pt>
                <c:pt idx="93">
                  <c:v>196</c:v>
                </c:pt>
                <c:pt idx="94">
                  <c:v>#N/A</c:v>
                </c:pt>
                <c:pt idx="95">
                  <c:v>#N/A</c:v>
                </c:pt>
                <c:pt idx="96">
                  <c:v>#N/A</c:v>
                </c:pt>
                <c:pt idx="97">
                  <c:v>#N/A</c:v>
                </c:pt>
                <c:pt idx="98">
                  <c:v>#N/A</c:v>
                </c:pt>
                <c:pt idx="99">
                  <c:v>#N/A</c:v>
                </c:pt>
                <c:pt idx="100">
                  <c:v>225</c:v>
                </c:pt>
                <c:pt idx="101">
                  <c:v>#N/A</c:v>
                </c:pt>
                <c:pt idx="102">
                  <c:v>#N/A</c:v>
                </c:pt>
                <c:pt idx="103">
                  <c:v>#N/A</c:v>
                </c:pt>
                <c:pt idx="104">
                  <c:v>#N/A</c:v>
                </c:pt>
                <c:pt idx="105">
                  <c:v>#N/A</c:v>
                </c:pt>
                <c:pt idx="106">
                  <c:v>#N/A</c:v>
                </c:pt>
                <c:pt idx="107">
                  <c:v>246</c:v>
                </c:pt>
                <c:pt idx="108">
                  <c:v>#N/A</c:v>
                </c:pt>
                <c:pt idx="109">
                  <c:v>#N/A</c:v>
                </c:pt>
                <c:pt idx="110">
                  <c:v>#N/A</c:v>
                </c:pt>
                <c:pt idx="111">
                  <c:v>#N/A</c:v>
                </c:pt>
                <c:pt idx="112">
                  <c:v>#N/A</c:v>
                </c:pt>
                <c:pt idx="113">
                  <c:v>#N/A</c:v>
                </c:pt>
                <c:pt idx="114">
                  <c:v>254</c:v>
                </c:pt>
                <c:pt idx="115">
                  <c:v>#N/A</c:v>
                </c:pt>
                <c:pt idx="116">
                  <c:v>#N/A</c:v>
                </c:pt>
                <c:pt idx="117">
                  <c:v>#N/A</c:v>
                </c:pt>
                <c:pt idx="118">
                  <c:v>#N/A</c:v>
                </c:pt>
                <c:pt idx="119">
                  <c:v>#N/A</c:v>
                </c:pt>
                <c:pt idx="120">
                  <c:v>#N/A</c:v>
                </c:pt>
                <c:pt idx="121">
                  <c:v>324</c:v>
                </c:pt>
                <c:pt idx="122">
                  <c:v>#N/A</c:v>
                </c:pt>
                <c:pt idx="123">
                  <c:v>#N/A</c:v>
                </c:pt>
                <c:pt idx="124">
                  <c:v>#N/A</c:v>
                </c:pt>
                <c:pt idx="125">
                  <c:v>#N/A</c:v>
                </c:pt>
                <c:pt idx="126">
                  <c:v>#N/A</c:v>
                </c:pt>
                <c:pt idx="127">
                  <c:v>#N/A</c:v>
                </c:pt>
                <c:pt idx="128">
                  <c:v>436</c:v>
                </c:pt>
                <c:pt idx="129">
                  <c:v>#N/A</c:v>
                </c:pt>
                <c:pt idx="130">
                  <c:v>#N/A</c:v>
                </c:pt>
                <c:pt idx="131">
                  <c:v>#N/A</c:v>
                </c:pt>
                <c:pt idx="132">
                  <c:v>#N/A</c:v>
                </c:pt>
                <c:pt idx="133">
                  <c:v>#N/A</c:v>
                </c:pt>
                <c:pt idx="134">
                  <c:v>#N/A</c:v>
                </c:pt>
                <c:pt idx="135">
                  <c:v>455</c:v>
                </c:pt>
                <c:pt idx="136">
                  <c:v>#N/A</c:v>
                </c:pt>
                <c:pt idx="137">
                  <c:v>#N/A</c:v>
                </c:pt>
                <c:pt idx="138">
                  <c:v>#N/A</c:v>
                </c:pt>
                <c:pt idx="139">
                  <c:v>#N/A</c:v>
                </c:pt>
                <c:pt idx="140">
                  <c:v>#N/A</c:v>
                </c:pt>
                <c:pt idx="141">
                  <c:v>#N/A</c:v>
                </c:pt>
                <c:pt idx="142">
                  <c:v>412</c:v>
                </c:pt>
                <c:pt idx="143">
                  <c:v>#N/A</c:v>
                </c:pt>
                <c:pt idx="144">
                  <c:v>#N/A</c:v>
                </c:pt>
                <c:pt idx="145">
                  <c:v>#N/A</c:v>
                </c:pt>
                <c:pt idx="146">
                  <c:v>#N/A</c:v>
                </c:pt>
                <c:pt idx="147">
                  <c:v>#N/A</c:v>
                </c:pt>
                <c:pt idx="148">
                  <c:v>#N/A</c:v>
                </c:pt>
                <c:pt idx="149">
                  <c:v>374</c:v>
                </c:pt>
                <c:pt idx="150">
                  <c:v>#N/A</c:v>
                </c:pt>
                <c:pt idx="151">
                  <c:v>#N/A</c:v>
                </c:pt>
                <c:pt idx="152">
                  <c:v>#N/A</c:v>
                </c:pt>
                <c:pt idx="153">
                  <c:v>#N/A</c:v>
                </c:pt>
                <c:pt idx="154">
                  <c:v>#N/A</c:v>
                </c:pt>
                <c:pt idx="155">
                  <c:v>#N/A</c:v>
                </c:pt>
                <c:pt idx="156">
                  <c:v>402</c:v>
                </c:pt>
                <c:pt idx="157">
                  <c:v>#N/A</c:v>
                </c:pt>
                <c:pt idx="158">
                  <c:v>#N/A</c:v>
                </c:pt>
                <c:pt idx="159">
                  <c:v>#N/A</c:v>
                </c:pt>
                <c:pt idx="160">
                  <c:v>#N/A</c:v>
                </c:pt>
                <c:pt idx="161">
                  <c:v>#N/A</c:v>
                </c:pt>
                <c:pt idx="162">
                  <c:v>#N/A</c:v>
                </c:pt>
                <c:pt idx="163">
                  <c:v>399</c:v>
                </c:pt>
                <c:pt idx="164">
                  <c:v>#N/A</c:v>
                </c:pt>
                <c:pt idx="165">
                  <c:v>#N/A</c:v>
                </c:pt>
                <c:pt idx="166">
                  <c:v>#N/A</c:v>
                </c:pt>
                <c:pt idx="167">
                  <c:v>#N/A</c:v>
                </c:pt>
                <c:pt idx="168">
                  <c:v>#N/A</c:v>
                </c:pt>
                <c:pt idx="169">
                  <c:v>#N/A</c:v>
                </c:pt>
                <c:pt idx="170">
                  <c:v>394</c:v>
                </c:pt>
                <c:pt idx="171">
                  <c:v>#N/A</c:v>
                </c:pt>
                <c:pt idx="172">
                  <c:v>#N/A</c:v>
                </c:pt>
                <c:pt idx="173">
                  <c:v>#N/A</c:v>
                </c:pt>
                <c:pt idx="174">
                  <c:v>#N/A</c:v>
                </c:pt>
                <c:pt idx="175">
                  <c:v>#N/A</c:v>
                </c:pt>
                <c:pt idx="176">
                  <c:v>#N/A</c:v>
                </c:pt>
                <c:pt idx="177">
                  <c:v>390</c:v>
                </c:pt>
                <c:pt idx="178">
                  <c:v>#N/A</c:v>
                </c:pt>
                <c:pt idx="179">
                  <c:v>#N/A</c:v>
                </c:pt>
                <c:pt idx="180">
                  <c:v>#N/A</c:v>
                </c:pt>
                <c:pt idx="181">
                  <c:v>#N/A</c:v>
                </c:pt>
                <c:pt idx="182">
                  <c:v>#N/A</c:v>
                </c:pt>
                <c:pt idx="183">
                  <c:v>#N/A</c:v>
                </c:pt>
                <c:pt idx="184">
                  <c:v>396</c:v>
                </c:pt>
                <c:pt idx="185">
                  <c:v>#N/A</c:v>
                </c:pt>
                <c:pt idx="186">
                  <c:v>#N/A</c:v>
                </c:pt>
                <c:pt idx="187">
                  <c:v>#N/A</c:v>
                </c:pt>
                <c:pt idx="188">
                  <c:v>#N/A</c:v>
                </c:pt>
                <c:pt idx="189">
                  <c:v>#N/A</c:v>
                </c:pt>
                <c:pt idx="190">
                  <c:v>#N/A</c:v>
                </c:pt>
                <c:pt idx="191">
                  <c:v>401</c:v>
                </c:pt>
                <c:pt idx="192">
                  <c:v>#N/A</c:v>
                </c:pt>
                <c:pt idx="193">
                  <c:v>#N/A</c:v>
                </c:pt>
                <c:pt idx="194">
                  <c:v>#N/A</c:v>
                </c:pt>
                <c:pt idx="195">
                  <c:v>#N/A</c:v>
                </c:pt>
                <c:pt idx="196">
                  <c:v>#N/A</c:v>
                </c:pt>
                <c:pt idx="197">
                  <c:v>#N/A</c:v>
                </c:pt>
                <c:pt idx="198">
                  <c:v>402</c:v>
                </c:pt>
                <c:pt idx="199">
                  <c:v>#N/A</c:v>
                </c:pt>
                <c:pt idx="200">
                  <c:v>#N/A</c:v>
                </c:pt>
                <c:pt idx="201">
                  <c:v>#N/A</c:v>
                </c:pt>
                <c:pt idx="202">
                  <c:v>#N/A</c:v>
                </c:pt>
                <c:pt idx="203">
                  <c:v>#N/A</c:v>
                </c:pt>
                <c:pt idx="204">
                  <c:v>#N/A</c:v>
                </c:pt>
                <c:pt idx="205">
                  <c:v>369</c:v>
                </c:pt>
                <c:pt idx="206">
                  <c:v>#N/A</c:v>
                </c:pt>
                <c:pt idx="207">
                  <c:v>#N/A</c:v>
                </c:pt>
                <c:pt idx="208">
                  <c:v>#N/A</c:v>
                </c:pt>
                <c:pt idx="209">
                  <c:v>#N/A</c:v>
                </c:pt>
                <c:pt idx="210">
                  <c:v>#N/A</c:v>
                </c:pt>
                <c:pt idx="211">
                  <c:v>#N/A</c:v>
                </c:pt>
                <c:pt idx="212">
                  <c:v>412</c:v>
                </c:pt>
                <c:pt idx="213">
                  <c:v>#N/A</c:v>
                </c:pt>
                <c:pt idx="214">
                  <c:v>#N/A</c:v>
                </c:pt>
                <c:pt idx="215">
                  <c:v>#N/A</c:v>
                </c:pt>
                <c:pt idx="216">
                  <c:v>#N/A</c:v>
                </c:pt>
                <c:pt idx="217">
                  <c:v>#N/A</c:v>
                </c:pt>
                <c:pt idx="218">
                  <c:v>#N/A</c:v>
                </c:pt>
                <c:pt idx="219">
                  <c:v>466</c:v>
                </c:pt>
                <c:pt idx="220">
                  <c:v>#N/A</c:v>
                </c:pt>
                <c:pt idx="221">
                  <c:v>#N/A</c:v>
                </c:pt>
                <c:pt idx="222">
                  <c:v>#N/A</c:v>
                </c:pt>
                <c:pt idx="223">
                  <c:v>#N/A</c:v>
                </c:pt>
                <c:pt idx="224">
                  <c:v>#N/A</c:v>
                </c:pt>
                <c:pt idx="225">
                  <c:v>#N/A</c:v>
                </c:pt>
                <c:pt idx="226">
                  <c:v>499</c:v>
                </c:pt>
                <c:pt idx="227">
                  <c:v>#N/A</c:v>
                </c:pt>
                <c:pt idx="228">
                  <c:v>#N/A</c:v>
                </c:pt>
                <c:pt idx="229">
                  <c:v>#N/A</c:v>
                </c:pt>
                <c:pt idx="230">
                  <c:v>#N/A</c:v>
                </c:pt>
                <c:pt idx="231">
                  <c:v>#N/A</c:v>
                </c:pt>
                <c:pt idx="232">
                  <c:v>#N/A</c:v>
                </c:pt>
                <c:pt idx="233">
                  <c:v>463</c:v>
                </c:pt>
                <c:pt idx="234">
                  <c:v>#N/A</c:v>
                </c:pt>
                <c:pt idx="235">
                  <c:v>#N/A</c:v>
                </c:pt>
                <c:pt idx="236">
                  <c:v>#N/A</c:v>
                </c:pt>
                <c:pt idx="237">
                  <c:v>#N/A</c:v>
                </c:pt>
                <c:pt idx="238">
                  <c:v>#N/A</c:v>
                </c:pt>
                <c:pt idx="239">
                  <c:v>#N/A</c:v>
                </c:pt>
                <c:pt idx="240">
                  <c:v>378</c:v>
                </c:pt>
                <c:pt idx="241">
                  <c:v>#N/A</c:v>
                </c:pt>
                <c:pt idx="242">
                  <c:v>#N/A</c:v>
                </c:pt>
                <c:pt idx="243">
                  <c:v>#N/A</c:v>
                </c:pt>
                <c:pt idx="244">
                  <c:v>#N/A</c:v>
                </c:pt>
                <c:pt idx="245">
                  <c:v>#N/A</c:v>
                </c:pt>
                <c:pt idx="246">
                  <c:v>#N/A</c:v>
                </c:pt>
                <c:pt idx="247">
                  <c:v>272</c:v>
                </c:pt>
                <c:pt idx="248">
                  <c:v>#N/A</c:v>
                </c:pt>
                <c:pt idx="249">
                  <c:v>#N/A</c:v>
                </c:pt>
                <c:pt idx="250">
                  <c:v>#N/A</c:v>
                </c:pt>
                <c:pt idx="251">
                  <c:v>#N/A</c:v>
                </c:pt>
                <c:pt idx="252">
                  <c:v>#N/A</c:v>
                </c:pt>
                <c:pt idx="253">
                  <c:v>#N/A</c:v>
                </c:pt>
                <c:pt idx="254">
                  <c:v>100</c:v>
                </c:pt>
                <c:pt idx="255">
                  <c:v>#N/A</c:v>
                </c:pt>
                <c:pt idx="256">
                  <c:v>#N/A</c:v>
                </c:pt>
                <c:pt idx="257">
                  <c:v>#N/A</c:v>
                </c:pt>
                <c:pt idx="258">
                  <c:v>#N/A</c:v>
                </c:pt>
                <c:pt idx="259">
                  <c:v>#N/A</c:v>
                </c:pt>
                <c:pt idx="260">
                  <c:v>#N/A</c:v>
                </c:pt>
                <c:pt idx="261">
                  <c:v>-1</c:v>
                </c:pt>
                <c:pt idx="262">
                  <c:v>#N/A</c:v>
                </c:pt>
                <c:pt idx="263">
                  <c:v>#N/A</c:v>
                </c:pt>
                <c:pt idx="264">
                  <c:v>#N/A</c:v>
                </c:pt>
                <c:pt idx="265">
                  <c:v>#N/A</c:v>
                </c:pt>
                <c:pt idx="266">
                  <c:v>#N/A</c:v>
                </c:pt>
                <c:pt idx="267">
                  <c:v>#N/A</c:v>
                </c:pt>
                <c:pt idx="268">
                  <c:v>-46</c:v>
                </c:pt>
                <c:pt idx="269">
                  <c:v>#N/A</c:v>
                </c:pt>
                <c:pt idx="270">
                  <c:v>#N/A</c:v>
                </c:pt>
                <c:pt idx="271">
                  <c:v>#N/A</c:v>
                </c:pt>
                <c:pt idx="272">
                  <c:v>#N/A</c:v>
                </c:pt>
                <c:pt idx="273">
                  <c:v>#N/A</c:v>
                </c:pt>
                <c:pt idx="274">
                  <c:v>#N/A</c:v>
                </c:pt>
                <c:pt idx="275">
                  <c:v>-89</c:v>
                </c:pt>
                <c:pt idx="276">
                  <c:v>#N/A</c:v>
                </c:pt>
                <c:pt idx="277">
                  <c:v>#N/A</c:v>
                </c:pt>
                <c:pt idx="278">
                  <c:v>#N/A</c:v>
                </c:pt>
                <c:pt idx="279">
                  <c:v>#N/A</c:v>
                </c:pt>
                <c:pt idx="280">
                  <c:v>#N/A</c:v>
                </c:pt>
                <c:pt idx="281">
                  <c:v>#N/A</c:v>
                </c:pt>
                <c:pt idx="282">
                  <c:v>-124</c:v>
                </c:pt>
                <c:pt idx="283">
                  <c:v>#N/A</c:v>
                </c:pt>
                <c:pt idx="284">
                  <c:v>#N/A</c:v>
                </c:pt>
                <c:pt idx="285">
                  <c:v>#N/A</c:v>
                </c:pt>
                <c:pt idx="286">
                  <c:v>#N/A</c:v>
                </c:pt>
                <c:pt idx="287">
                  <c:v>#N/A</c:v>
                </c:pt>
                <c:pt idx="288">
                  <c:v>#N/A</c:v>
                </c:pt>
                <c:pt idx="289">
                  <c:v>-158</c:v>
                </c:pt>
                <c:pt idx="290">
                  <c:v>#N/A</c:v>
                </c:pt>
                <c:pt idx="291">
                  <c:v>#N/A</c:v>
                </c:pt>
                <c:pt idx="292">
                  <c:v>#N/A</c:v>
                </c:pt>
                <c:pt idx="293">
                  <c:v>#N/A</c:v>
                </c:pt>
                <c:pt idx="294">
                  <c:v>#N/A</c:v>
                </c:pt>
                <c:pt idx="295">
                  <c:v>#N/A</c:v>
                </c:pt>
                <c:pt idx="296">
                  <c:v>-179</c:v>
                </c:pt>
                <c:pt idx="297">
                  <c:v>#N/A</c:v>
                </c:pt>
                <c:pt idx="298">
                  <c:v>#N/A</c:v>
                </c:pt>
                <c:pt idx="299">
                  <c:v>#N/A</c:v>
                </c:pt>
                <c:pt idx="300">
                  <c:v>#N/A</c:v>
                </c:pt>
                <c:pt idx="301">
                  <c:v>#N/A</c:v>
                </c:pt>
                <c:pt idx="302">
                  <c:v>#N/A</c:v>
                </c:pt>
                <c:pt idx="303">
                  <c:v>-146</c:v>
                </c:pt>
                <c:pt idx="304">
                  <c:v>#N/A</c:v>
                </c:pt>
                <c:pt idx="305">
                  <c:v>#N/A</c:v>
                </c:pt>
                <c:pt idx="306">
                  <c:v>#N/A</c:v>
                </c:pt>
                <c:pt idx="307">
                  <c:v>#N/A</c:v>
                </c:pt>
                <c:pt idx="308">
                  <c:v>#N/A</c:v>
                </c:pt>
                <c:pt idx="309">
                  <c:v>#N/A</c:v>
                </c:pt>
                <c:pt idx="310">
                  <c:v>-104</c:v>
                </c:pt>
                <c:pt idx="311">
                  <c:v>#N/A</c:v>
                </c:pt>
                <c:pt idx="312">
                  <c:v>#N/A</c:v>
                </c:pt>
                <c:pt idx="313">
                  <c:v>#N/A</c:v>
                </c:pt>
                <c:pt idx="314">
                  <c:v>#N/A</c:v>
                </c:pt>
                <c:pt idx="315">
                  <c:v>#N/A</c:v>
                </c:pt>
                <c:pt idx="316">
                  <c:v>#N/A</c:v>
                </c:pt>
                <c:pt idx="317">
                  <c:v>-104</c:v>
                </c:pt>
                <c:pt idx="318">
                  <c:v>#N/A</c:v>
                </c:pt>
                <c:pt idx="319">
                  <c:v>#N/A</c:v>
                </c:pt>
                <c:pt idx="320">
                  <c:v>#N/A</c:v>
                </c:pt>
                <c:pt idx="321">
                  <c:v>#N/A</c:v>
                </c:pt>
                <c:pt idx="322">
                  <c:v>#N/A</c:v>
                </c:pt>
                <c:pt idx="323">
                  <c:v>#N/A</c:v>
                </c:pt>
                <c:pt idx="324">
                  <c:v>-136</c:v>
                </c:pt>
                <c:pt idx="325">
                  <c:v>#N/A</c:v>
                </c:pt>
                <c:pt idx="326">
                  <c:v>#N/A</c:v>
                </c:pt>
                <c:pt idx="327">
                  <c:v>#N/A</c:v>
                </c:pt>
                <c:pt idx="328">
                  <c:v>#N/A</c:v>
                </c:pt>
                <c:pt idx="329">
                  <c:v>#N/A</c:v>
                </c:pt>
                <c:pt idx="330">
                  <c:v>#N/A</c:v>
                </c:pt>
                <c:pt idx="331">
                  <c:v>-129</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-166</c:v>
                </c:pt>
                <c:pt idx="346">
                  <c:v>#N/A</c:v>
                </c:pt>
                <c:pt idx="347">
                  <c:v>#N/A</c:v>
                </c:pt>
                <c:pt idx="348">
                  <c:v>#N/A</c:v>
                </c:pt>
                <c:pt idx="349">
                  <c:v>#N/A</c:v>
                </c:pt>
                <c:pt idx="350">
                  <c:v>#N/A</c:v>
                </c:pt>
                <c:pt idx="351">
                  <c:v>#N/A</c:v>
                </c:pt>
                <c:pt idx="352">
                  <c:v>-174</c:v>
                </c:pt>
                <c:pt idx="353">
                  <c:v>#N/A</c:v>
                </c:pt>
                <c:pt idx="354">
                  <c:v>#N/A</c:v>
                </c:pt>
                <c:pt idx="355">
                  <c:v>#N/A</c:v>
                </c:pt>
                <c:pt idx="356">
                  <c:v>#N/A</c:v>
                </c:pt>
                <c:pt idx="357">
                  <c:v>#N/A</c:v>
                </c:pt>
                <c:pt idx="358">
                  <c:v>#N/A</c:v>
                </c:pt>
                <c:pt idx="359">
                  <c:v>-215</c:v>
                </c:pt>
                <c:pt idx="360">
                  <c:v>#N/A</c:v>
                </c:pt>
                <c:pt idx="361">
                  <c:v>#N/A</c:v>
                </c:pt>
                <c:pt idx="362">
                  <c:v>#N/A</c:v>
                </c:pt>
                <c:pt idx="363">
                  <c:v>#N/A</c:v>
                </c:pt>
                <c:pt idx="364">
                  <c:v>#N/A</c:v>
                </c:pt>
              </c:numCache>
            </c:numRef>
          </c:val>
          <c:smooth val="0"/>
          <c:extLst>
            <c:ext xmlns:c16="http://schemas.microsoft.com/office/drawing/2014/chart" uri="{C3380CC4-5D6E-409C-BE32-E72D297353CC}">
              <c16:uniqueId val="{00000003-DBEA-448B-80BD-EFC552912947}"/>
            </c:ext>
          </c:extLst>
        </c:ser>
        <c:ser>
          <c:idx val="5"/>
          <c:order val="5"/>
          <c:tx>
            <c:strRef>
              <c:f>玻璃月度周度图表!$GB$17</c:f>
              <c:strCache>
                <c:ptCount val="1"/>
                <c:pt idx="0">
                  <c:v>2024</c:v>
                </c:pt>
              </c:strCache>
            </c:strRef>
          </c:tx>
          <c:spPr>
            <a:ln w="28575" cap="rnd">
              <a:solidFill>
                <a:srgbClr val="FF0000"/>
              </a:solidFill>
              <a:round/>
            </a:ln>
            <a:effectLst/>
          </c:spPr>
          <c:marker>
            <c:symbol val="none"/>
          </c:marker>
          <c:cat>
            <c:numRef>
              <c:f>玻璃月度周度图表!$GA$18:$GA$382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玻璃月度周度图表!$GB$18:$GB$382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137.69</c:v>
                </c:pt>
                <c:pt idx="180">
                  <c:v>#N/A</c:v>
                </c:pt>
                <c:pt idx="181">
                  <c:v>#N/A</c:v>
                </c:pt>
                <c:pt idx="182">
                  <c:v>#N/A</c:v>
                </c:pt>
                <c:pt idx="183">
                  <c:v>#N/A</c:v>
                </c:pt>
                <c:pt idx="184">
                  <c:v>#N/A</c:v>
                </c:pt>
                <c:pt idx="185">
                  <c:v>#N/A</c:v>
                </c:pt>
                <c:pt idx="186">
                  <c:v>168.74</c:v>
                </c:pt>
                <c:pt idx="187">
                  <c:v>#N/A</c:v>
                </c:pt>
                <c:pt idx="188">
                  <c:v>#N/A</c:v>
                </c:pt>
                <c:pt idx="189">
                  <c:v>#N/A</c:v>
                </c:pt>
                <c:pt idx="190">
                  <c:v>#N/A</c:v>
                </c:pt>
                <c:pt idx="191">
                  <c:v>#N/A</c:v>
                </c:pt>
                <c:pt idx="192">
                  <c:v>#N/A</c:v>
                </c:pt>
                <c:pt idx="193">
                  <c:v>166.57</c:v>
                </c:pt>
                <c:pt idx="194">
                  <c:v>#N/A</c:v>
                </c:pt>
                <c:pt idx="195">
                  <c:v>#N/A</c:v>
                </c:pt>
                <c:pt idx="196">
                  <c:v>#N/A</c:v>
                </c:pt>
                <c:pt idx="197">
                  <c:v>#N/A</c:v>
                </c:pt>
                <c:pt idx="198">
                  <c:v>#N/A</c:v>
                </c:pt>
                <c:pt idx="199">
                  <c:v>#N/A</c:v>
                </c:pt>
                <c:pt idx="200">
                  <c:v>154.37</c:v>
                </c:pt>
                <c:pt idx="201">
                  <c:v>#N/A</c:v>
                </c:pt>
                <c:pt idx="202">
                  <c:v>#N/A</c:v>
                </c:pt>
                <c:pt idx="203">
                  <c:v>#N/A</c:v>
                </c:pt>
                <c:pt idx="204">
                  <c:v>#N/A</c:v>
                </c:pt>
                <c:pt idx="205">
                  <c:v>#N/A</c:v>
                </c:pt>
                <c:pt idx="206">
                  <c:v>#N/A</c:v>
                </c:pt>
                <c:pt idx="207">
                  <c:v>148.99</c:v>
                </c:pt>
                <c:pt idx="208">
                  <c:v>#N/A</c:v>
                </c:pt>
                <c:pt idx="209">
                  <c:v>#N/A</c:v>
                </c:pt>
                <c:pt idx="210">
                  <c:v>#N/A</c:v>
                </c:pt>
                <c:pt idx="211">
                  <c:v>#N/A</c:v>
                </c:pt>
                <c:pt idx="212">
                  <c:v>#N/A</c:v>
                </c:pt>
                <c:pt idx="213">
                  <c:v>#N/A</c:v>
                </c:pt>
                <c:pt idx="214">
                  <c:v>149</c:v>
                </c:pt>
                <c:pt idx="215">
                  <c:v>#N/A</c:v>
                </c:pt>
                <c:pt idx="216">
                  <c:v>#N/A</c:v>
                </c:pt>
                <c:pt idx="217">
                  <c:v>#N/A</c:v>
                </c:pt>
                <c:pt idx="218">
                  <c:v>#N/A</c:v>
                </c:pt>
                <c:pt idx="219">
                  <c:v>#N/A</c:v>
                </c:pt>
                <c:pt idx="220">
                  <c:v>#N/A</c:v>
                </c:pt>
                <c:pt idx="221">
                  <c:v>160</c:v>
                </c:pt>
                <c:pt idx="222">
                  <c:v>#N/A</c:v>
                </c:pt>
                <c:pt idx="223">
                  <c:v>#N/A</c:v>
                </c:pt>
                <c:pt idx="224">
                  <c:v>#N/A</c:v>
                </c:pt>
                <c:pt idx="225">
                  <c:v>#N/A</c:v>
                </c:pt>
                <c:pt idx="226">
                  <c:v>#N/A</c:v>
                </c:pt>
                <c:pt idx="227">
                  <c:v>#N/A</c:v>
                </c:pt>
                <c:pt idx="228">
                  <c:v>169</c:v>
                </c:pt>
                <c:pt idx="229">
                  <c:v>#N/A</c:v>
                </c:pt>
                <c:pt idx="230">
                  <c:v>#N/A</c:v>
                </c:pt>
                <c:pt idx="231">
                  <c:v>#N/A</c:v>
                </c:pt>
                <c:pt idx="232">
                  <c:v>#N/A</c:v>
                </c:pt>
                <c:pt idx="233">
                  <c:v>#N/A</c:v>
                </c:pt>
                <c:pt idx="234">
                  <c:v>#N/A</c:v>
                </c:pt>
                <c:pt idx="235">
                  <c:v>162</c:v>
                </c:pt>
                <c:pt idx="236">
                  <c:v>#N/A</c:v>
                </c:pt>
                <c:pt idx="237">
                  <c:v>#N/A</c:v>
                </c:pt>
                <c:pt idx="238">
                  <c:v>#N/A</c:v>
                </c:pt>
                <c:pt idx="239">
                  <c:v>#N/A</c:v>
                </c:pt>
                <c:pt idx="240">
                  <c:v>#N/A</c:v>
                </c:pt>
                <c:pt idx="241">
                  <c:v>#N/A</c:v>
                </c:pt>
                <c:pt idx="242">
                  <c:v>178</c:v>
                </c:pt>
                <c:pt idx="243">
                  <c:v>#N/A</c:v>
                </c:pt>
                <c:pt idx="244">
                  <c:v>#N/A</c:v>
                </c:pt>
                <c:pt idx="245">
                  <c:v>#N/A</c:v>
                </c:pt>
                <c:pt idx="246">
                  <c:v>#N/A</c:v>
                </c:pt>
                <c:pt idx="247">
                  <c:v>#N/A</c:v>
                </c:pt>
                <c:pt idx="248">
                  <c:v>#N/A</c:v>
                </c:pt>
                <c:pt idx="249">
                  <c:v>196</c:v>
                </c:pt>
                <c:pt idx="250">
                  <c:v>#N/A</c:v>
                </c:pt>
                <c:pt idx="251">
                  <c:v>#N/A</c:v>
                </c:pt>
                <c:pt idx="252">
                  <c:v>#N/A</c:v>
                </c:pt>
                <c:pt idx="253">
                  <c:v>#N/A</c:v>
                </c:pt>
                <c:pt idx="254">
                  <c:v>#N/A</c:v>
                </c:pt>
                <c:pt idx="255">
                  <c:v>#N/A</c:v>
                </c:pt>
                <c:pt idx="256">
                  <c:v>243</c:v>
                </c:pt>
                <c:pt idx="257">
                  <c:v>#N/A</c:v>
                </c:pt>
                <c:pt idx="258">
                  <c:v>#N/A</c:v>
                </c:pt>
                <c:pt idx="259">
                  <c:v>#N/A</c:v>
                </c:pt>
                <c:pt idx="260">
                  <c:v>#N/A</c:v>
                </c:pt>
                <c:pt idx="261">
                  <c:v>#N/A</c:v>
                </c:pt>
                <c:pt idx="262">
                  <c:v>#N/A</c:v>
                </c:pt>
                <c:pt idx="263">
                  <c:v>228</c:v>
                </c:pt>
                <c:pt idx="264">
                  <c:v>#N/A</c:v>
                </c:pt>
                <c:pt idx="265">
                  <c:v>#N/A</c:v>
                </c:pt>
                <c:pt idx="266">
                  <c:v>#N/A</c:v>
                </c:pt>
                <c:pt idx="267">
                  <c:v>#N/A</c:v>
                </c:pt>
                <c:pt idx="268">
                  <c:v>#N/A</c:v>
                </c:pt>
                <c:pt idx="269">
                  <c:v>#N/A</c:v>
                </c:pt>
                <c:pt idx="270">
                  <c:v>212</c:v>
                </c:pt>
                <c:pt idx="271">
                  <c:v>#N/A</c:v>
                </c:pt>
                <c:pt idx="272">
                  <c:v>#N/A</c:v>
                </c:pt>
                <c:pt idx="273">
                  <c:v>#N/A</c:v>
                </c:pt>
                <c:pt idx="274">
                  <c:v>#N/A</c:v>
                </c:pt>
                <c:pt idx="275">
                  <c:v>#N/A</c:v>
                </c:pt>
                <c:pt idx="276">
                  <c:v>#N/A</c:v>
                </c:pt>
                <c:pt idx="277">
                  <c:v>280</c:v>
                </c:pt>
                <c:pt idx="278">
                  <c:v>#N/A</c:v>
                </c:pt>
                <c:pt idx="279">
                  <c:v>#N/A</c:v>
                </c:pt>
                <c:pt idx="280">
                  <c:v>#N/A</c:v>
                </c:pt>
                <c:pt idx="281">
                  <c:v>#N/A</c:v>
                </c:pt>
                <c:pt idx="282">
                  <c:v>#N/A</c:v>
                </c:pt>
                <c:pt idx="283">
                  <c:v>#N/A</c:v>
                </c:pt>
                <c:pt idx="284">
                  <c:v>305</c:v>
                </c:pt>
                <c:pt idx="285">
                  <c:v>#N/A</c:v>
                </c:pt>
                <c:pt idx="286">
                  <c:v>#N/A</c:v>
                </c:pt>
                <c:pt idx="287">
                  <c:v>#N/A</c:v>
                </c:pt>
                <c:pt idx="288">
                  <c:v>#N/A</c:v>
                </c:pt>
                <c:pt idx="289">
                  <c:v>#N/A</c:v>
                </c:pt>
                <c:pt idx="290">
                  <c:v>#N/A</c:v>
                </c:pt>
                <c:pt idx="291">
                  <c:v>321</c:v>
                </c:pt>
                <c:pt idx="292">
                  <c:v>#N/A</c:v>
                </c:pt>
                <c:pt idx="293">
                  <c:v>#N/A</c:v>
                </c:pt>
                <c:pt idx="294">
                  <c:v>#N/A</c:v>
                </c:pt>
                <c:pt idx="295">
                  <c:v>#N/A</c:v>
                </c:pt>
                <c:pt idx="296">
                  <c:v>#N/A</c:v>
                </c:pt>
                <c:pt idx="297">
                  <c:v>#N/A</c:v>
                </c:pt>
                <c:pt idx="298">
                  <c:v>399</c:v>
                </c:pt>
                <c:pt idx="299">
                  <c:v>#N/A</c:v>
                </c:pt>
                <c:pt idx="300">
                  <c:v>#N/A</c:v>
                </c:pt>
                <c:pt idx="301">
                  <c:v>#N/A</c:v>
                </c:pt>
                <c:pt idx="302">
                  <c:v>#N/A</c:v>
                </c:pt>
                <c:pt idx="303">
                  <c:v>#N/A</c:v>
                </c:pt>
                <c:pt idx="304">
                  <c:v>#N/A</c:v>
                </c:pt>
                <c:pt idx="305">
                  <c:v>414</c:v>
                </c:pt>
                <c:pt idx="306">
                  <c:v>#N/A</c:v>
                </c:pt>
                <c:pt idx="307">
                  <c:v>#N/A</c:v>
                </c:pt>
                <c:pt idx="308">
                  <c:v>#N/A</c:v>
                </c:pt>
                <c:pt idx="309">
                  <c:v>#N/A</c:v>
                </c:pt>
                <c:pt idx="310">
                  <c:v>#N/A</c:v>
                </c:pt>
                <c:pt idx="311">
                  <c:v>#N/A</c:v>
                </c:pt>
                <c:pt idx="312">
                  <c:v>399</c:v>
                </c:pt>
                <c:pt idx="313">
                  <c:v>#N/A</c:v>
                </c:pt>
                <c:pt idx="314">
                  <c:v>#N/A</c:v>
                </c:pt>
                <c:pt idx="315">
                  <c:v>#N/A</c:v>
                </c:pt>
                <c:pt idx="316">
                  <c:v>#N/A</c:v>
                </c:pt>
                <c:pt idx="317">
                  <c:v>#N/A</c:v>
                </c:pt>
                <c:pt idx="318">
                  <c:v>#N/A</c:v>
                </c:pt>
                <c:pt idx="319">
                  <c:v>389</c:v>
                </c:pt>
                <c:pt idx="320">
                  <c:v>#N/A</c:v>
                </c:pt>
                <c:pt idx="321">
                  <c:v>#N/A</c:v>
                </c:pt>
                <c:pt idx="322">
                  <c:v>#N/A</c:v>
                </c:pt>
                <c:pt idx="323">
                  <c:v>#N/A</c:v>
                </c:pt>
                <c:pt idx="324">
                  <c:v>#N/A</c:v>
                </c:pt>
                <c:pt idx="325">
                  <c:v>#N/A</c:v>
                </c:pt>
                <c:pt idx="326">
                  <c:v>389</c:v>
                </c:pt>
                <c:pt idx="327">
                  <c:v>#N/A</c:v>
                </c:pt>
                <c:pt idx="328">
                  <c:v>#N/A</c:v>
                </c:pt>
                <c:pt idx="329">
                  <c:v>#N/A</c:v>
                </c:pt>
                <c:pt idx="330">
                  <c:v>#N/A</c:v>
                </c:pt>
                <c:pt idx="331">
                  <c:v>#N/A</c:v>
                </c:pt>
                <c:pt idx="332">
                  <c:v>#N/A</c:v>
                </c:pt>
                <c:pt idx="333">
                  <c:v>386</c:v>
                </c:pt>
                <c:pt idx="334">
                  <c:v>#N/A</c:v>
                </c:pt>
                <c:pt idx="335">
                  <c:v>#N/A</c:v>
                </c:pt>
                <c:pt idx="336">
                  <c:v>#N/A</c:v>
                </c:pt>
                <c:pt idx="337">
                  <c:v>#N/A</c:v>
                </c:pt>
                <c:pt idx="338">
                  <c:v>#N/A</c:v>
                </c:pt>
                <c:pt idx="339">
                  <c:v>#N/A</c:v>
                </c:pt>
                <c:pt idx="340">
                  <c:v>342</c:v>
                </c:pt>
                <c:pt idx="341">
                  <c:v>#N/A</c:v>
                </c:pt>
                <c:pt idx="342">
                  <c:v>#N/A</c:v>
                </c:pt>
                <c:pt idx="343">
                  <c:v>#N/A</c:v>
                </c:pt>
                <c:pt idx="344">
                  <c:v>#N/A</c:v>
                </c:pt>
                <c:pt idx="345">
                  <c:v>#N/A</c:v>
                </c:pt>
                <c:pt idx="346">
                  <c:v>#N/A</c:v>
                </c:pt>
                <c:pt idx="347">
                  <c:v>328</c:v>
                </c:pt>
                <c:pt idx="348">
                  <c:v>#N/A</c:v>
                </c:pt>
                <c:pt idx="349">
                  <c:v>#N/A</c:v>
                </c:pt>
                <c:pt idx="350">
                  <c:v>#N/A</c:v>
                </c:pt>
                <c:pt idx="351">
                  <c:v>#N/A</c:v>
                </c:pt>
                <c:pt idx="352">
                  <c:v>#N/A</c:v>
                </c:pt>
                <c:pt idx="353">
                  <c:v>#N/A</c:v>
                </c:pt>
                <c:pt idx="354">
                  <c:v>296</c:v>
                </c:pt>
                <c:pt idx="355">
                  <c:v>#N/A</c:v>
                </c:pt>
                <c:pt idx="356">
                  <c:v>#N/A</c:v>
                </c:pt>
                <c:pt idx="357">
                  <c:v>#N/A</c:v>
                </c:pt>
                <c:pt idx="358">
                  <c:v>#N/A</c:v>
                </c:pt>
                <c:pt idx="359">
                  <c:v>#N/A</c:v>
                </c:pt>
                <c:pt idx="360">
                  <c:v>#N/A</c:v>
                </c:pt>
                <c:pt idx="361">
                  <c:v>232</c:v>
                </c:pt>
                <c:pt idx="362">
                  <c:v>232</c:v>
                </c:pt>
                <c:pt idx="363">
                  <c:v>232</c:v>
                </c:pt>
                <c:pt idx="364">
                  <c:v>232</c:v>
                </c:pt>
              </c:numCache>
            </c:numRef>
          </c:val>
          <c:smooth val="0"/>
          <c:extLst>
            <c:ext xmlns:c16="http://schemas.microsoft.com/office/drawing/2014/chart" uri="{C3380CC4-5D6E-409C-BE32-E72D297353CC}">
              <c16:uniqueId val="{00000004-DBEA-448B-80BD-EFC552912947}"/>
            </c:ext>
          </c:extLst>
        </c:ser>
        <c:dLbls>
          <c:showLegendKey val="0"/>
          <c:showVal val="0"/>
          <c:showCatName val="0"/>
          <c:showSerName val="0"/>
          <c:showPercent val="0"/>
          <c:showBubbleSize val="0"/>
        </c:dLbls>
        <c:smooth val="0"/>
        <c:axId val="408962345"/>
        <c:axId val="288931124"/>
        <c:extLst>
          <c:ext xmlns:c15="http://schemas.microsoft.com/office/drawing/2012/chart" uri="{02D57815-91ED-43cb-92C2-25804820EDAC}">
            <c15:filteredLineSeries>
              <c15:ser>
                <c:idx val="0"/>
                <c:order val="0"/>
                <c:tx>
                  <c:strRef>
                    <c:extLst>
                      <c:ext uri="{02D57815-91ED-43cb-92C2-25804820EDAC}">
                        <c15:formulaRef>
                          <c15:sqref>玻璃月度周度图表!$GG$17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玻璃月度周度图表!$GA$18:$GA$382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玻璃月度周度图表!$GG$18:$GG$382</c15:sqref>
                        </c15:formulaRef>
                      </c:ext>
                    </c:extLst>
                    <c:numCache>
                      <c:formatCode>0.00_ </c:formatCode>
                      <c:ptCount val="365"/>
                      <c:pt idx="0">
                        <c:v>#N/A</c:v>
                      </c:pt>
                      <c:pt idx="1">
                        <c:v>#N/A</c:v>
                      </c:pt>
                      <c:pt idx="2">
                        <c:v>#N/A</c:v>
                      </c:pt>
                      <c:pt idx="3">
                        <c:v>#N/A</c:v>
                      </c:pt>
                      <c:pt idx="4">
                        <c:v>409</c:v>
                      </c:pt>
                      <c:pt idx="5">
                        <c:v>#N/A</c:v>
                      </c:pt>
                      <c:pt idx="6">
                        <c:v>#N/A</c:v>
                      </c:pt>
                      <c:pt idx="7">
                        <c:v>#N/A</c:v>
                      </c:pt>
                      <c:pt idx="8">
                        <c:v>#N/A</c:v>
                      </c:pt>
                      <c:pt idx="9">
                        <c:v>#N/A</c:v>
                      </c:pt>
                      <c:pt idx="10">
                        <c:v>#N/A</c:v>
                      </c:pt>
                      <c:pt idx="11">
                        <c:v>413</c:v>
                      </c:pt>
                      <c:pt idx="12">
                        <c:v>#N/A</c:v>
                      </c:pt>
                      <c:pt idx="13">
                        <c:v>#N/A</c:v>
                      </c:pt>
                      <c:pt idx="14">
                        <c:v>#N/A</c:v>
                      </c:pt>
                      <c:pt idx="15">
                        <c:v>#N/A</c:v>
                      </c:pt>
                      <c:pt idx="16">
                        <c:v>#N/A</c:v>
                      </c:pt>
                      <c:pt idx="17">
                        <c:v>#N/A</c:v>
                      </c:pt>
                      <c:pt idx="18">
                        <c:v>402</c:v>
                      </c:pt>
                      <c:pt idx="19">
                        <c:v>#N/A</c:v>
                      </c:pt>
                      <c:pt idx="20">
                        <c:v>#N/A</c:v>
                      </c:pt>
                      <c:pt idx="21">
                        <c:v>#N/A</c:v>
                      </c:pt>
                      <c:pt idx="22">
                        <c:v>#N/A</c:v>
                      </c:pt>
                      <c:pt idx="23">
                        <c:v>#N/A</c:v>
                      </c:pt>
                      <c:pt idx="24">
                        <c:v>#N/A</c:v>
                      </c:pt>
                      <c:pt idx="25">
                        <c:v>397</c:v>
                      </c:pt>
                      <c:pt idx="26">
                        <c:v>#N/A</c:v>
                      </c:pt>
                      <c:pt idx="27">
                        <c:v>#N/A</c:v>
                      </c:pt>
                      <c:pt idx="28">
                        <c:v>#N/A</c:v>
                      </c:pt>
                      <c:pt idx="29">
                        <c:v>#N/A</c:v>
                      </c:pt>
                      <c:pt idx="30">
                        <c:v>#N/A</c:v>
                      </c:pt>
                      <c:pt idx="31">
                        <c:v>#N/A</c:v>
                      </c:pt>
                      <c:pt idx="32">
                        <c:v>375</c:v>
                      </c:pt>
                      <c:pt idx="33">
                        <c:v>#N/A</c:v>
                      </c:pt>
                      <c:pt idx="34">
                        <c:v>#N/A</c:v>
                      </c:pt>
                      <c:pt idx="35">
                        <c:v>#N/A</c:v>
                      </c:pt>
                      <c:pt idx="36">
                        <c:v>#N/A</c:v>
                      </c:pt>
                      <c:pt idx="37">
                        <c:v>#N/A</c:v>
                      </c:pt>
                      <c:pt idx="38">
                        <c:v>#N/A</c:v>
                      </c:pt>
                      <c:pt idx="39">
                        <c:v>375</c:v>
                      </c:pt>
                      <c:pt idx="40">
                        <c:v>#N/A</c:v>
                      </c:pt>
                      <c:pt idx="41">
                        <c:v>#N/A</c:v>
                      </c:pt>
                      <c:pt idx="42">
                        <c:v>#N/A</c:v>
                      </c:pt>
                      <c:pt idx="43">
                        <c:v>#N/A</c:v>
                      </c:pt>
                      <c:pt idx="44">
                        <c:v>#N/A</c:v>
                      </c:pt>
                      <c:pt idx="45">
                        <c:v>#N/A</c:v>
                      </c:pt>
                      <c:pt idx="46">
                        <c:v>385</c:v>
                      </c:pt>
                      <c:pt idx="47">
                        <c:v>#N/A</c:v>
                      </c:pt>
                      <c:pt idx="48">
                        <c:v>#N/A</c:v>
                      </c:pt>
                      <c:pt idx="49">
                        <c:v>#N/A</c:v>
                      </c:pt>
                      <c:pt idx="50">
                        <c:v>#N/A</c:v>
                      </c:pt>
                      <c:pt idx="51">
                        <c:v>#N/A</c:v>
                      </c:pt>
                      <c:pt idx="52">
                        <c:v>#N/A</c:v>
                      </c:pt>
                      <c:pt idx="53">
                        <c:v>401</c:v>
                      </c:pt>
                      <c:pt idx="54">
                        <c:v>#N/A</c:v>
                      </c:pt>
                      <c:pt idx="55">
                        <c:v>#N/A</c:v>
                      </c:pt>
                      <c:pt idx="56">
                        <c:v>#N/A</c:v>
                      </c:pt>
                      <c:pt idx="57">
                        <c:v>#N/A</c:v>
                      </c:pt>
                      <c:pt idx="58">
                        <c:v>#N/A</c:v>
                      </c:pt>
                      <c:pt idx="59">
                        <c:v>#N/A</c:v>
                      </c:pt>
                      <c:pt idx="60">
                        <c:v>386</c:v>
                      </c:pt>
                      <c:pt idx="61">
                        <c:v>#N/A</c:v>
                      </c:pt>
                      <c:pt idx="62">
                        <c:v>#N/A</c:v>
                      </c:pt>
                      <c:pt idx="63">
                        <c:v>#N/A</c:v>
                      </c:pt>
                      <c:pt idx="64">
                        <c:v>#N/A</c:v>
                      </c:pt>
                      <c:pt idx="65">
                        <c:v>#N/A</c:v>
                      </c:pt>
                      <c:pt idx="66">
                        <c:v>#N/A</c:v>
                      </c:pt>
                      <c:pt idx="67">
                        <c:v>358</c:v>
                      </c:pt>
                      <c:pt idx="68">
                        <c:v>#N/A</c:v>
                      </c:pt>
                      <c:pt idx="69">
                        <c:v>#N/A</c:v>
                      </c:pt>
                      <c:pt idx="70">
                        <c:v>#N/A</c:v>
                      </c:pt>
                      <c:pt idx="71">
                        <c:v>#N/A</c:v>
                      </c:pt>
                      <c:pt idx="72">
                        <c:v>#N/A</c:v>
                      </c:pt>
                      <c:pt idx="73">
                        <c:v>#N/A</c:v>
                      </c:pt>
                      <c:pt idx="74">
                        <c:v>318</c:v>
                      </c:pt>
                      <c:pt idx="75">
                        <c:v>#N/A</c:v>
                      </c:pt>
                      <c:pt idx="76">
                        <c:v>#N/A</c:v>
                      </c:pt>
                      <c:pt idx="77">
                        <c:v>#N/A</c:v>
                      </c:pt>
                      <c:pt idx="78">
                        <c:v>#N/A</c:v>
                      </c:pt>
                      <c:pt idx="79">
                        <c:v>#N/A</c:v>
                      </c:pt>
                      <c:pt idx="80">
                        <c:v>#N/A</c:v>
                      </c:pt>
                      <c:pt idx="81">
                        <c:v>234</c:v>
                      </c:pt>
                      <c:pt idx="82">
                        <c:v>#N/A</c:v>
                      </c:pt>
                      <c:pt idx="83">
                        <c:v>#N/A</c:v>
                      </c:pt>
                      <c:pt idx="84">
                        <c:v>#N/A</c:v>
                      </c:pt>
                      <c:pt idx="85">
                        <c:v>#N/A</c:v>
                      </c:pt>
                      <c:pt idx="86">
                        <c:v>#N/A</c:v>
                      </c:pt>
                      <c:pt idx="87">
                        <c:v>#N/A</c:v>
                      </c:pt>
                      <c:pt idx="88">
                        <c:v>193</c:v>
                      </c:pt>
                      <c:pt idx="89">
                        <c:v>#N/A</c:v>
                      </c:pt>
                      <c:pt idx="90">
                        <c:v>#N/A</c:v>
                      </c:pt>
                      <c:pt idx="91">
                        <c:v>#N/A</c:v>
                      </c:pt>
                      <c:pt idx="92">
                        <c:v>#N/A</c:v>
                      </c:pt>
                      <c:pt idx="93">
                        <c:v>#N/A</c:v>
                      </c:pt>
                      <c:pt idx="94">
                        <c:v>#N/A</c:v>
                      </c:pt>
                      <c:pt idx="95">
                        <c:v>193</c:v>
                      </c:pt>
                      <c:pt idx="96">
                        <c:v>#N/A</c:v>
                      </c:pt>
                      <c:pt idx="97">
                        <c:v>#N/A</c:v>
                      </c:pt>
                      <c:pt idx="98">
                        <c:v>#N/A</c:v>
                      </c:pt>
                      <c:pt idx="99">
                        <c:v>#N/A</c:v>
                      </c:pt>
                      <c:pt idx="100">
                        <c:v>#N/A</c:v>
                      </c:pt>
                      <c:pt idx="101">
                        <c:v>#N/A</c:v>
                      </c:pt>
                      <c:pt idx="102">
                        <c:v>219</c:v>
                      </c:pt>
                      <c:pt idx="103">
                        <c:v>#N/A</c:v>
                      </c:pt>
                      <c:pt idx="104">
                        <c:v>#N/A</c:v>
                      </c:pt>
                      <c:pt idx="105">
                        <c:v>#N/A</c:v>
                      </c:pt>
                      <c:pt idx="106">
                        <c:v>#N/A</c:v>
                      </c:pt>
                      <c:pt idx="107">
                        <c:v>#N/A</c:v>
                      </c:pt>
                      <c:pt idx="108">
                        <c:v>#N/A</c:v>
                      </c:pt>
                      <c:pt idx="109">
                        <c:v>191</c:v>
                      </c:pt>
                      <c:pt idx="110">
                        <c:v>#N/A</c:v>
                      </c:pt>
                      <c:pt idx="111">
                        <c:v>#N/A</c:v>
                      </c:pt>
                      <c:pt idx="112">
                        <c:v>#N/A</c:v>
                      </c:pt>
                      <c:pt idx="113">
                        <c:v>#N/A</c:v>
                      </c:pt>
                      <c:pt idx="114">
                        <c:v>#N/A</c:v>
                      </c:pt>
                      <c:pt idx="115">
                        <c:v>#N/A</c:v>
                      </c:pt>
                      <c:pt idx="116">
                        <c:v>209</c:v>
                      </c:pt>
                      <c:pt idx="117">
                        <c:v>#N/A</c:v>
                      </c:pt>
                      <c:pt idx="118">
                        <c:v>#N/A</c:v>
                      </c:pt>
                      <c:pt idx="119">
                        <c:v>#N/A</c:v>
                      </c:pt>
                      <c:pt idx="120">
                        <c:v>#N/A</c:v>
                      </c:pt>
                      <c:pt idx="121">
                        <c:v>#N/A</c:v>
                      </c:pt>
                      <c:pt idx="122">
                        <c:v>#N/A</c:v>
                      </c:pt>
                      <c:pt idx="123">
                        <c:v>209</c:v>
                      </c:pt>
                      <c:pt idx="124">
                        <c:v>#N/A</c:v>
                      </c:pt>
                      <c:pt idx="125">
                        <c:v>#N/A</c:v>
                      </c:pt>
                      <c:pt idx="126">
                        <c:v>#N/A</c:v>
                      </c:pt>
                      <c:pt idx="127">
                        <c:v>#N/A</c:v>
                      </c:pt>
                      <c:pt idx="128">
                        <c:v>#N/A</c:v>
                      </c:pt>
                      <c:pt idx="129">
                        <c:v>#N/A</c:v>
                      </c:pt>
                      <c:pt idx="130">
                        <c:v>197</c:v>
                      </c:pt>
                      <c:pt idx="131">
                        <c:v>#N/A</c:v>
                      </c:pt>
                      <c:pt idx="132">
                        <c:v>#N/A</c:v>
                      </c:pt>
                      <c:pt idx="133">
                        <c:v>#N/A</c:v>
                      </c:pt>
                      <c:pt idx="134">
                        <c:v>#N/A</c:v>
                      </c:pt>
                      <c:pt idx="135">
                        <c:v>#N/A</c:v>
                      </c:pt>
                      <c:pt idx="136">
                        <c:v>#N/A</c:v>
                      </c:pt>
                      <c:pt idx="137">
                        <c:v>200</c:v>
                      </c:pt>
                      <c:pt idx="138">
                        <c:v>#N/A</c:v>
                      </c:pt>
                      <c:pt idx="139">
                        <c:v>#N/A</c:v>
                      </c:pt>
                      <c:pt idx="140">
                        <c:v>#N/A</c:v>
                      </c:pt>
                      <c:pt idx="141">
                        <c:v>#N/A</c:v>
                      </c:pt>
                      <c:pt idx="142">
                        <c:v>#N/A</c:v>
                      </c:pt>
                      <c:pt idx="143">
                        <c:v>#N/A</c:v>
                      </c:pt>
                      <c:pt idx="144">
                        <c:v>201</c:v>
                      </c:pt>
                      <c:pt idx="145">
                        <c:v>#N/A</c:v>
                      </c:pt>
                      <c:pt idx="146">
                        <c:v>#N/A</c:v>
                      </c:pt>
                      <c:pt idx="147">
                        <c:v>#N/A</c:v>
                      </c:pt>
                      <c:pt idx="148">
                        <c:v>#N/A</c:v>
                      </c:pt>
                      <c:pt idx="149">
                        <c:v>#N/A</c:v>
                      </c:pt>
                      <c:pt idx="150">
                        <c:v>#N/A</c:v>
                      </c:pt>
                      <c:pt idx="151">
                        <c:v>199</c:v>
                      </c:pt>
                      <c:pt idx="152">
                        <c:v>#N/A</c:v>
                      </c:pt>
                      <c:pt idx="153">
                        <c:v>#N/A</c:v>
                      </c:pt>
                      <c:pt idx="154">
                        <c:v>#N/A</c:v>
                      </c:pt>
                      <c:pt idx="155">
                        <c:v>#N/A</c:v>
                      </c:pt>
                      <c:pt idx="156">
                        <c:v>#N/A</c:v>
                      </c:pt>
                      <c:pt idx="157">
                        <c:v>#N/A</c:v>
                      </c:pt>
                      <c:pt idx="158">
                        <c:v>218</c:v>
                      </c:pt>
                      <c:pt idx="159">
                        <c:v>#N/A</c:v>
                      </c:pt>
                      <c:pt idx="160">
                        <c:v>#N/A</c:v>
                      </c:pt>
                      <c:pt idx="161">
                        <c:v>#N/A</c:v>
                      </c:pt>
                      <c:pt idx="162">
                        <c:v>#N/A</c:v>
                      </c:pt>
                      <c:pt idx="163">
                        <c:v>#N/A</c:v>
                      </c:pt>
                      <c:pt idx="164">
                        <c:v>#N/A</c:v>
                      </c:pt>
                      <c:pt idx="165">
                        <c:v>214</c:v>
                      </c:pt>
                      <c:pt idx="166">
                        <c:v>#N/A</c:v>
                      </c:pt>
                      <c:pt idx="167">
                        <c:v>#N/A</c:v>
                      </c:pt>
                      <c:pt idx="168">
                        <c:v>#N/A</c:v>
                      </c:pt>
                      <c:pt idx="169">
                        <c:v>#N/A</c:v>
                      </c:pt>
                      <c:pt idx="170">
                        <c:v>#N/A</c:v>
                      </c:pt>
                      <c:pt idx="171">
                        <c:v>#N/A</c:v>
                      </c:pt>
                      <c:pt idx="172">
                        <c:v>216</c:v>
                      </c:pt>
                      <c:pt idx="173">
                        <c:v>#N/A</c:v>
                      </c:pt>
                      <c:pt idx="174">
                        <c:v>#N/A</c:v>
                      </c:pt>
                      <c:pt idx="175">
                        <c:v>#N/A</c:v>
                      </c:pt>
                      <c:pt idx="176">
                        <c:v>#N/A</c:v>
                      </c:pt>
                      <c:pt idx="177">
                        <c:v>#N/A</c:v>
                      </c:pt>
                      <c:pt idx="178">
                        <c:v>#N/A</c:v>
                      </c:pt>
                      <c:pt idx="179">
                        <c:v>212</c:v>
                      </c:pt>
                      <c:pt idx="180">
                        <c:v>#N/A</c:v>
                      </c:pt>
                      <c:pt idx="181">
                        <c:v>#N/A</c:v>
                      </c:pt>
                      <c:pt idx="182">
                        <c:v>#N/A</c:v>
                      </c:pt>
                      <c:pt idx="183">
                        <c:v>#N/A</c:v>
                      </c:pt>
                      <c:pt idx="184">
                        <c:v>#N/A</c:v>
                      </c:pt>
                      <c:pt idx="185">
                        <c:v>#N/A</c:v>
                      </c:pt>
                      <c:pt idx="186">
                        <c:v>186</c:v>
                      </c:pt>
                      <c:pt idx="187">
                        <c:v>#N/A</c:v>
                      </c:pt>
                      <c:pt idx="188">
                        <c:v>#N/A</c:v>
                      </c:pt>
                      <c:pt idx="189">
                        <c:v>#N/A</c:v>
                      </c:pt>
                      <c:pt idx="190">
                        <c:v>#N/A</c:v>
                      </c:pt>
                      <c:pt idx="191">
                        <c:v>#N/A</c:v>
                      </c:pt>
                      <c:pt idx="192">
                        <c:v>#N/A</c:v>
                      </c:pt>
                      <c:pt idx="193">
                        <c:v>161</c:v>
                      </c:pt>
                      <c:pt idx="194">
                        <c:v>#N/A</c:v>
                      </c:pt>
                      <c:pt idx="195">
                        <c:v>#N/A</c:v>
                      </c:pt>
                      <c:pt idx="196">
                        <c:v>#N/A</c:v>
                      </c:pt>
                      <c:pt idx="197">
                        <c:v>#N/A</c:v>
                      </c:pt>
                      <c:pt idx="198">
                        <c:v>#N/A</c:v>
                      </c:pt>
                      <c:pt idx="199">
                        <c:v>#N/A</c:v>
                      </c:pt>
                      <c:pt idx="200">
                        <c:v>144</c:v>
                      </c:pt>
                      <c:pt idx="201">
                        <c:v>#N/A</c:v>
                      </c:pt>
                      <c:pt idx="202">
                        <c:v>#N/A</c:v>
                      </c:pt>
                      <c:pt idx="203">
                        <c:v>#N/A</c:v>
                      </c:pt>
                      <c:pt idx="204">
                        <c:v>#N/A</c:v>
                      </c:pt>
                      <c:pt idx="205">
                        <c:v>#N/A</c:v>
                      </c:pt>
                      <c:pt idx="206">
                        <c:v>#N/A</c:v>
                      </c:pt>
                      <c:pt idx="207">
                        <c:v>135</c:v>
                      </c:pt>
                      <c:pt idx="208">
                        <c:v>#N/A</c:v>
                      </c:pt>
                      <c:pt idx="209">
                        <c:v>#N/A</c:v>
                      </c:pt>
                      <c:pt idx="210">
                        <c:v>#N/A</c:v>
                      </c:pt>
                      <c:pt idx="211">
                        <c:v>#N/A</c:v>
                      </c:pt>
                      <c:pt idx="212">
                        <c:v>#N/A</c:v>
                      </c:pt>
                      <c:pt idx="213">
                        <c:v>#N/A</c:v>
                      </c:pt>
                      <c:pt idx="214">
                        <c:v>114</c:v>
                      </c:pt>
                      <c:pt idx="215">
                        <c:v>#N/A</c:v>
                      </c:pt>
                      <c:pt idx="216">
                        <c:v>#N/A</c:v>
                      </c:pt>
                      <c:pt idx="217">
                        <c:v>#N/A</c:v>
                      </c:pt>
                      <c:pt idx="218">
                        <c:v>#N/A</c:v>
                      </c:pt>
                      <c:pt idx="219">
                        <c:v>#N/A</c:v>
                      </c:pt>
                      <c:pt idx="220">
                        <c:v>#N/A</c:v>
                      </c:pt>
                      <c:pt idx="221">
                        <c:v>116</c:v>
                      </c:pt>
                      <c:pt idx="222">
                        <c:v>#N/A</c:v>
                      </c:pt>
                      <c:pt idx="223">
                        <c:v>#N/A</c:v>
                      </c:pt>
                      <c:pt idx="224">
                        <c:v>#N/A</c:v>
                      </c:pt>
                      <c:pt idx="225">
                        <c:v>#N/A</c:v>
                      </c:pt>
                      <c:pt idx="226">
                        <c:v>#N/A</c:v>
                      </c:pt>
                      <c:pt idx="227">
                        <c:v>#N/A</c:v>
                      </c:pt>
                      <c:pt idx="228">
                        <c:v>116</c:v>
                      </c:pt>
                      <c:pt idx="229">
                        <c:v>#N/A</c:v>
                      </c:pt>
                      <c:pt idx="230">
                        <c:v>#N/A</c:v>
                      </c:pt>
                      <c:pt idx="231">
                        <c:v>#N/A</c:v>
                      </c:pt>
                      <c:pt idx="232">
                        <c:v>#N/A</c:v>
                      </c:pt>
                      <c:pt idx="233">
                        <c:v>#N/A</c:v>
                      </c:pt>
                      <c:pt idx="234">
                        <c:v>#N/A</c:v>
                      </c:pt>
                      <c:pt idx="235">
                        <c:v>114</c:v>
                      </c:pt>
                      <c:pt idx="236">
                        <c:v>#N/A</c:v>
                      </c:pt>
                      <c:pt idx="237">
                        <c:v>#N/A</c:v>
                      </c:pt>
                      <c:pt idx="238">
                        <c:v>#N/A</c:v>
                      </c:pt>
                      <c:pt idx="239">
                        <c:v>#N/A</c:v>
                      </c:pt>
                      <c:pt idx="240">
                        <c:v>#N/A</c:v>
                      </c:pt>
                      <c:pt idx="241">
                        <c:v>#N/A</c:v>
                      </c:pt>
                      <c:pt idx="242">
                        <c:v>116</c:v>
                      </c:pt>
                      <c:pt idx="243">
                        <c:v>#N/A</c:v>
                      </c:pt>
                      <c:pt idx="244">
                        <c:v>#N/A</c:v>
                      </c:pt>
                      <c:pt idx="245">
                        <c:v>#N/A</c:v>
                      </c:pt>
                      <c:pt idx="246">
                        <c:v>#N/A</c:v>
                      </c:pt>
                      <c:pt idx="247">
                        <c:v>#N/A</c:v>
                      </c:pt>
                      <c:pt idx="248">
                        <c:v>#N/A</c:v>
                      </c:pt>
                      <c:pt idx="249">
                        <c:v>122</c:v>
                      </c:pt>
                      <c:pt idx="250">
                        <c:v>#N/A</c:v>
                      </c:pt>
                      <c:pt idx="251">
                        <c:v>#N/A</c:v>
                      </c:pt>
                      <c:pt idx="252">
                        <c:v>#N/A</c:v>
                      </c:pt>
                      <c:pt idx="253">
                        <c:v>#N/A</c:v>
                      </c:pt>
                      <c:pt idx="254">
                        <c:v>#N/A</c:v>
                      </c:pt>
                      <c:pt idx="255">
                        <c:v>#N/A</c:v>
                      </c:pt>
                      <c:pt idx="256">
                        <c:v>122</c:v>
                      </c:pt>
                      <c:pt idx="257">
                        <c:v>#N/A</c:v>
                      </c:pt>
                      <c:pt idx="258">
                        <c:v>#N/A</c:v>
                      </c:pt>
                      <c:pt idx="259">
                        <c:v>#N/A</c:v>
                      </c:pt>
                      <c:pt idx="260">
                        <c:v>#N/A</c:v>
                      </c:pt>
                      <c:pt idx="261">
                        <c:v>#N/A</c:v>
                      </c:pt>
                      <c:pt idx="262">
                        <c:v>#N/A</c:v>
                      </c:pt>
                      <c:pt idx="263">
                        <c:v>98</c:v>
                      </c:pt>
                      <c:pt idx="264">
                        <c:v>#N/A</c:v>
                      </c:pt>
                      <c:pt idx="265">
                        <c:v>#N/A</c:v>
                      </c:pt>
                      <c:pt idx="266">
                        <c:v>#N/A</c:v>
                      </c:pt>
                      <c:pt idx="267">
                        <c:v>#N/A</c:v>
                      </c:pt>
                      <c:pt idx="268">
                        <c:v>#N/A</c:v>
                      </c:pt>
                      <c:pt idx="269">
                        <c:v>#N/A</c:v>
                      </c:pt>
                      <c:pt idx="270">
                        <c:v>98</c:v>
                      </c:pt>
                      <c:pt idx="271">
                        <c:v>#N/A</c:v>
                      </c:pt>
                      <c:pt idx="272">
                        <c:v>#N/A</c:v>
                      </c:pt>
                      <c:pt idx="273">
                        <c:v>#N/A</c:v>
                      </c:pt>
                      <c:pt idx="274">
                        <c:v>#N/A</c:v>
                      </c:pt>
                      <c:pt idx="275">
                        <c:v>#N/A</c:v>
                      </c:pt>
                      <c:pt idx="276">
                        <c:v>#N/A</c:v>
                      </c:pt>
                      <c:pt idx="277">
                        <c:v>127</c:v>
                      </c:pt>
                      <c:pt idx="278">
                        <c:v>#N/A</c:v>
                      </c:pt>
                      <c:pt idx="279">
                        <c:v>#N/A</c:v>
                      </c:pt>
                      <c:pt idx="280">
                        <c:v>#N/A</c:v>
                      </c:pt>
                      <c:pt idx="281">
                        <c:v>#N/A</c:v>
                      </c:pt>
                      <c:pt idx="282">
                        <c:v>#N/A</c:v>
                      </c:pt>
                      <c:pt idx="283">
                        <c:v>#N/A</c:v>
                      </c:pt>
                      <c:pt idx="284">
                        <c:v>142</c:v>
                      </c:pt>
                      <c:pt idx="285">
                        <c:v>#N/A</c:v>
                      </c:pt>
                      <c:pt idx="286">
                        <c:v>#N/A</c:v>
                      </c:pt>
                      <c:pt idx="287">
                        <c:v>#N/A</c:v>
                      </c:pt>
                      <c:pt idx="288">
                        <c:v>#N/A</c:v>
                      </c:pt>
                      <c:pt idx="289">
                        <c:v>#N/A</c:v>
                      </c:pt>
                      <c:pt idx="290">
                        <c:v>#N/A</c:v>
                      </c:pt>
                      <c:pt idx="291">
                        <c:v>157</c:v>
                      </c:pt>
                      <c:pt idx="292">
                        <c:v>#N/A</c:v>
                      </c:pt>
                      <c:pt idx="293">
                        <c:v>#N/A</c:v>
                      </c:pt>
                      <c:pt idx="294">
                        <c:v>#N/A</c:v>
                      </c:pt>
                      <c:pt idx="295">
                        <c:v>#N/A</c:v>
                      </c:pt>
                      <c:pt idx="296">
                        <c:v>#N/A</c:v>
                      </c:pt>
                      <c:pt idx="297">
                        <c:v>#N/A</c:v>
                      </c:pt>
                      <c:pt idx="298">
                        <c:v>160</c:v>
                      </c:pt>
                      <c:pt idx="299">
                        <c:v>#N/A</c:v>
                      </c:pt>
                      <c:pt idx="300">
                        <c:v>#N/A</c:v>
                      </c:pt>
                      <c:pt idx="301">
                        <c:v>#N/A</c:v>
                      </c:pt>
                      <c:pt idx="302">
                        <c:v>#N/A</c:v>
                      </c:pt>
                      <c:pt idx="303">
                        <c:v>#N/A</c:v>
                      </c:pt>
                      <c:pt idx="304">
                        <c:v>#N/A</c:v>
                      </c:pt>
                      <c:pt idx="305">
                        <c:v>158</c:v>
                      </c:pt>
                      <c:pt idx="306">
                        <c:v>#N/A</c:v>
                      </c:pt>
                      <c:pt idx="307">
                        <c:v>#N/A</c:v>
                      </c:pt>
                      <c:pt idx="308">
                        <c:v>#N/A</c:v>
                      </c:pt>
                      <c:pt idx="309">
                        <c:v>#N/A</c:v>
                      </c:pt>
                      <c:pt idx="310">
                        <c:v>#N/A</c:v>
                      </c:pt>
                      <c:pt idx="311">
                        <c:v>#N/A</c:v>
                      </c:pt>
                      <c:pt idx="312">
                        <c:v>132</c:v>
                      </c:pt>
                      <c:pt idx="313">
                        <c:v>#N/A</c:v>
                      </c:pt>
                      <c:pt idx="314">
                        <c:v>#N/A</c:v>
                      </c:pt>
                      <c:pt idx="315">
                        <c:v>#N/A</c:v>
                      </c:pt>
                      <c:pt idx="316">
                        <c:v>#N/A</c:v>
                      </c:pt>
                      <c:pt idx="317">
                        <c:v>#N/A</c:v>
                      </c:pt>
                      <c:pt idx="318">
                        <c:v>#N/A</c:v>
                      </c:pt>
                      <c:pt idx="319">
                        <c:v>132</c:v>
                      </c:pt>
                      <c:pt idx="320">
                        <c:v>#N/A</c:v>
                      </c:pt>
                      <c:pt idx="321">
                        <c:v>#N/A</c:v>
                      </c:pt>
                      <c:pt idx="322">
                        <c:v>#N/A</c:v>
                      </c:pt>
                      <c:pt idx="323">
                        <c:v>#N/A</c:v>
                      </c:pt>
                      <c:pt idx="324">
                        <c:v>#N/A</c:v>
                      </c:pt>
                      <c:pt idx="325">
                        <c:v>#N/A</c:v>
                      </c:pt>
                      <c:pt idx="326">
                        <c:v>107</c:v>
                      </c:pt>
                      <c:pt idx="327">
                        <c:v>#N/A</c:v>
                      </c:pt>
                      <c:pt idx="328">
                        <c:v>#N/A</c:v>
                      </c:pt>
                      <c:pt idx="329">
                        <c:v>#N/A</c:v>
                      </c:pt>
                      <c:pt idx="330">
                        <c:v>#N/A</c:v>
                      </c:pt>
                      <c:pt idx="331">
                        <c:v>#N/A</c:v>
                      </c:pt>
                      <c:pt idx="332">
                        <c:v>#N/A</c:v>
                      </c:pt>
                      <c:pt idx="333">
                        <c:v>107</c:v>
                      </c:pt>
                      <c:pt idx="334">
                        <c:v>#N/A</c:v>
                      </c:pt>
                      <c:pt idx="335">
                        <c:v>#N/A</c:v>
                      </c:pt>
                      <c:pt idx="336">
                        <c:v>#N/A</c:v>
                      </c:pt>
                      <c:pt idx="337">
                        <c:v>#N/A</c:v>
                      </c:pt>
                      <c:pt idx="338">
                        <c:v>#N/A</c:v>
                      </c:pt>
                      <c:pt idx="339">
                        <c:v>#N/A</c:v>
                      </c:pt>
                      <c:pt idx="340">
                        <c:v>105</c:v>
                      </c:pt>
                      <c:pt idx="341">
                        <c:v>#N/A</c:v>
                      </c:pt>
                      <c:pt idx="342">
                        <c:v>#N/A</c:v>
                      </c:pt>
                      <c:pt idx="343">
                        <c:v>#N/A</c:v>
                      </c:pt>
                      <c:pt idx="344">
                        <c:v>#N/A</c:v>
                      </c:pt>
                      <c:pt idx="345">
                        <c:v>#N/A</c:v>
                      </c:pt>
                      <c:pt idx="346">
                        <c:v>#N/A</c:v>
                      </c:pt>
                      <c:pt idx="347">
                        <c:v>120</c:v>
                      </c:pt>
                      <c:pt idx="348">
                        <c:v>#N/A</c:v>
                      </c:pt>
                      <c:pt idx="349">
                        <c:v>#N/A</c:v>
                      </c:pt>
                      <c:pt idx="350">
                        <c:v>#N/A</c:v>
                      </c:pt>
                      <c:pt idx="351">
                        <c:v>#N/A</c:v>
                      </c:pt>
                      <c:pt idx="352">
                        <c:v>#N/A</c:v>
                      </c:pt>
                      <c:pt idx="353">
                        <c:v>#N/A</c:v>
                      </c:pt>
                      <c:pt idx="354">
                        <c:v>124</c:v>
                      </c:pt>
                      <c:pt idx="355">
                        <c:v>#N/A</c:v>
                      </c:pt>
                      <c:pt idx="356">
                        <c:v>#N/A</c:v>
                      </c:pt>
                      <c:pt idx="357">
                        <c:v>#N/A</c:v>
                      </c:pt>
                      <c:pt idx="358">
                        <c:v>#N/A</c:v>
                      </c:pt>
                      <c:pt idx="359">
                        <c:v>#N/A</c:v>
                      </c:pt>
                      <c:pt idx="360">
                        <c:v>#N/A</c:v>
                      </c:pt>
                      <c:pt idx="361">
                        <c:v>114</c:v>
                      </c:pt>
                      <c:pt idx="362">
                        <c:v>#N/A</c:v>
                      </c:pt>
                      <c:pt idx="363">
                        <c:v>#N/A</c:v>
                      </c:pt>
                      <c:pt idx="364">
                        <c:v>#N/A</c:v>
                      </c:pt>
                    </c:numCache>
                  </c:numRef>
                </c:val>
                <c:smooth val="0"/>
                <c:extLst>
                  <c:ext xmlns:c16="http://schemas.microsoft.com/office/drawing/2014/chart" uri="{C3380CC4-5D6E-409C-BE32-E72D297353CC}">
                    <c16:uniqueId val="{00000005-DBEA-448B-80BD-EFC552912947}"/>
                  </c:ext>
                </c:extLst>
              </c15:ser>
            </c15:filteredLineSeries>
          </c:ext>
        </c:extLst>
      </c:lineChart>
      <c:dateAx>
        <c:axId val="408962345"/>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288931124"/>
        <c:crosses val="autoZero"/>
        <c:auto val="1"/>
        <c:lblOffset val="100"/>
        <c:baseTimeUnit val="days"/>
      </c:dateAx>
      <c:valAx>
        <c:axId val="288931124"/>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cs typeface="楷体" panose="02010609060101010101" pitchFamily="49" charset="-122"/>
                  </a:rPr>
                  <a:t>元</a:t>
                </a:r>
                <a:r>
                  <a:rPr lang="en-US" altLang="zh-CN">
                    <a:latin typeface="楷体" panose="02010609060101010101" pitchFamily="49" charset="-122"/>
                    <a:ea typeface="楷体" panose="02010609060101010101" pitchFamily="49" charset="-122"/>
                    <a:cs typeface="楷体" panose="02010609060101010101" pitchFamily="49" charset="-122"/>
                  </a:rPr>
                  <a:t>/</a:t>
                </a:r>
                <a:r>
                  <a:rPr lang="zh-CN" altLang="en-US">
                    <a:latin typeface="楷体" panose="02010609060101010101" pitchFamily="49" charset="-122"/>
                    <a:ea typeface="楷体" panose="02010609060101010101" pitchFamily="49" charset="-122"/>
                    <a:cs typeface="楷体" panose="02010609060101010101" pitchFamily="49" charset="-122"/>
                  </a:rPr>
                  <a:t>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 "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08962345"/>
        <c:crosses val="autoZero"/>
        <c:crossBetween val="between"/>
      </c:valAx>
      <c:spPr>
        <a:noFill/>
        <a:ln>
          <a:noFill/>
        </a:ln>
        <a:effectLst/>
      </c:spPr>
    </c:plotArea>
    <c:legend>
      <c:legendPos val="b"/>
      <c:layout>
        <c:manualLayout>
          <c:xMode val="edge"/>
          <c:yMode val="edge"/>
          <c:x val="0.11626113776559301"/>
          <c:y val="0.89838709677419404"/>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200"/>
              <a:t>浮法玻璃利润（石油焦）</a:t>
            </a:r>
          </a:p>
        </c:rich>
      </c:tx>
      <c:overlay val="0"/>
      <c:spPr>
        <a:noFill/>
        <a:ln>
          <a:noFill/>
        </a:ln>
        <a:effectLst/>
      </c:spPr>
      <c:txPr>
        <a:bodyPr rot="0" spcFirstLastPara="0" vertOverflow="ellipsis" vert="horz" wrap="square" anchor="ctr" anchorCtr="1" forceAA="0"/>
        <a:lstStyle/>
        <a:p>
          <a:pPr defTabSz="914400">
            <a:defRPr lang="zh-CN" sz="12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0.107941176470588"/>
          <c:y val="0.171467146714671"/>
          <c:w val="0.87230426302591202"/>
          <c:h val="0.55522052205220496"/>
        </c:manualLayout>
      </c:layout>
      <c:lineChart>
        <c:grouping val="standard"/>
        <c:varyColors val="0"/>
        <c:ser>
          <c:idx val="1"/>
          <c:order val="1"/>
          <c:tx>
            <c:strRef>
              <c:f>玻璃月度周度图表!$GN$17</c:f>
              <c:strCache>
                <c:ptCount val="1"/>
                <c:pt idx="0">
                  <c:v>2020</c:v>
                </c:pt>
              </c:strCache>
            </c:strRef>
          </c:tx>
          <c:spPr>
            <a:ln w="28575" cap="rnd">
              <a:solidFill>
                <a:srgbClr val="9BBB59">
                  <a:lumMod val="60000"/>
                  <a:lumOff val="40000"/>
                </a:srgbClr>
              </a:solidFill>
              <a:round/>
            </a:ln>
            <a:effectLst/>
          </c:spPr>
          <c:marker>
            <c:symbol val="none"/>
          </c:marker>
          <c:cat>
            <c:numRef>
              <c:f>玻璃月度周度图表!$GI$18:$GI$382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玻璃月度周度图表!$GN$18:$GN$382</c:f>
              <c:numCache>
                <c:formatCode>0.00_ </c:formatCode>
                <c:ptCount val="365"/>
                <c:pt idx="0">
                  <c:v>#N/A</c:v>
                </c:pt>
                <c:pt idx="1">
                  <c:v>#N/A</c:v>
                </c:pt>
                <c:pt idx="2">
                  <c:v>#N/A</c:v>
                </c:pt>
                <c:pt idx="3">
                  <c:v>#N/A</c:v>
                </c:pt>
                <c:pt idx="4">
                  <c:v>#N/A</c:v>
                </c:pt>
                <c:pt idx="5">
                  <c:v>#N/A</c:v>
                </c:pt>
                <c:pt idx="6">
                  <c:v>1283</c:v>
                </c:pt>
                <c:pt idx="7">
                  <c:v>#N/A</c:v>
                </c:pt>
                <c:pt idx="8">
                  <c:v>#N/A</c:v>
                </c:pt>
                <c:pt idx="9">
                  <c:v>#N/A</c:v>
                </c:pt>
                <c:pt idx="10">
                  <c:v>#N/A</c:v>
                </c:pt>
                <c:pt idx="11">
                  <c:v>#N/A</c:v>
                </c:pt>
                <c:pt idx="12">
                  <c:v>#N/A</c:v>
                </c:pt>
                <c:pt idx="13">
                  <c:v>1131</c:v>
                </c:pt>
                <c:pt idx="14">
                  <c:v>#N/A</c:v>
                </c:pt>
                <c:pt idx="15">
                  <c:v>#N/A</c:v>
                </c:pt>
                <c:pt idx="16">
                  <c:v>#N/A</c:v>
                </c:pt>
                <c:pt idx="17">
                  <c:v>#N/A</c:v>
                </c:pt>
                <c:pt idx="18">
                  <c:v>#N/A</c:v>
                </c:pt>
                <c:pt idx="19">
                  <c:v>#N/A</c:v>
                </c:pt>
                <c:pt idx="20">
                  <c:v>931</c:v>
                </c:pt>
                <c:pt idx="21">
                  <c:v>#N/A</c:v>
                </c:pt>
                <c:pt idx="22">
                  <c:v>#N/A</c:v>
                </c:pt>
                <c:pt idx="23">
                  <c:v>#N/A</c:v>
                </c:pt>
                <c:pt idx="24">
                  <c:v>#N/A</c:v>
                </c:pt>
                <c:pt idx="25">
                  <c:v>#N/A</c:v>
                </c:pt>
                <c:pt idx="26">
                  <c:v>#N/A</c:v>
                </c:pt>
                <c:pt idx="27">
                  <c:v>828</c:v>
                </c:pt>
                <c:pt idx="28">
                  <c:v>#N/A</c:v>
                </c:pt>
                <c:pt idx="29">
                  <c:v>#N/A</c:v>
                </c:pt>
                <c:pt idx="30">
                  <c:v>#N/A</c:v>
                </c:pt>
                <c:pt idx="31">
                  <c:v>#N/A</c:v>
                </c:pt>
                <c:pt idx="32">
                  <c:v>#N/A</c:v>
                </c:pt>
                <c:pt idx="33">
                  <c:v>#N/A</c:v>
                </c:pt>
                <c:pt idx="34">
                  <c:v>783</c:v>
                </c:pt>
                <c:pt idx="35">
                  <c:v>#N/A</c:v>
                </c:pt>
                <c:pt idx="36">
                  <c:v>#N/A</c:v>
                </c:pt>
                <c:pt idx="37">
                  <c:v>#N/A</c:v>
                </c:pt>
                <c:pt idx="38">
                  <c:v>#N/A</c:v>
                </c:pt>
                <c:pt idx="39">
                  <c:v>#N/A</c:v>
                </c:pt>
                <c:pt idx="40">
                  <c:v>#N/A</c:v>
                </c:pt>
                <c:pt idx="41">
                  <c:v>756</c:v>
                </c:pt>
                <c:pt idx="42">
                  <c:v>#N/A</c:v>
                </c:pt>
                <c:pt idx="43">
                  <c:v>#N/A</c:v>
                </c:pt>
                <c:pt idx="44">
                  <c:v>#N/A</c:v>
                </c:pt>
                <c:pt idx="45">
                  <c:v>#N/A</c:v>
                </c:pt>
                <c:pt idx="46">
                  <c:v>#N/A</c:v>
                </c:pt>
                <c:pt idx="47">
                  <c:v>#N/A</c:v>
                </c:pt>
                <c:pt idx="48">
                  <c:v>761</c:v>
                </c:pt>
                <c:pt idx="49">
                  <c:v>#N/A</c:v>
                </c:pt>
                <c:pt idx="50">
                  <c:v>#N/A</c:v>
                </c:pt>
                <c:pt idx="51">
                  <c:v>#N/A</c:v>
                </c:pt>
                <c:pt idx="52">
                  <c:v>#N/A</c:v>
                </c:pt>
                <c:pt idx="53">
                  <c:v>#N/A</c:v>
                </c:pt>
                <c:pt idx="54">
                  <c:v>#N/A</c:v>
                </c:pt>
                <c:pt idx="55">
                  <c:v>738</c:v>
                </c:pt>
                <c:pt idx="56">
                  <c:v>#N/A</c:v>
                </c:pt>
                <c:pt idx="57">
                  <c:v>#N/A</c:v>
                </c:pt>
                <c:pt idx="58">
                  <c:v>#N/A</c:v>
                </c:pt>
                <c:pt idx="59">
                  <c:v>#N/A</c:v>
                </c:pt>
                <c:pt idx="60">
                  <c:v>#N/A</c:v>
                </c:pt>
                <c:pt idx="61">
                  <c:v>#N/A</c:v>
                </c:pt>
                <c:pt idx="62">
                  <c:v>693</c:v>
                </c:pt>
                <c:pt idx="63">
                  <c:v>#N/A</c:v>
                </c:pt>
                <c:pt idx="64">
                  <c:v>#N/A</c:v>
                </c:pt>
                <c:pt idx="65">
                  <c:v>#N/A</c:v>
                </c:pt>
                <c:pt idx="66">
                  <c:v>#N/A</c:v>
                </c:pt>
                <c:pt idx="67">
                  <c:v>#N/A</c:v>
                </c:pt>
                <c:pt idx="68">
                  <c:v>#N/A</c:v>
                </c:pt>
                <c:pt idx="69">
                  <c:v>682</c:v>
                </c:pt>
                <c:pt idx="70">
                  <c:v>#N/A</c:v>
                </c:pt>
                <c:pt idx="71">
                  <c:v>#N/A</c:v>
                </c:pt>
                <c:pt idx="72">
                  <c:v>#N/A</c:v>
                </c:pt>
                <c:pt idx="73">
                  <c:v>#N/A</c:v>
                </c:pt>
                <c:pt idx="74">
                  <c:v>#N/A</c:v>
                </c:pt>
                <c:pt idx="75">
                  <c:v>#N/A</c:v>
                </c:pt>
                <c:pt idx="76">
                  <c:v>702</c:v>
                </c:pt>
                <c:pt idx="77">
                  <c:v>#N/A</c:v>
                </c:pt>
                <c:pt idx="78">
                  <c:v>#N/A</c:v>
                </c:pt>
                <c:pt idx="79">
                  <c:v>#N/A</c:v>
                </c:pt>
                <c:pt idx="80">
                  <c:v>#N/A</c:v>
                </c:pt>
                <c:pt idx="81">
                  <c:v>#N/A</c:v>
                </c:pt>
                <c:pt idx="82">
                  <c:v>#N/A</c:v>
                </c:pt>
                <c:pt idx="83">
                  <c:v>702</c:v>
                </c:pt>
                <c:pt idx="84">
                  <c:v>#N/A</c:v>
                </c:pt>
                <c:pt idx="85">
                  <c:v>#N/A</c:v>
                </c:pt>
                <c:pt idx="86">
                  <c:v>#N/A</c:v>
                </c:pt>
                <c:pt idx="87">
                  <c:v>#N/A</c:v>
                </c:pt>
                <c:pt idx="88">
                  <c:v>#N/A</c:v>
                </c:pt>
                <c:pt idx="89">
                  <c:v>#N/A</c:v>
                </c:pt>
                <c:pt idx="90">
                  <c:v>733</c:v>
                </c:pt>
                <c:pt idx="91">
                  <c:v>#N/A</c:v>
                </c:pt>
                <c:pt idx="92">
                  <c:v>#N/A</c:v>
                </c:pt>
                <c:pt idx="93">
                  <c:v>#N/A</c:v>
                </c:pt>
                <c:pt idx="94">
                  <c:v>#N/A</c:v>
                </c:pt>
                <c:pt idx="95">
                  <c:v>#N/A</c:v>
                </c:pt>
                <c:pt idx="96">
                  <c:v>#N/A</c:v>
                </c:pt>
                <c:pt idx="97">
                  <c:v>733</c:v>
                </c:pt>
                <c:pt idx="98">
                  <c:v>#N/A</c:v>
                </c:pt>
                <c:pt idx="99">
                  <c:v>#N/A</c:v>
                </c:pt>
                <c:pt idx="100">
                  <c:v>#N/A</c:v>
                </c:pt>
                <c:pt idx="101">
                  <c:v>#N/A</c:v>
                </c:pt>
                <c:pt idx="102">
                  <c:v>#N/A</c:v>
                </c:pt>
                <c:pt idx="103">
                  <c:v>#N/A</c:v>
                </c:pt>
                <c:pt idx="104">
                  <c:v>778</c:v>
                </c:pt>
                <c:pt idx="105">
                  <c:v>#N/A</c:v>
                </c:pt>
                <c:pt idx="106">
                  <c:v>#N/A</c:v>
                </c:pt>
                <c:pt idx="107">
                  <c:v>#N/A</c:v>
                </c:pt>
                <c:pt idx="108">
                  <c:v>#N/A</c:v>
                </c:pt>
                <c:pt idx="109">
                  <c:v>#N/A</c:v>
                </c:pt>
                <c:pt idx="110">
                  <c:v>#N/A</c:v>
                </c:pt>
                <c:pt idx="111">
                  <c:v>810</c:v>
                </c:pt>
                <c:pt idx="112">
                  <c:v>#N/A</c:v>
                </c:pt>
                <c:pt idx="113">
                  <c:v>#N/A</c:v>
                </c:pt>
                <c:pt idx="114">
                  <c:v>#N/A</c:v>
                </c:pt>
                <c:pt idx="115">
                  <c:v>#N/A</c:v>
                </c:pt>
                <c:pt idx="116">
                  <c:v>#N/A</c:v>
                </c:pt>
                <c:pt idx="117">
                  <c:v>#N/A</c:v>
                </c:pt>
                <c:pt idx="118">
                  <c:v>900</c:v>
                </c:pt>
                <c:pt idx="119">
                  <c:v>#N/A</c:v>
                </c:pt>
                <c:pt idx="120">
                  <c:v>#N/A</c:v>
                </c:pt>
                <c:pt idx="121">
                  <c:v>#N/A</c:v>
                </c:pt>
                <c:pt idx="122">
                  <c:v>#N/A</c:v>
                </c:pt>
                <c:pt idx="123">
                  <c:v>#N/A</c:v>
                </c:pt>
                <c:pt idx="124">
                  <c:v>#N/A</c:v>
                </c:pt>
                <c:pt idx="125">
                  <c:v>907</c:v>
                </c:pt>
                <c:pt idx="126">
                  <c:v>#N/A</c:v>
                </c:pt>
                <c:pt idx="127">
                  <c:v>#N/A</c:v>
                </c:pt>
                <c:pt idx="128">
                  <c:v>#N/A</c:v>
                </c:pt>
                <c:pt idx="129">
                  <c:v>#N/A</c:v>
                </c:pt>
                <c:pt idx="130">
                  <c:v>#N/A</c:v>
                </c:pt>
                <c:pt idx="131">
                  <c:v>#N/A</c:v>
                </c:pt>
                <c:pt idx="132">
                  <c:v>907</c:v>
                </c:pt>
                <c:pt idx="133">
                  <c:v>#N/A</c:v>
                </c:pt>
                <c:pt idx="134">
                  <c:v>#N/A</c:v>
                </c:pt>
                <c:pt idx="135">
                  <c:v>#N/A</c:v>
                </c:pt>
                <c:pt idx="136">
                  <c:v>#N/A</c:v>
                </c:pt>
                <c:pt idx="137">
                  <c:v>#N/A</c:v>
                </c:pt>
                <c:pt idx="138">
                  <c:v>#N/A</c:v>
                </c:pt>
                <c:pt idx="139">
                  <c:v>855</c:v>
                </c:pt>
                <c:pt idx="140">
                  <c:v>#N/A</c:v>
                </c:pt>
                <c:pt idx="141">
                  <c:v>#N/A</c:v>
                </c:pt>
                <c:pt idx="142">
                  <c:v>#N/A</c:v>
                </c:pt>
                <c:pt idx="143">
                  <c:v>#N/A</c:v>
                </c:pt>
                <c:pt idx="144">
                  <c:v>#N/A</c:v>
                </c:pt>
                <c:pt idx="145">
                  <c:v>#N/A</c:v>
                </c:pt>
                <c:pt idx="146">
                  <c:v>698</c:v>
                </c:pt>
                <c:pt idx="147">
                  <c:v>#N/A</c:v>
                </c:pt>
                <c:pt idx="148">
                  <c:v>#N/A</c:v>
                </c:pt>
                <c:pt idx="149">
                  <c:v>#N/A</c:v>
                </c:pt>
                <c:pt idx="150">
                  <c:v>#N/A</c:v>
                </c:pt>
                <c:pt idx="151">
                  <c:v>#N/A</c:v>
                </c:pt>
                <c:pt idx="152">
                  <c:v>#N/A</c:v>
                </c:pt>
                <c:pt idx="153">
                  <c:v>538</c:v>
                </c:pt>
                <c:pt idx="154">
                  <c:v>#N/A</c:v>
                </c:pt>
                <c:pt idx="155">
                  <c:v>#N/A</c:v>
                </c:pt>
                <c:pt idx="156">
                  <c:v>#N/A</c:v>
                </c:pt>
                <c:pt idx="157">
                  <c:v>#N/A</c:v>
                </c:pt>
                <c:pt idx="158">
                  <c:v>#N/A</c:v>
                </c:pt>
                <c:pt idx="159">
                  <c:v>#N/A</c:v>
                </c:pt>
                <c:pt idx="160">
                  <c:v>526</c:v>
                </c:pt>
                <c:pt idx="161">
                  <c:v>#N/A</c:v>
                </c:pt>
                <c:pt idx="162">
                  <c:v>#N/A</c:v>
                </c:pt>
                <c:pt idx="163">
                  <c:v>#N/A</c:v>
                </c:pt>
                <c:pt idx="164">
                  <c:v>#N/A</c:v>
                </c:pt>
                <c:pt idx="165">
                  <c:v>#N/A</c:v>
                </c:pt>
                <c:pt idx="166">
                  <c:v>#N/A</c:v>
                </c:pt>
                <c:pt idx="167">
                  <c:v>473</c:v>
                </c:pt>
                <c:pt idx="168">
                  <c:v>#N/A</c:v>
                </c:pt>
                <c:pt idx="169">
                  <c:v>#N/A</c:v>
                </c:pt>
                <c:pt idx="170">
                  <c:v>#N/A</c:v>
                </c:pt>
                <c:pt idx="171">
                  <c:v>#N/A</c:v>
                </c:pt>
                <c:pt idx="172">
                  <c:v>#N/A</c:v>
                </c:pt>
                <c:pt idx="173">
                  <c:v>#N/A</c:v>
                </c:pt>
                <c:pt idx="174">
                  <c:v>473</c:v>
                </c:pt>
                <c:pt idx="175">
                  <c:v>#N/A</c:v>
                </c:pt>
                <c:pt idx="176">
                  <c:v>#N/A</c:v>
                </c:pt>
                <c:pt idx="177">
                  <c:v>#N/A</c:v>
                </c:pt>
                <c:pt idx="178">
                  <c:v>#N/A</c:v>
                </c:pt>
                <c:pt idx="179">
                  <c:v>#N/A</c:v>
                </c:pt>
                <c:pt idx="180">
                  <c:v>#N/A</c:v>
                </c:pt>
                <c:pt idx="181">
                  <c:v>470</c:v>
                </c:pt>
                <c:pt idx="182">
                  <c:v>#N/A</c:v>
                </c:pt>
                <c:pt idx="183">
                  <c:v>#N/A</c:v>
                </c:pt>
                <c:pt idx="184">
                  <c:v>#N/A</c:v>
                </c:pt>
                <c:pt idx="185">
                  <c:v>#N/A</c:v>
                </c:pt>
                <c:pt idx="186">
                  <c:v>#N/A</c:v>
                </c:pt>
                <c:pt idx="187">
                  <c:v>#N/A</c:v>
                </c:pt>
                <c:pt idx="188">
                  <c:v>470</c:v>
                </c:pt>
                <c:pt idx="189">
                  <c:v>#N/A</c:v>
                </c:pt>
                <c:pt idx="190">
                  <c:v>#N/A</c:v>
                </c:pt>
                <c:pt idx="191">
                  <c:v>#N/A</c:v>
                </c:pt>
                <c:pt idx="192">
                  <c:v>#N/A</c:v>
                </c:pt>
                <c:pt idx="193">
                  <c:v>#N/A</c:v>
                </c:pt>
                <c:pt idx="194">
                  <c:v>#N/A</c:v>
                </c:pt>
                <c:pt idx="195">
                  <c:v>470</c:v>
                </c:pt>
                <c:pt idx="196">
                  <c:v>#N/A</c:v>
                </c:pt>
                <c:pt idx="197">
                  <c:v>#N/A</c:v>
                </c:pt>
                <c:pt idx="198">
                  <c:v>#N/A</c:v>
                </c:pt>
                <c:pt idx="199">
                  <c:v>#N/A</c:v>
                </c:pt>
                <c:pt idx="200">
                  <c:v>#N/A</c:v>
                </c:pt>
                <c:pt idx="201">
                  <c:v>#N/A</c:v>
                </c:pt>
                <c:pt idx="202">
                  <c:v>470</c:v>
                </c:pt>
                <c:pt idx="203">
                  <c:v>#N/A</c:v>
                </c:pt>
                <c:pt idx="204">
                  <c:v>#N/A</c:v>
                </c:pt>
                <c:pt idx="205">
                  <c:v>#N/A</c:v>
                </c:pt>
                <c:pt idx="206">
                  <c:v>#N/A</c:v>
                </c:pt>
                <c:pt idx="207">
                  <c:v>#N/A</c:v>
                </c:pt>
                <c:pt idx="208">
                  <c:v>#N/A</c:v>
                </c:pt>
                <c:pt idx="209">
                  <c:v>436</c:v>
                </c:pt>
                <c:pt idx="210">
                  <c:v>#N/A</c:v>
                </c:pt>
                <c:pt idx="211">
                  <c:v>#N/A</c:v>
                </c:pt>
                <c:pt idx="212">
                  <c:v>#N/A</c:v>
                </c:pt>
                <c:pt idx="213">
                  <c:v>#N/A</c:v>
                </c:pt>
                <c:pt idx="214">
                  <c:v>#N/A</c:v>
                </c:pt>
                <c:pt idx="215">
                  <c:v>#N/A</c:v>
                </c:pt>
                <c:pt idx="216">
                  <c:v>386</c:v>
                </c:pt>
                <c:pt idx="217">
                  <c:v>#N/A</c:v>
                </c:pt>
                <c:pt idx="218">
                  <c:v>#N/A</c:v>
                </c:pt>
                <c:pt idx="219">
                  <c:v>#N/A</c:v>
                </c:pt>
                <c:pt idx="220">
                  <c:v>#N/A</c:v>
                </c:pt>
                <c:pt idx="221">
                  <c:v>#N/A</c:v>
                </c:pt>
                <c:pt idx="222">
                  <c:v>#N/A</c:v>
                </c:pt>
                <c:pt idx="223">
                  <c:v>250</c:v>
                </c:pt>
                <c:pt idx="224">
                  <c:v>#N/A</c:v>
                </c:pt>
                <c:pt idx="225">
                  <c:v>#N/A</c:v>
                </c:pt>
                <c:pt idx="226">
                  <c:v>#N/A</c:v>
                </c:pt>
                <c:pt idx="227">
                  <c:v>#N/A</c:v>
                </c:pt>
                <c:pt idx="228">
                  <c:v>#N/A</c:v>
                </c:pt>
                <c:pt idx="229">
                  <c:v>#N/A</c:v>
                </c:pt>
                <c:pt idx="230">
                  <c:v>207</c:v>
                </c:pt>
                <c:pt idx="231">
                  <c:v>#N/A</c:v>
                </c:pt>
                <c:pt idx="232">
                  <c:v>#N/A</c:v>
                </c:pt>
                <c:pt idx="233">
                  <c:v>#N/A</c:v>
                </c:pt>
                <c:pt idx="234">
                  <c:v>#N/A</c:v>
                </c:pt>
                <c:pt idx="235">
                  <c:v>#N/A</c:v>
                </c:pt>
                <c:pt idx="236">
                  <c:v>#N/A</c:v>
                </c:pt>
                <c:pt idx="237">
                  <c:v>169</c:v>
                </c:pt>
                <c:pt idx="238">
                  <c:v>#N/A</c:v>
                </c:pt>
                <c:pt idx="239">
                  <c:v>#N/A</c:v>
                </c:pt>
                <c:pt idx="240">
                  <c:v>#N/A</c:v>
                </c:pt>
                <c:pt idx="241">
                  <c:v>#N/A</c:v>
                </c:pt>
                <c:pt idx="242">
                  <c:v>#N/A</c:v>
                </c:pt>
                <c:pt idx="243">
                  <c:v>#N/A</c:v>
                </c:pt>
                <c:pt idx="244">
                  <c:v>119</c:v>
                </c:pt>
                <c:pt idx="245">
                  <c:v>#N/A</c:v>
                </c:pt>
                <c:pt idx="246">
                  <c:v>#N/A</c:v>
                </c:pt>
                <c:pt idx="247">
                  <c:v>#N/A</c:v>
                </c:pt>
                <c:pt idx="248">
                  <c:v>#N/A</c:v>
                </c:pt>
                <c:pt idx="249">
                  <c:v>#N/A</c:v>
                </c:pt>
                <c:pt idx="250">
                  <c:v>#N/A</c:v>
                </c:pt>
                <c:pt idx="251">
                  <c:v>115</c:v>
                </c:pt>
                <c:pt idx="252">
                  <c:v>#N/A</c:v>
                </c:pt>
                <c:pt idx="253">
                  <c:v>#N/A</c:v>
                </c:pt>
                <c:pt idx="254">
                  <c:v>#N/A</c:v>
                </c:pt>
                <c:pt idx="255">
                  <c:v>#N/A</c:v>
                </c:pt>
                <c:pt idx="256">
                  <c:v>#N/A</c:v>
                </c:pt>
                <c:pt idx="257">
                  <c:v>#N/A</c:v>
                </c:pt>
                <c:pt idx="258">
                  <c:v>164</c:v>
                </c:pt>
                <c:pt idx="259">
                  <c:v>#N/A</c:v>
                </c:pt>
                <c:pt idx="260">
                  <c:v>#N/A</c:v>
                </c:pt>
                <c:pt idx="261">
                  <c:v>#N/A</c:v>
                </c:pt>
                <c:pt idx="262">
                  <c:v>#N/A</c:v>
                </c:pt>
                <c:pt idx="263">
                  <c:v>#N/A</c:v>
                </c:pt>
                <c:pt idx="264">
                  <c:v>#N/A</c:v>
                </c:pt>
                <c:pt idx="265">
                  <c:v>208</c:v>
                </c:pt>
                <c:pt idx="266">
                  <c:v>#N/A</c:v>
                </c:pt>
                <c:pt idx="267">
                  <c:v>#N/A</c:v>
                </c:pt>
                <c:pt idx="268">
                  <c:v>#N/A</c:v>
                </c:pt>
                <c:pt idx="269">
                  <c:v>#N/A</c:v>
                </c:pt>
                <c:pt idx="270">
                  <c:v>#N/A</c:v>
                </c:pt>
                <c:pt idx="271">
                  <c:v>#N/A</c:v>
                </c:pt>
                <c:pt idx="272">
                  <c:v>260</c:v>
                </c:pt>
                <c:pt idx="273">
                  <c:v>#N/A</c:v>
                </c:pt>
                <c:pt idx="274">
                  <c:v>#N/A</c:v>
                </c:pt>
                <c:pt idx="275">
                  <c:v>#N/A</c:v>
                </c:pt>
                <c:pt idx="276">
                  <c:v>#N/A</c:v>
                </c:pt>
                <c:pt idx="277">
                  <c:v>#N/A</c:v>
                </c:pt>
                <c:pt idx="278">
                  <c:v>#N/A</c:v>
                </c:pt>
                <c:pt idx="279">
                  <c:v>289</c:v>
                </c:pt>
                <c:pt idx="280">
                  <c:v>#N/A</c:v>
                </c:pt>
                <c:pt idx="281">
                  <c:v>#N/A</c:v>
                </c:pt>
                <c:pt idx="282">
                  <c:v>#N/A</c:v>
                </c:pt>
                <c:pt idx="283">
                  <c:v>#N/A</c:v>
                </c:pt>
                <c:pt idx="284">
                  <c:v>#N/A</c:v>
                </c:pt>
                <c:pt idx="285">
                  <c:v>#N/A</c:v>
                </c:pt>
                <c:pt idx="286">
                  <c:v>356</c:v>
                </c:pt>
                <c:pt idx="287">
                  <c:v>#N/A</c:v>
                </c:pt>
                <c:pt idx="288">
                  <c:v>#N/A</c:v>
                </c:pt>
                <c:pt idx="289">
                  <c:v>#N/A</c:v>
                </c:pt>
                <c:pt idx="290">
                  <c:v>#N/A</c:v>
                </c:pt>
                <c:pt idx="291">
                  <c:v>#N/A</c:v>
                </c:pt>
                <c:pt idx="292">
                  <c:v>#N/A</c:v>
                </c:pt>
                <c:pt idx="293">
                  <c:v>386</c:v>
                </c:pt>
                <c:pt idx="294">
                  <c:v>#N/A</c:v>
                </c:pt>
                <c:pt idx="295">
                  <c:v>#N/A</c:v>
                </c:pt>
                <c:pt idx="296">
                  <c:v>#N/A</c:v>
                </c:pt>
                <c:pt idx="297">
                  <c:v>#N/A</c:v>
                </c:pt>
                <c:pt idx="298">
                  <c:v>#N/A</c:v>
                </c:pt>
                <c:pt idx="299">
                  <c:v>#N/A</c:v>
                </c:pt>
                <c:pt idx="300">
                  <c:v>441</c:v>
                </c:pt>
                <c:pt idx="301">
                  <c:v>#N/A</c:v>
                </c:pt>
                <c:pt idx="302">
                  <c:v>#N/A</c:v>
                </c:pt>
                <c:pt idx="303">
                  <c:v>#N/A</c:v>
                </c:pt>
                <c:pt idx="304">
                  <c:v>#N/A</c:v>
                </c:pt>
                <c:pt idx="305">
                  <c:v>#N/A</c:v>
                </c:pt>
                <c:pt idx="306">
                  <c:v>441</c:v>
                </c:pt>
                <c:pt idx="307">
                  <c:v>#N/A</c:v>
                </c:pt>
                <c:pt idx="308">
                  <c:v>#N/A</c:v>
                </c:pt>
                <c:pt idx="309">
                  <c:v>#N/A</c:v>
                </c:pt>
                <c:pt idx="310">
                  <c:v>#N/A</c:v>
                </c:pt>
                <c:pt idx="311">
                  <c:v>#N/A</c:v>
                </c:pt>
                <c:pt idx="312">
                  <c:v>#N/A</c:v>
                </c:pt>
                <c:pt idx="313">
                  <c:v>502</c:v>
                </c:pt>
                <c:pt idx="314">
                  <c:v>#N/A</c:v>
                </c:pt>
                <c:pt idx="315">
                  <c:v>#N/A</c:v>
                </c:pt>
                <c:pt idx="316">
                  <c:v>#N/A</c:v>
                </c:pt>
                <c:pt idx="317">
                  <c:v>#N/A</c:v>
                </c:pt>
                <c:pt idx="318">
                  <c:v>#N/A</c:v>
                </c:pt>
                <c:pt idx="319">
                  <c:v>#N/A</c:v>
                </c:pt>
                <c:pt idx="320">
                  <c:v>502</c:v>
                </c:pt>
                <c:pt idx="321">
                  <c:v>#N/A</c:v>
                </c:pt>
                <c:pt idx="322">
                  <c:v>#N/A</c:v>
                </c:pt>
                <c:pt idx="323">
                  <c:v>#N/A</c:v>
                </c:pt>
                <c:pt idx="324">
                  <c:v>#N/A</c:v>
                </c:pt>
                <c:pt idx="325">
                  <c:v>#N/A</c:v>
                </c:pt>
                <c:pt idx="326">
                  <c:v>#N/A</c:v>
                </c:pt>
                <c:pt idx="327">
                  <c:v>502</c:v>
                </c:pt>
                <c:pt idx="328">
                  <c:v>#N/A</c:v>
                </c:pt>
                <c:pt idx="329">
                  <c:v>#N/A</c:v>
                </c:pt>
                <c:pt idx="330">
                  <c:v>#N/A</c:v>
                </c:pt>
                <c:pt idx="331">
                  <c:v>#N/A</c:v>
                </c:pt>
                <c:pt idx="332">
                  <c:v>#N/A</c:v>
                </c:pt>
                <c:pt idx="333">
                  <c:v>#N/A</c:v>
                </c:pt>
                <c:pt idx="334">
                  <c:v>502</c:v>
                </c:pt>
                <c:pt idx="335">
                  <c:v>#N/A</c:v>
                </c:pt>
                <c:pt idx="336">
                  <c:v>#N/A</c:v>
                </c:pt>
                <c:pt idx="337">
                  <c:v>#N/A</c:v>
                </c:pt>
                <c:pt idx="338">
                  <c:v>#N/A</c:v>
                </c:pt>
                <c:pt idx="339">
                  <c:v>#N/A</c:v>
                </c:pt>
                <c:pt idx="340">
                  <c:v>#N/A</c:v>
                </c:pt>
                <c:pt idx="341">
                  <c:v>502</c:v>
                </c:pt>
                <c:pt idx="342">
                  <c:v>#N/A</c:v>
                </c:pt>
                <c:pt idx="343">
                  <c:v>#N/A</c:v>
                </c:pt>
                <c:pt idx="344">
                  <c:v>#N/A</c:v>
                </c:pt>
                <c:pt idx="345">
                  <c:v>#N/A</c:v>
                </c:pt>
                <c:pt idx="346">
                  <c:v>#N/A</c:v>
                </c:pt>
                <c:pt idx="347">
                  <c:v>#N/A</c:v>
                </c:pt>
                <c:pt idx="348">
                  <c:v>502</c:v>
                </c:pt>
                <c:pt idx="349">
                  <c:v>#N/A</c:v>
                </c:pt>
                <c:pt idx="350">
                  <c:v>#N/A</c:v>
                </c:pt>
                <c:pt idx="351">
                  <c:v>#N/A</c:v>
                </c:pt>
                <c:pt idx="352">
                  <c:v>#N/A</c:v>
                </c:pt>
                <c:pt idx="353">
                  <c:v>#N/A</c:v>
                </c:pt>
                <c:pt idx="354">
                  <c:v>#N/A</c:v>
                </c:pt>
                <c:pt idx="355">
                  <c:v>549</c:v>
                </c:pt>
                <c:pt idx="356">
                  <c:v>#N/A</c:v>
                </c:pt>
                <c:pt idx="357">
                  <c:v>#N/A</c:v>
                </c:pt>
                <c:pt idx="358">
                  <c:v>#N/A</c:v>
                </c:pt>
                <c:pt idx="359">
                  <c:v>#N/A</c:v>
                </c:pt>
                <c:pt idx="360">
                  <c:v>#N/A</c:v>
                </c:pt>
                <c:pt idx="361">
                  <c:v>#N/A</c:v>
                </c:pt>
                <c:pt idx="362">
                  <c:v>579</c:v>
                </c:pt>
                <c:pt idx="363">
                  <c:v>#N/A</c:v>
                </c:pt>
                <c:pt idx="364">
                  <c:v>#N/A</c:v>
                </c:pt>
              </c:numCache>
            </c:numRef>
          </c:val>
          <c:smooth val="0"/>
          <c:extLst>
            <c:ext xmlns:c16="http://schemas.microsoft.com/office/drawing/2014/chart" uri="{C3380CC4-5D6E-409C-BE32-E72D297353CC}">
              <c16:uniqueId val="{00000000-8A14-462F-B7BB-7F8C6A7D2DE2}"/>
            </c:ext>
          </c:extLst>
        </c:ser>
        <c:ser>
          <c:idx val="2"/>
          <c:order val="2"/>
          <c:tx>
            <c:strRef>
              <c:f>玻璃月度周度图表!$GM$17</c:f>
              <c:strCache>
                <c:ptCount val="1"/>
                <c:pt idx="0">
                  <c:v>2021</c:v>
                </c:pt>
              </c:strCache>
            </c:strRef>
          </c:tx>
          <c:spPr>
            <a:ln w="28575" cap="rnd">
              <a:solidFill>
                <a:srgbClr val="9BBB59">
                  <a:lumMod val="50000"/>
                </a:srgbClr>
              </a:solidFill>
              <a:round/>
            </a:ln>
            <a:effectLst/>
          </c:spPr>
          <c:marker>
            <c:symbol val="none"/>
          </c:marker>
          <c:cat>
            <c:numRef>
              <c:f>玻璃月度周度图表!$GI$18:$GI$382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玻璃月度周度图表!$GM$18:$GM$382</c:f>
              <c:numCache>
                <c:formatCode>0.00_ </c:formatCode>
                <c:ptCount val="365"/>
                <c:pt idx="0">
                  <c:v>625</c:v>
                </c:pt>
                <c:pt idx="1">
                  <c:v>#N/A</c:v>
                </c:pt>
                <c:pt idx="2">
                  <c:v>#N/A</c:v>
                </c:pt>
                <c:pt idx="3">
                  <c:v>#N/A</c:v>
                </c:pt>
                <c:pt idx="4">
                  <c:v>#N/A</c:v>
                </c:pt>
                <c:pt idx="5">
                  <c:v>#N/A</c:v>
                </c:pt>
                <c:pt idx="6">
                  <c:v>#N/A</c:v>
                </c:pt>
                <c:pt idx="7">
                  <c:v>699</c:v>
                </c:pt>
                <c:pt idx="8">
                  <c:v>#N/A</c:v>
                </c:pt>
                <c:pt idx="9">
                  <c:v>#N/A</c:v>
                </c:pt>
                <c:pt idx="10">
                  <c:v>#N/A</c:v>
                </c:pt>
                <c:pt idx="11">
                  <c:v>#N/A</c:v>
                </c:pt>
                <c:pt idx="12">
                  <c:v>#N/A</c:v>
                </c:pt>
                <c:pt idx="13">
                  <c:v>#N/A</c:v>
                </c:pt>
                <c:pt idx="14">
                  <c:v>706</c:v>
                </c:pt>
                <c:pt idx="15">
                  <c:v>#N/A</c:v>
                </c:pt>
                <c:pt idx="16">
                  <c:v>#N/A</c:v>
                </c:pt>
                <c:pt idx="17">
                  <c:v>#N/A</c:v>
                </c:pt>
                <c:pt idx="18">
                  <c:v>#N/A</c:v>
                </c:pt>
                <c:pt idx="19">
                  <c:v>#N/A</c:v>
                </c:pt>
                <c:pt idx="20">
                  <c:v>#N/A</c:v>
                </c:pt>
                <c:pt idx="21">
                  <c:v>636</c:v>
                </c:pt>
                <c:pt idx="22">
                  <c:v>#N/A</c:v>
                </c:pt>
                <c:pt idx="23">
                  <c:v>#N/A</c:v>
                </c:pt>
                <c:pt idx="24">
                  <c:v>#N/A</c:v>
                </c:pt>
                <c:pt idx="25">
                  <c:v>#N/A</c:v>
                </c:pt>
                <c:pt idx="26">
                  <c:v>#N/A</c:v>
                </c:pt>
                <c:pt idx="27">
                  <c:v>#N/A</c:v>
                </c:pt>
                <c:pt idx="28">
                  <c:v>475</c:v>
                </c:pt>
                <c:pt idx="29">
                  <c:v>#N/A</c:v>
                </c:pt>
                <c:pt idx="30">
                  <c:v>#N/A</c:v>
                </c:pt>
                <c:pt idx="31">
                  <c:v>#N/A</c:v>
                </c:pt>
                <c:pt idx="32">
                  <c:v>#N/A</c:v>
                </c:pt>
                <c:pt idx="33">
                  <c:v>#N/A</c:v>
                </c:pt>
                <c:pt idx="34">
                  <c:v>#N/A</c:v>
                </c:pt>
                <c:pt idx="35">
                  <c:v>346</c:v>
                </c:pt>
                <c:pt idx="36">
                  <c:v>#N/A</c:v>
                </c:pt>
                <c:pt idx="37">
                  <c:v>#N/A</c:v>
                </c:pt>
                <c:pt idx="38">
                  <c:v>#N/A</c:v>
                </c:pt>
                <c:pt idx="39">
                  <c:v>#N/A</c:v>
                </c:pt>
                <c:pt idx="40">
                  <c:v>#N/A</c:v>
                </c:pt>
                <c:pt idx="41">
                  <c:v>#N/A</c:v>
                </c:pt>
                <c:pt idx="42">
                  <c:v>320</c:v>
                </c:pt>
                <c:pt idx="43">
                  <c:v>#N/A</c:v>
                </c:pt>
                <c:pt idx="44">
                  <c:v>#N/A</c:v>
                </c:pt>
                <c:pt idx="45">
                  <c:v>#N/A</c:v>
                </c:pt>
                <c:pt idx="46">
                  <c:v>#N/A</c:v>
                </c:pt>
                <c:pt idx="47">
                  <c:v>#N/A</c:v>
                </c:pt>
                <c:pt idx="48">
                  <c:v>#N/A</c:v>
                </c:pt>
                <c:pt idx="49">
                  <c:v>428</c:v>
                </c:pt>
                <c:pt idx="50">
                  <c:v>#N/A</c:v>
                </c:pt>
                <c:pt idx="51">
                  <c:v>#N/A</c:v>
                </c:pt>
                <c:pt idx="52">
                  <c:v>#N/A</c:v>
                </c:pt>
                <c:pt idx="53">
                  <c:v>#N/A</c:v>
                </c:pt>
                <c:pt idx="54">
                  <c:v>#N/A</c:v>
                </c:pt>
                <c:pt idx="55">
                  <c:v>#N/A</c:v>
                </c:pt>
                <c:pt idx="56">
                  <c:v>664</c:v>
                </c:pt>
                <c:pt idx="57">
                  <c:v>#N/A</c:v>
                </c:pt>
                <c:pt idx="58">
                  <c:v>#N/A</c:v>
                </c:pt>
                <c:pt idx="59">
                  <c:v>#N/A</c:v>
                </c:pt>
                <c:pt idx="60">
                  <c:v>#N/A</c:v>
                </c:pt>
                <c:pt idx="61">
                  <c:v>#N/A</c:v>
                </c:pt>
                <c:pt idx="62">
                  <c:v>#N/A</c:v>
                </c:pt>
                <c:pt idx="63">
                  <c:v>827</c:v>
                </c:pt>
                <c:pt idx="64">
                  <c:v>#N/A</c:v>
                </c:pt>
                <c:pt idx="65">
                  <c:v>#N/A</c:v>
                </c:pt>
                <c:pt idx="66">
                  <c:v>#N/A</c:v>
                </c:pt>
                <c:pt idx="67">
                  <c:v>#N/A</c:v>
                </c:pt>
                <c:pt idx="68">
                  <c:v>#N/A</c:v>
                </c:pt>
                <c:pt idx="69">
                  <c:v>#N/A</c:v>
                </c:pt>
                <c:pt idx="70">
                  <c:v>846</c:v>
                </c:pt>
                <c:pt idx="71">
                  <c:v>#N/A</c:v>
                </c:pt>
                <c:pt idx="72">
                  <c:v>#N/A</c:v>
                </c:pt>
                <c:pt idx="73">
                  <c:v>#N/A</c:v>
                </c:pt>
                <c:pt idx="74">
                  <c:v>#N/A</c:v>
                </c:pt>
                <c:pt idx="75">
                  <c:v>#N/A</c:v>
                </c:pt>
                <c:pt idx="76">
                  <c:v>#N/A</c:v>
                </c:pt>
                <c:pt idx="77">
                  <c:v>906</c:v>
                </c:pt>
                <c:pt idx="78">
                  <c:v>#N/A</c:v>
                </c:pt>
                <c:pt idx="79">
                  <c:v>#N/A</c:v>
                </c:pt>
                <c:pt idx="80">
                  <c:v>#N/A</c:v>
                </c:pt>
                <c:pt idx="81">
                  <c:v>#N/A</c:v>
                </c:pt>
                <c:pt idx="82">
                  <c:v>#N/A</c:v>
                </c:pt>
                <c:pt idx="83">
                  <c:v>#N/A</c:v>
                </c:pt>
                <c:pt idx="84">
                  <c:v>950</c:v>
                </c:pt>
                <c:pt idx="85">
                  <c:v>#N/A</c:v>
                </c:pt>
                <c:pt idx="86">
                  <c:v>#N/A</c:v>
                </c:pt>
                <c:pt idx="87">
                  <c:v>#N/A</c:v>
                </c:pt>
                <c:pt idx="88">
                  <c:v>#N/A</c:v>
                </c:pt>
                <c:pt idx="89">
                  <c:v>#N/A</c:v>
                </c:pt>
                <c:pt idx="90">
                  <c:v>#N/A</c:v>
                </c:pt>
                <c:pt idx="91">
                  <c:v>1249</c:v>
                </c:pt>
                <c:pt idx="92">
                  <c:v>#N/A</c:v>
                </c:pt>
                <c:pt idx="93">
                  <c:v>#N/A</c:v>
                </c:pt>
                <c:pt idx="94">
                  <c:v>#N/A</c:v>
                </c:pt>
                <c:pt idx="95">
                  <c:v>#N/A</c:v>
                </c:pt>
                <c:pt idx="96">
                  <c:v>#N/A</c:v>
                </c:pt>
                <c:pt idx="97">
                  <c:v>#N/A</c:v>
                </c:pt>
                <c:pt idx="98">
                  <c:v>1381</c:v>
                </c:pt>
                <c:pt idx="99">
                  <c:v>#N/A</c:v>
                </c:pt>
                <c:pt idx="100">
                  <c:v>#N/A</c:v>
                </c:pt>
                <c:pt idx="101">
                  <c:v>#N/A</c:v>
                </c:pt>
                <c:pt idx="102">
                  <c:v>#N/A</c:v>
                </c:pt>
                <c:pt idx="103">
                  <c:v>#N/A</c:v>
                </c:pt>
                <c:pt idx="104">
                  <c:v>#N/A</c:v>
                </c:pt>
                <c:pt idx="105">
                  <c:v>1563</c:v>
                </c:pt>
                <c:pt idx="106">
                  <c:v>#N/A</c:v>
                </c:pt>
                <c:pt idx="107">
                  <c:v>#N/A</c:v>
                </c:pt>
                <c:pt idx="108">
                  <c:v>#N/A</c:v>
                </c:pt>
                <c:pt idx="109">
                  <c:v>#N/A</c:v>
                </c:pt>
                <c:pt idx="110">
                  <c:v>#N/A</c:v>
                </c:pt>
                <c:pt idx="111">
                  <c:v>#N/A</c:v>
                </c:pt>
                <c:pt idx="112">
                  <c:v>1653</c:v>
                </c:pt>
                <c:pt idx="113">
                  <c:v>#N/A</c:v>
                </c:pt>
                <c:pt idx="114">
                  <c:v>#N/A</c:v>
                </c:pt>
                <c:pt idx="115">
                  <c:v>#N/A</c:v>
                </c:pt>
                <c:pt idx="116">
                  <c:v>#N/A</c:v>
                </c:pt>
                <c:pt idx="117">
                  <c:v>#N/A</c:v>
                </c:pt>
                <c:pt idx="118">
                  <c:v>#N/A</c:v>
                </c:pt>
                <c:pt idx="119">
                  <c:v>1671</c:v>
                </c:pt>
                <c:pt idx="120">
                  <c:v>#N/A</c:v>
                </c:pt>
                <c:pt idx="121">
                  <c:v>#N/A</c:v>
                </c:pt>
                <c:pt idx="122">
                  <c:v>#N/A</c:v>
                </c:pt>
                <c:pt idx="123">
                  <c:v>#N/A</c:v>
                </c:pt>
                <c:pt idx="124">
                  <c:v>#N/A</c:v>
                </c:pt>
                <c:pt idx="125">
                  <c:v>#N/A</c:v>
                </c:pt>
                <c:pt idx="126">
                  <c:v>1713</c:v>
                </c:pt>
                <c:pt idx="127">
                  <c:v>#N/A</c:v>
                </c:pt>
                <c:pt idx="128">
                  <c:v>#N/A</c:v>
                </c:pt>
                <c:pt idx="129">
                  <c:v>#N/A</c:v>
                </c:pt>
                <c:pt idx="130">
                  <c:v>#N/A</c:v>
                </c:pt>
                <c:pt idx="131">
                  <c:v>#N/A</c:v>
                </c:pt>
                <c:pt idx="132">
                  <c:v>#N/A</c:v>
                </c:pt>
                <c:pt idx="133">
                  <c:v>1724</c:v>
                </c:pt>
                <c:pt idx="134">
                  <c:v>#N/A</c:v>
                </c:pt>
                <c:pt idx="135">
                  <c:v>#N/A</c:v>
                </c:pt>
                <c:pt idx="136">
                  <c:v>#N/A</c:v>
                </c:pt>
                <c:pt idx="137">
                  <c:v>#N/A</c:v>
                </c:pt>
                <c:pt idx="138">
                  <c:v>#N/A</c:v>
                </c:pt>
                <c:pt idx="139">
                  <c:v>#N/A</c:v>
                </c:pt>
                <c:pt idx="140">
                  <c:v>1758</c:v>
                </c:pt>
                <c:pt idx="141">
                  <c:v>#N/A</c:v>
                </c:pt>
                <c:pt idx="142">
                  <c:v>#N/A</c:v>
                </c:pt>
                <c:pt idx="143">
                  <c:v>#N/A</c:v>
                </c:pt>
                <c:pt idx="144">
                  <c:v>#N/A</c:v>
                </c:pt>
                <c:pt idx="145">
                  <c:v>#N/A</c:v>
                </c:pt>
                <c:pt idx="146">
                  <c:v>#N/A</c:v>
                </c:pt>
                <c:pt idx="147">
                  <c:v>1783</c:v>
                </c:pt>
                <c:pt idx="148">
                  <c:v>#N/A</c:v>
                </c:pt>
                <c:pt idx="149">
                  <c:v>#N/A</c:v>
                </c:pt>
                <c:pt idx="150">
                  <c:v>#N/A</c:v>
                </c:pt>
                <c:pt idx="151">
                  <c:v>#N/A</c:v>
                </c:pt>
                <c:pt idx="152">
                  <c:v>#N/A</c:v>
                </c:pt>
                <c:pt idx="153">
                  <c:v>#N/A</c:v>
                </c:pt>
                <c:pt idx="154">
                  <c:v>1770</c:v>
                </c:pt>
                <c:pt idx="155">
                  <c:v>#N/A</c:v>
                </c:pt>
                <c:pt idx="156">
                  <c:v>#N/A</c:v>
                </c:pt>
                <c:pt idx="157">
                  <c:v>#N/A</c:v>
                </c:pt>
                <c:pt idx="158">
                  <c:v>#N/A</c:v>
                </c:pt>
                <c:pt idx="159">
                  <c:v>#N/A</c:v>
                </c:pt>
                <c:pt idx="160">
                  <c:v>#N/A</c:v>
                </c:pt>
                <c:pt idx="161">
                  <c:v>1723</c:v>
                </c:pt>
                <c:pt idx="162">
                  <c:v>#N/A</c:v>
                </c:pt>
                <c:pt idx="163">
                  <c:v>#N/A</c:v>
                </c:pt>
                <c:pt idx="164">
                  <c:v>#N/A</c:v>
                </c:pt>
                <c:pt idx="165">
                  <c:v>#N/A</c:v>
                </c:pt>
                <c:pt idx="166">
                  <c:v>#N/A</c:v>
                </c:pt>
                <c:pt idx="167">
                  <c:v>#N/A</c:v>
                </c:pt>
                <c:pt idx="168">
                  <c:v>1575</c:v>
                </c:pt>
                <c:pt idx="169">
                  <c:v>#N/A</c:v>
                </c:pt>
                <c:pt idx="170">
                  <c:v>#N/A</c:v>
                </c:pt>
                <c:pt idx="171">
                  <c:v>#N/A</c:v>
                </c:pt>
                <c:pt idx="172">
                  <c:v>#N/A</c:v>
                </c:pt>
                <c:pt idx="173">
                  <c:v>#N/A</c:v>
                </c:pt>
                <c:pt idx="174">
                  <c:v>#N/A</c:v>
                </c:pt>
                <c:pt idx="175">
                  <c:v>1521</c:v>
                </c:pt>
                <c:pt idx="176">
                  <c:v>#N/A</c:v>
                </c:pt>
                <c:pt idx="177">
                  <c:v>#N/A</c:v>
                </c:pt>
                <c:pt idx="178">
                  <c:v>#N/A</c:v>
                </c:pt>
                <c:pt idx="179">
                  <c:v>#N/A</c:v>
                </c:pt>
                <c:pt idx="180">
                  <c:v>#N/A</c:v>
                </c:pt>
                <c:pt idx="181">
                  <c:v>#N/A</c:v>
                </c:pt>
                <c:pt idx="182">
                  <c:v>1531</c:v>
                </c:pt>
                <c:pt idx="183">
                  <c:v>#N/A</c:v>
                </c:pt>
                <c:pt idx="184">
                  <c:v>#N/A</c:v>
                </c:pt>
                <c:pt idx="185">
                  <c:v>#N/A</c:v>
                </c:pt>
                <c:pt idx="186">
                  <c:v>#N/A</c:v>
                </c:pt>
                <c:pt idx="187">
                  <c:v>#N/A</c:v>
                </c:pt>
                <c:pt idx="188">
                  <c:v>#N/A</c:v>
                </c:pt>
                <c:pt idx="189">
                  <c:v>1519</c:v>
                </c:pt>
                <c:pt idx="190">
                  <c:v>#N/A</c:v>
                </c:pt>
                <c:pt idx="191">
                  <c:v>#N/A</c:v>
                </c:pt>
                <c:pt idx="192">
                  <c:v>#N/A</c:v>
                </c:pt>
                <c:pt idx="193">
                  <c:v>#N/A</c:v>
                </c:pt>
                <c:pt idx="194">
                  <c:v>#N/A</c:v>
                </c:pt>
                <c:pt idx="195">
                  <c:v>#N/A</c:v>
                </c:pt>
                <c:pt idx="196">
                  <c:v>1529</c:v>
                </c:pt>
                <c:pt idx="197">
                  <c:v>#N/A</c:v>
                </c:pt>
                <c:pt idx="198">
                  <c:v>#N/A</c:v>
                </c:pt>
                <c:pt idx="199">
                  <c:v>#N/A</c:v>
                </c:pt>
                <c:pt idx="200">
                  <c:v>#N/A</c:v>
                </c:pt>
                <c:pt idx="201">
                  <c:v>#N/A</c:v>
                </c:pt>
                <c:pt idx="202">
                  <c:v>#N/A</c:v>
                </c:pt>
                <c:pt idx="203">
                  <c:v>1540</c:v>
                </c:pt>
                <c:pt idx="204">
                  <c:v>#N/A</c:v>
                </c:pt>
                <c:pt idx="205">
                  <c:v>#N/A</c:v>
                </c:pt>
                <c:pt idx="206">
                  <c:v>#N/A</c:v>
                </c:pt>
                <c:pt idx="207">
                  <c:v>#N/A</c:v>
                </c:pt>
                <c:pt idx="208">
                  <c:v>#N/A</c:v>
                </c:pt>
                <c:pt idx="209">
                  <c:v>#N/A</c:v>
                </c:pt>
                <c:pt idx="210">
                  <c:v>1544</c:v>
                </c:pt>
                <c:pt idx="211">
                  <c:v>#N/A</c:v>
                </c:pt>
                <c:pt idx="212">
                  <c:v>#N/A</c:v>
                </c:pt>
                <c:pt idx="213">
                  <c:v>#N/A</c:v>
                </c:pt>
                <c:pt idx="214">
                  <c:v>#N/A</c:v>
                </c:pt>
                <c:pt idx="215">
                  <c:v>#N/A</c:v>
                </c:pt>
                <c:pt idx="216">
                  <c:v>#N/A</c:v>
                </c:pt>
                <c:pt idx="217">
                  <c:v>1551</c:v>
                </c:pt>
                <c:pt idx="218">
                  <c:v>#N/A</c:v>
                </c:pt>
                <c:pt idx="219">
                  <c:v>#N/A</c:v>
                </c:pt>
                <c:pt idx="220">
                  <c:v>#N/A</c:v>
                </c:pt>
                <c:pt idx="221">
                  <c:v>#N/A</c:v>
                </c:pt>
                <c:pt idx="222">
                  <c:v>#N/A</c:v>
                </c:pt>
                <c:pt idx="223">
                  <c:v>#N/A</c:v>
                </c:pt>
                <c:pt idx="224">
                  <c:v>1481</c:v>
                </c:pt>
                <c:pt idx="225">
                  <c:v>#N/A</c:v>
                </c:pt>
                <c:pt idx="226">
                  <c:v>#N/A</c:v>
                </c:pt>
                <c:pt idx="227">
                  <c:v>#N/A</c:v>
                </c:pt>
                <c:pt idx="228">
                  <c:v>#N/A</c:v>
                </c:pt>
                <c:pt idx="229">
                  <c:v>#N/A</c:v>
                </c:pt>
                <c:pt idx="230">
                  <c:v>#N/A</c:v>
                </c:pt>
                <c:pt idx="231">
                  <c:v>1289</c:v>
                </c:pt>
                <c:pt idx="232">
                  <c:v>#N/A</c:v>
                </c:pt>
                <c:pt idx="233">
                  <c:v>#N/A</c:v>
                </c:pt>
                <c:pt idx="234">
                  <c:v>#N/A</c:v>
                </c:pt>
                <c:pt idx="235">
                  <c:v>#N/A</c:v>
                </c:pt>
                <c:pt idx="236">
                  <c:v>#N/A</c:v>
                </c:pt>
                <c:pt idx="237">
                  <c:v>#N/A</c:v>
                </c:pt>
                <c:pt idx="238">
                  <c:v>1184</c:v>
                </c:pt>
                <c:pt idx="239">
                  <c:v>#N/A</c:v>
                </c:pt>
                <c:pt idx="240">
                  <c:v>#N/A</c:v>
                </c:pt>
                <c:pt idx="241">
                  <c:v>#N/A</c:v>
                </c:pt>
                <c:pt idx="242">
                  <c:v>#N/A</c:v>
                </c:pt>
                <c:pt idx="243">
                  <c:v>#N/A</c:v>
                </c:pt>
                <c:pt idx="244">
                  <c:v>#N/A</c:v>
                </c:pt>
                <c:pt idx="245">
                  <c:v>1128</c:v>
                </c:pt>
                <c:pt idx="246">
                  <c:v>#N/A</c:v>
                </c:pt>
                <c:pt idx="247">
                  <c:v>#N/A</c:v>
                </c:pt>
                <c:pt idx="248">
                  <c:v>#N/A</c:v>
                </c:pt>
                <c:pt idx="249">
                  <c:v>#N/A</c:v>
                </c:pt>
                <c:pt idx="250">
                  <c:v>#N/A</c:v>
                </c:pt>
                <c:pt idx="251">
                  <c:v>#N/A</c:v>
                </c:pt>
                <c:pt idx="252">
                  <c:v>1120</c:v>
                </c:pt>
                <c:pt idx="253">
                  <c:v>#N/A</c:v>
                </c:pt>
                <c:pt idx="254">
                  <c:v>#N/A</c:v>
                </c:pt>
                <c:pt idx="255">
                  <c:v>#N/A</c:v>
                </c:pt>
                <c:pt idx="256">
                  <c:v>#N/A</c:v>
                </c:pt>
                <c:pt idx="257">
                  <c:v>#N/A</c:v>
                </c:pt>
                <c:pt idx="258">
                  <c:v>#N/A</c:v>
                </c:pt>
                <c:pt idx="259">
                  <c:v>1064</c:v>
                </c:pt>
                <c:pt idx="260">
                  <c:v>#N/A</c:v>
                </c:pt>
                <c:pt idx="261">
                  <c:v>#N/A</c:v>
                </c:pt>
                <c:pt idx="262">
                  <c:v>#N/A</c:v>
                </c:pt>
                <c:pt idx="263">
                  <c:v>#N/A</c:v>
                </c:pt>
                <c:pt idx="264">
                  <c:v>#N/A</c:v>
                </c:pt>
                <c:pt idx="265">
                  <c:v>#N/A</c:v>
                </c:pt>
                <c:pt idx="266">
                  <c:v>992</c:v>
                </c:pt>
                <c:pt idx="267">
                  <c:v>#N/A</c:v>
                </c:pt>
                <c:pt idx="268">
                  <c:v>#N/A</c:v>
                </c:pt>
                <c:pt idx="269">
                  <c:v>#N/A</c:v>
                </c:pt>
                <c:pt idx="270">
                  <c:v>#N/A</c:v>
                </c:pt>
                <c:pt idx="271">
                  <c:v>#N/A</c:v>
                </c:pt>
                <c:pt idx="272">
                  <c:v>#N/A</c:v>
                </c:pt>
                <c:pt idx="273">
                  <c:v>924</c:v>
                </c:pt>
                <c:pt idx="274">
                  <c:v>#N/A</c:v>
                </c:pt>
                <c:pt idx="275">
                  <c:v>#N/A</c:v>
                </c:pt>
                <c:pt idx="276">
                  <c:v>#N/A</c:v>
                </c:pt>
                <c:pt idx="277">
                  <c:v>#N/A</c:v>
                </c:pt>
                <c:pt idx="278">
                  <c:v>#N/A</c:v>
                </c:pt>
                <c:pt idx="279">
                  <c:v>#N/A</c:v>
                </c:pt>
                <c:pt idx="280">
                  <c:v>920</c:v>
                </c:pt>
                <c:pt idx="281">
                  <c:v>#N/A</c:v>
                </c:pt>
                <c:pt idx="282">
                  <c:v>#N/A</c:v>
                </c:pt>
                <c:pt idx="283">
                  <c:v>#N/A</c:v>
                </c:pt>
                <c:pt idx="284">
                  <c:v>#N/A</c:v>
                </c:pt>
                <c:pt idx="285">
                  <c:v>#N/A</c:v>
                </c:pt>
                <c:pt idx="286">
                  <c:v>#N/A</c:v>
                </c:pt>
                <c:pt idx="287">
                  <c:v>947</c:v>
                </c:pt>
                <c:pt idx="288">
                  <c:v>#N/A</c:v>
                </c:pt>
                <c:pt idx="289">
                  <c:v>#N/A</c:v>
                </c:pt>
                <c:pt idx="290">
                  <c:v>#N/A</c:v>
                </c:pt>
                <c:pt idx="291">
                  <c:v>#N/A</c:v>
                </c:pt>
                <c:pt idx="292">
                  <c:v>#N/A</c:v>
                </c:pt>
                <c:pt idx="293">
                  <c:v>#N/A</c:v>
                </c:pt>
                <c:pt idx="294">
                  <c:v>923</c:v>
                </c:pt>
                <c:pt idx="295">
                  <c:v>#N/A</c:v>
                </c:pt>
                <c:pt idx="296">
                  <c:v>#N/A</c:v>
                </c:pt>
                <c:pt idx="297">
                  <c:v>#N/A</c:v>
                </c:pt>
                <c:pt idx="298">
                  <c:v>#N/A</c:v>
                </c:pt>
                <c:pt idx="299">
                  <c:v>#N/A</c:v>
                </c:pt>
                <c:pt idx="300">
                  <c:v>#N/A</c:v>
                </c:pt>
                <c:pt idx="301">
                  <c:v>918</c:v>
                </c:pt>
                <c:pt idx="302">
                  <c:v>#N/A</c:v>
                </c:pt>
                <c:pt idx="303">
                  <c:v>#N/A</c:v>
                </c:pt>
                <c:pt idx="304">
                  <c:v>#N/A</c:v>
                </c:pt>
                <c:pt idx="305">
                  <c:v>#N/A</c:v>
                </c:pt>
                <c:pt idx="306">
                  <c:v>#N/A</c:v>
                </c:pt>
                <c:pt idx="307">
                  <c:v>#N/A</c:v>
                </c:pt>
                <c:pt idx="308">
                  <c:v>709</c:v>
                </c:pt>
                <c:pt idx="309">
                  <c:v>#N/A</c:v>
                </c:pt>
                <c:pt idx="310">
                  <c:v>#N/A</c:v>
                </c:pt>
                <c:pt idx="311">
                  <c:v>#N/A</c:v>
                </c:pt>
                <c:pt idx="312">
                  <c:v>#N/A</c:v>
                </c:pt>
                <c:pt idx="313">
                  <c:v>#N/A</c:v>
                </c:pt>
                <c:pt idx="314">
                  <c:v>#N/A</c:v>
                </c:pt>
                <c:pt idx="315">
                  <c:v>650</c:v>
                </c:pt>
                <c:pt idx="316">
                  <c:v>#N/A</c:v>
                </c:pt>
                <c:pt idx="317">
                  <c:v>#N/A</c:v>
                </c:pt>
                <c:pt idx="318">
                  <c:v>#N/A</c:v>
                </c:pt>
                <c:pt idx="319">
                  <c:v>#N/A</c:v>
                </c:pt>
                <c:pt idx="320">
                  <c:v>#N/A</c:v>
                </c:pt>
                <c:pt idx="321">
                  <c:v>#N/A</c:v>
                </c:pt>
                <c:pt idx="322">
                  <c:v>650</c:v>
                </c:pt>
                <c:pt idx="323">
                  <c:v>#N/A</c:v>
                </c:pt>
                <c:pt idx="324">
                  <c:v>#N/A</c:v>
                </c:pt>
                <c:pt idx="325">
                  <c:v>#N/A</c:v>
                </c:pt>
                <c:pt idx="326">
                  <c:v>#N/A</c:v>
                </c:pt>
                <c:pt idx="327">
                  <c:v>#N/A</c:v>
                </c:pt>
                <c:pt idx="328">
                  <c:v>#N/A</c:v>
                </c:pt>
                <c:pt idx="329">
                  <c:v>650</c:v>
                </c:pt>
                <c:pt idx="330">
                  <c:v>#N/A</c:v>
                </c:pt>
                <c:pt idx="331">
                  <c:v>#N/A</c:v>
                </c:pt>
                <c:pt idx="332">
                  <c:v>#N/A</c:v>
                </c:pt>
                <c:pt idx="333">
                  <c:v>#N/A</c:v>
                </c:pt>
                <c:pt idx="334">
                  <c:v>#N/A</c:v>
                </c:pt>
                <c:pt idx="335">
                  <c:v>#N/A</c:v>
                </c:pt>
                <c:pt idx="336">
                  <c:v>694</c:v>
                </c:pt>
                <c:pt idx="337">
                  <c:v>#N/A</c:v>
                </c:pt>
                <c:pt idx="338">
                  <c:v>#N/A</c:v>
                </c:pt>
                <c:pt idx="339">
                  <c:v>#N/A</c:v>
                </c:pt>
                <c:pt idx="340">
                  <c:v>#N/A</c:v>
                </c:pt>
                <c:pt idx="341">
                  <c:v>#N/A</c:v>
                </c:pt>
                <c:pt idx="342">
                  <c:v>#N/A</c:v>
                </c:pt>
                <c:pt idx="343">
                  <c:v>826</c:v>
                </c:pt>
                <c:pt idx="344">
                  <c:v>#N/A</c:v>
                </c:pt>
                <c:pt idx="345">
                  <c:v>#N/A</c:v>
                </c:pt>
                <c:pt idx="346">
                  <c:v>#N/A</c:v>
                </c:pt>
                <c:pt idx="347">
                  <c:v>#N/A</c:v>
                </c:pt>
                <c:pt idx="348">
                  <c:v>#N/A</c:v>
                </c:pt>
                <c:pt idx="349">
                  <c:v>#N/A</c:v>
                </c:pt>
                <c:pt idx="350">
                  <c:v>981</c:v>
                </c:pt>
                <c:pt idx="351">
                  <c:v>#N/A</c:v>
                </c:pt>
                <c:pt idx="352">
                  <c:v>#N/A</c:v>
                </c:pt>
                <c:pt idx="353">
                  <c:v>#N/A</c:v>
                </c:pt>
                <c:pt idx="354">
                  <c:v>#N/A</c:v>
                </c:pt>
                <c:pt idx="355">
                  <c:v>#N/A</c:v>
                </c:pt>
                <c:pt idx="356">
                  <c:v>#N/A</c:v>
                </c:pt>
                <c:pt idx="357">
                  <c:v>1175</c:v>
                </c:pt>
                <c:pt idx="358">
                  <c:v>#N/A</c:v>
                </c:pt>
                <c:pt idx="359">
                  <c:v>#N/A</c:v>
                </c:pt>
                <c:pt idx="360">
                  <c:v>#N/A</c:v>
                </c:pt>
                <c:pt idx="361">
                  <c:v>#N/A</c:v>
                </c:pt>
                <c:pt idx="362">
                  <c:v>#N/A</c:v>
                </c:pt>
                <c:pt idx="363">
                  <c:v>#N/A</c:v>
                </c:pt>
                <c:pt idx="364">
                  <c:v>1243</c:v>
                </c:pt>
              </c:numCache>
            </c:numRef>
          </c:val>
          <c:smooth val="0"/>
          <c:extLst>
            <c:ext xmlns:c16="http://schemas.microsoft.com/office/drawing/2014/chart" uri="{C3380CC4-5D6E-409C-BE32-E72D297353CC}">
              <c16:uniqueId val="{00000001-8A14-462F-B7BB-7F8C6A7D2DE2}"/>
            </c:ext>
          </c:extLst>
        </c:ser>
        <c:ser>
          <c:idx val="3"/>
          <c:order val="3"/>
          <c:tx>
            <c:strRef>
              <c:f>玻璃月度周度图表!$GL$17</c:f>
              <c:strCache>
                <c:ptCount val="1"/>
                <c:pt idx="0">
                  <c:v>2022</c:v>
                </c:pt>
              </c:strCache>
            </c:strRef>
          </c:tx>
          <c:spPr>
            <a:ln w="28575" cap="rnd">
              <a:solidFill>
                <a:srgbClr val="4BACC6">
                  <a:lumMod val="40000"/>
                  <a:lumOff val="60000"/>
                </a:srgbClr>
              </a:solidFill>
              <a:round/>
            </a:ln>
            <a:effectLst/>
          </c:spPr>
          <c:marker>
            <c:symbol val="none"/>
          </c:marker>
          <c:cat>
            <c:numRef>
              <c:f>玻璃月度周度图表!$GI$18:$GI$382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玻璃月度周度图表!$GL$18:$GL$382</c:f>
              <c:numCache>
                <c:formatCode>0.00_ </c:formatCode>
                <c:ptCount val="365"/>
                <c:pt idx="0">
                  <c:v>#N/A</c:v>
                </c:pt>
                <c:pt idx="1">
                  <c:v>-44</c:v>
                </c:pt>
                <c:pt idx="2">
                  <c:v>#N/A</c:v>
                </c:pt>
                <c:pt idx="3">
                  <c:v>#N/A</c:v>
                </c:pt>
                <c:pt idx="4">
                  <c:v>#N/A</c:v>
                </c:pt>
                <c:pt idx="5">
                  <c:v>#N/A</c:v>
                </c:pt>
                <c:pt idx="6">
                  <c:v>#N/A</c:v>
                </c:pt>
                <c:pt idx="7">
                  <c:v>#N/A</c:v>
                </c:pt>
                <c:pt idx="8">
                  <c:v>-46</c:v>
                </c:pt>
                <c:pt idx="9">
                  <c:v>#N/A</c:v>
                </c:pt>
                <c:pt idx="10">
                  <c:v>#N/A</c:v>
                </c:pt>
                <c:pt idx="11">
                  <c:v>#N/A</c:v>
                </c:pt>
                <c:pt idx="12">
                  <c:v>#N/A</c:v>
                </c:pt>
                <c:pt idx="13">
                  <c:v>#N/A</c:v>
                </c:pt>
                <c:pt idx="14">
                  <c:v>#N/A</c:v>
                </c:pt>
                <c:pt idx="15">
                  <c:v>-55</c:v>
                </c:pt>
                <c:pt idx="16">
                  <c:v>#N/A</c:v>
                </c:pt>
                <c:pt idx="17">
                  <c:v>#N/A</c:v>
                </c:pt>
                <c:pt idx="18">
                  <c:v>#N/A</c:v>
                </c:pt>
                <c:pt idx="19">
                  <c:v>#N/A</c:v>
                </c:pt>
                <c:pt idx="20">
                  <c:v>#N/A</c:v>
                </c:pt>
                <c:pt idx="21">
                  <c:v>#N/A</c:v>
                </c:pt>
                <c:pt idx="22">
                  <c:v>-59</c:v>
                </c:pt>
                <c:pt idx="23">
                  <c:v>#N/A</c:v>
                </c:pt>
                <c:pt idx="24">
                  <c:v>#N/A</c:v>
                </c:pt>
                <c:pt idx="25">
                  <c:v>#N/A</c:v>
                </c:pt>
                <c:pt idx="26">
                  <c:v>#N/A</c:v>
                </c:pt>
                <c:pt idx="27">
                  <c:v>#N/A</c:v>
                </c:pt>
                <c:pt idx="28">
                  <c:v>#N/A</c:v>
                </c:pt>
                <c:pt idx="29">
                  <c:v>-65</c:v>
                </c:pt>
                <c:pt idx="30">
                  <c:v>#N/A</c:v>
                </c:pt>
                <c:pt idx="31">
                  <c:v>#N/A</c:v>
                </c:pt>
                <c:pt idx="32">
                  <c:v>#N/A</c:v>
                </c:pt>
                <c:pt idx="33">
                  <c:v>#N/A</c:v>
                </c:pt>
                <c:pt idx="34">
                  <c:v>#N/A</c:v>
                </c:pt>
                <c:pt idx="35">
                  <c:v>#N/A</c:v>
                </c:pt>
                <c:pt idx="36">
                  <c:v>-65</c:v>
                </c:pt>
                <c:pt idx="37">
                  <c:v>#N/A</c:v>
                </c:pt>
                <c:pt idx="38">
                  <c:v>#N/A</c:v>
                </c:pt>
                <c:pt idx="39">
                  <c:v>#N/A</c:v>
                </c:pt>
                <c:pt idx="40">
                  <c:v>#N/A</c:v>
                </c:pt>
                <c:pt idx="41">
                  <c:v>#N/A</c:v>
                </c:pt>
                <c:pt idx="42">
                  <c:v>#N/A</c:v>
                </c:pt>
                <c:pt idx="43">
                  <c:v>-61</c:v>
                </c:pt>
                <c:pt idx="44">
                  <c:v>#N/A</c:v>
                </c:pt>
                <c:pt idx="45">
                  <c:v>#N/A</c:v>
                </c:pt>
                <c:pt idx="46">
                  <c:v>#N/A</c:v>
                </c:pt>
                <c:pt idx="47">
                  <c:v>#N/A</c:v>
                </c:pt>
                <c:pt idx="48">
                  <c:v>#N/A</c:v>
                </c:pt>
                <c:pt idx="49">
                  <c:v>#N/A</c:v>
                </c:pt>
                <c:pt idx="50">
                  <c:v>21</c:v>
                </c:pt>
                <c:pt idx="51">
                  <c:v>#N/A</c:v>
                </c:pt>
                <c:pt idx="52">
                  <c:v>#N/A</c:v>
                </c:pt>
                <c:pt idx="53">
                  <c:v>#N/A</c:v>
                </c:pt>
                <c:pt idx="54">
                  <c:v>#N/A</c:v>
                </c:pt>
                <c:pt idx="55">
                  <c:v>#N/A</c:v>
                </c:pt>
                <c:pt idx="56">
                  <c:v>#N/A</c:v>
                </c:pt>
                <c:pt idx="57">
                  <c:v>45</c:v>
                </c:pt>
                <c:pt idx="58">
                  <c:v>#N/A</c:v>
                </c:pt>
                <c:pt idx="59">
                  <c:v>#N/A</c:v>
                </c:pt>
                <c:pt idx="60">
                  <c:v>#N/A</c:v>
                </c:pt>
                <c:pt idx="61">
                  <c:v>#N/A</c:v>
                </c:pt>
                <c:pt idx="62">
                  <c:v>#N/A</c:v>
                </c:pt>
                <c:pt idx="63">
                  <c:v>#N/A</c:v>
                </c:pt>
                <c:pt idx="64">
                  <c:v>101</c:v>
                </c:pt>
                <c:pt idx="65">
                  <c:v>#N/A</c:v>
                </c:pt>
                <c:pt idx="66">
                  <c:v>#N/A</c:v>
                </c:pt>
                <c:pt idx="67">
                  <c:v>#N/A</c:v>
                </c:pt>
                <c:pt idx="68">
                  <c:v>#N/A</c:v>
                </c:pt>
                <c:pt idx="69">
                  <c:v>#N/A</c:v>
                </c:pt>
                <c:pt idx="70">
                  <c:v>#N/A</c:v>
                </c:pt>
                <c:pt idx="71">
                  <c:v>81</c:v>
                </c:pt>
                <c:pt idx="72">
                  <c:v>#N/A</c:v>
                </c:pt>
                <c:pt idx="73">
                  <c:v>#N/A</c:v>
                </c:pt>
                <c:pt idx="74">
                  <c:v>#N/A</c:v>
                </c:pt>
                <c:pt idx="75">
                  <c:v>#N/A</c:v>
                </c:pt>
                <c:pt idx="76">
                  <c:v>#N/A</c:v>
                </c:pt>
                <c:pt idx="77">
                  <c:v>#N/A</c:v>
                </c:pt>
                <c:pt idx="78">
                  <c:v>81</c:v>
                </c:pt>
                <c:pt idx="79">
                  <c:v>#N/A</c:v>
                </c:pt>
                <c:pt idx="80">
                  <c:v>#N/A</c:v>
                </c:pt>
                <c:pt idx="81">
                  <c:v>#N/A</c:v>
                </c:pt>
                <c:pt idx="82">
                  <c:v>#N/A</c:v>
                </c:pt>
                <c:pt idx="83">
                  <c:v>#N/A</c:v>
                </c:pt>
                <c:pt idx="84">
                  <c:v>#N/A</c:v>
                </c:pt>
                <c:pt idx="85">
                  <c:v>81</c:v>
                </c:pt>
                <c:pt idx="86">
                  <c:v>#N/A</c:v>
                </c:pt>
                <c:pt idx="87">
                  <c:v>#N/A</c:v>
                </c:pt>
                <c:pt idx="88">
                  <c:v>#N/A</c:v>
                </c:pt>
                <c:pt idx="89">
                  <c:v>#N/A</c:v>
                </c:pt>
                <c:pt idx="90">
                  <c:v>#N/A</c:v>
                </c:pt>
                <c:pt idx="91">
                  <c:v>#N/A</c:v>
                </c:pt>
                <c:pt idx="92">
                  <c:v>21</c:v>
                </c:pt>
                <c:pt idx="93">
                  <c:v>#N/A</c:v>
                </c:pt>
                <c:pt idx="94">
                  <c:v>#N/A</c:v>
                </c:pt>
                <c:pt idx="95">
                  <c:v>#N/A</c:v>
                </c:pt>
                <c:pt idx="96">
                  <c:v>#N/A</c:v>
                </c:pt>
                <c:pt idx="97">
                  <c:v>#N/A</c:v>
                </c:pt>
                <c:pt idx="98">
                  <c:v>#N/A</c:v>
                </c:pt>
                <c:pt idx="99">
                  <c:v>-69</c:v>
                </c:pt>
                <c:pt idx="100">
                  <c:v>#N/A</c:v>
                </c:pt>
                <c:pt idx="101">
                  <c:v>#N/A</c:v>
                </c:pt>
                <c:pt idx="102">
                  <c:v>#N/A</c:v>
                </c:pt>
                <c:pt idx="103">
                  <c:v>#N/A</c:v>
                </c:pt>
                <c:pt idx="104">
                  <c:v>#N/A</c:v>
                </c:pt>
                <c:pt idx="105">
                  <c:v>#N/A</c:v>
                </c:pt>
                <c:pt idx="106">
                  <c:v>-69</c:v>
                </c:pt>
                <c:pt idx="107">
                  <c:v>#N/A</c:v>
                </c:pt>
                <c:pt idx="108">
                  <c:v>#N/A</c:v>
                </c:pt>
                <c:pt idx="109">
                  <c:v>#N/A</c:v>
                </c:pt>
                <c:pt idx="110">
                  <c:v>#N/A</c:v>
                </c:pt>
                <c:pt idx="111">
                  <c:v>#N/A</c:v>
                </c:pt>
                <c:pt idx="112">
                  <c:v>#N/A</c:v>
                </c:pt>
                <c:pt idx="113">
                  <c:v>1</c:v>
                </c:pt>
                <c:pt idx="114">
                  <c:v>#N/A</c:v>
                </c:pt>
                <c:pt idx="115">
                  <c:v>#N/A</c:v>
                </c:pt>
                <c:pt idx="116">
                  <c:v>#N/A</c:v>
                </c:pt>
                <c:pt idx="117">
                  <c:v>#N/A</c:v>
                </c:pt>
                <c:pt idx="118">
                  <c:v>#N/A</c:v>
                </c:pt>
                <c:pt idx="119">
                  <c:v>#N/A</c:v>
                </c:pt>
                <c:pt idx="120">
                  <c:v>71</c:v>
                </c:pt>
                <c:pt idx="121">
                  <c:v>#N/A</c:v>
                </c:pt>
                <c:pt idx="122">
                  <c:v>#N/A</c:v>
                </c:pt>
                <c:pt idx="123">
                  <c:v>#N/A</c:v>
                </c:pt>
                <c:pt idx="124">
                  <c:v>#N/A</c:v>
                </c:pt>
                <c:pt idx="125">
                  <c:v>#N/A</c:v>
                </c:pt>
                <c:pt idx="126">
                  <c:v>#N/A</c:v>
                </c:pt>
                <c:pt idx="127">
                  <c:v>141</c:v>
                </c:pt>
                <c:pt idx="128">
                  <c:v>#N/A</c:v>
                </c:pt>
                <c:pt idx="129">
                  <c:v>#N/A</c:v>
                </c:pt>
                <c:pt idx="130">
                  <c:v>#N/A</c:v>
                </c:pt>
                <c:pt idx="131">
                  <c:v>#N/A</c:v>
                </c:pt>
                <c:pt idx="132">
                  <c:v>#N/A</c:v>
                </c:pt>
                <c:pt idx="133">
                  <c:v>#N/A</c:v>
                </c:pt>
                <c:pt idx="134">
                  <c:v>101</c:v>
                </c:pt>
                <c:pt idx="135">
                  <c:v>#N/A</c:v>
                </c:pt>
                <c:pt idx="136">
                  <c:v>#N/A</c:v>
                </c:pt>
                <c:pt idx="137">
                  <c:v>#N/A</c:v>
                </c:pt>
                <c:pt idx="138">
                  <c:v>#N/A</c:v>
                </c:pt>
                <c:pt idx="139">
                  <c:v>#N/A</c:v>
                </c:pt>
                <c:pt idx="140">
                  <c:v>#N/A</c:v>
                </c:pt>
                <c:pt idx="141">
                  <c:v>21</c:v>
                </c:pt>
                <c:pt idx="142">
                  <c:v>#N/A</c:v>
                </c:pt>
                <c:pt idx="143">
                  <c:v>#N/A</c:v>
                </c:pt>
                <c:pt idx="144">
                  <c:v>#N/A</c:v>
                </c:pt>
                <c:pt idx="145">
                  <c:v>#N/A</c:v>
                </c:pt>
                <c:pt idx="146">
                  <c:v>#N/A</c:v>
                </c:pt>
                <c:pt idx="147">
                  <c:v>#N/A</c:v>
                </c:pt>
                <c:pt idx="148">
                  <c:v>-99</c:v>
                </c:pt>
                <c:pt idx="149">
                  <c:v>#N/A</c:v>
                </c:pt>
                <c:pt idx="150">
                  <c:v>#N/A</c:v>
                </c:pt>
                <c:pt idx="151">
                  <c:v>#N/A</c:v>
                </c:pt>
                <c:pt idx="152">
                  <c:v>#N/A</c:v>
                </c:pt>
                <c:pt idx="153">
                  <c:v>#N/A</c:v>
                </c:pt>
                <c:pt idx="154">
                  <c:v>#N/A</c:v>
                </c:pt>
                <c:pt idx="155">
                  <c:v>-109</c:v>
                </c:pt>
                <c:pt idx="156">
                  <c:v>#N/A</c:v>
                </c:pt>
                <c:pt idx="157">
                  <c:v>#N/A</c:v>
                </c:pt>
                <c:pt idx="158">
                  <c:v>#N/A</c:v>
                </c:pt>
                <c:pt idx="159">
                  <c:v>#N/A</c:v>
                </c:pt>
                <c:pt idx="160">
                  <c:v>#N/A</c:v>
                </c:pt>
                <c:pt idx="161">
                  <c:v>#N/A</c:v>
                </c:pt>
                <c:pt idx="162">
                  <c:v>-69</c:v>
                </c:pt>
                <c:pt idx="163">
                  <c:v>#N/A</c:v>
                </c:pt>
                <c:pt idx="164">
                  <c:v>#N/A</c:v>
                </c:pt>
                <c:pt idx="165">
                  <c:v>#N/A</c:v>
                </c:pt>
                <c:pt idx="166">
                  <c:v>#N/A</c:v>
                </c:pt>
                <c:pt idx="167">
                  <c:v>#N/A</c:v>
                </c:pt>
                <c:pt idx="168">
                  <c:v>#N/A</c:v>
                </c:pt>
                <c:pt idx="169">
                  <c:v>-79</c:v>
                </c:pt>
                <c:pt idx="170">
                  <c:v>#N/A</c:v>
                </c:pt>
                <c:pt idx="171">
                  <c:v>#N/A</c:v>
                </c:pt>
                <c:pt idx="172">
                  <c:v>#N/A</c:v>
                </c:pt>
                <c:pt idx="173">
                  <c:v>#N/A</c:v>
                </c:pt>
                <c:pt idx="174">
                  <c:v>#N/A</c:v>
                </c:pt>
                <c:pt idx="175">
                  <c:v>#N/A</c:v>
                </c:pt>
                <c:pt idx="176">
                  <c:v>-49</c:v>
                </c:pt>
                <c:pt idx="177">
                  <c:v>#N/A</c:v>
                </c:pt>
                <c:pt idx="178">
                  <c:v>#N/A</c:v>
                </c:pt>
                <c:pt idx="179">
                  <c:v>#N/A</c:v>
                </c:pt>
                <c:pt idx="180">
                  <c:v>#N/A</c:v>
                </c:pt>
                <c:pt idx="181">
                  <c:v>#N/A</c:v>
                </c:pt>
                <c:pt idx="182">
                  <c:v>#N/A</c:v>
                </c:pt>
                <c:pt idx="183">
                  <c:v>-49</c:v>
                </c:pt>
                <c:pt idx="184">
                  <c:v>#N/A</c:v>
                </c:pt>
                <c:pt idx="185">
                  <c:v>#N/A</c:v>
                </c:pt>
                <c:pt idx="186">
                  <c:v>#N/A</c:v>
                </c:pt>
                <c:pt idx="187">
                  <c:v>#N/A</c:v>
                </c:pt>
                <c:pt idx="188">
                  <c:v>#N/A</c:v>
                </c:pt>
                <c:pt idx="189">
                  <c:v>#N/A</c:v>
                </c:pt>
                <c:pt idx="190">
                  <c:v>-69</c:v>
                </c:pt>
                <c:pt idx="191">
                  <c:v>#N/A</c:v>
                </c:pt>
                <c:pt idx="192">
                  <c:v>#N/A</c:v>
                </c:pt>
                <c:pt idx="193">
                  <c:v>#N/A</c:v>
                </c:pt>
                <c:pt idx="194">
                  <c:v>#N/A</c:v>
                </c:pt>
                <c:pt idx="195">
                  <c:v>#N/A</c:v>
                </c:pt>
                <c:pt idx="196">
                  <c:v>#N/A</c:v>
                </c:pt>
                <c:pt idx="197">
                  <c:v>-29</c:v>
                </c:pt>
                <c:pt idx="198">
                  <c:v>#N/A</c:v>
                </c:pt>
                <c:pt idx="199">
                  <c:v>#N/A</c:v>
                </c:pt>
                <c:pt idx="200">
                  <c:v>#N/A</c:v>
                </c:pt>
                <c:pt idx="201">
                  <c:v>#N/A</c:v>
                </c:pt>
                <c:pt idx="202">
                  <c:v>#N/A</c:v>
                </c:pt>
                <c:pt idx="203">
                  <c:v>#N/A</c:v>
                </c:pt>
                <c:pt idx="204">
                  <c:v>-19</c:v>
                </c:pt>
                <c:pt idx="205">
                  <c:v>#N/A</c:v>
                </c:pt>
                <c:pt idx="206">
                  <c:v>#N/A</c:v>
                </c:pt>
                <c:pt idx="207">
                  <c:v>#N/A</c:v>
                </c:pt>
                <c:pt idx="208">
                  <c:v>#N/A</c:v>
                </c:pt>
                <c:pt idx="209">
                  <c:v>#N/A</c:v>
                </c:pt>
                <c:pt idx="210">
                  <c:v>#N/A</c:v>
                </c:pt>
                <c:pt idx="211">
                  <c:v>41</c:v>
                </c:pt>
                <c:pt idx="212">
                  <c:v>#N/A</c:v>
                </c:pt>
                <c:pt idx="213">
                  <c:v>#N/A</c:v>
                </c:pt>
                <c:pt idx="214">
                  <c:v>#N/A</c:v>
                </c:pt>
                <c:pt idx="215">
                  <c:v>#N/A</c:v>
                </c:pt>
                <c:pt idx="216">
                  <c:v>#N/A</c:v>
                </c:pt>
                <c:pt idx="217">
                  <c:v>#N/A</c:v>
                </c:pt>
                <c:pt idx="218">
                  <c:v>49</c:v>
                </c:pt>
                <c:pt idx="219">
                  <c:v>#N/A</c:v>
                </c:pt>
                <c:pt idx="220">
                  <c:v>#N/A</c:v>
                </c:pt>
                <c:pt idx="221">
                  <c:v>#N/A</c:v>
                </c:pt>
                <c:pt idx="222">
                  <c:v>#N/A</c:v>
                </c:pt>
                <c:pt idx="223">
                  <c:v>#N/A</c:v>
                </c:pt>
                <c:pt idx="224">
                  <c:v>#N/A</c:v>
                </c:pt>
                <c:pt idx="225">
                  <c:v>124</c:v>
                </c:pt>
                <c:pt idx="226">
                  <c:v>#N/A</c:v>
                </c:pt>
                <c:pt idx="227">
                  <c:v>#N/A</c:v>
                </c:pt>
                <c:pt idx="228">
                  <c:v>#N/A</c:v>
                </c:pt>
                <c:pt idx="229">
                  <c:v>#N/A</c:v>
                </c:pt>
                <c:pt idx="230">
                  <c:v>#N/A</c:v>
                </c:pt>
                <c:pt idx="231">
                  <c:v>#N/A</c:v>
                </c:pt>
                <c:pt idx="232">
                  <c:v>188</c:v>
                </c:pt>
                <c:pt idx="233">
                  <c:v>#N/A</c:v>
                </c:pt>
                <c:pt idx="234">
                  <c:v>#N/A</c:v>
                </c:pt>
                <c:pt idx="235">
                  <c:v>#N/A</c:v>
                </c:pt>
                <c:pt idx="236">
                  <c:v>#N/A</c:v>
                </c:pt>
                <c:pt idx="237">
                  <c:v>#N/A</c:v>
                </c:pt>
                <c:pt idx="238">
                  <c:v>#N/A</c:v>
                </c:pt>
                <c:pt idx="239">
                  <c:v>240</c:v>
                </c:pt>
                <c:pt idx="240">
                  <c:v>#N/A</c:v>
                </c:pt>
                <c:pt idx="241">
                  <c:v>#N/A</c:v>
                </c:pt>
                <c:pt idx="242">
                  <c:v>#N/A</c:v>
                </c:pt>
                <c:pt idx="243">
                  <c:v>#N/A</c:v>
                </c:pt>
                <c:pt idx="244">
                  <c:v>#N/A</c:v>
                </c:pt>
                <c:pt idx="245">
                  <c:v>#N/A</c:v>
                </c:pt>
                <c:pt idx="246">
                  <c:v>260</c:v>
                </c:pt>
                <c:pt idx="247">
                  <c:v>#N/A</c:v>
                </c:pt>
                <c:pt idx="248">
                  <c:v>#N/A</c:v>
                </c:pt>
                <c:pt idx="249">
                  <c:v>#N/A</c:v>
                </c:pt>
                <c:pt idx="250">
                  <c:v>#N/A</c:v>
                </c:pt>
                <c:pt idx="251">
                  <c:v>#N/A</c:v>
                </c:pt>
                <c:pt idx="252">
                  <c:v>#N/A</c:v>
                </c:pt>
                <c:pt idx="253">
                  <c:v>318</c:v>
                </c:pt>
                <c:pt idx="254">
                  <c:v>#N/A</c:v>
                </c:pt>
                <c:pt idx="255">
                  <c:v>#N/A</c:v>
                </c:pt>
                <c:pt idx="256">
                  <c:v>#N/A</c:v>
                </c:pt>
                <c:pt idx="257">
                  <c:v>#N/A</c:v>
                </c:pt>
                <c:pt idx="258">
                  <c:v>#N/A</c:v>
                </c:pt>
                <c:pt idx="259">
                  <c:v>#N/A</c:v>
                </c:pt>
                <c:pt idx="260">
                  <c:v>325</c:v>
                </c:pt>
                <c:pt idx="261">
                  <c:v>#N/A</c:v>
                </c:pt>
                <c:pt idx="262">
                  <c:v>#N/A</c:v>
                </c:pt>
                <c:pt idx="263">
                  <c:v>#N/A</c:v>
                </c:pt>
                <c:pt idx="264">
                  <c:v>#N/A</c:v>
                </c:pt>
                <c:pt idx="265">
                  <c:v>#N/A</c:v>
                </c:pt>
                <c:pt idx="266">
                  <c:v>#N/A</c:v>
                </c:pt>
                <c:pt idx="267">
                  <c:v>263</c:v>
                </c:pt>
                <c:pt idx="268">
                  <c:v>#N/A</c:v>
                </c:pt>
                <c:pt idx="269">
                  <c:v>#N/A</c:v>
                </c:pt>
                <c:pt idx="270">
                  <c:v>#N/A</c:v>
                </c:pt>
                <c:pt idx="271">
                  <c:v>#N/A</c:v>
                </c:pt>
                <c:pt idx="272">
                  <c:v>#N/A</c:v>
                </c:pt>
                <c:pt idx="273">
                  <c:v>#N/A</c:v>
                </c:pt>
                <c:pt idx="274">
                  <c:v>290</c:v>
                </c:pt>
                <c:pt idx="275">
                  <c:v>#N/A</c:v>
                </c:pt>
                <c:pt idx="276">
                  <c:v>#N/A</c:v>
                </c:pt>
                <c:pt idx="277">
                  <c:v>#N/A</c:v>
                </c:pt>
                <c:pt idx="278">
                  <c:v>#N/A</c:v>
                </c:pt>
                <c:pt idx="279">
                  <c:v>#N/A</c:v>
                </c:pt>
                <c:pt idx="280">
                  <c:v>#N/A</c:v>
                </c:pt>
                <c:pt idx="281">
                  <c:v>381</c:v>
                </c:pt>
                <c:pt idx="282">
                  <c:v>#N/A</c:v>
                </c:pt>
                <c:pt idx="283">
                  <c:v>#N/A</c:v>
                </c:pt>
                <c:pt idx="284">
                  <c:v>#N/A</c:v>
                </c:pt>
                <c:pt idx="285">
                  <c:v>#N/A</c:v>
                </c:pt>
                <c:pt idx="286">
                  <c:v>#N/A</c:v>
                </c:pt>
                <c:pt idx="287">
                  <c:v>#N/A</c:v>
                </c:pt>
                <c:pt idx="288">
                  <c:v>518</c:v>
                </c:pt>
                <c:pt idx="289">
                  <c:v>#N/A</c:v>
                </c:pt>
                <c:pt idx="290">
                  <c:v>#N/A</c:v>
                </c:pt>
                <c:pt idx="291">
                  <c:v>#N/A</c:v>
                </c:pt>
                <c:pt idx="292">
                  <c:v>#N/A</c:v>
                </c:pt>
                <c:pt idx="293">
                  <c:v>#N/A</c:v>
                </c:pt>
                <c:pt idx="294">
                  <c:v>#N/A</c:v>
                </c:pt>
                <c:pt idx="295">
                  <c:v>634</c:v>
                </c:pt>
                <c:pt idx="296">
                  <c:v>#N/A</c:v>
                </c:pt>
                <c:pt idx="297">
                  <c:v>#N/A</c:v>
                </c:pt>
                <c:pt idx="298">
                  <c:v>#N/A</c:v>
                </c:pt>
                <c:pt idx="299">
                  <c:v>#N/A</c:v>
                </c:pt>
                <c:pt idx="300">
                  <c:v>#N/A</c:v>
                </c:pt>
                <c:pt idx="301">
                  <c:v>#N/A</c:v>
                </c:pt>
                <c:pt idx="302">
                  <c:v>855</c:v>
                </c:pt>
                <c:pt idx="303">
                  <c:v>#N/A</c:v>
                </c:pt>
                <c:pt idx="304">
                  <c:v>#N/A</c:v>
                </c:pt>
                <c:pt idx="305">
                  <c:v>#N/A</c:v>
                </c:pt>
                <c:pt idx="306">
                  <c:v>#N/A</c:v>
                </c:pt>
                <c:pt idx="307">
                  <c:v>#N/A</c:v>
                </c:pt>
                <c:pt idx="308">
                  <c:v>#N/A</c:v>
                </c:pt>
                <c:pt idx="309">
                  <c:v>870</c:v>
                </c:pt>
                <c:pt idx="310">
                  <c:v>#N/A</c:v>
                </c:pt>
                <c:pt idx="311">
                  <c:v>#N/A</c:v>
                </c:pt>
                <c:pt idx="312">
                  <c:v>#N/A</c:v>
                </c:pt>
                <c:pt idx="313">
                  <c:v>#N/A</c:v>
                </c:pt>
                <c:pt idx="314">
                  <c:v>#N/A</c:v>
                </c:pt>
                <c:pt idx="315">
                  <c:v>#N/A</c:v>
                </c:pt>
                <c:pt idx="316">
                  <c:v>881</c:v>
                </c:pt>
                <c:pt idx="317">
                  <c:v>#N/A</c:v>
                </c:pt>
                <c:pt idx="318">
                  <c:v>#N/A</c:v>
                </c:pt>
                <c:pt idx="319">
                  <c:v>#N/A</c:v>
                </c:pt>
                <c:pt idx="320">
                  <c:v>#N/A</c:v>
                </c:pt>
                <c:pt idx="321">
                  <c:v>#N/A</c:v>
                </c:pt>
                <c:pt idx="322">
                  <c:v>#N/A</c:v>
                </c:pt>
                <c:pt idx="323">
                  <c:v>777</c:v>
                </c:pt>
                <c:pt idx="324">
                  <c:v>#N/A</c:v>
                </c:pt>
                <c:pt idx="325">
                  <c:v>#N/A</c:v>
                </c:pt>
                <c:pt idx="326">
                  <c:v>#N/A</c:v>
                </c:pt>
                <c:pt idx="327">
                  <c:v>#N/A</c:v>
                </c:pt>
                <c:pt idx="328">
                  <c:v>#N/A</c:v>
                </c:pt>
                <c:pt idx="329">
                  <c:v>#N/A</c:v>
                </c:pt>
                <c:pt idx="330">
                  <c:v>596</c:v>
                </c:pt>
                <c:pt idx="331">
                  <c:v>#N/A</c:v>
                </c:pt>
                <c:pt idx="332">
                  <c:v>#N/A</c:v>
                </c:pt>
                <c:pt idx="333">
                  <c:v>#N/A</c:v>
                </c:pt>
                <c:pt idx="334">
                  <c:v>#N/A</c:v>
                </c:pt>
                <c:pt idx="335">
                  <c:v>#N/A</c:v>
                </c:pt>
                <c:pt idx="336">
                  <c:v>#N/A</c:v>
                </c:pt>
                <c:pt idx="337">
                  <c:v>596</c:v>
                </c:pt>
                <c:pt idx="338">
                  <c:v>#N/A</c:v>
                </c:pt>
                <c:pt idx="339">
                  <c:v>#N/A</c:v>
                </c:pt>
                <c:pt idx="340">
                  <c:v>#N/A</c:v>
                </c:pt>
                <c:pt idx="341">
                  <c:v>#N/A</c:v>
                </c:pt>
                <c:pt idx="342">
                  <c:v>#N/A</c:v>
                </c:pt>
                <c:pt idx="343">
                  <c:v>#N/A</c:v>
                </c:pt>
                <c:pt idx="344">
                  <c:v>508</c:v>
                </c:pt>
                <c:pt idx="345">
                  <c:v>#N/A</c:v>
                </c:pt>
                <c:pt idx="346">
                  <c:v>#N/A</c:v>
                </c:pt>
                <c:pt idx="347">
                  <c:v>#N/A</c:v>
                </c:pt>
                <c:pt idx="348">
                  <c:v>#N/A</c:v>
                </c:pt>
                <c:pt idx="349">
                  <c:v>#N/A</c:v>
                </c:pt>
                <c:pt idx="350">
                  <c:v>#N/A</c:v>
                </c:pt>
                <c:pt idx="351">
                  <c:v>482</c:v>
                </c:pt>
                <c:pt idx="352">
                  <c:v>#N/A</c:v>
                </c:pt>
                <c:pt idx="353">
                  <c:v>#N/A</c:v>
                </c:pt>
                <c:pt idx="354">
                  <c:v>#N/A</c:v>
                </c:pt>
                <c:pt idx="355">
                  <c:v>#N/A</c:v>
                </c:pt>
                <c:pt idx="356">
                  <c:v>#N/A</c:v>
                </c:pt>
                <c:pt idx="357">
                  <c:v>#N/A</c:v>
                </c:pt>
                <c:pt idx="358">
                  <c:v>506</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8A14-462F-B7BB-7F8C6A7D2DE2}"/>
            </c:ext>
          </c:extLst>
        </c:ser>
        <c:ser>
          <c:idx val="4"/>
          <c:order val="4"/>
          <c:tx>
            <c:strRef>
              <c:f>玻璃月度周度图表!$GK$17</c:f>
              <c:strCache>
                <c:ptCount val="1"/>
                <c:pt idx="0">
                  <c:v>2023</c:v>
                </c:pt>
              </c:strCache>
            </c:strRef>
          </c:tx>
          <c:spPr>
            <a:ln w="28575" cap="rnd">
              <a:solidFill>
                <a:srgbClr val="0070C0"/>
              </a:solidFill>
              <a:round/>
            </a:ln>
            <a:effectLst/>
          </c:spPr>
          <c:marker>
            <c:symbol val="none"/>
          </c:marker>
          <c:cat>
            <c:numRef>
              <c:f>玻璃月度周度图表!$GI$18:$GI$382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玻璃月度周度图表!$GK$18:$GK$382</c:f>
              <c:numCache>
                <c:formatCode>0.00_ </c:formatCode>
                <c:ptCount val="365"/>
                <c:pt idx="0">
                  <c:v>#N/A</c:v>
                </c:pt>
                <c:pt idx="1">
                  <c:v>#N/A</c:v>
                </c:pt>
                <c:pt idx="2">
                  <c:v>567</c:v>
                </c:pt>
                <c:pt idx="3">
                  <c:v>#N/A</c:v>
                </c:pt>
                <c:pt idx="4">
                  <c:v>#N/A</c:v>
                </c:pt>
                <c:pt idx="5">
                  <c:v>#N/A</c:v>
                </c:pt>
                <c:pt idx="6">
                  <c:v>#N/A</c:v>
                </c:pt>
                <c:pt idx="7">
                  <c:v>#N/A</c:v>
                </c:pt>
                <c:pt idx="8">
                  <c:v>#N/A</c:v>
                </c:pt>
                <c:pt idx="9">
                  <c:v>570</c:v>
                </c:pt>
                <c:pt idx="10">
                  <c:v>#N/A</c:v>
                </c:pt>
                <c:pt idx="11">
                  <c:v>#N/A</c:v>
                </c:pt>
                <c:pt idx="12">
                  <c:v>#N/A</c:v>
                </c:pt>
                <c:pt idx="13">
                  <c:v>#N/A</c:v>
                </c:pt>
                <c:pt idx="14">
                  <c:v>#N/A</c:v>
                </c:pt>
                <c:pt idx="15">
                  <c:v>#N/A</c:v>
                </c:pt>
                <c:pt idx="16">
                  <c:v>541</c:v>
                </c:pt>
                <c:pt idx="17">
                  <c:v>#N/A</c:v>
                </c:pt>
                <c:pt idx="18">
                  <c:v>#N/A</c:v>
                </c:pt>
                <c:pt idx="19">
                  <c:v>#N/A</c:v>
                </c:pt>
                <c:pt idx="20">
                  <c:v>#N/A</c:v>
                </c:pt>
                <c:pt idx="21">
                  <c:v>#N/A</c:v>
                </c:pt>
                <c:pt idx="22">
                  <c:v>#N/A</c:v>
                </c:pt>
                <c:pt idx="23">
                  <c:v>468</c:v>
                </c:pt>
                <c:pt idx="24">
                  <c:v>#N/A</c:v>
                </c:pt>
                <c:pt idx="25">
                  <c:v>#N/A</c:v>
                </c:pt>
                <c:pt idx="26">
                  <c:v>#N/A</c:v>
                </c:pt>
                <c:pt idx="27">
                  <c:v>#N/A</c:v>
                </c:pt>
                <c:pt idx="28">
                  <c:v>#N/A</c:v>
                </c:pt>
                <c:pt idx="29">
                  <c:v>#N/A</c:v>
                </c:pt>
                <c:pt idx="30">
                  <c:v>478</c:v>
                </c:pt>
                <c:pt idx="31">
                  <c:v>#N/A</c:v>
                </c:pt>
                <c:pt idx="32">
                  <c:v>#N/A</c:v>
                </c:pt>
                <c:pt idx="33">
                  <c:v>#N/A</c:v>
                </c:pt>
                <c:pt idx="34">
                  <c:v>#N/A</c:v>
                </c:pt>
                <c:pt idx="35">
                  <c:v>#N/A</c:v>
                </c:pt>
                <c:pt idx="36">
                  <c:v>#N/A</c:v>
                </c:pt>
                <c:pt idx="37">
                  <c:v>547</c:v>
                </c:pt>
                <c:pt idx="38">
                  <c:v>#N/A</c:v>
                </c:pt>
                <c:pt idx="39">
                  <c:v>#N/A</c:v>
                </c:pt>
                <c:pt idx="40">
                  <c:v>#N/A</c:v>
                </c:pt>
                <c:pt idx="41">
                  <c:v>#N/A</c:v>
                </c:pt>
                <c:pt idx="42">
                  <c:v>#N/A</c:v>
                </c:pt>
                <c:pt idx="43">
                  <c:v>#N/A</c:v>
                </c:pt>
                <c:pt idx="44">
                  <c:v>611</c:v>
                </c:pt>
                <c:pt idx="45">
                  <c:v>#N/A</c:v>
                </c:pt>
                <c:pt idx="46">
                  <c:v>#N/A</c:v>
                </c:pt>
                <c:pt idx="47">
                  <c:v>#N/A</c:v>
                </c:pt>
                <c:pt idx="48">
                  <c:v>#N/A</c:v>
                </c:pt>
                <c:pt idx="49">
                  <c:v>#N/A</c:v>
                </c:pt>
                <c:pt idx="50">
                  <c:v>#N/A</c:v>
                </c:pt>
                <c:pt idx="51">
                  <c:v>682</c:v>
                </c:pt>
                <c:pt idx="52">
                  <c:v>#N/A</c:v>
                </c:pt>
                <c:pt idx="53">
                  <c:v>#N/A</c:v>
                </c:pt>
                <c:pt idx="54">
                  <c:v>#N/A</c:v>
                </c:pt>
                <c:pt idx="55">
                  <c:v>#N/A</c:v>
                </c:pt>
                <c:pt idx="56">
                  <c:v>#N/A</c:v>
                </c:pt>
                <c:pt idx="57">
                  <c:v>#N/A</c:v>
                </c:pt>
                <c:pt idx="58">
                  <c:v>665</c:v>
                </c:pt>
                <c:pt idx="59">
                  <c:v>#N/A</c:v>
                </c:pt>
                <c:pt idx="60">
                  <c:v>#N/A</c:v>
                </c:pt>
                <c:pt idx="61">
                  <c:v>#N/A</c:v>
                </c:pt>
                <c:pt idx="62">
                  <c:v>#N/A</c:v>
                </c:pt>
                <c:pt idx="63">
                  <c:v>#N/A</c:v>
                </c:pt>
                <c:pt idx="64">
                  <c:v>#N/A</c:v>
                </c:pt>
                <c:pt idx="65">
                  <c:v>660</c:v>
                </c:pt>
                <c:pt idx="66">
                  <c:v>#N/A</c:v>
                </c:pt>
                <c:pt idx="67">
                  <c:v>#N/A</c:v>
                </c:pt>
                <c:pt idx="68">
                  <c:v>#N/A</c:v>
                </c:pt>
                <c:pt idx="69">
                  <c:v>#N/A</c:v>
                </c:pt>
                <c:pt idx="70">
                  <c:v>#N/A</c:v>
                </c:pt>
                <c:pt idx="71">
                  <c:v>#N/A</c:v>
                </c:pt>
                <c:pt idx="72">
                  <c:v>606</c:v>
                </c:pt>
                <c:pt idx="73">
                  <c:v>#N/A</c:v>
                </c:pt>
                <c:pt idx="74">
                  <c:v>#N/A</c:v>
                </c:pt>
                <c:pt idx="75">
                  <c:v>#N/A</c:v>
                </c:pt>
                <c:pt idx="76">
                  <c:v>#N/A</c:v>
                </c:pt>
                <c:pt idx="77">
                  <c:v>#N/A</c:v>
                </c:pt>
                <c:pt idx="78">
                  <c:v>#N/A</c:v>
                </c:pt>
                <c:pt idx="79">
                  <c:v>571</c:v>
                </c:pt>
                <c:pt idx="80">
                  <c:v>#N/A</c:v>
                </c:pt>
                <c:pt idx="81">
                  <c:v>#N/A</c:v>
                </c:pt>
                <c:pt idx="82">
                  <c:v>#N/A</c:v>
                </c:pt>
                <c:pt idx="83">
                  <c:v>#N/A</c:v>
                </c:pt>
                <c:pt idx="84">
                  <c:v>#N/A</c:v>
                </c:pt>
                <c:pt idx="85">
                  <c:v>#N/A</c:v>
                </c:pt>
                <c:pt idx="86">
                  <c:v>541</c:v>
                </c:pt>
                <c:pt idx="87">
                  <c:v>#N/A</c:v>
                </c:pt>
                <c:pt idx="88">
                  <c:v>#N/A</c:v>
                </c:pt>
                <c:pt idx="89">
                  <c:v>#N/A</c:v>
                </c:pt>
                <c:pt idx="90">
                  <c:v>#N/A</c:v>
                </c:pt>
                <c:pt idx="91">
                  <c:v>#N/A</c:v>
                </c:pt>
                <c:pt idx="92">
                  <c:v>#N/A</c:v>
                </c:pt>
                <c:pt idx="93">
                  <c:v>541</c:v>
                </c:pt>
                <c:pt idx="94">
                  <c:v>#N/A</c:v>
                </c:pt>
                <c:pt idx="95">
                  <c:v>#N/A</c:v>
                </c:pt>
                <c:pt idx="96">
                  <c:v>#N/A</c:v>
                </c:pt>
                <c:pt idx="97">
                  <c:v>#N/A</c:v>
                </c:pt>
                <c:pt idx="98">
                  <c:v>#N/A</c:v>
                </c:pt>
                <c:pt idx="99">
                  <c:v>#N/A</c:v>
                </c:pt>
                <c:pt idx="100">
                  <c:v>541</c:v>
                </c:pt>
                <c:pt idx="101">
                  <c:v>#N/A</c:v>
                </c:pt>
                <c:pt idx="102">
                  <c:v>#N/A</c:v>
                </c:pt>
                <c:pt idx="103">
                  <c:v>#N/A</c:v>
                </c:pt>
                <c:pt idx="104">
                  <c:v>#N/A</c:v>
                </c:pt>
                <c:pt idx="105">
                  <c:v>#N/A</c:v>
                </c:pt>
                <c:pt idx="106">
                  <c:v>#N/A</c:v>
                </c:pt>
                <c:pt idx="107">
                  <c:v>538</c:v>
                </c:pt>
                <c:pt idx="108">
                  <c:v>#N/A</c:v>
                </c:pt>
                <c:pt idx="109">
                  <c:v>#N/A</c:v>
                </c:pt>
                <c:pt idx="110">
                  <c:v>#N/A</c:v>
                </c:pt>
                <c:pt idx="111">
                  <c:v>#N/A</c:v>
                </c:pt>
                <c:pt idx="112">
                  <c:v>#N/A</c:v>
                </c:pt>
                <c:pt idx="113">
                  <c:v>#N/A</c:v>
                </c:pt>
                <c:pt idx="114">
                  <c:v>526</c:v>
                </c:pt>
                <c:pt idx="115">
                  <c:v>#N/A</c:v>
                </c:pt>
                <c:pt idx="116">
                  <c:v>#N/A</c:v>
                </c:pt>
                <c:pt idx="117">
                  <c:v>#N/A</c:v>
                </c:pt>
                <c:pt idx="118">
                  <c:v>#N/A</c:v>
                </c:pt>
                <c:pt idx="119">
                  <c:v>#N/A</c:v>
                </c:pt>
                <c:pt idx="120">
                  <c:v>#N/A</c:v>
                </c:pt>
                <c:pt idx="121">
                  <c:v>544</c:v>
                </c:pt>
                <c:pt idx="122">
                  <c:v>#N/A</c:v>
                </c:pt>
                <c:pt idx="123">
                  <c:v>#N/A</c:v>
                </c:pt>
                <c:pt idx="124">
                  <c:v>#N/A</c:v>
                </c:pt>
                <c:pt idx="125">
                  <c:v>#N/A</c:v>
                </c:pt>
                <c:pt idx="126">
                  <c:v>#N/A</c:v>
                </c:pt>
                <c:pt idx="127">
                  <c:v>#N/A</c:v>
                </c:pt>
                <c:pt idx="128">
                  <c:v>688</c:v>
                </c:pt>
                <c:pt idx="129">
                  <c:v>#N/A</c:v>
                </c:pt>
                <c:pt idx="130">
                  <c:v>#N/A</c:v>
                </c:pt>
                <c:pt idx="131">
                  <c:v>#N/A</c:v>
                </c:pt>
                <c:pt idx="132">
                  <c:v>#N/A</c:v>
                </c:pt>
                <c:pt idx="133">
                  <c:v>#N/A</c:v>
                </c:pt>
                <c:pt idx="134">
                  <c:v>#N/A</c:v>
                </c:pt>
                <c:pt idx="135">
                  <c:v>709</c:v>
                </c:pt>
                <c:pt idx="136">
                  <c:v>#N/A</c:v>
                </c:pt>
                <c:pt idx="137">
                  <c:v>#N/A</c:v>
                </c:pt>
                <c:pt idx="138">
                  <c:v>#N/A</c:v>
                </c:pt>
                <c:pt idx="139">
                  <c:v>#N/A</c:v>
                </c:pt>
                <c:pt idx="140">
                  <c:v>#N/A</c:v>
                </c:pt>
                <c:pt idx="141">
                  <c:v>#N/A</c:v>
                </c:pt>
                <c:pt idx="142">
                  <c:v>668</c:v>
                </c:pt>
                <c:pt idx="143">
                  <c:v>#N/A</c:v>
                </c:pt>
                <c:pt idx="144">
                  <c:v>#N/A</c:v>
                </c:pt>
                <c:pt idx="145">
                  <c:v>#N/A</c:v>
                </c:pt>
                <c:pt idx="146">
                  <c:v>#N/A</c:v>
                </c:pt>
                <c:pt idx="147">
                  <c:v>#N/A</c:v>
                </c:pt>
                <c:pt idx="148">
                  <c:v>#N/A</c:v>
                </c:pt>
                <c:pt idx="149">
                  <c:v>598</c:v>
                </c:pt>
                <c:pt idx="150">
                  <c:v>#N/A</c:v>
                </c:pt>
                <c:pt idx="151">
                  <c:v>#N/A</c:v>
                </c:pt>
                <c:pt idx="152">
                  <c:v>#N/A</c:v>
                </c:pt>
                <c:pt idx="153">
                  <c:v>#N/A</c:v>
                </c:pt>
                <c:pt idx="154">
                  <c:v>#N/A</c:v>
                </c:pt>
                <c:pt idx="155">
                  <c:v>#N/A</c:v>
                </c:pt>
                <c:pt idx="156">
                  <c:v>601</c:v>
                </c:pt>
                <c:pt idx="157">
                  <c:v>#N/A</c:v>
                </c:pt>
                <c:pt idx="158">
                  <c:v>#N/A</c:v>
                </c:pt>
                <c:pt idx="159">
                  <c:v>#N/A</c:v>
                </c:pt>
                <c:pt idx="160">
                  <c:v>#N/A</c:v>
                </c:pt>
                <c:pt idx="161">
                  <c:v>#N/A</c:v>
                </c:pt>
                <c:pt idx="162">
                  <c:v>#N/A</c:v>
                </c:pt>
                <c:pt idx="163">
                  <c:v>537</c:v>
                </c:pt>
                <c:pt idx="164">
                  <c:v>#N/A</c:v>
                </c:pt>
                <c:pt idx="165">
                  <c:v>#N/A</c:v>
                </c:pt>
                <c:pt idx="166">
                  <c:v>#N/A</c:v>
                </c:pt>
                <c:pt idx="167">
                  <c:v>#N/A</c:v>
                </c:pt>
                <c:pt idx="168">
                  <c:v>#N/A</c:v>
                </c:pt>
                <c:pt idx="169">
                  <c:v>#N/A</c:v>
                </c:pt>
                <c:pt idx="170">
                  <c:v>504</c:v>
                </c:pt>
                <c:pt idx="171">
                  <c:v>#N/A</c:v>
                </c:pt>
                <c:pt idx="172">
                  <c:v>#N/A</c:v>
                </c:pt>
                <c:pt idx="173">
                  <c:v>#N/A</c:v>
                </c:pt>
                <c:pt idx="174">
                  <c:v>#N/A</c:v>
                </c:pt>
                <c:pt idx="175">
                  <c:v>#N/A</c:v>
                </c:pt>
                <c:pt idx="176">
                  <c:v>#N/A</c:v>
                </c:pt>
                <c:pt idx="177">
                  <c:v>554</c:v>
                </c:pt>
                <c:pt idx="178">
                  <c:v>#N/A</c:v>
                </c:pt>
                <c:pt idx="179">
                  <c:v>#N/A</c:v>
                </c:pt>
                <c:pt idx="180">
                  <c:v>#N/A</c:v>
                </c:pt>
                <c:pt idx="181">
                  <c:v>#N/A</c:v>
                </c:pt>
                <c:pt idx="182">
                  <c:v>#N/A</c:v>
                </c:pt>
                <c:pt idx="183">
                  <c:v>#N/A</c:v>
                </c:pt>
                <c:pt idx="184">
                  <c:v>592</c:v>
                </c:pt>
                <c:pt idx="185">
                  <c:v>#N/A</c:v>
                </c:pt>
                <c:pt idx="186">
                  <c:v>#N/A</c:v>
                </c:pt>
                <c:pt idx="187">
                  <c:v>#N/A</c:v>
                </c:pt>
                <c:pt idx="188">
                  <c:v>#N/A</c:v>
                </c:pt>
                <c:pt idx="189">
                  <c:v>#N/A</c:v>
                </c:pt>
                <c:pt idx="190">
                  <c:v>#N/A</c:v>
                </c:pt>
                <c:pt idx="191">
                  <c:v>633</c:v>
                </c:pt>
                <c:pt idx="192">
                  <c:v>#N/A</c:v>
                </c:pt>
                <c:pt idx="193">
                  <c:v>#N/A</c:v>
                </c:pt>
                <c:pt idx="194">
                  <c:v>#N/A</c:v>
                </c:pt>
                <c:pt idx="195">
                  <c:v>#N/A</c:v>
                </c:pt>
                <c:pt idx="196">
                  <c:v>#N/A</c:v>
                </c:pt>
                <c:pt idx="197">
                  <c:v>#N/A</c:v>
                </c:pt>
                <c:pt idx="198">
                  <c:v>674</c:v>
                </c:pt>
                <c:pt idx="199">
                  <c:v>#N/A</c:v>
                </c:pt>
                <c:pt idx="200">
                  <c:v>#N/A</c:v>
                </c:pt>
                <c:pt idx="201">
                  <c:v>#N/A</c:v>
                </c:pt>
                <c:pt idx="202">
                  <c:v>#N/A</c:v>
                </c:pt>
                <c:pt idx="203">
                  <c:v>#N/A</c:v>
                </c:pt>
                <c:pt idx="204">
                  <c:v>#N/A</c:v>
                </c:pt>
                <c:pt idx="205">
                  <c:v>715</c:v>
                </c:pt>
                <c:pt idx="206">
                  <c:v>#N/A</c:v>
                </c:pt>
                <c:pt idx="207">
                  <c:v>#N/A</c:v>
                </c:pt>
                <c:pt idx="208">
                  <c:v>#N/A</c:v>
                </c:pt>
                <c:pt idx="209">
                  <c:v>#N/A</c:v>
                </c:pt>
                <c:pt idx="210">
                  <c:v>#N/A</c:v>
                </c:pt>
                <c:pt idx="211">
                  <c:v>#N/A</c:v>
                </c:pt>
                <c:pt idx="212">
                  <c:v>805</c:v>
                </c:pt>
                <c:pt idx="213">
                  <c:v>#N/A</c:v>
                </c:pt>
                <c:pt idx="214">
                  <c:v>#N/A</c:v>
                </c:pt>
                <c:pt idx="215">
                  <c:v>#N/A</c:v>
                </c:pt>
                <c:pt idx="216">
                  <c:v>#N/A</c:v>
                </c:pt>
                <c:pt idx="217">
                  <c:v>#N/A</c:v>
                </c:pt>
                <c:pt idx="218">
                  <c:v>#N/A</c:v>
                </c:pt>
                <c:pt idx="219">
                  <c:v>887</c:v>
                </c:pt>
                <c:pt idx="220">
                  <c:v>#N/A</c:v>
                </c:pt>
                <c:pt idx="221">
                  <c:v>#N/A</c:v>
                </c:pt>
                <c:pt idx="222">
                  <c:v>#N/A</c:v>
                </c:pt>
                <c:pt idx="223">
                  <c:v>#N/A</c:v>
                </c:pt>
                <c:pt idx="224">
                  <c:v>#N/A</c:v>
                </c:pt>
                <c:pt idx="225">
                  <c:v>#N/A</c:v>
                </c:pt>
                <c:pt idx="226">
                  <c:v>824</c:v>
                </c:pt>
                <c:pt idx="227">
                  <c:v>#N/A</c:v>
                </c:pt>
                <c:pt idx="228">
                  <c:v>#N/A</c:v>
                </c:pt>
                <c:pt idx="229">
                  <c:v>#N/A</c:v>
                </c:pt>
                <c:pt idx="230">
                  <c:v>#N/A</c:v>
                </c:pt>
                <c:pt idx="231">
                  <c:v>#N/A</c:v>
                </c:pt>
                <c:pt idx="232">
                  <c:v>#N/A</c:v>
                </c:pt>
                <c:pt idx="233">
                  <c:v>768</c:v>
                </c:pt>
                <c:pt idx="234">
                  <c:v>#N/A</c:v>
                </c:pt>
                <c:pt idx="235">
                  <c:v>#N/A</c:v>
                </c:pt>
                <c:pt idx="236">
                  <c:v>#N/A</c:v>
                </c:pt>
                <c:pt idx="237">
                  <c:v>#N/A</c:v>
                </c:pt>
                <c:pt idx="238">
                  <c:v>#N/A</c:v>
                </c:pt>
                <c:pt idx="239">
                  <c:v>#N/A</c:v>
                </c:pt>
                <c:pt idx="240">
                  <c:v>685</c:v>
                </c:pt>
                <c:pt idx="241">
                  <c:v>#N/A</c:v>
                </c:pt>
                <c:pt idx="242">
                  <c:v>#N/A</c:v>
                </c:pt>
                <c:pt idx="243">
                  <c:v>#N/A</c:v>
                </c:pt>
                <c:pt idx="244">
                  <c:v>#N/A</c:v>
                </c:pt>
                <c:pt idx="245">
                  <c:v>#N/A</c:v>
                </c:pt>
                <c:pt idx="246">
                  <c:v>#N/A</c:v>
                </c:pt>
                <c:pt idx="247">
                  <c:v>577</c:v>
                </c:pt>
                <c:pt idx="248">
                  <c:v>#N/A</c:v>
                </c:pt>
                <c:pt idx="249">
                  <c:v>#N/A</c:v>
                </c:pt>
                <c:pt idx="250">
                  <c:v>#N/A</c:v>
                </c:pt>
                <c:pt idx="251">
                  <c:v>#N/A</c:v>
                </c:pt>
                <c:pt idx="252">
                  <c:v>#N/A</c:v>
                </c:pt>
                <c:pt idx="253">
                  <c:v>#N/A</c:v>
                </c:pt>
                <c:pt idx="254">
                  <c:v>351</c:v>
                </c:pt>
                <c:pt idx="255">
                  <c:v>#N/A</c:v>
                </c:pt>
                <c:pt idx="256">
                  <c:v>#N/A</c:v>
                </c:pt>
                <c:pt idx="257">
                  <c:v>#N/A</c:v>
                </c:pt>
                <c:pt idx="258">
                  <c:v>#N/A</c:v>
                </c:pt>
                <c:pt idx="259">
                  <c:v>#N/A</c:v>
                </c:pt>
                <c:pt idx="260">
                  <c:v>#N/A</c:v>
                </c:pt>
                <c:pt idx="261">
                  <c:v>248</c:v>
                </c:pt>
                <c:pt idx="262">
                  <c:v>#N/A</c:v>
                </c:pt>
                <c:pt idx="263">
                  <c:v>#N/A</c:v>
                </c:pt>
                <c:pt idx="264">
                  <c:v>#N/A</c:v>
                </c:pt>
                <c:pt idx="265">
                  <c:v>#N/A</c:v>
                </c:pt>
                <c:pt idx="266">
                  <c:v>#N/A</c:v>
                </c:pt>
                <c:pt idx="267">
                  <c:v>#N/A</c:v>
                </c:pt>
                <c:pt idx="268">
                  <c:v>196</c:v>
                </c:pt>
                <c:pt idx="269">
                  <c:v>#N/A</c:v>
                </c:pt>
                <c:pt idx="270">
                  <c:v>#N/A</c:v>
                </c:pt>
                <c:pt idx="271">
                  <c:v>#N/A</c:v>
                </c:pt>
                <c:pt idx="272">
                  <c:v>#N/A</c:v>
                </c:pt>
                <c:pt idx="273">
                  <c:v>#N/A</c:v>
                </c:pt>
                <c:pt idx="274">
                  <c:v>#N/A</c:v>
                </c:pt>
                <c:pt idx="275">
                  <c:v>154</c:v>
                </c:pt>
                <c:pt idx="276">
                  <c:v>#N/A</c:v>
                </c:pt>
                <c:pt idx="277">
                  <c:v>#N/A</c:v>
                </c:pt>
                <c:pt idx="278">
                  <c:v>#N/A</c:v>
                </c:pt>
                <c:pt idx="279">
                  <c:v>#N/A</c:v>
                </c:pt>
                <c:pt idx="280">
                  <c:v>#N/A</c:v>
                </c:pt>
                <c:pt idx="281">
                  <c:v>#N/A</c:v>
                </c:pt>
                <c:pt idx="282">
                  <c:v>91</c:v>
                </c:pt>
                <c:pt idx="283">
                  <c:v>#N/A</c:v>
                </c:pt>
                <c:pt idx="284">
                  <c:v>#N/A</c:v>
                </c:pt>
                <c:pt idx="285">
                  <c:v>#N/A</c:v>
                </c:pt>
                <c:pt idx="286">
                  <c:v>#N/A</c:v>
                </c:pt>
                <c:pt idx="287">
                  <c:v>#N/A</c:v>
                </c:pt>
                <c:pt idx="288">
                  <c:v>#N/A</c:v>
                </c:pt>
                <c:pt idx="289">
                  <c:v>59</c:v>
                </c:pt>
                <c:pt idx="290">
                  <c:v>#N/A</c:v>
                </c:pt>
                <c:pt idx="291">
                  <c:v>#N/A</c:v>
                </c:pt>
                <c:pt idx="292">
                  <c:v>#N/A</c:v>
                </c:pt>
                <c:pt idx="293">
                  <c:v>#N/A</c:v>
                </c:pt>
                <c:pt idx="294">
                  <c:v>#N/A</c:v>
                </c:pt>
                <c:pt idx="295">
                  <c:v>#N/A</c:v>
                </c:pt>
                <c:pt idx="296">
                  <c:v>45</c:v>
                </c:pt>
                <c:pt idx="297">
                  <c:v>#N/A</c:v>
                </c:pt>
                <c:pt idx="298">
                  <c:v>#N/A</c:v>
                </c:pt>
                <c:pt idx="299">
                  <c:v>#N/A</c:v>
                </c:pt>
                <c:pt idx="300">
                  <c:v>#N/A</c:v>
                </c:pt>
                <c:pt idx="301">
                  <c:v>#N/A</c:v>
                </c:pt>
                <c:pt idx="302">
                  <c:v>#N/A</c:v>
                </c:pt>
                <c:pt idx="303">
                  <c:v>61</c:v>
                </c:pt>
                <c:pt idx="304">
                  <c:v>#N/A</c:v>
                </c:pt>
                <c:pt idx="305">
                  <c:v>#N/A</c:v>
                </c:pt>
                <c:pt idx="306">
                  <c:v>#N/A</c:v>
                </c:pt>
                <c:pt idx="307">
                  <c:v>#N/A</c:v>
                </c:pt>
                <c:pt idx="308">
                  <c:v>#N/A</c:v>
                </c:pt>
                <c:pt idx="309">
                  <c:v>#N/A</c:v>
                </c:pt>
                <c:pt idx="310">
                  <c:v>62</c:v>
                </c:pt>
                <c:pt idx="311">
                  <c:v>#N/A</c:v>
                </c:pt>
                <c:pt idx="312">
                  <c:v>#N/A</c:v>
                </c:pt>
                <c:pt idx="313">
                  <c:v>#N/A</c:v>
                </c:pt>
                <c:pt idx="314">
                  <c:v>#N/A</c:v>
                </c:pt>
                <c:pt idx="315">
                  <c:v>#N/A</c:v>
                </c:pt>
                <c:pt idx="316">
                  <c:v>#N/A</c:v>
                </c:pt>
                <c:pt idx="317">
                  <c:v>72</c:v>
                </c:pt>
                <c:pt idx="318">
                  <c:v>#N/A</c:v>
                </c:pt>
                <c:pt idx="319">
                  <c:v>#N/A</c:v>
                </c:pt>
                <c:pt idx="320">
                  <c:v>#N/A</c:v>
                </c:pt>
                <c:pt idx="321">
                  <c:v>#N/A</c:v>
                </c:pt>
                <c:pt idx="322">
                  <c:v>#N/A</c:v>
                </c:pt>
                <c:pt idx="323">
                  <c:v>#N/A</c:v>
                </c:pt>
                <c:pt idx="324">
                  <c:v>74</c:v>
                </c:pt>
                <c:pt idx="325">
                  <c:v>#N/A</c:v>
                </c:pt>
                <c:pt idx="326">
                  <c:v>#N/A</c:v>
                </c:pt>
                <c:pt idx="327">
                  <c:v>#N/A</c:v>
                </c:pt>
                <c:pt idx="328">
                  <c:v>#N/A</c:v>
                </c:pt>
                <c:pt idx="329">
                  <c:v>#N/A</c:v>
                </c:pt>
                <c:pt idx="330">
                  <c:v>#N/A</c:v>
                </c:pt>
                <c:pt idx="331">
                  <c:v>61</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21</c:v>
                </c:pt>
                <c:pt idx="346">
                  <c:v>#N/A</c:v>
                </c:pt>
                <c:pt idx="347">
                  <c:v>#N/A</c:v>
                </c:pt>
                <c:pt idx="348">
                  <c:v>#N/A</c:v>
                </c:pt>
                <c:pt idx="349">
                  <c:v>#N/A</c:v>
                </c:pt>
                <c:pt idx="350">
                  <c:v>#N/A</c:v>
                </c:pt>
                <c:pt idx="351">
                  <c:v>#N/A</c:v>
                </c:pt>
                <c:pt idx="352">
                  <c:v>5</c:v>
                </c:pt>
                <c:pt idx="353">
                  <c:v>#N/A</c:v>
                </c:pt>
                <c:pt idx="354">
                  <c:v>#N/A</c:v>
                </c:pt>
                <c:pt idx="355">
                  <c:v>#N/A</c:v>
                </c:pt>
                <c:pt idx="356">
                  <c:v>#N/A</c:v>
                </c:pt>
                <c:pt idx="357">
                  <c:v>#N/A</c:v>
                </c:pt>
                <c:pt idx="358">
                  <c:v>#N/A</c:v>
                </c:pt>
                <c:pt idx="359">
                  <c:v>-24</c:v>
                </c:pt>
                <c:pt idx="360">
                  <c:v>#N/A</c:v>
                </c:pt>
                <c:pt idx="361">
                  <c:v>#N/A</c:v>
                </c:pt>
                <c:pt idx="362">
                  <c:v>#N/A</c:v>
                </c:pt>
                <c:pt idx="363">
                  <c:v>#N/A</c:v>
                </c:pt>
                <c:pt idx="364">
                  <c:v>#N/A</c:v>
                </c:pt>
              </c:numCache>
            </c:numRef>
          </c:val>
          <c:smooth val="0"/>
          <c:extLst>
            <c:ext xmlns:c16="http://schemas.microsoft.com/office/drawing/2014/chart" uri="{C3380CC4-5D6E-409C-BE32-E72D297353CC}">
              <c16:uniqueId val="{00000003-8A14-462F-B7BB-7F8C6A7D2DE2}"/>
            </c:ext>
          </c:extLst>
        </c:ser>
        <c:ser>
          <c:idx val="5"/>
          <c:order val="5"/>
          <c:tx>
            <c:strRef>
              <c:f>玻璃月度周度图表!$GJ$17</c:f>
              <c:strCache>
                <c:ptCount val="1"/>
                <c:pt idx="0">
                  <c:v>2024</c:v>
                </c:pt>
              </c:strCache>
            </c:strRef>
          </c:tx>
          <c:spPr>
            <a:ln w="28575" cap="rnd">
              <a:solidFill>
                <a:srgbClr val="FF0000"/>
              </a:solidFill>
              <a:round/>
            </a:ln>
            <a:effectLst/>
          </c:spPr>
          <c:marker>
            <c:symbol val="none"/>
          </c:marker>
          <c:cat>
            <c:numRef>
              <c:f>玻璃月度周度图表!$GI$18:$GI$382</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玻璃月度周度图表!$GJ$18:$GJ$382</c:f>
              <c:numCache>
                <c:formatCode>0.00_ </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255.31</c:v>
                </c:pt>
                <c:pt idx="180">
                  <c:v>#N/A</c:v>
                </c:pt>
                <c:pt idx="181">
                  <c:v>#N/A</c:v>
                </c:pt>
                <c:pt idx="182">
                  <c:v>#N/A</c:v>
                </c:pt>
                <c:pt idx="183">
                  <c:v>#N/A</c:v>
                </c:pt>
                <c:pt idx="184">
                  <c:v>#N/A</c:v>
                </c:pt>
                <c:pt idx="185">
                  <c:v>#N/A</c:v>
                </c:pt>
                <c:pt idx="186">
                  <c:v>313.89</c:v>
                </c:pt>
                <c:pt idx="187">
                  <c:v>#N/A</c:v>
                </c:pt>
                <c:pt idx="188">
                  <c:v>#N/A</c:v>
                </c:pt>
                <c:pt idx="189">
                  <c:v>#N/A</c:v>
                </c:pt>
                <c:pt idx="190">
                  <c:v>#N/A</c:v>
                </c:pt>
                <c:pt idx="191">
                  <c:v>#N/A</c:v>
                </c:pt>
                <c:pt idx="192">
                  <c:v>#N/A</c:v>
                </c:pt>
                <c:pt idx="193">
                  <c:v>323.89</c:v>
                </c:pt>
                <c:pt idx="194">
                  <c:v>#N/A</c:v>
                </c:pt>
                <c:pt idx="195">
                  <c:v>#N/A</c:v>
                </c:pt>
                <c:pt idx="196">
                  <c:v>#N/A</c:v>
                </c:pt>
                <c:pt idx="197">
                  <c:v>#N/A</c:v>
                </c:pt>
                <c:pt idx="198">
                  <c:v>#N/A</c:v>
                </c:pt>
                <c:pt idx="199">
                  <c:v>#N/A</c:v>
                </c:pt>
                <c:pt idx="200">
                  <c:v>305.31</c:v>
                </c:pt>
                <c:pt idx="201">
                  <c:v>#N/A</c:v>
                </c:pt>
                <c:pt idx="202">
                  <c:v>#N/A</c:v>
                </c:pt>
                <c:pt idx="203">
                  <c:v>#N/A</c:v>
                </c:pt>
                <c:pt idx="204">
                  <c:v>#N/A</c:v>
                </c:pt>
                <c:pt idx="205">
                  <c:v>#N/A</c:v>
                </c:pt>
                <c:pt idx="206">
                  <c:v>#N/A</c:v>
                </c:pt>
                <c:pt idx="207">
                  <c:v>268.17</c:v>
                </c:pt>
                <c:pt idx="208">
                  <c:v>#N/A</c:v>
                </c:pt>
                <c:pt idx="209">
                  <c:v>#N/A</c:v>
                </c:pt>
                <c:pt idx="210">
                  <c:v>#N/A</c:v>
                </c:pt>
                <c:pt idx="211">
                  <c:v>#N/A</c:v>
                </c:pt>
                <c:pt idx="212">
                  <c:v>#N/A</c:v>
                </c:pt>
                <c:pt idx="213">
                  <c:v>#N/A</c:v>
                </c:pt>
                <c:pt idx="214">
                  <c:v>278</c:v>
                </c:pt>
                <c:pt idx="215">
                  <c:v>#N/A</c:v>
                </c:pt>
                <c:pt idx="216">
                  <c:v>#N/A</c:v>
                </c:pt>
                <c:pt idx="217">
                  <c:v>#N/A</c:v>
                </c:pt>
                <c:pt idx="218">
                  <c:v>#N/A</c:v>
                </c:pt>
                <c:pt idx="219">
                  <c:v>#N/A</c:v>
                </c:pt>
                <c:pt idx="220">
                  <c:v>#N/A</c:v>
                </c:pt>
                <c:pt idx="221">
                  <c:v>312</c:v>
                </c:pt>
                <c:pt idx="222">
                  <c:v>#N/A</c:v>
                </c:pt>
                <c:pt idx="223">
                  <c:v>#N/A</c:v>
                </c:pt>
                <c:pt idx="224">
                  <c:v>#N/A</c:v>
                </c:pt>
                <c:pt idx="225">
                  <c:v>#N/A</c:v>
                </c:pt>
                <c:pt idx="226">
                  <c:v>#N/A</c:v>
                </c:pt>
                <c:pt idx="227">
                  <c:v>#N/A</c:v>
                </c:pt>
                <c:pt idx="228">
                  <c:v>321</c:v>
                </c:pt>
                <c:pt idx="229">
                  <c:v>#N/A</c:v>
                </c:pt>
                <c:pt idx="230">
                  <c:v>#N/A</c:v>
                </c:pt>
                <c:pt idx="231">
                  <c:v>#N/A</c:v>
                </c:pt>
                <c:pt idx="232">
                  <c:v>#N/A</c:v>
                </c:pt>
                <c:pt idx="233">
                  <c:v>#N/A</c:v>
                </c:pt>
                <c:pt idx="234">
                  <c:v>#N/A</c:v>
                </c:pt>
                <c:pt idx="235">
                  <c:v>321</c:v>
                </c:pt>
                <c:pt idx="236">
                  <c:v>#N/A</c:v>
                </c:pt>
                <c:pt idx="237">
                  <c:v>#N/A</c:v>
                </c:pt>
                <c:pt idx="238">
                  <c:v>#N/A</c:v>
                </c:pt>
                <c:pt idx="239">
                  <c:v>#N/A</c:v>
                </c:pt>
                <c:pt idx="240">
                  <c:v>#N/A</c:v>
                </c:pt>
                <c:pt idx="241">
                  <c:v>#N/A</c:v>
                </c:pt>
                <c:pt idx="242">
                  <c:v>338</c:v>
                </c:pt>
                <c:pt idx="243">
                  <c:v>#N/A</c:v>
                </c:pt>
                <c:pt idx="244">
                  <c:v>#N/A</c:v>
                </c:pt>
                <c:pt idx="245">
                  <c:v>#N/A</c:v>
                </c:pt>
                <c:pt idx="246">
                  <c:v>#N/A</c:v>
                </c:pt>
                <c:pt idx="247">
                  <c:v>#N/A</c:v>
                </c:pt>
                <c:pt idx="248">
                  <c:v>#N/A</c:v>
                </c:pt>
                <c:pt idx="249">
                  <c:v>374</c:v>
                </c:pt>
                <c:pt idx="250">
                  <c:v>#N/A</c:v>
                </c:pt>
                <c:pt idx="251">
                  <c:v>#N/A</c:v>
                </c:pt>
                <c:pt idx="252">
                  <c:v>#N/A</c:v>
                </c:pt>
                <c:pt idx="253">
                  <c:v>#N/A</c:v>
                </c:pt>
                <c:pt idx="254">
                  <c:v>#N/A</c:v>
                </c:pt>
                <c:pt idx="255">
                  <c:v>#N/A</c:v>
                </c:pt>
                <c:pt idx="256">
                  <c:v>388</c:v>
                </c:pt>
                <c:pt idx="257">
                  <c:v>#N/A</c:v>
                </c:pt>
                <c:pt idx="258">
                  <c:v>#N/A</c:v>
                </c:pt>
                <c:pt idx="259">
                  <c:v>#N/A</c:v>
                </c:pt>
                <c:pt idx="260">
                  <c:v>#N/A</c:v>
                </c:pt>
                <c:pt idx="261">
                  <c:v>#N/A</c:v>
                </c:pt>
                <c:pt idx="262">
                  <c:v>#N/A</c:v>
                </c:pt>
                <c:pt idx="263">
                  <c:v>371</c:v>
                </c:pt>
                <c:pt idx="264">
                  <c:v>#N/A</c:v>
                </c:pt>
                <c:pt idx="265">
                  <c:v>#N/A</c:v>
                </c:pt>
                <c:pt idx="266">
                  <c:v>#N/A</c:v>
                </c:pt>
                <c:pt idx="267">
                  <c:v>#N/A</c:v>
                </c:pt>
                <c:pt idx="268">
                  <c:v>#N/A</c:v>
                </c:pt>
                <c:pt idx="269">
                  <c:v>#N/A</c:v>
                </c:pt>
                <c:pt idx="270">
                  <c:v>412</c:v>
                </c:pt>
                <c:pt idx="271">
                  <c:v>#N/A</c:v>
                </c:pt>
                <c:pt idx="272">
                  <c:v>#N/A</c:v>
                </c:pt>
                <c:pt idx="273">
                  <c:v>#N/A</c:v>
                </c:pt>
                <c:pt idx="274">
                  <c:v>#N/A</c:v>
                </c:pt>
                <c:pt idx="275">
                  <c:v>#N/A</c:v>
                </c:pt>
                <c:pt idx="276">
                  <c:v>#N/A</c:v>
                </c:pt>
                <c:pt idx="277">
                  <c:v>464</c:v>
                </c:pt>
                <c:pt idx="278">
                  <c:v>#N/A</c:v>
                </c:pt>
                <c:pt idx="279">
                  <c:v>#N/A</c:v>
                </c:pt>
                <c:pt idx="280">
                  <c:v>#N/A</c:v>
                </c:pt>
                <c:pt idx="281">
                  <c:v>#N/A</c:v>
                </c:pt>
                <c:pt idx="282">
                  <c:v>#N/A</c:v>
                </c:pt>
                <c:pt idx="283">
                  <c:v>#N/A</c:v>
                </c:pt>
                <c:pt idx="284">
                  <c:v>564</c:v>
                </c:pt>
                <c:pt idx="285">
                  <c:v>#N/A</c:v>
                </c:pt>
                <c:pt idx="286">
                  <c:v>#N/A</c:v>
                </c:pt>
                <c:pt idx="287">
                  <c:v>#N/A</c:v>
                </c:pt>
                <c:pt idx="288">
                  <c:v>#N/A</c:v>
                </c:pt>
                <c:pt idx="289">
                  <c:v>#N/A</c:v>
                </c:pt>
                <c:pt idx="290">
                  <c:v>#N/A</c:v>
                </c:pt>
                <c:pt idx="291">
                  <c:v>639</c:v>
                </c:pt>
                <c:pt idx="292">
                  <c:v>#N/A</c:v>
                </c:pt>
                <c:pt idx="293">
                  <c:v>#N/A</c:v>
                </c:pt>
                <c:pt idx="294">
                  <c:v>#N/A</c:v>
                </c:pt>
                <c:pt idx="295">
                  <c:v>#N/A</c:v>
                </c:pt>
                <c:pt idx="296">
                  <c:v>#N/A</c:v>
                </c:pt>
                <c:pt idx="297">
                  <c:v>#N/A</c:v>
                </c:pt>
                <c:pt idx="298">
                  <c:v>732</c:v>
                </c:pt>
                <c:pt idx="299">
                  <c:v>#N/A</c:v>
                </c:pt>
                <c:pt idx="300">
                  <c:v>#N/A</c:v>
                </c:pt>
                <c:pt idx="301">
                  <c:v>#N/A</c:v>
                </c:pt>
                <c:pt idx="302">
                  <c:v>#N/A</c:v>
                </c:pt>
                <c:pt idx="303">
                  <c:v>#N/A</c:v>
                </c:pt>
                <c:pt idx="304">
                  <c:v>#N/A</c:v>
                </c:pt>
                <c:pt idx="305">
                  <c:v>727</c:v>
                </c:pt>
                <c:pt idx="306">
                  <c:v>#N/A</c:v>
                </c:pt>
                <c:pt idx="307">
                  <c:v>#N/A</c:v>
                </c:pt>
                <c:pt idx="308">
                  <c:v>#N/A</c:v>
                </c:pt>
                <c:pt idx="309">
                  <c:v>#N/A</c:v>
                </c:pt>
                <c:pt idx="310">
                  <c:v>#N/A</c:v>
                </c:pt>
                <c:pt idx="311">
                  <c:v>#N/A</c:v>
                </c:pt>
                <c:pt idx="312">
                  <c:v>691</c:v>
                </c:pt>
                <c:pt idx="313">
                  <c:v>#N/A</c:v>
                </c:pt>
                <c:pt idx="314">
                  <c:v>#N/A</c:v>
                </c:pt>
                <c:pt idx="315">
                  <c:v>#N/A</c:v>
                </c:pt>
                <c:pt idx="316">
                  <c:v>#N/A</c:v>
                </c:pt>
                <c:pt idx="317">
                  <c:v>#N/A</c:v>
                </c:pt>
                <c:pt idx="318">
                  <c:v>#N/A</c:v>
                </c:pt>
                <c:pt idx="319">
                  <c:v>671</c:v>
                </c:pt>
                <c:pt idx="320">
                  <c:v>#N/A</c:v>
                </c:pt>
                <c:pt idx="321">
                  <c:v>#N/A</c:v>
                </c:pt>
                <c:pt idx="322">
                  <c:v>#N/A</c:v>
                </c:pt>
                <c:pt idx="323">
                  <c:v>#N/A</c:v>
                </c:pt>
                <c:pt idx="324">
                  <c:v>#N/A</c:v>
                </c:pt>
                <c:pt idx="325">
                  <c:v>#N/A</c:v>
                </c:pt>
                <c:pt idx="326">
                  <c:v>671</c:v>
                </c:pt>
                <c:pt idx="327">
                  <c:v>#N/A</c:v>
                </c:pt>
                <c:pt idx="328">
                  <c:v>#N/A</c:v>
                </c:pt>
                <c:pt idx="329">
                  <c:v>#N/A</c:v>
                </c:pt>
                <c:pt idx="330">
                  <c:v>#N/A</c:v>
                </c:pt>
                <c:pt idx="331">
                  <c:v>#N/A</c:v>
                </c:pt>
                <c:pt idx="332">
                  <c:v>#N/A</c:v>
                </c:pt>
                <c:pt idx="333">
                  <c:v>675</c:v>
                </c:pt>
                <c:pt idx="334">
                  <c:v>#N/A</c:v>
                </c:pt>
                <c:pt idx="335">
                  <c:v>#N/A</c:v>
                </c:pt>
                <c:pt idx="336">
                  <c:v>#N/A</c:v>
                </c:pt>
                <c:pt idx="337">
                  <c:v>#N/A</c:v>
                </c:pt>
                <c:pt idx="338">
                  <c:v>#N/A</c:v>
                </c:pt>
                <c:pt idx="339">
                  <c:v>#N/A</c:v>
                </c:pt>
                <c:pt idx="340">
                  <c:v>675</c:v>
                </c:pt>
                <c:pt idx="341">
                  <c:v>#N/A</c:v>
                </c:pt>
                <c:pt idx="342">
                  <c:v>#N/A</c:v>
                </c:pt>
                <c:pt idx="343">
                  <c:v>#N/A</c:v>
                </c:pt>
                <c:pt idx="344">
                  <c:v>#N/A</c:v>
                </c:pt>
                <c:pt idx="345">
                  <c:v>#N/A</c:v>
                </c:pt>
                <c:pt idx="346">
                  <c:v>#N/A</c:v>
                </c:pt>
                <c:pt idx="347">
                  <c:v>677</c:v>
                </c:pt>
                <c:pt idx="348">
                  <c:v>#N/A</c:v>
                </c:pt>
                <c:pt idx="349">
                  <c:v>#N/A</c:v>
                </c:pt>
                <c:pt idx="350">
                  <c:v>#N/A</c:v>
                </c:pt>
                <c:pt idx="351">
                  <c:v>#N/A</c:v>
                </c:pt>
                <c:pt idx="352">
                  <c:v>#N/A</c:v>
                </c:pt>
                <c:pt idx="353">
                  <c:v>#N/A</c:v>
                </c:pt>
                <c:pt idx="354">
                  <c:v>635</c:v>
                </c:pt>
                <c:pt idx="355">
                  <c:v>#N/A</c:v>
                </c:pt>
                <c:pt idx="356">
                  <c:v>#N/A</c:v>
                </c:pt>
                <c:pt idx="357">
                  <c:v>#N/A</c:v>
                </c:pt>
                <c:pt idx="358">
                  <c:v>#N/A</c:v>
                </c:pt>
                <c:pt idx="359">
                  <c:v>#N/A</c:v>
                </c:pt>
                <c:pt idx="360">
                  <c:v>#N/A</c:v>
                </c:pt>
                <c:pt idx="361">
                  <c:v>582</c:v>
                </c:pt>
                <c:pt idx="362">
                  <c:v>582</c:v>
                </c:pt>
                <c:pt idx="363">
                  <c:v>582</c:v>
                </c:pt>
                <c:pt idx="364">
                  <c:v>582</c:v>
                </c:pt>
              </c:numCache>
            </c:numRef>
          </c:val>
          <c:smooth val="0"/>
          <c:extLst>
            <c:ext xmlns:c16="http://schemas.microsoft.com/office/drawing/2014/chart" uri="{C3380CC4-5D6E-409C-BE32-E72D297353CC}">
              <c16:uniqueId val="{00000004-8A14-462F-B7BB-7F8C6A7D2DE2}"/>
            </c:ext>
          </c:extLst>
        </c:ser>
        <c:dLbls>
          <c:showLegendKey val="0"/>
          <c:showVal val="0"/>
          <c:showCatName val="0"/>
          <c:showSerName val="0"/>
          <c:showPercent val="0"/>
          <c:showBubbleSize val="0"/>
        </c:dLbls>
        <c:smooth val="0"/>
        <c:axId val="483102698"/>
        <c:axId val="454607649"/>
        <c:extLst>
          <c:ext xmlns:c15="http://schemas.microsoft.com/office/drawing/2012/chart" uri="{02D57815-91ED-43cb-92C2-25804820EDAC}">
            <c15:filteredLineSeries>
              <c15:ser>
                <c:idx val="0"/>
                <c:order val="0"/>
                <c:tx>
                  <c:strRef>
                    <c:extLst>
                      <c:ext uri="{02D57815-91ED-43cb-92C2-25804820EDAC}">
                        <c15:formulaRef>
                          <c15:sqref>玻璃月度周度图表!$GO$17</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玻璃月度周度图表!$GI$18:$GI$382</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玻璃月度周度图表!$GO$18:$GO$382</c15:sqref>
                        </c15:formulaRef>
                      </c:ext>
                    </c:extLst>
                    <c:numCache>
                      <c:formatCode>0.00_ </c:formatCode>
                      <c:ptCount val="365"/>
                      <c:pt idx="0">
                        <c:v>#N/A</c:v>
                      </c:pt>
                      <c:pt idx="1">
                        <c:v>#N/A</c:v>
                      </c:pt>
                      <c:pt idx="2">
                        <c:v>#N/A</c:v>
                      </c:pt>
                      <c:pt idx="3">
                        <c:v>#N/A</c:v>
                      </c:pt>
                      <c:pt idx="4">
                        <c:v>585</c:v>
                      </c:pt>
                      <c:pt idx="5">
                        <c:v>#N/A</c:v>
                      </c:pt>
                      <c:pt idx="6">
                        <c:v>#N/A</c:v>
                      </c:pt>
                      <c:pt idx="7">
                        <c:v>#N/A</c:v>
                      </c:pt>
                      <c:pt idx="8">
                        <c:v>#N/A</c:v>
                      </c:pt>
                      <c:pt idx="9">
                        <c:v>#N/A</c:v>
                      </c:pt>
                      <c:pt idx="10">
                        <c:v>#N/A</c:v>
                      </c:pt>
                      <c:pt idx="11">
                        <c:v>596</c:v>
                      </c:pt>
                      <c:pt idx="12">
                        <c:v>#N/A</c:v>
                      </c:pt>
                      <c:pt idx="13">
                        <c:v>#N/A</c:v>
                      </c:pt>
                      <c:pt idx="14">
                        <c:v>#N/A</c:v>
                      </c:pt>
                      <c:pt idx="15">
                        <c:v>#N/A</c:v>
                      </c:pt>
                      <c:pt idx="16">
                        <c:v>#N/A</c:v>
                      </c:pt>
                      <c:pt idx="17">
                        <c:v>#N/A</c:v>
                      </c:pt>
                      <c:pt idx="18">
                        <c:v>593</c:v>
                      </c:pt>
                      <c:pt idx="19">
                        <c:v>#N/A</c:v>
                      </c:pt>
                      <c:pt idx="20">
                        <c:v>#N/A</c:v>
                      </c:pt>
                      <c:pt idx="21">
                        <c:v>#N/A</c:v>
                      </c:pt>
                      <c:pt idx="22">
                        <c:v>#N/A</c:v>
                      </c:pt>
                      <c:pt idx="23">
                        <c:v>#N/A</c:v>
                      </c:pt>
                      <c:pt idx="24">
                        <c:v>#N/A</c:v>
                      </c:pt>
                      <c:pt idx="25">
                        <c:v>601</c:v>
                      </c:pt>
                      <c:pt idx="26">
                        <c:v>#N/A</c:v>
                      </c:pt>
                      <c:pt idx="27">
                        <c:v>#N/A</c:v>
                      </c:pt>
                      <c:pt idx="28">
                        <c:v>#N/A</c:v>
                      </c:pt>
                      <c:pt idx="29">
                        <c:v>#N/A</c:v>
                      </c:pt>
                      <c:pt idx="30">
                        <c:v>#N/A</c:v>
                      </c:pt>
                      <c:pt idx="31">
                        <c:v>#N/A</c:v>
                      </c:pt>
                      <c:pt idx="32">
                        <c:v>571</c:v>
                      </c:pt>
                      <c:pt idx="33">
                        <c:v>#N/A</c:v>
                      </c:pt>
                      <c:pt idx="34">
                        <c:v>#N/A</c:v>
                      </c:pt>
                      <c:pt idx="35">
                        <c:v>#N/A</c:v>
                      </c:pt>
                      <c:pt idx="36">
                        <c:v>#N/A</c:v>
                      </c:pt>
                      <c:pt idx="37">
                        <c:v>#N/A</c:v>
                      </c:pt>
                      <c:pt idx="38">
                        <c:v>#N/A</c:v>
                      </c:pt>
                      <c:pt idx="39">
                        <c:v>567</c:v>
                      </c:pt>
                      <c:pt idx="40">
                        <c:v>#N/A</c:v>
                      </c:pt>
                      <c:pt idx="41">
                        <c:v>#N/A</c:v>
                      </c:pt>
                      <c:pt idx="42">
                        <c:v>#N/A</c:v>
                      </c:pt>
                      <c:pt idx="43">
                        <c:v>#N/A</c:v>
                      </c:pt>
                      <c:pt idx="44">
                        <c:v>#N/A</c:v>
                      </c:pt>
                      <c:pt idx="45">
                        <c:v>#N/A</c:v>
                      </c:pt>
                      <c:pt idx="46">
                        <c:v>523</c:v>
                      </c:pt>
                      <c:pt idx="47">
                        <c:v>#N/A</c:v>
                      </c:pt>
                      <c:pt idx="48">
                        <c:v>#N/A</c:v>
                      </c:pt>
                      <c:pt idx="49">
                        <c:v>#N/A</c:v>
                      </c:pt>
                      <c:pt idx="50">
                        <c:v>#N/A</c:v>
                      </c:pt>
                      <c:pt idx="51">
                        <c:v>#N/A</c:v>
                      </c:pt>
                      <c:pt idx="52">
                        <c:v>#N/A</c:v>
                      </c:pt>
                      <c:pt idx="53">
                        <c:v>439</c:v>
                      </c:pt>
                      <c:pt idx="54">
                        <c:v>#N/A</c:v>
                      </c:pt>
                      <c:pt idx="55">
                        <c:v>#N/A</c:v>
                      </c:pt>
                      <c:pt idx="56">
                        <c:v>#N/A</c:v>
                      </c:pt>
                      <c:pt idx="57">
                        <c:v>#N/A</c:v>
                      </c:pt>
                      <c:pt idx="58">
                        <c:v>#N/A</c:v>
                      </c:pt>
                      <c:pt idx="59">
                        <c:v>#N/A</c:v>
                      </c:pt>
                      <c:pt idx="60">
                        <c:v>385</c:v>
                      </c:pt>
                      <c:pt idx="61">
                        <c:v>#N/A</c:v>
                      </c:pt>
                      <c:pt idx="62">
                        <c:v>#N/A</c:v>
                      </c:pt>
                      <c:pt idx="63">
                        <c:v>#N/A</c:v>
                      </c:pt>
                      <c:pt idx="64">
                        <c:v>#N/A</c:v>
                      </c:pt>
                      <c:pt idx="65">
                        <c:v>#N/A</c:v>
                      </c:pt>
                      <c:pt idx="66">
                        <c:v>#N/A</c:v>
                      </c:pt>
                      <c:pt idx="67">
                        <c:v>340</c:v>
                      </c:pt>
                      <c:pt idx="68">
                        <c:v>#N/A</c:v>
                      </c:pt>
                      <c:pt idx="69">
                        <c:v>#N/A</c:v>
                      </c:pt>
                      <c:pt idx="70">
                        <c:v>#N/A</c:v>
                      </c:pt>
                      <c:pt idx="71">
                        <c:v>#N/A</c:v>
                      </c:pt>
                      <c:pt idx="72">
                        <c:v>#N/A</c:v>
                      </c:pt>
                      <c:pt idx="73">
                        <c:v>#N/A</c:v>
                      </c:pt>
                      <c:pt idx="74">
                        <c:v>325</c:v>
                      </c:pt>
                      <c:pt idx="75">
                        <c:v>#N/A</c:v>
                      </c:pt>
                      <c:pt idx="76">
                        <c:v>#N/A</c:v>
                      </c:pt>
                      <c:pt idx="77">
                        <c:v>#N/A</c:v>
                      </c:pt>
                      <c:pt idx="78">
                        <c:v>#N/A</c:v>
                      </c:pt>
                      <c:pt idx="79">
                        <c:v>#N/A</c:v>
                      </c:pt>
                      <c:pt idx="80">
                        <c:v>#N/A</c:v>
                      </c:pt>
                      <c:pt idx="81">
                        <c:v>320</c:v>
                      </c:pt>
                      <c:pt idx="82">
                        <c:v>#N/A</c:v>
                      </c:pt>
                      <c:pt idx="83">
                        <c:v>#N/A</c:v>
                      </c:pt>
                      <c:pt idx="84">
                        <c:v>#N/A</c:v>
                      </c:pt>
                      <c:pt idx="85">
                        <c:v>#N/A</c:v>
                      </c:pt>
                      <c:pt idx="86">
                        <c:v>#N/A</c:v>
                      </c:pt>
                      <c:pt idx="87">
                        <c:v>#N/A</c:v>
                      </c:pt>
                      <c:pt idx="88">
                        <c:v>320</c:v>
                      </c:pt>
                      <c:pt idx="89">
                        <c:v>#N/A</c:v>
                      </c:pt>
                      <c:pt idx="90">
                        <c:v>#N/A</c:v>
                      </c:pt>
                      <c:pt idx="91">
                        <c:v>#N/A</c:v>
                      </c:pt>
                      <c:pt idx="92">
                        <c:v>#N/A</c:v>
                      </c:pt>
                      <c:pt idx="93">
                        <c:v>#N/A</c:v>
                      </c:pt>
                      <c:pt idx="94">
                        <c:v>#N/A</c:v>
                      </c:pt>
                      <c:pt idx="95">
                        <c:v>320</c:v>
                      </c:pt>
                      <c:pt idx="96">
                        <c:v>#N/A</c:v>
                      </c:pt>
                      <c:pt idx="97">
                        <c:v>#N/A</c:v>
                      </c:pt>
                      <c:pt idx="98">
                        <c:v>#N/A</c:v>
                      </c:pt>
                      <c:pt idx="99">
                        <c:v>#N/A</c:v>
                      </c:pt>
                      <c:pt idx="100">
                        <c:v>#N/A</c:v>
                      </c:pt>
                      <c:pt idx="101">
                        <c:v>#N/A</c:v>
                      </c:pt>
                      <c:pt idx="102">
                        <c:v>348</c:v>
                      </c:pt>
                      <c:pt idx="103">
                        <c:v>#N/A</c:v>
                      </c:pt>
                      <c:pt idx="104">
                        <c:v>#N/A</c:v>
                      </c:pt>
                      <c:pt idx="105">
                        <c:v>#N/A</c:v>
                      </c:pt>
                      <c:pt idx="106">
                        <c:v>#N/A</c:v>
                      </c:pt>
                      <c:pt idx="107">
                        <c:v>#N/A</c:v>
                      </c:pt>
                      <c:pt idx="108">
                        <c:v>#N/A</c:v>
                      </c:pt>
                      <c:pt idx="109">
                        <c:v>368</c:v>
                      </c:pt>
                      <c:pt idx="110">
                        <c:v>#N/A</c:v>
                      </c:pt>
                      <c:pt idx="111">
                        <c:v>#N/A</c:v>
                      </c:pt>
                      <c:pt idx="112">
                        <c:v>#N/A</c:v>
                      </c:pt>
                      <c:pt idx="113">
                        <c:v>#N/A</c:v>
                      </c:pt>
                      <c:pt idx="114">
                        <c:v>#N/A</c:v>
                      </c:pt>
                      <c:pt idx="115">
                        <c:v>#N/A</c:v>
                      </c:pt>
                      <c:pt idx="116">
                        <c:v>368</c:v>
                      </c:pt>
                      <c:pt idx="117">
                        <c:v>#N/A</c:v>
                      </c:pt>
                      <c:pt idx="118">
                        <c:v>#N/A</c:v>
                      </c:pt>
                      <c:pt idx="119">
                        <c:v>#N/A</c:v>
                      </c:pt>
                      <c:pt idx="120">
                        <c:v>#N/A</c:v>
                      </c:pt>
                      <c:pt idx="121">
                        <c:v>#N/A</c:v>
                      </c:pt>
                      <c:pt idx="122">
                        <c:v>#N/A</c:v>
                      </c:pt>
                      <c:pt idx="123">
                        <c:v>368</c:v>
                      </c:pt>
                      <c:pt idx="124">
                        <c:v>#N/A</c:v>
                      </c:pt>
                      <c:pt idx="125">
                        <c:v>#N/A</c:v>
                      </c:pt>
                      <c:pt idx="126">
                        <c:v>#N/A</c:v>
                      </c:pt>
                      <c:pt idx="127">
                        <c:v>#N/A</c:v>
                      </c:pt>
                      <c:pt idx="128">
                        <c:v>#N/A</c:v>
                      </c:pt>
                      <c:pt idx="129">
                        <c:v>#N/A</c:v>
                      </c:pt>
                      <c:pt idx="130">
                        <c:v>371</c:v>
                      </c:pt>
                      <c:pt idx="131">
                        <c:v>#N/A</c:v>
                      </c:pt>
                      <c:pt idx="132">
                        <c:v>#N/A</c:v>
                      </c:pt>
                      <c:pt idx="133">
                        <c:v>#N/A</c:v>
                      </c:pt>
                      <c:pt idx="134">
                        <c:v>#N/A</c:v>
                      </c:pt>
                      <c:pt idx="135">
                        <c:v>#N/A</c:v>
                      </c:pt>
                      <c:pt idx="136">
                        <c:v>#N/A</c:v>
                      </c:pt>
                      <c:pt idx="137">
                        <c:v>371</c:v>
                      </c:pt>
                      <c:pt idx="138">
                        <c:v>#N/A</c:v>
                      </c:pt>
                      <c:pt idx="139">
                        <c:v>#N/A</c:v>
                      </c:pt>
                      <c:pt idx="140">
                        <c:v>#N/A</c:v>
                      </c:pt>
                      <c:pt idx="141">
                        <c:v>#N/A</c:v>
                      </c:pt>
                      <c:pt idx="142">
                        <c:v>#N/A</c:v>
                      </c:pt>
                      <c:pt idx="143">
                        <c:v>#N/A</c:v>
                      </c:pt>
                      <c:pt idx="144">
                        <c:v>316</c:v>
                      </c:pt>
                      <c:pt idx="145">
                        <c:v>#N/A</c:v>
                      </c:pt>
                      <c:pt idx="146">
                        <c:v>#N/A</c:v>
                      </c:pt>
                      <c:pt idx="147">
                        <c:v>#N/A</c:v>
                      </c:pt>
                      <c:pt idx="148">
                        <c:v>#N/A</c:v>
                      </c:pt>
                      <c:pt idx="149">
                        <c:v>#N/A</c:v>
                      </c:pt>
                      <c:pt idx="150">
                        <c:v>#N/A</c:v>
                      </c:pt>
                      <c:pt idx="151">
                        <c:v>316</c:v>
                      </c:pt>
                      <c:pt idx="152">
                        <c:v>#N/A</c:v>
                      </c:pt>
                      <c:pt idx="153">
                        <c:v>#N/A</c:v>
                      </c:pt>
                      <c:pt idx="154">
                        <c:v>#N/A</c:v>
                      </c:pt>
                      <c:pt idx="155">
                        <c:v>#N/A</c:v>
                      </c:pt>
                      <c:pt idx="156">
                        <c:v>#N/A</c:v>
                      </c:pt>
                      <c:pt idx="157">
                        <c:v>#N/A</c:v>
                      </c:pt>
                      <c:pt idx="158">
                        <c:v>316</c:v>
                      </c:pt>
                      <c:pt idx="159">
                        <c:v>#N/A</c:v>
                      </c:pt>
                      <c:pt idx="160">
                        <c:v>#N/A</c:v>
                      </c:pt>
                      <c:pt idx="161">
                        <c:v>#N/A</c:v>
                      </c:pt>
                      <c:pt idx="162">
                        <c:v>#N/A</c:v>
                      </c:pt>
                      <c:pt idx="163">
                        <c:v>#N/A</c:v>
                      </c:pt>
                      <c:pt idx="164">
                        <c:v>#N/A</c:v>
                      </c:pt>
                      <c:pt idx="165">
                        <c:v>316</c:v>
                      </c:pt>
                      <c:pt idx="166">
                        <c:v>#N/A</c:v>
                      </c:pt>
                      <c:pt idx="167">
                        <c:v>#N/A</c:v>
                      </c:pt>
                      <c:pt idx="168">
                        <c:v>#N/A</c:v>
                      </c:pt>
                      <c:pt idx="169">
                        <c:v>#N/A</c:v>
                      </c:pt>
                      <c:pt idx="170">
                        <c:v>#N/A</c:v>
                      </c:pt>
                      <c:pt idx="171">
                        <c:v>#N/A</c:v>
                      </c:pt>
                      <c:pt idx="172">
                        <c:v>296</c:v>
                      </c:pt>
                      <c:pt idx="173">
                        <c:v>#N/A</c:v>
                      </c:pt>
                      <c:pt idx="174">
                        <c:v>#N/A</c:v>
                      </c:pt>
                      <c:pt idx="175">
                        <c:v>#N/A</c:v>
                      </c:pt>
                      <c:pt idx="176">
                        <c:v>#N/A</c:v>
                      </c:pt>
                      <c:pt idx="177">
                        <c:v>#N/A</c:v>
                      </c:pt>
                      <c:pt idx="178">
                        <c:v>#N/A</c:v>
                      </c:pt>
                      <c:pt idx="179">
                        <c:v>276</c:v>
                      </c:pt>
                      <c:pt idx="180">
                        <c:v>#N/A</c:v>
                      </c:pt>
                      <c:pt idx="181">
                        <c:v>#N/A</c:v>
                      </c:pt>
                      <c:pt idx="182">
                        <c:v>#N/A</c:v>
                      </c:pt>
                      <c:pt idx="183">
                        <c:v>#N/A</c:v>
                      </c:pt>
                      <c:pt idx="184">
                        <c:v>#N/A</c:v>
                      </c:pt>
                      <c:pt idx="185">
                        <c:v>#N/A</c:v>
                      </c:pt>
                      <c:pt idx="186">
                        <c:v>255</c:v>
                      </c:pt>
                      <c:pt idx="187">
                        <c:v>#N/A</c:v>
                      </c:pt>
                      <c:pt idx="188">
                        <c:v>#N/A</c:v>
                      </c:pt>
                      <c:pt idx="189">
                        <c:v>#N/A</c:v>
                      </c:pt>
                      <c:pt idx="190">
                        <c:v>#N/A</c:v>
                      </c:pt>
                      <c:pt idx="191">
                        <c:v>#N/A</c:v>
                      </c:pt>
                      <c:pt idx="192">
                        <c:v>#N/A</c:v>
                      </c:pt>
                      <c:pt idx="193">
                        <c:v>234</c:v>
                      </c:pt>
                      <c:pt idx="194">
                        <c:v>#N/A</c:v>
                      </c:pt>
                      <c:pt idx="195">
                        <c:v>#N/A</c:v>
                      </c:pt>
                      <c:pt idx="196">
                        <c:v>#N/A</c:v>
                      </c:pt>
                      <c:pt idx="197">
                        <c:v>#N/A</c:v>
                      </c:pt>
                      <c:pt idx="198">
                        <c:v>#N/A</c:v>
                      </c:pt>
                      <c:pt idx="199">
                        <c:v>#N/A</c:v>
                      </c:pt>
                      <c:pt idx="200">
                        <c:v>204</c:v>
                      </c:pt>
                      <c:pt idx="201">
                        <c:v>#N/A</c:v>
                      </c:pt>
                      <c:pt idx="202">
                        <c:v>#N/A</c:v>
                      </c:pt>
                      <c:pt idx="203">
                        <c:v>#N/A</c:v>
                      </c:pt>
                      <c:pt idx="204">
                        <c:v>#N/A</c:v>
                      </c:pt>
                      <c:pt idx="205">
                        <c:v>#N/A</c:v>
                      </c:pt>
                      <c:pt idx="206">
                        <c:v>#N/A</c:v>
                      </c:pt>
                      <c:pt idx="207">
                        <c:v>184</c:v>
                      </c:pt>
                      <c:pt idx="208">
                        <c:v>#N/A</c:v>
                      </c:pt>
                      <c:pt idx="209">
                        <c:v>#N/A</c:v>
                      </c:pt>
                      <c:pt idx="210">
                        <c:v>#N/A</c:v>
                      </c:pt>
                      <c:pt idx="211">
                        <c:v>#N/A</c:v>
                      </c:pt>
                      <c:pt idx="212">
                        <c:v>#N/A</c:v>
                      </c:pt>
                      <c:pt idx="213">
                        <c:v>#N/A</c:v>
                      </c:pt>
                      <c:pt idx="214">
                        <c:v>173</c:v>
                      </c:pt>
                      <c:pt idx="215">
                        <c:v>#N/A</c:v>
                      </c:pt>
                      <c:pt idx="216">
                        <c:v>#N/A</c:v>
                      </c:pt>
                      <c:pt idx="217">
                        <c:v>#N/A</c:v>
                      </c:pt>
                      <c:pt idx="218">
                        <c:v>#N/A</c:v>
                      </c:pt>
                      <c:pt idx="219">
                        <c:v>#N/A</c:v>
                      </c:pt>
                      <c:pt idx="220">
                        <c:v>#N/A</c:v>
                      </c:pt>
                      <c:pt idx="221">
                        <c:v>153</c:v>
                      </c:pt>
                      <c:pt idx="222">
                        <c:v>#N/A</c:v>
                      </c:pt>
                      <c:pt idx="223">
                        <c:v>#N/A</c:v>
                      </c:pt>
                      <c:pt idx="224">
                        <c:v>#N/A</c:v>
                      </c:pt>
                      <c:pt idx="225">
                        <c:v>#N/A</c:v>
                      </c:pt>
                      <c:pt idx="226">
                        <c:v>#N/A</c:v>
                      </c:pt>
                      <c:pt idx="227">
                        <c:v>#N/A</c:v>
                      </c:pt>
                      <c:pt idx="228">
                        <c:v>133</c:v>
                      </c:pt>
                      <c:pt idx="229">
                        <c:v>#N/A</c:v>
                      </c:pt>
                      <c:pt idx="230">
                        <c:v>#N/A</c:v>
                      </c:pt>
                      <c:pt idx="231">
                        <c:v>#N/A</c:v>
                      </c:pt>
                      <c:pt idx="232">
                        <c:v>#N/A</c:v>
                      </c:pt>
                      <c:pt idx="233">
                        <c:v>#N/A</c:v>
                      </c:pt>
                      <c:pt idx="234">
                        <c:v>#N/A</c:v>
                      </c:pt>
                      <c:pt idx="235">
                        <c:v>108</c:v>
                      </c:pt>
                      <c:pt idx="236">
                        <c:v>#N/A</c:v>
                      </c:pt>
                      <c:pt idx="237">
                        <c:v>#N/A</c:v>
                      </c:pt>
                      <c:pt idx="238">
                        <c:v>#N/A</c:v>
                      </c:pt>
                      <c:pt idx="239">
                        <c:v>#N/A</c:v>
                      </c:pt>
                      <c:pt idx="240">
                        <c:v>#N/A</c:v>
                      </c:pt>
                      <c:pt idx="241">
                        <c:v>#N/A</c:v>
                      </c:pt>
                      <c:pt idx="242">
                        <c:v>108</c:v>
                      </c:pt>
                      <c:pt idx="243">
                        <c:v>#N/A</c:v>
                      </c:pt>
                      <c:pt idx="244">
                        <c:v>#N/A</c:v>
                      </c:pt>
                      <c:pt idx="245">
                        <c:v>#N/A</c:v>
                      </c:pt>
                      <c:pt idx="246">
                        <c:v>#N/A</c:v>
                      </c:pt>
                      <c:pt idx="247">
                        <c:v>#N/A</c:v>
                      </c:pt>
                      <c:pt idx="248">
                        <c:v>#N/A</c:v>
                      </c:pt>
                      <c:pt idx="249">
                        <c:v>99</c:v>
                      </c:pt>
                      <c:pt idx="250">
                        <c:v>#N/A</c:v>
                      </c:pt>
                      <c:pt idx="251">
                        <c:v>#N/A</c:v>
                      </c:pt>
                      <c:pt idx="252">
                        <c:v>#N/A</c:v>
                      </c:pt>
                      <c:pt idx="253">
                        <c:v>#N/A</c:v>
                      </c:pt>
                      <c:pt idx="254">
                        <c:v>#N/A</c:v>
                      </c:pt>
                      <c:pt idx="255">
                        <c:v>#N/A</c:v>
                      </c:pt>
                      <c:pt idx="256">
                        <c:v>99</c:v>
                      </c:pt>
                      <c:pt idx="257">
                        <c:v>#N/A</c:v>
                      </c:pt>
                      <c:pt idx="258">
                        <c:v>#N/A</c:v>
                      </c:pt>
                      <c:pt idx="259">
                        <c:v>#N/A</c:v>
                      </c:pt>
                      <c:pt idx="260">
                        <c:v>#N/A</c:v>
                      </c:pt>
                      <c:pt idx="261">
                        <c:v>#N/A</c:v>
                      </c:pt>
                      <c:pt idx="262">
                        <c:v>#N/A</c:v>
                      </c:pt>
                      <c:pt idx="263">
                        <c:v>111</c:v>
                      </c:pt>
                      <c:pt idx="264">
                        <c:v>#N/A</c:v>
                      </c:pt>
                      <c:pt idx="265">
                        <c:v>#N/A</c:v>
                      </c:pt>
                      <c:pt idx="266">
                        <c:v>#N/A</c:v>
                      </c:pt>
                      <c:pt idx="267">
                        <c:v>#N/A</c:v>
                      </c:pt>
                      <c:pt idx="268">
                        <c:v>#N/A</c:v>
                      </c:pt>
                      <c:pt idx="269">
                        <c:v>#N/A</c:v>
                      </c:pt>
                      <c:pt idx="270">
                        <c:v>132</c:v>
                      </c:pt>
                      <c:pt idx="271">
                        <c:v>#N/A</c:v>
                      </c:pt>
                      <c:pt idx="272">
                        <c:v>#N/A</c:v>
                      </c:pt>
                      <c:pt idx="273">
                        <c:v>#N/A</c:v>
                      </c:pt>
                      <c:pt idx="274">
                        <c:v>#N/A</c:v>
                      </c:pt>
                      <c:pt idx="275">
                        <c:v>#N/A</c:v>
                      </c:pt>
                      <c:pt idx="276">
                        <c:v>#N/A</c:v>
                      </c:pt>
                      <c:pt idx="277">
                        <c:v>132</c:v>
                      </c:pt>
                      <c:pt idx="278">
                        <c:v>#N/A</c:v>
                      </c:pt>
                      <c:pt idx="279">
                        <c:v>#N/A</c:v>
                      </c:pt>
                      <c:pt idx="280">
                        <c:v>#N/A</c:v>
                      </c:pt>
                      <c:pt idx="281">
                        <c:v>#N/A</c:v>
                      </c:pt>
                      <c:pt idx="282">
                        <c:v>#N/A</c:v>
                      </c:pt>
                      <c:pt idx="283">
                        <c:v>#N/A</c:v>
                      </c:pt>
                      <c:pt idx="284">
                        <c:v>182</c:v>
                      </c:pt>
                      <c:pt idx="285">
                        <c:v>#N/A</c:v>
                      </c:pt>
                      <c:pt idx="286">
                        <c:v>#N/A</c:v>
                      </c:pt>
                      <c:pt idx="287">
                        <c:v>#N/A</c:v>
                      </c:pt>
                      <c:pt idx="288">
                        <c:v>#N/A</c:v>
                      </c:pt>
                      <c:pt idx="289">
                        <c:v>#N/A</c:v>
                      </c:pt>
                      <c:pt idx="290">
                        <c:v>#N/A</c:v>
                      </c:pt>
                      <c:pt idx="291">
                        <c:v>186</c:v>
                      </c:pt>
                      <c:pt idx="292">
                        <c:v>#N/A</c:v>
                      </c:pt>
                      <c:pt idx="293">
                        <c:v>#N/A</c:v>
                      </c:pt>
                      <c:pt idx="294">
                        <c:v>#N/A</c:v>
                      </c:pt>
                      <c:pt idx="295">
                        <c:v>#N/A</c:v>
                      </c:pt>
                      <c:pt idx="296">
                        <c:v>#N/A</c:v>
                      </c:pt>
                      <c:pt idx="297">
                        <c:v>#N/A</c:v>
                      </c:pt>
                      <c:pt idx="298">
                        <c:v>186</c:v>
                      </c:pt>
                      <c:pt idx="299">
                        <c:v>#N/A</c:v>
                      </c:pt>
                      <c:pt idx="300">
                        <c:v>#N/A</c:v>
                      </c:pt>
                      <c:pt idx="301">
                        <c:v>#N/A</c:v>
                      </c:pt>
                      <c:pt idx="302">
                        <c:v>#N/A</c:v>
                      </c:pt>
                      <c:pt idx="303">
                        <c:v>#N/A</c:v>
                      </c:pt>
                      <c:pt idx="304">
                        <c:v>#N/A</c:v>
                      </c:pt>
                      <c:pt idx="305">
                        <c:v>174</c:v>
                      </c:pt>
                      <c:pt idx="306">
                        <c:v>#N/A</c:v>
                      </c:pt>
                      <c:pt idx="307">
                        <c:v>#N/A</c:v>
                      </c:pt>
                      <c:pt idx="308">
                        <c:v>#N/A</c:v>
                      </c:pt>
                      <c:pt idx="309">
                        <c:v>#N/A</c:v>
                      </c:pt>
                      <c:pt idx="310">
                        <c:v>#N/A</c:v>
                      </c:pt>
                      <c:pt idx="311">
                        <c:v>#N/A</c:v>
                      </c:pt>
                      <c:pt idx="312">
                        <c:v>173</c:v>
                      </c:pt>
                      <c:pt idx="313">
                        <c:v>#N/A</c:v>
                      </c:pt>
                      <c:pt idx="314">
                        <c:v>#N/A</c:v>
                      </c:pt>
                      <c:pt idx="315">
                        <c:v>#N/A</c:v>
                      </c:pt>
                      <c:pt idx="316">
                        <c:v>#N/A</c:v>
                      </c:pt>
                      <c:pt idx="317">
                        <c:v>#N/A</c:v>
                      </c:pt>
                      <c:pt idx="318">
                        <c:v>#N/A</c:v>
                      </c:pt>
                      <c:pt idx="319">
                        <c:v>184</c:v>
                      </c:pt>
                      <c:pt idx="320">
                        <c:v>#N/A</c:v>
                      </c:pt>
                      <c:pt idx="321">
                        <c:v>#N/A</c:v>
                      </c:pt>
                      <c:pt idx="322">
                        <c:v>#N/A</c:v>
                      </c:pt>
                      <c:pt idx="323">
                        <c:v>#N/A</c:v>
                      </c:pt>
                      <c:pt idx="324">
                        <c:v>#N/A</c:v>
                      </c:pt>
                      <c:pt idx="325">
                        <c:v>#N/A</c:v>
                      </c:pt>
                      <c:pt idx="326">
                        <c:v>173</c:v>
                      </c:pt>
                      <c:pt idx="327">
                        <c:v>#N/A</c:v>
                      </c:pt>
                      <c:pt idx="328">
                        <c:v>#N/A</c:v>
                      </c:pt>
                      <c:pt idx="329">
                        <c:v>#N/A</c:v>
                      </c:pt>
                      <c:pt idx="330">
                        <c:v>#N/A</c:v>
                      </c:pt>
                      <c:pt idx="331">
                        <c:v>#N/A</c:v>
                      </c:pt>
                      <c:pt idx="332">
                        <c:v>#N/A</c:v>
                      </c:pt>
                      <c:pt idx="333">
                        <c:v>173</c:v>
                      </c:pt>
                      <c:pt idx="334">
                        <c:v>#N/A</c:v>
                      </c:pt>
                      <c:pt idx="335">
                        <c:v>#N/A</c:v>
                      </c:pt>
                      <c:pt idx="336">
                        <c:v>#N/A</c:v>
                      </c:pt>
                      <c:pt idx="337">
                        <c:v>#N/A</c:v>
                      </c:pt>
                      <c:pt idx="338">
                        <c:v>#N/A</c:v>
                      </c:pt>
                      <c:pt idx="339">
                        <c:v>#N/A</c:v>
                      </c:pt>
                      <c:pt idx="340">
                        <c:v>178</c:v>
                      </c:pt>
                      <c:pt idx="341">
                        <c:v>#N/A</c:v>
                      </c:pt>
                      <c:pt idx="342">
                        <c:v>#N/A</c:v>
                      </c:pt>
                      <c:pt idx="343">
                        <c:v>#N/A</c:v>
                      </c:pt>
                      <c:pt idx="344">
                        <c:v>#N/A</c:v>
                      </c:pt>
                      <c:pt idx="345">
                        <c:v>#N/A</c:v>
                      </c:pt>
                      <c:pt idx="346">
                        <c:v>#N/A</c:v>
                      </c:pt>
                      <c:pt idx="347">
                        <c:v>116</c:v>
                      </c:pt>
                      <c:pt idx="348">
                        <c:v>#N/A</c:v>
                      </c:pt>
                      <c:pt idx="349">
                        <c:v>#N/A</c:v>
                      </c:pt>
                      <c:pt idx="350">
                        <c:v>#N/A</c:v>
                      </c:pt>
                      <c:pt idx="351">
                        <c:v>#N/A</c:v>
                      </c:pt>
                      <c:pt idx="352">
                        <c:v>#N/A</c:v>
                      </c:pt>
                      <c:pt idx="353">
                        <c:v>#N/A</c:v>
                      </c:pt>
                      <c:pt idx="354">
                        <c:v>152</c:v>
                      </c:pt>
                      <c:pt idx="355">
                        <c:v>#N/A</c:v>
                      </c:pt>
                      <c:pt idx="356">
                        <c:v>#N/A</c:v>
                      </c:pt>
                      <c:pt idx="357">
                        <c:v>#N/A</c:v>
                      </c:pt>
                      <c:pt idx="358">
                        <c:v>#N/A</c:v>
                      </c:pt>
                      <c:pt idx="359">
                        <c:v>#N/A</c:v>
                      </c:pt>
                      <c:pt idx="360">
                        <c:v>#N/A</c:v>
                      </c:pt>
                      <c:pt idx="361">
                        <c:v>171</c:v>
                      </c:pt>
                      <c:pt idx="362">
                        <c:v>#N/A</c:v>
                      </c:pt>
                      <c:pt idx="363">
                        <c:v>#N/A</c:v>
                      </c:pt>
                      <c:pt idx="364">
                        <c:v>#N/A</c:v>
                      </c:pt>
                    </c:numCache>
                  </c:numRef>
                </c:val>
                <c:smooth val="0"/>
                <c:extLst>
                  <c:ext xmlns:c16="http://schemas.microsoft.com/office/drawing/2014/chart" uri="{C3380CC4-5D6E-409C-BE32-E72D297353CC}">
                    <c16:uniqueId val="{00000005-8A14-462F-B7BB-7F8C6A7D2DE2}"/>
                  </c:ext>
                </c:extLst>
              </c15:ser>
            </c15:filteredLineSeries>
          </c:ext>
        </c:extLst>
      </c:lineChart>
      <c:dateAx>
        <c:axId val="483102698"/>
        <c:scaling>
          <c:orientation val="minMax"/>
        </c:scaling>
        <c:delete val="0"/>
        <c:axPos val="b"/>
        <c:numFmt formatCode="m&quot;月&quot;d&quot;日&quot;"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54607649"/>
        <c:crosses val="autoZero"/>
        <c:auto val="1"/>
        <c:lblOffset val="100"/>
        <c:baseTimeUnit val="days"/>
      </c:dateAx>
      <c:valAx>
        <c:axId val="45460764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cs typeface="楷体" panose="02010609060101010101" pitchFamily="49" charset="-122"/>
                  </a:rPr>
                  <a:t>元</a:t>
                </a:r>
                <a:r>
                  <a:rPr lang="en-US" altLang="zh-CN">
                    <a:latin typeface="楷体" panose="02010609060101010101" pitchFamily="49" charset="-122"/>
                    <a:ea typeface="楷体" panose="02010609060101010101" pitchFamily="49" charset="-122"/>
                    <a:cs typeface="楷体" panose="02010609060101010101" pitchFamily="49" charset="-122"/>
                  </a:rPr>
                  <a:t>/</a:t>
                </a:r>
                <a:r>
                  <a:rPr lang="zh-CN" altLang="en-US">
                    <a:latin typeface="楷体" panose="02010609060101010101" pitchFamily="49" charset="-122"/>
                    <a:ea typeface="楷体" panose="02010609060101010101" pitchFamily="49" charset="-122"/>
                    <a:cs typeface="楷体" panose="02010609060101010101" pitchFamily="49" charset="-122"/>
                  </a:rPr>
                  <a:t>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0_ " sourceLinked="0"/>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83102698"/>
        <c:crosses val="autoZero"/>
        <c:crossBetween val="between"/>
      </c:valAx>
      <c:spPr>
        <a:noFill/>
        <a:ln>
          <a:noFill/>
        </a:ln>
        <a:effectLst/>
      </c:spPr>
    </c:plotArea>
    <c:legend>
      <c:legendPos val="b"/>
      <c:layout>
        <c:manualLayout>
          <c:xMode val="edge"/>
          <c:yMode val="edge"/>
          <c:x val="0.13897058823529401"/>
          <c:y val="0.90057518488085497"/>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浮法玻璃进口</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2775873886223399"/>
          <c:y val="0.23204903677758301"/>
          <c:w val="0.83454420836189203"/>
          <c:h val="0.50070052539404597"/>
        </c:manualLayout>
      </c:layout>
      <c:barChart>
        <c:barDir val="col"/>
        <c:grouping val="clustered"/>
        <c:varyColors val="0"/>
        <c:ser>
          <c:idx val="4"/>
          <c:order val="0"/>
          <c:tx>
            <c:strRef>
              <c:f>玻璃月度周度图表!$GW$17</c:f>
              <c:strCache>
                <c:ptCount val="1"/>
                <c:pt idx="0">
                  <c:v>2020</c:v>
                </c:pt>
              </c:strCache>
            </c:strRef>
          </c:tx>
          <c:spPr>
            <a:solidFill>
              <a:schemeClr val="accent3">
                <a:lumMod val="60000"/>
                <a:lumOff val="40000"/>
              </a:schemeClr>
            </a:solidFill>
            <a:ln>
              <a:noFill/>
            </a:ln>
            <a:effectLst/>
          </c:spPr>
          <c:invertIfNegative val="0"/>
          <c:cat>
            <c:strRef>
              <c:f>玻璃月度周度图表!$GR$18:$GR$29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玻璃月度周度图表!$GW$18:$GW$29</c:f>
              <c:numCache>
                <c:formatCode>0.00_ </c:formatCode>
                <c:ptCount val="12"/>
                <c:pt idx="0">
                  <c:v>3.6830131000000002</c:v>
                </c:pt>
                <c:pt idx="1">
                  <c:v>5.1013259</c:v>
                </c:pt>
                <c:pt idx="2">
                  <c:v>2.3726424000000002</c:v>
                </c:pt>
                <c:pt idx="3">
                  <c:v>4.8181542999999998</c:v>
                </c:pt>
                <c:pt idx="4">
                  <c:v>1.2014172999999999</c:v>
                </c:pt>
                <c:pt idx="5">
                  <c:v>6.1180675000000004</c:v>
                </c:pt>
                <c:pt idx="6">
                  <c:v>4.8448162999999997</c:v>
                </c:pt>
                <c:pt idx="7">
                  <c:v>5.0779671000000004</c:v>
                </c:pt>
                <c:pt idx="8">
                  <c:v>4.8572511</c:v>
                </c:pt>
                <c:pt idx="9">
                  <c:v>7.1789991000000004</c:v>
                </c:pt>
                <c:pt idx="10">
                  <c:v>4.8375247999999997</c:v>
                </c:pt>
                <c:pt idx="11">
                  <c:v>5.8889906999999999</c:v>
                </c:pt>
              </c:numCache>
            </c:numRef>
          </c:val>
          <c:extLst>
            <c:ext xmlns:c16="http://schemas.microsoft.com/office/drawing/2014/chart" uri="{C3380CC4-5D6E-409C-BE32-E72D297353CC}">
              <c16:uniqueId val="{00000000-5317-40CA-9D43-4C65C9B51A05}"/>
            </c:ext>
          </c:extLst>
        </c:ser>
        <c:ser>
          <c:idx val="3"/>
          <c:order val="1"/>
          <c:tx>
            <c:strRef>
              <c:f>玻璃月度周度图表!$GV$17</c:f>
              <c:strCache>
                <c:ptCount val="1"/>
                <c:pt idx="0">
                  <c:v>2021</c:v>
                </c:pt>
              </c:strCache>
            </c:strRef>
          </c:tx>
          <c:spPr>
            <a:solidFill>
              <a:schemeClr val="accent3">
                <a:lumMod val="50000"/>
              </a:schemeClr>
            </a:solidFill>
            <a:ln>
              <a:noFill/>
            </a:ln>
            <a:effectLst/>
          </c:spPr>
          <c:invertIfNegative val="0"/>
          <c:cat>
            <c:strRef>
              <c:f>玻璃月度周度图表!$GR$18:$GR$29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玻璃月度周度图表!$GV$18:$GV$29</c:f>
              <c:numCache>
                <c:formatCode>0.00_ </c:formatCode>
                <c:ptCount val="12"/>
                <c:pt idx="0">
                  <c:v>6.1546253000000002</c:v>
                </c:pt>
                <c:pt idx="1">
                  <c:v>3.6501936000000001</c:v>
                </c:pt>
                <c:pt idx="2">
                  <c:v>6.0274209000000001</c:v>
                </c:pt>
                <c:pt idx="3">
                  <c:v>3.5603970999999999</c:v>
                </c:pt>
                <c:pt idx="4">
                  <c:v>4.1168857000000001</c:v>
                </c:pt>
                <c:pt idx="5">
                  <c:v>4.5296088000000001</c:v>
                </c:pt>
                <c:pt idx="6">
                  <c:v>4.6949360000000002</c:v>
                </c:pt>
                <c:pt idx="7">
                  <c:v>2.182931</c:v>
                </c:pt>
                <c:pt idx="8">
                  <c:v>5.1059108000000002</c:v>
                </c:pt>
                <c:pt idx="9">
                  <c:v>5.1174752999999997</c:v>
                </c:pt>
                <c:pt idx="10">
                  <c:v>4.7820692999999999</c:v>
                </c:pt>
                <c:pt idx="11">
                  <c:v>1.7006456000000001</c:v>
                </c:pt>
              </c:numCache>
            </c:numRef>
          </c:val>
          <c:extLst>
            <c:ext xmlns:c16="http://schemas.microsoft.com/office/drawing/2014/chart" uri="{C3380CC4-5D6E-409C-BE32-E72D297353CC}">
              <c16:uniqueId val="{00000001-5317-40CA-9D43-4C65C9B51A05}"/>
            </c:ext>
          </c:extLst>
        </c:ser>
        <c:ser>
          <c:idx val="2"/>
          <c:order val="2"/>
          <c:tx>
            <c:strRef>
              <c:f>玻璃月度周度图表!$GU$17</c:f>
              <c:strCache>
                <c:ptCount val="1"/>
                <c:pt idx="0">
                  <c:v>2022</c:v>
                </c:pt>
              </c:strCache>
            </c:strRef>
          </c:tx>
          <c:spPr>
            <a:solidFill>
              <a:schemeClr val="accent5">
                <a:lumMod val="40000"/>
                <a:lumOff val="60000"/>
              </a:schemeClr>
            </a:solidFill>
            <a:ln>
              <a:noFill/>
            </a:ln>
            <a:effectLst/>
          </c:spPr>
          <c:invertIfNegative val="0"/>
          <c:cat>
            <c:strRef>
              <c:f>玻璃月度周度图表!$GR$18:$GR$29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玻璃月度周度图表!$GU$18:$GU$29</c:f>
              <c:numCache>
                <c:formatCode>0.00_ </c:formatCode>
                <c:ptCount val="12"/>
                <c:pt idx="0">
                  <c:v>4.0599037999999998</c:v>
                </c:pt>
                <c:pt idx="1">
                  <c:v>1.0465260000000001</c:v>
                </c:pt>
                <c:pt idx="2">
                  <c:v>1.3311698000000001</c:v>
                </c:pt>
                <c:pt idx="3">
                  <c:v>2.7655501</c:v>
                </c:pt>
                <c:pt idx="4">
                  <c:v>1.3452423</c:v>
                </c:pt>
                <c:pt idx="5">
                  <c:v>1.7262143999999999</c:v>
                </c:pt>
                <c:pt idx="6">
                  <c:v>1.5127223999999999</c:v>
                </c:pt>
                <c:pt idx="7">
                  <c:v>1.709854</c:v>
                </c:pt>
                <c:pt idx="8">
                  <c:v>2.8960485999999999</c:v>
                </c:pt>
                <c:pt idx="9">
                  <c:v>1.7038876000000001</c:v>
                </c:pt>
                <c:pt idx="10">
                  <c:v>1.3340860000000001</c:v>
                </c:pt>
                <c:pt idx="11">
                  <c:v>1.4671721</c:v>
                </c:pt>
              </c:numCache>
            </c:numRef>
          </c:val>
          <c:extLst>
            <c:ext xmlns:c16="http://schemas.microsoft.com/office/drawing/2014/chart" uri="{C3380CC4-5D6E-409C-BE32-E72D297353CC}">
              <c16:uniqueId val="{00000002-5317-40CA-9D43-4C65C9B51A05}"/>
            </c:ext>
          </c:extLst>
        </c:ser>
        <c:ser>
          <c:idx val="1"/>
          <c:order val="3"/>
          <c:tx>
            <c:strRef>
              <c:f>玻璃月度周度图表!$GT$17</c:f>
              <c:strCache>
                <c:ptCount val="1"/>
                <c:pt idx="0">
                  <c:v>2023</c:v>
                </c:pt>
              </c:strCache>
            </c:strRef>
          </c:tx>
          <c:spPr>
            <a:solidFill>
              <a:srgbClr val="0070C0"/>
            </a:solidFill>
            <a:ln>
              <a:noFill/>
            </a:ln>
            <a:effectLst/>
          </c:spPr>
          <c:invertIfNegative val="0"/>
          <c:cat>
            <c:strRef>
              <c:f>玻璃月度周度图表!$GR$18:$GR$29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玻璃月度周度图表!$GT$18:$GT$29</c:f>
              <c:numCache>
                <c:formatCode>0.00_ </c:formatCode>
                <c:ptCount val="12"/>
                <c:pt idx="0">
                  <c:v>1.3254344</c:v>
                </c:pt>
                <c:pt idx="1">
                  <c:v>1.5941608</c:v>
                </c:pt>
                <c:pt idx="2">
                  <c:v>1.6398823</c:v>
                </c:pt>
                <c:pt idx="3">
                  <c:v>2.2016254000000002</c:v>
                </c:pt>
                <c:pt idx="4">
                  <c:v>1.7501251</c:v>
                </c:pt>
                <c:pt idx="5">
                  <c:v>1.7097355999999999</c:v>
                </c:pt>
                <c:pt idx="6">
                  <c:v>1.7475467</c:v>
                </c:pt>
                <c:pt idx="7">
                  <c:v>1.6844109</c:v>
                </c:pt>
                <c:pt idx="8">
                  <c:v>1.4401111</c:v>
                </c:pt>
                <c:pt idx="9">
                  <c:v>1.4423835</c:v>
                </c:pt>
                <c:pt idx="10">
                  <c:v>1.4225367</c:v>
                </c:pt>
                <c:pt idx="11">
                  <c:v>1.6855713000000001</c:v>
                </c:pt>
              </c:numCache>
            </c:numRef>
          </c:val>
          <c:extLst>
            <c:ext xmlns:c16="http://schemas.microsoft.com/office/drawing/2014/chart" uri="{C3380CC4-5D6E-409C-BE32-E72D297353CC}">
              <c16:uniqueId val="{00000003-5317-40CA-9D43-4C65C9B51A05}"/>
            </c:ext>
          </c:extLst>
        </c:ser>
        <c:ser>
          <c:idx val="0"/>
          <c:order val="4"/>
          <c:tx>
            <c:strRef>
              <c:f>玻璃月度周度图表!$GS$17</c:f>
              <c:strCache>
                <c:ptCount val="1"/>
                <c:pt idx="0">
                  <c:v>2024</c:v>
                </c:pt>
              </c:strCache>
            </c:strRef>
          </c:tx>
          <c:spPr>
            <a:solidFill>
              <a:srgbClr val="FF0000"/>
            </a:solidFill>
            <a:ln>
              <a:noFill/>
            </a:ln>
            <a:effectLst/>
          </c:spPr>
          <c:invertIfNegative val="0"/>
          <c:cat>
            <c:strRef>
              <c:f>玻璃月度周度图表!$GR$18:$GR$29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玻璃月度周度图表!$GS$18:$GS$29</c:f>
              <c:numCache>
                <c:formatCode>0.00_ </c:formatCode>
                <c:ptCount val="12"/>
                <c:pt idx="0">
                  <c:v>1.9544741999999999</c:v>
                </c:pt>
                <c:pt idx="1">
                  <c:v>2.8285830999999999</c:v>
                </c:pt>
                <c:pt idx="2">
                  <c:v>2.2071982000000001</c:v>
                </c:pt>
                <c:pt idx="3">
                  <c:v>1.6415496999999999</c:v>
                </c:pt>
                <c:pt idx="4">
                  <c:v>1.8012741000000001</c:v>
                </c:pt>
                <c:pt idx="5">
                  <c:v>#N/A</c:v>
                </c:pt>
                <c:pt idx="6">
                  <c:v>#N/A</c:v>
                </c:pt>
                <c:pt idx="7">
                  <c:v>#N/A</c:v>
                </c:pt>
                <c:pt idx="8">
                  <c:v>#N/A</c:v>
                </c:pt>
                <c:pt idx="9">
                  <c:v>#N/A</c:v>
                </c:pt>
                <c:pt idx="10">
                  <c:v>#N/A</c:v>
                </c:pt>
                <c:pt idx="11">
                  <c:v>#N/A</c:v>
                </c:pt>
              </c:numCache>
            </c:numRef>
          </c:val>
          <c:extLst>
            <c:ext xmlns:c16="http://schemas.microsoft.com/office/drawing/2014/chart" uri="{C3380CC4-5D6E-409C-BE32-E72D297353CC}">
              <c16:uniqueId val="{00000004-5317-40CA-9D43-4C65C9B51A05}"/>
            </c:ext>
          </c:extLst>
        </c:ser>
        <c:dLbls>
          <c:showLegendKey val="0"/>
          <c:showVal val="0"/>
          <c:showCatName val="0"/>
          <c:showSerName val="0"/>
          <c:showPercent val="0"/>
          <c:showBubbleSize val="0"/>
        </c:dLbls>
        <c:gapWidth val="219"/>
        <c:overlap val="-27"/>
        <c:axId val="301780043"/>
        <c:axId val="548805108"/>
      </c:barChart>
      <c:catAx>
        <c:axId val="30178004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48805108"/>
        <c:crosses val="autoZero"/>
        <c:auto val="1"/>
        <c:lblAlgn val="ctr"/>
        <c:lblOffset val="100"/>
        <c:noMultiLvlLbl val="0"/>
      </c:catAx>
      <c:valAx>
        <c:axId val="5488051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2.99862919808088E-2"/>
              <c:y val="8.6894337419731502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01780043"/>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浮法玻璃出口</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2555701179554399"/>
          <c:y val="0.21148825065274199"/>
          <c:w val="0.83325219996255395"/>
          <c:h val="0.53404699738903405"/>
        </c:manualLayout>
      </c:layout>
      <c:barChart>
        <c:barDir val="col"/>
        <c:grouping val="clustered"/>
        <c:varyColors val="0"/>
        <c:ser>
          <c:idx val="4"/>
          <c:order val="0"/>
          <c:tx>
            <c:strRef>
              <c:f>玻璃月度周度图表!$HF$17</c:f>
              <c:strCache>
                <c:ptCount val="1"/>
                <c:pt idx="0">
                  <c:v>2020</c:v>
                </c:pt>
              </c:strCache>
            </c:strRef>
          </c:tx>
          <c:spPr>
            <a:solidFill>
              <a:schemeClr val="accent3">
                <a:lumMod val="60000"/>
                <a:lumOff val="40000"/>
              </a:schemeClr>
            </a:solidFill>
            <a:ln>
              <a:noFill/>
            </a:ln>
            <a:effectLst/>
          </c:spPr>
          <c:invertIfNegative val="0"/>
          <c:cat>
            <c:strRef>
              <c:f>玻璃月度周度图表!$HA$18:$HA$29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玻璃月度周度图表!$HF$18:$HF$29</c:f>
              <c:numCache>
                <c:formatCode>0.00_ </c:formatCode>
                <c:ptCount val="12"/>
                <c:pt idx="0">
                  <c:v>2.9359098000000001</c:v>
                </c:pt>
                <c:pt idx="1">
                  <c:v>3.9831666000000001</c:v>
                </c:pt>
                <c:pt idx="2">
                  <c:v>3.4742099999999998</c:v>
                </c:pt>
                <c:pt idx="3">
                  <c:v>3.8812508000000001</c:v>
                </c:pt>
                <c:pt idx="4">
                  <c:v>3.8428224000000002</c:v>
                </c:pt>
                <c:pt idx="5">
                  <c:v>3.7622610999999999</c:v>
                </c:pt>
                <c:pt idx="6">
                  <c:v>3.4813234</c:v>
                </c:pt>
                <c:pt idx="7">
                  <c:v>2.434517</c:v>
                </c:pt>
                <c:pt idx="8">
                  <c:v>3.0603267999999999</c:v>
                </c:pt>
                <c:pt idx="9">
                  <c:v>5.0942093000000002</c:v>
                </c:pt>
                <c:pt idx="10">
                  <c:v>2.6913236999999999</c:v>
                </c:pt>
                <c:pt idx="11">
                  <c:v>3.5369907</c:v>
                </c:pt>
              </c:numCache>
            </c:numRef>
          </c:val>
          <c:extLst>
            <c:ext xmlns:c16="http://schemas.microsoft.com/office/drawing/2014/chart" uri="{C3380CC4-5D6E-409C-BE32-E72D297353CC}">
              <c16:uniqueId val="{00000000-25CC-4825-8A76-1EDF222794C4}"/>
            </c:ext>
          </c:extLst>
        </c:ser>
        <c:ser>
          <c:idx val="3"/>
          <c:order val="1"/>
          <c:tx>
            <c:strRef>
              <c:f>玻璃月度周度图表!$HE$17</c:f>
              <c:strCache>
                <c:ptCount val="1"/>
                <c:pt idx="0">
                  <c:v>2021</c:v>
                </c:pt>
              </c:strCache>
            </c:strRef>
          </c:tx>
          <c:spPr>
            <a:solidFill>
              <a:schemeClr val="accent3">
                <a:lumMod val="50000"/>
              </a:schemeClr>
            </a:solidFill>
            <a:ln>
              <a:noFill/>
            </a:ln>
            <a:effectLst/>
          </c:spPr>
          <c:invertIfNegative val="0"/>
          <c:cat>
            <c:strRef>
              <c:f>玻璃月度周度图表!$HA$18:$HA$29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玻璃月度周度图表!$HE$18:$HE$29</c:f>
              <c:numCache>
                <c:formatCode>0.00_ </c:formatCode>
                <c:ptCount val="12"/>
                <c:pt idx="0">
                  <c:v>4.6182278999999999</c:v>
                </c:pt>
                <c:pt idx="1">
                  <c:v>3.2086803000000002</c:v>
                </c:pt>
                <c:pt idx="2">
                  <c:v>2.8455227999999999</c:v>
                </c:pt>
                <c:pt idx="3">
                  <c:v>3.2338947</c:v>
                </c:pt>
                <c:pt idx="4">
                  <c:v>2.8100147</c:v>
                </c:pt>
                <c:pt idx="5">
                  <c:v>3.1875423999999999</c:v>
                </c:pt>
                <c:pt idx="6">
                  <c:v>3.2992838999999998</c:v>
                </c:pt>
                <c:pt idx="7">
                  <c:v>3.7063253</c:v>
                </c:pt>
                <c:pt idx="8">
                  <c:v>3.5181463000000002</c:v>
                </c:pt>
                <c:pt idx="9">
                  <c:v>3.4808442999999998</c:v>
                </c:pt>
                <c:pt idx="10">
                  <c:v>2.1128836999999998</c:v>
                </c:pt>
                <c:pt idx="11">
                  <c:v>2.7803382000000001</c:v>
                </c:pt>
              </c:numCache>
            </c:numRef>
          </c:val>
          <c:extLst>
            <c:ext xmlns:c16="http://schemas.microsoft.com/office/drawing/2014/chart" uri="{C3380CC4-5D6E-409C-BE32-E72D297353CC}">
              <c16:uniqueId val="{00000001-25CC-4825-8A76-1EDF222794C4}"/>
            </c:ext>
          </c:extLst>
        </c:ser>
        <c:ser>
          <c:idx val="2"/>
          <c:order val="2"/>
          <c:tx>
            <c:strRef>
              <c:f>玻璃月度周度图表!$HD$17</c:f>
              <c:strCache>
                <c:ptCount val="1"/>
                <c:pt idx="0">
                  <c:v>2022</c:v>
                </c:pt>
              </c:strCache>
            </c:strRef>
          </c:tx>
          <c:spPr>
            <a:solidFill>
              <a:schemeClr val="accent5">
                <a:lumMod val="40000"/>
                <a:lumOff val="60000"/>
              </a:schemeClr>
            </a:solidFill>
            <a:ln>
              <a:noFill/>
            </a:ln>
            <a:effectLst/>
          </c:spPr>
          <c:invertIfNegative val="0"/>
          <c:cat>
            <c:strRef>
              <c:f>玻璃月度周度图表!$HA$18:$HA$29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玻璃月度周度图表!$HD$18:$HD$29</c:f>
              <c:numCache>
                <c:formatCode>0.00_ </c:formatCode>
                <c:ptCount val="12"/>
                <c:pt idx="0">
                  <c:v>5.9101258000000003</c:v>
                </c:pt>
                <c:pt idx="1">
                  <c:v>3.5372043999999998</c:v>
                </c:pt>
                <c:pt idx="2">
                  <c:v>4.5316654999999999</c:v>
                </c:pt>
                <c:pt idx="3">
                  <c:v>4.6837565000000003</c:v>
                </c:pt>
                <c:pt idx="4">
                  <c:v>6.2397530999999997</c:v>
                </c:pt>
                <c:pt idx="5">
                  <c:v>5.8353482999999997</c:v>
                </c:pt>
                <c:pt idx="6">
                  <c:v>7.0322766000000003</c:v>
                </c:pt>
                <c:pt idx="7">
                  <c:v>6.0004169000000003</c:v>
                </c:pt>
                <c:pt idx="8">
                  <c:v>5.8433526000000002</c:v>
                </c:pt>
                <c:pt idx="9">
                  <c:v>6.4788614000000004</c:v>
                </c:pt>
                <c:pt idx="10">
                  <c:v>5.6959581000000004</c:v>
                </c:pt>
                <c:pt idx="11">
                  <c:v>7.1976163</c:v>
                </c:pt>
              </c:numCache>
            </c:numRef>
          </c:val>
          <c:extLst>
            <c:ext xmlns:c16="http://schemas.microsoft.com/office/drawing/2014/chart" uri="{C3380CC4-5D6E-409C-BE32-E72D297353CC}">
              <c16:uniqueId val="{00000002-25CC-4825-8A76-1EDF222794C4}"/>
            </c:ext>
          </c:extLst>
        </c:ser>
        <c:ser>
          <c:idx val="1"/>
          <c:order val="3"/>
          <c:tx>
            <c:strRef>
              <c:f>玻璃月度周度图表!$HC$17</c:f>
              <c:strCache>
                <c:ptCount val="1"/>
                <c:pt idx="0">
                  <c:v>2023</c:v>
                </c:pt>
              </c:strCache>
            </c:strRef>
          </c:tx>
          <c:spPr>
            <a:solidFill>
              <a:srgbClr val="0070C0"/>
            </a:solidFill>
            <a:ln>
              <a:noFill/>
            </a:ln>
            <a:effectLst/>
          </c:spPr>
          <c:invertIfNegative val="0"/>
          <c:cat>
            <c:strRef>
              <c:f>玻璃月度周度图表!$HA$18:$HA$29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玻璃月度周度图表!$HC$18:$HC$29</c:f>
              <c:numCache>
                <c:formatCode>0.00_ </c:formatCode>
                <c:ptCount val="12"/>
                <c:pt idx="0">
                  <c:v>6.1384942000000002</c:v>
                </c:pt>
                <c:pt idx="1">
                  <c:v>5.3650032000000003</c:v>
                </c:pt>
                <c:pt idx="2">
                  <c:v>7.2949571000000004</c:v>
                </c:pt>
                <c:pt idx="3">
                  <c:v>7.5687492000000001</c:v>
                </c:pt>
                <c:pt idx="4">
                  <c:v>6.0887329000000001</c:v>
                </c:pt>
                <c:pt idx="5">
                  <c:v>5.7650135000000002</c:v>
                </c:pt>
                <c:pt idx="6">
                  <c:v>6.3196259000000001</c:v>
                </c:pt>
                <c:pt idx="7">
                  <c:v>5.7088061000000003</c:v>
                </c:pt>
                <c:pt idx="8">
                  <c:v>4.7103235999999997</c:v>
                </c:pt>
                <c:pt idx="9">
                  <c:v>4.3064331999999999</c:v>
                </c:pt>
                <c:pt idx="10">
                  <c:v>4.4403863000000001</c:v>
                </c:pt>
                <c:pt idx="11">
                  <c:v>4.2688778000000003</c:v>
                </c:pt>
              </c:numCache>
            </c:numRef>
          </c:val>
          <c:extLst>
            <c:ext xmlns:c16="http://schemas.microsoft.com/office/drawing/2014/chart" uri="{C3380CC4-5D6E-409C-BE32-E72D297353CC}">
              <c16:uniqueId val="{00000003-25CC-4825-8A76-1EDF222794C4}"/>
            </c:ext>
          </c:extLst>
        </c:ser>
        <c:ser>
          <c:idx val="0"/>
          <c:order val="4"/>
          <c:tx>
            <c:strRef>
              <c:f>玻璃月度周度图表!$HB$17</c:f>
              <c:strCache>
                <c:ptCount val="1"/>
                <c:pt idx="0">
                  <c:v>2024</c:v>
                </c:pt>
              </c:strCache>
            </c:strRef>
          </c:tx>
          <c:spPr>
            <a:solidFill>
              <a:srgbClr val="FF0000"/>
            </a:solidFill>
            <a:ln>
              <a:noFill/>
            </a:ln>
            <a:effectLst/>
          </c:spPr>
          <c:invertIfNegative val="0"/>
          <c:cat>
            <c:strRef>
              <c:f>玻璃月度周度图表!$HA$18:$HA$29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玻璃月度周度图表!$HB$18:$HB$29</c:f>
              <c:numCache>
                <c:formatCode>0.00_ </c:formatCode>
                <c:ptCount val="12"/>
                <c:pt idx="0">
                  <c:v>3.7825617999999999</c:v>
                </c:pt>
                <c:pt idx="1">
                  <c:v>2.2609585999999999</c:v>
                </c:pt>
                <c:pt idx="2">
                  <c:v>3.8076224000000001</c:v>
                </c:pt>
                <c:pt idx="3">
                  <c:v>3.5642809999999998</c:v>
                </c:pt>
                <c:pt idx="4">
                  <c:v>3.7502708999999999</c:v>
                </c:pt>
                <c:pt idx="5">
                  <c:v>#N/A</c:v>
                </c:pt>
                <c:pt idx="6">
                  <c:v>#N/A</c:v>
                </c:pt>
                <c:pt idx="7">
                  <c:v>#N/A</c:v>
                </c:pt>
                <c:pt idx="8">
                  <c:v>#N/A</c:v>
                </c:pt>
                <c:pt idx="9">
                  <c:v>#N/A</c:v>
                </c:pt>
                <c:pt idx="10">
                  <c:v>#N/A</c:v>
                </c:pt>
                <c:pt idx="11">
                  <c:v>#N/A</c:v>
                </c:pt>
              </c:numCache>
            </c:numRef>
          </c:val>
          <c:extLst>
            <c:ext xmlns:c16="http://schemas.microsoft.com/office/drawing/2014/chart" uri="{C3380CC4-5D6E-409C-BE32-E72D297353CC}">
              <c16:uniqueId val="{00000004-25CC-4825-8A76-1EDF222794C4}"/>
            </c:ext>
          </c:extLst>
        </c:ser>
        <c:dLbls>
          <c:showLegendKey val="0"/>
          <c:showVal val="0"/>
          <c:showCatName val="0"/>
          <c:showSerName val="0"/>
          <c:showPercent val="0"/>
          <c:showBubbleSize val="0"/>
        </c:dLbls>
        <c:gapWidth val="219"/>
        <c:overlap val="-27"/>
        <c:axId val="118049710"/>
        <c:axId val="687922814"/>
      </c:barChart>
      <c:catAx>
        <c:axId val="11804971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87922814"/>
        <c:crosses val="autoZero"/>
        <c:auto val="1"/>
        <c:lblAlgn val="ctr"/>
        <c:lblOffset val="100"/>
        <c:noMultiLvlLbl val="0"/>
      </c:catAx>
      <c:valAx>
        <c:axId val="68792281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2765399737876802E-2"/>
              <c:y val="8.5953002610966001E-2"/>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11804971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4"/>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ayout>
        <c:manualLayout>
          <c:xMode val="edge"/>
          <c:yMode val="edge"/>
          <c:x val="0.23094926043812"/>
          <c:y val="0.8812010443864229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浮法玻璃净出口</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0.132403609515997"/>
          <c:y val="0.22500000000000001"/>
          <c:w val="0.82240967293219702"/>
          <c:h val="0.56383333333333296"/>
        </c:manualLayout>
      </c:layout>
      <c:barChart>
        <c:barDir val="col"/>
        <c:grouping val="clustered"/>
        <c:varyColors val="0"/>
        <c:ser>
          <c:idx val="4"/>
          <c:order val="0"/>
          <c:tx>
            <c:strRef>
              <c:f>玻璃月度周度图表!$HO$17</c:f>
              <c:strCache>
                <c:ptCount val="1"/>
                <c:pt idx="0">
                  <c:v>2020</c:v>
                </c:pt>
              </c:strCache>
            </c:strRef>
          </c:tx>
          <c:spPr>
            <a:solidFill>
              <a:schemeClr val="accent3">
                <a:lumMod val="60000"/>
                <a:lumOff val="40000"/>
              </a:schemeClr>
            </a:solidFill>
            <a:ln>
              <a:noFill/>
            </a:ln>
            <a:effectLst/>
          </c:spPr>
          <c:invertIfNegative val="0"/>
          <c:cat>
            <c:strRef>
              <c:f>玻璃月度周度图表!$HJ$18:$HJ$29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玻璃月度周度图表!$HO$18:$HO$29</c:f>
              <c:numCache>
                <c:formatCode>0.00_ </c:formatCode>
                <c:ptCount val="12"/>
                <c:pt idx="0">
                  <c:v>-0.1460224</c:v>
                </c:pt>
                <c:pt idx="1">
                  <c:v>-2.4100022000000001</c:v>
                </c:pt>
                <c:pt idx="2">
                  <c:v>2.7215669</c:v>
                </c:pt>
                <c:pt idx="3">
                  <c:v>-1.7578275000000001</c:v>
                </c:pt>
                <c:pt idx="4">
                  <c:v>1.2330996999999999</c:v>
                </c:pt>
                <c:pt idx="5">
                  <c:v>-2.6367441</c:v>
                </c:pt>
                <c:pt idx="6">
                  <c:v>-1.0825552000000001</c:v>
                </c:pt>
                <c:pt idx="7">
                  <c:v>-1.2351447</c:v>
                </c:pt>
                <c:pt idx="8">
                  <c:v>-0.97600030000000004</c:v>
                </c:pt>
                <c:pt idx="9">
                  <c:v>-3.7047891000000002</c:v>
                </c:pt>
                <c:pt idx="10">
                  <c:v>-0.85435819999999996</c:v>
                </c:pt>
                <c:pt idx="11">
                  <c:v>-2.9530808999999998</c:v>
                </c:pt>
              </c:numCache>
            </c:numRef>
          </c:val>
          <c:extLst>
            <c:ext xmlns:c16="http://schemas.microsoft.com/office/drawing/2014/chart" uri="{C3380CC4-5D6E-409C-BE32-E72D297353CC}">
              <c16:uniqueId val="{00000000-0085-4E00-890A-305D0B091FD6}"/>
            </c:ext>
          </c:extLst>
        </c:ser>
        <c:ser>
          <c:idx val="3"/>
          <c:order val="1"/>
          <c:tx>
            <c:strRef>
              <c:f>玻璃月度周度图表!$HN$17</c:f>
              <c:strCache>
                <c:ptCount val="1"/>
                <c:pt idx="0">
                  <c:v>2021</c:v>
                </c:pt>
              </c:strCache>
            </c:strRef>
          </c:tx>
          <c:spPr>
            <a:solidFill>
              <a:schemeClr val="accent3">
                <a:lumMod val="50000"/>
              </a:schemeClr>
            </a:solidFill>
            <a:ln>
              <a:noFill/>
            </a:ln>
            <a:effectLst/>
          </c:spPr>
          <c:invertIfNegative val="0"/>
          <c:cat>
            <c:strRef>
              <c:f>玻璃月度周度图表!$HJ$18:$HJ$29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玻璃月度周度图表!$HN$18:$HN$29</c:f>
              <c:numCache>
                <c:formatCode>0.00_ </c:formatCode>
                <c:ptCount val="12"/>
                <c:pt idx="0">
                  <c:v>-3.3742871000000001</c:v>
                </c:pt>
                <c:pt idx="1">
                  <c:v>-1.5373098999999999</c:v>
                </c:pt>
                <c:pt idx="2">
                  <c:v>-2.5465765999999999</c:v>
                </c:pt>
                <c:pt idx="3">
                  <c:v>-4.2250799999999401E-2</c:v>
                </c:pt>
                <c:pt idx="4">
                  <c:v>-0.41056040000000099</c:v>
                </c:pt>
                <c:pt idx="5">
                  <c:v>-1.2303249000000001</c:v>
                </c:pt>
                <c:pt idx="6">
                  <c:v>-1.5073935999999999</c:v>
                </c:pt>
                <c:pt idx="7">
                  <c:v>0.62708370000000002</c:v>
                </c:pt>
                <c:pt idx="8">
                  <c:v>-1.8720161</c:v>
                </c:pt>
                <c:pt idx="9">
                  <c:v>-2.2719524999999998</c:v>
                </c:pt>
                <c:pt idx="10">
                  <c:v>-1.5733889999999999</c:v>
                </c:pt>
                <c:pt idx="11">
                  <c:v>2.9175822999999999</c:v>
                </c:pt>
              </c:numCache>
            </c:numRef>
          </c:val>
          <c:extLst>
            <c:ext xmlns:c16="http://schemas.microsoft.com/office/drawing/2014/chart" uri="{C3380CC4-5D6E-409C-BE32-E72D297353CC}">
              <c16:uniqueId val="{00000001-0085-4E00-890A-305D0B091FD6}"/>
            </c:ext>
          </c:extLst>
        </c:ser>
        <c:ser>
          <c:idx val="2"/>
          <c:order val="2"/>
          <c:tx>
            <c:strRef>
              <c:f>玻璃月度周度图表!$HM$17</c:f>
              <c:strCache>
                <c:ptCount val="1"/>
                <c:pt idx="0">
                  <c:v>2022</c:v>
                </c:pt>
              </c:strCache>
            </c:strRef>
          </c:tx>
          <c:spPr>
            <a:solidFill>
              <a:schemeClr val="accent5">
                <a:lumMod val="40000"/>
                <a:lumOff val="60000"/>
              </a:schemeClr>
            </a:solidFill>
            <a:ln>
              <a:noFill/>
            </a:ln>
            <a:effectLst/>
          </c:spPr>
          <c:invertIfNegative val="0"/>
          <c:cat>
            <c:strRef>
              <c:f>玻璃月度周度图表!$HJ$18:$HJ$29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玻璃月度周度图表!$HM$18:$HM$29</c:f>
              <c:numCache>
                <c:formatCode>0.00_ </c:formatCode>
                <c:ptCount val="12"/>
                <c:pt idx="0">
                  <c:v>1.850222</c:v>
                </c:pt>
                <c:pt idx="1">
                  <c:v>2.4906784000000002</c:v>
                </c:pt>
                <c:pt idx="2">
                  <c:v>3.2004956999999998</c:v>
                </c:pt>
                <c:pt idx="3">
                  <c:v>1.9182064000000001</c:v>
                </c:pt>
                <c:pt idx="4">
                  <c:v>4.8945107999999999</c:v>
                </c:pt>
                <c:pt idx="5">
                  <c:v>4.1091338999999998</c:v>
                </c:pt>
                <c:pt idx="6">
                  <c:v>5.5195542</c:v>
                </c:pt>
                <c:pt idx="7">
                  <c:v>4.2905629000000003</c:v>
                </c:pt>
                <c:pt idx="8">
                  <c:v>2.9473039999999999</c:v>
                </c:pt>
                <c:pt idx="9">
                  <c:v>4.7749737999999997</c:v>
                </c:pt>
                <c:pt idx="10">
                  <c:v>4.3618721000000003</c:v>
                </c:pt>
                <c:pt idx="11">
                  <c:v>5.7304442</c:v>
                </c:pt>
              </c:numCache>
            </c:numRef>
          </c:val>
          <c:extLst>
            <c:ext xmlns:c16="http://schemas.microsoft.com/office/drawing/2014/chart" uri="{C3380CC4-5D6E-409C-BE32-E72D297353CC}">
              <c16:uniqueId val="{00000002-0085-4E00-890A-305D0B091FD6}"/>
            </c:ext>
          </c:extLst>
        </c:ser>
        <c:ser>
          <c:idx val="1"/>
          <c:order val="3"/>
          <c:tx>
            <c:strRef>
              <c:f>玻璃月度周度图表!$HL$17</c:f>
              <c:strCache>
                <c:ptCount val="1"/>
                <c:pt idx="0">
                  <c:v>2023</c:v>
                </c:pt>
              </c:strCache>
            </c:strRef>
          </c:tx>
          <c:spPr>
            <a:solidFill>
              <a:srgbClr val="0070C0"/>
            </a:solidFill>
            <a:ln>
              <a:noFill/>
            </a:ln>
            <a:effectLst/>
          </c:spPr>
          <c:invertIfNegative val="0"/>
          <c:cat>
            <c:strRef>
              <c:f>玻璃月度周度图表!$HJ$18:$HJ$29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玻璃月度周度图表!$HL$18:$HL$29</c:f>
              <c:numCache>
                <c:formatCode>0.00_ </c:formatCode>
                <c:ptCount val="12"/>
                <c:pt idx="0">
                  <c:v>4.8130598000000004</c:v>
                </c:pt>
                <c:pt idx="1">
                  <c:v>3.7708423999999998</c:v>
                </c:pt>
                <c:pt idx="2">
                  <c:v>5.6550748000000004</c:v>
                </c:pt>
                <c:pt idx="3">
                  <c:v>5.3671237999999999</c:v>
                </c:pt>
                <c:pt idx="4">
                  <c:v>4.3386078000000001</c:v>
                </c:pt>
                <c:pt idx="5">
                  <c:v>4.0552779000000001</c:v>
                </c:pt>
                <c:pt idx="6">
                  <c:v>4.5720792000000001</c:v>
                </c:pt>
                <c:pt idx="7">
                  <c:v>4.0243951999999998</c:v>
                </c:pt>
                <c:pt idx="8">
                  <c:v>3.2702125</c:v>
                </c:pt>
                <c:pt idx="9">
                  <c:v>2.8640496999999998</c:v>
                </c:pt>
                <c:pt idx="10">
                  <c:v>3.0178495999999999</c:v>
                </c:pt>
                <c:pt idx="11">
                  <c:v>2.5833065</c:v>
                </c:pt>
              </c:numCache>
            </c:numRef>
          </c:val>
          <c:extLst>
            <c:ext xmlns:c16="http://schemas.microsoft.com/office/drawing/2014/chart" uri="{C3380CC4-5D6E-409C-BE32-E72D297353CC}">
              <c16:uniqueId val="{00000003-0085-4E00-890A-305D0B091FD6}"/>
            </c:ext>
          </c:extLst>
        </c:ser>
        <c:ser>
          <c:idx val="0"/>
          <c:order val="4"/>
          <c:tx>
            <c:strRef>
              <c:f>玻璃月度周度图表!$HK$17</c:f>
              <c:strCache>
                <c:ptCount val="1"/>
                <c:pt idx="0">
                  <c:v>2024</c:v>
                </c:pt>
              </c:strCache>
            </c:strRef>
          </c:tx>
          <c:spPr>
            <a:solidFill>
              <a:srgbClr val="FF0000"/>
            </a:solidFill>
            <a:ln>
              <a:noFill/>
            </a:ln>
            <a:effectLst/>
          </c:spPr>
          <c:invertIfNegative val="0"/>
          <c:cat>
            <c:strRef>
              <c:f>玻璃月度周度图表!$HJ$18:$HJ$29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玻璃月度周度图表!$HK$18:$HK$29</c:f>
              <c:numCache>
                <c:formatCode>0.00_ </c:formatCode>
                <c:ptCount val="12"/>
                <c:pt idx="0">
                  <c:v>1.8280875999999999</c:v>
                </c:pt>
                <c:pt idx="1">
                  <c:v>-0.56762449999999998</c:v>
                </c:pt>
                <c:pt idx="2">
                  <c:v>1.6004242</c:v>
                </c:pt>
                <c:pt idx="3">
                  <c:v>1.9227312999999999</c:v>
                </c:pt>
                <c:pt idx="4">
                  <c:v>1.9489968</c:v>
                </c:pt>
                <c:pt idx="5">
                  <c:v>#N/A</c:v>
                </c:pt>
                <c:pt idx="6">
                  <c:v>#N/A</c:v>
                </c:pt>
                <c:pt idx="7">
                  <c:v>#N/A</c:v>
                </c:pt>
                <c:pt idx="8">
                  <c:v>#N/A</c:v>
                </c:pt>
                <c:pt idx="9">
                  <c:v>#N/A</c:v>
                </c:pt>
                <c:pt idx="10">
                  <c:v>#N/A</c:v>
                </c:pt>
                <c:pt idx="11">
                  <c:v>#N/A</c:v>
                </c:pt>
              </c:numCache>
            </c:numRef>
          </c:val>
          <c:extLst>
            <c:ext xmlns:c16="http://schemas.microsoft.com/office/drawing/2014/chart" uri="{C3380CC4-5D6E-409C-BE32-E72D297353CC}">
              <c16:uniqueId val="{00000004-0085-4E00-890A-305D0B091FD6}"/>
            </c:ext>
          </c:extLst>
        </c:ser>
        <c:dLbls>
          <c:showLegendKey val="0"/>
          <c:showVal val="0"/>
          <c:showCatName val="0"/>
          <c:showSerName val="0"/>
          <c:showPercent val="0"/>
          <c:showBubbleSize val="0"/>
        </c:dLbls>
        <c:gapWidth val="219"/>
        <c:overlap val="-27"/>
        <c:axId val="578992881"/>
        <c:axId val="831407337"/>
      </c:barChart>
      <c:catAx>
        <c:axId val="578992881"/>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 spcFirstLastPara="0" vertOverflow="ellipsis"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31407337"/>
        <c:crosses val="autoZero"/>
        <c:auto val="1"/>
        <c:lblAlgn val="ctr"/>
        <c:lblOffset val="20"/>
        <c:noMultiLvlLbl val="0"/>
      </c:catAx>
      <c:valAx>
        <c:axId val="831407337"/>
        <c:scaling>
          <c:orientation val="minMax"/>
          <c:max val="6"/>
          <c:min val="-4"/>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万吨</a:t>
                </a:r>
              </a:p>
            </c:rich>
          </c:tx>
          <c:layout>
            <c:manualLayout>
              <c:xMode val="edge"/>
              <c:yMode val="edge"/>
              <c:x val="2.9737489745693201E-2"/>
              <c:y val="0.101805555555556"/>
            </c:manualLayout>
          </c:layout>
          <c:overlay val="0"/>
          <c:spPr>
            <a:noFill/>
            <a:ln>
              <a:noFill/>
            </a:ln>
            <a:effectLst/>
          </c:spPr>
          <c:txPr>
            <a:bodyPr rot="0" spcFirstLastPara="0" vertOverflow="ellipsis" wrap="square" anchor="ctr" anchorCtr="1"/>
            <a:lstStyle/>
            <a:p>
              <a:pPr defTabSz="914400">
                <a:defRPr lang="zh-CN" sz="10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78992881"/>
        <c:crosses val="autoZero"/>
        <c:crossBetween val="between"/>
        <c:majorUnit val="2"/>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3"/>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egendEntry>
        <c:idx val="4"/>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Entry>
      <c:layout>
        <c:manualLayout>
          <c:xMode val="edge"/>
          <c:yMode val="edge"/>
          <c:x val="0.19298605414274"/>
          <c:y val="0.8986111111111110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重碱产量</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6369213608477"/>
          <c:y val="0.181981577173669"/>
          <c:w val="0.85295593976575601"/>
          <c:h val="0.51907436531116602"/>
        </c:manualLayout>
      </c:layout>
      <c:lineChart>
        <c:grouping val="standard"/>
        <c:varyColors val="0"/>
        <c:ser>
          <c:idx val="3"/>
          <c:order val="1"/>
          <c:tx>
            <c:strRef>
              <c:f>纯碱月度周度图表!$V$18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纯碱月度周度图表!$Q$19:$Q$383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纯碱月度周度图表!$V$19:$V$383</c:f>
              <c:numCache>
                <c:formatCode>General</c:formatCode>
                <c:ptCount val="365"/>
                <c:pt idx="0">
                  <c:v>#N/A</c:v>
                </c:pt>
                <c:pt idx="1">
                  <c:v>#N/A</c:v>
                </c:pt>
                <c:pt idx="2">
                  <c:v>#N/A</c:v>
                </c:pt>
                <c:pt idx="3">
                  <c:v>#N/A</c:v>
                </c:pt>
                <c:pt idx="4">
                  <c:v>#N/A</c:v>
                </c:pt>
                <c:pt idx="5">
                  <c:v>#N/A</c:v>
                </c:pt>
                <c:pt idx="6">
                  <c:v>24.61</c:v>
                </c:pt>
                <c:pt idx="7">
                  <c:v>#N/A</c:v>
                </c:pt>
                <c:pt idx="8">
                  <c:v>#N/A</c:v>
                </c:pt>
                <c:pt idx="9">
                  <c:v>#N/A</c:v>
                </c:pt>
                <c:pt idx="10">
                  <c:v>#N/A</c:v>
                </c:pt>
                <c:pt idx="11">
                  <c:v>#N/A</c:v>
                </c:pt>
                <c:pt idx="12">
                  <c:v>#N/A</c:v>
                </c:pt>
                <c:pt idx="13">
                  <c:v>26.97</c:v>
                </c:pt>
                <c:pt idx="14">
                  <c:v>#N/A</c:v>
                </c:pt>
                <c:pt idx="15">
                  <c:v>#N/A</c:v>
                </c:pt>
                <c:pt idx="16">
                  <c:v>#N/A</c:v>
                </c:pt>
                <c:pt idx="17">
                  <c:v>#N/A</c:v>
                </c:pt>
                <c:pt idx="18">
                  <c:v>#N/A</c:v>
                </c:pt>
                <c:pt idx="19">
                  <c:v>#N/A</c:v>
                </c:pt>
                <c:pt idx="20">
                  <c:v>26.8</c:v>
                </c:pt>
                <c:pt idx="21">
                  <c:v>#N/A</c:v>
                </c:pt>
                <c:pt idx="22">
                  <c:v>#N/A</c:v>
                </c:pt>
                <c:pt idx="23">
                  <c:v>#N/A</c:v>
                </c:pt>
                <c:pt idx="24">
                  <c:v>#N/A</c:v>
                </c:pt>
                <c:pt idx="25">
                  <c:v>#N/A</c:v>
                </c:pt>
                <c:pt idx="26">
                  <c:v>#N/A</c:v>
                </c:pt>
                <c:pt idx="27">
                  <c:v>26.89</c:v>
                </c:pt>
                <c:pt idx="28">
                  <c:v>#N/A</c:v>
                </c:pt>
                <c:pt idx="29">
                  <c:v>#N/A</c:v>
                </c:pt>
                <c:pt idx="30">
                  <c:v>#N/A</c:v>
                </c:pt>
                <c:pt idx="31">
                  <c:v>#N/A</c:v>
                </c:pt>
                <c:pt idx="32">
                  <c:v>#N/A</c:v>
                </c:pt>
                <c:pt idx="33">
                  <c:v>#N/A</c:v>
                </c:pt>
                <c:pt idx="34">
                  <c:v>27.22</c:v>
                </c:pt>
                <c:pt idx="35">
                  <c:v>#N/A</c:v>
                </c:pt>
                <c:pt idx="36">
                  <c:v>#N/A</c:v>
                </c:pt>
                <c:pt idx="37">
                  <c:v>#N/A</c:v>
                </c:pt>
                <c:pt idx="38">
                  <c:v>#N/A</c:v>
                </c:pt>
                <c:pt idx="39">
                  <c:v>#N/A</c:v>
                </c:pt>
                <c:pt idx="40">
                  <c:v>#N/A</c:v>
                </c:pt>
                <c:pt idx="41">
                  <c:v>26.2</c:v>
                </c:pt>
                <c:pt idx="42">
                  <c:v>#N/A</c:v>
                </c:pt>
                <c:pt idx="43">
                  <c:v>#N/A</c:v>
                </c:pt>
                <c:pt idx="44">
                  <c:v>#N/A</c:v>
                </c:pt>
                <c:pt idx="45">
                  <c:v>#N/A</c:v>
                </c:pt>
                <c:pt idx="46">
                  <c:v>#N/A</c:v>
                </c:pt>
                <c:pt idx="47">
                  <c:v>#N/A</c:v>
                </c:pt>
                <c:pt idx="48">
                  <c:v>26.03</c:v>
                </c:pt>
                <c:pt idx="49">
                  <c:v>#N/A</c:v>
                </c:pt>
                <c:pt idx="50">
                  <c:v>#N/A</c:v>
                </c:pt>
                <c:pt idx="51">
                  <c:v>#N/A</c:v>
                </c:pt>
                <c:pt idx="52">
                  <c:v>#N/A</c:v>
                </c:pt>
                <c:pt idx="53">
                  <c:v>#N/A</c:v>
                </c:pt>
                <c:pt idx="54">
                  <c:v>#N/A</c:v>
                </c:pt>
                <c:pt idx="55">
                  <c:v>26.58</c:v>
                </c:pt>
                <c:pt idx="56">
                  <c:v>#N/A</c:v>
                </c:pt>
                <c:pt idx="57">
                  <c:v>#N/A</c:v>
                </c:pt>
                <c:pt idx="58">
                  <c:v>#N/A</c:v>
                </c:pt>
                <c:pt idx="59">
                  <c:v>#N/A</c:v>
                </c:pt>
                <c:pt idx="60">
                  <c:v>#N/A</c:v>
                </c:pt>
                <c:pt idx="61">
                  <c:v>#N/A</c:v>
                </c:pt>
                <c:pt idx="62">
                  <c:v>27.92</c:v>
                </c:pt>
                <c:pt idx="63">
                  <c:v>#N/A</c:v>
                </c:pt>
                <c:pt idx="64">
                  <c:v>#N/A</c:v>
                </c:pt>
                <c:pt idx="65">
                  <c:v>#N/A</c:v>
                </c:pt>
                <c:pt idx="66">
                  <c:v>#N/A</c:v>
                </c:pt>
                <c:pt idx="67">
                  <c:v>#N/A</c:v>
                </c:pt>
                <c:pt idx="68">
                  <c:v>#N/A</c:v>
                </c:pt>
                <c:pt idx="69">
                  <c:v>27.71</c:v>
                </c:pt>
                <c:pt idx="70">
                  <c:v>#N/A</c:v>
                </c:pt>
                <c:pt idx="71">
                  <c:v>#N/A</c:v>
                </c:pt>
                <c:pt idx="72">
                  <c:v>#N/A</c:v>
                </c:pt>
                <c:pt idx="73">
                  <c:v>#N/A</c:v>
                </c:pt>
                <c:pt idx="74">
                  <c:v>#N/A</c:v>
                </c:pt>
                <c:pt idx="75">
                  <c:v>#N/A</c:v>
                </c:pt>
                <c:pt idx="76">
                  <c:v>26.85</c:v>
                </c:pt>
                <c:pt idx="77">
                  <c:v>#N/A</c:v>
                </c:pt>
                <c:pt idx="78">
                  <c:v>#N/A</c:v>
                </c:pt>
                <c:pt idx="79">
                  <c:v>#N/A</c:v>
                </c:pt>
                <c:pt idx="80">
                  <c:v>#N/A</c:v>
                </c:pt>
                <c:pt idx="81">
                  <c:v>#N/A</c:v>
                </c:pt>
                <c:pt idx="82">
                  <c:v>#N/A</c:v>
                </c:pt>
                <c:pt idx="83">
                  <c:v>27.01</c:v>
                </c:pt>
                <c:pt idx="84">
                  <c:v>#N/A</c:v>
                </c:pt>
                <c:pt idx="85">
                  <c:v>#N/A</c:v>
                </c:pt>
                <c:pt idx="86">
                  <c:v>#N/A</c:v>
                </c:pt>
                <c:pt idx="87">
                  <c:v>#N/A</c:v>
                </c:pt>
                <c:pt idx="88">
                  <c:v>#N/A</c:v>
                </c:pt>
                <c:pt idx="89">
                  <c:v>#N/A</c:v>
                </c:pt>
                <c:pt idx="90">
                  <c:v>26.33</c:v>
                </c:pt>
                <c:pt idx="91">
                  <c:v>#N/A</c:v>
                </c:pt>
                <c:pt idx="92">
                  <c:v>#N/A</c:v>
                </c:pt>
                <c:pt idx="93">
                  <c:v>#N/A</c:v>
                </c:pt>
                <c:pt idx="94">
                  <c:v>#N/A</c:v>
                </c:pt>
                <c:pt idx="95">
                  <c:v>#N/A</c:v>
                </c:pt>
                <c:pt idx="96">
                  <c:v>#N/A</c:v>
                </c:pt>
                <c:pt idx="97">
                  <c:v>25.49</c:v>
                </c:pt>
                <c:pt idx="98">
                  <c:v>#N/A</c:v>
                </c:pt>
                <c:pt idx="99">
                  <c:v>#N/A</c:v>
                </c:pt>
                <c:pt idx="100">
                  <c:v>#N/A</c:v>
                </c:pt>
                <c:pt idx="101">
                  <c:v>#N/A</c:v>
                </c:pt>
                <c:pt idx="102">
                  <c:v>#N/A</c:v>
                </c:pt>
                <c:pt idx="103">
                  <c:v>#N/A</c:v>
                </c:pt>
                <c:pt idx="104">
                  <c:v>24.24</c:v>
                </c:pt>
                <c:pt idx="105">
                  <c:v>#N/A</c:v>
                </c:pt>
                <c:pt idx="106">
                  <c:v>#N/A</c:v>
                </c:pt>
                <c:pt idx="107">
                  <c:v>#N/A</c:v>
                </c:pt>
                <c:pt idx="108">
                  <c:v>#N/A</c:v>
                </c:pt>
                <c:pt idx="109">
                  <c:v>#N/A</c:v>
                </c:pt>
                <c:pt idx="110">
                  <c:v>#N/A</c:v>
                </c:pt>
                <c:pt idx="111">
                  <c:v>21.83</c:v>
                </c:pt>
                <c:pt idx="112">
                  <c:v>#N/A</c:v>
                </c:pt>
                <c:pt idx="113">
                  <c:v>#N/A</c:v>
                </c:pt>
                <c:pt idx="114">
                  <c:v>#N/A</c:v>
                </c:pt>
                <c:pt idx="115">
                  <c:v>#N/A</c:v>
                </c:pt>
                <c:pt idx="116">
                  <c:v>#N/A</c:v>
                </c:pt>
                <c:pt idx="117">
                  <c:v>#N/A</c:v>
                </c:pt>
                <c:pt idx="118">
                  <c:v>23.74</c:v>
                </c:pt>
                <c:pt idx="119">
                  <c:v>#N/A</c:v>
                </c:pt>
                <c:pt idx="120">
                  <c:v>#N/A</c:v>
                </c:pt>
                <c:pt idx="121">
                  <c:v>#N/A</c:v>
                </c:pt>
                <c:pt idx="122">
                  <c:v>#N/A</c:v>
                </c:pt>
                <c:pt idx="123">
                  <c:v>#N/A</c:v>
                </c:pt>
                <c:pt idx="124">
                  <c:v>#N/A</c:v>
                </c:pt>
                <c:pt idx="125">
                  <c:v>23.87</c:v>
                </c:pt>
                <c:pt idx="126">
                  <c:v>#N/A</c:v>
                </c:pt>
                <c:pt idx="127">
                  <c:v>#N/A</c:v>
                </c:pt>
                <c:pt idx="128">
                  <c:v>#N/A</c:v>
                </c:pt>
                <c:pt idx="129">
                  <c:v>#N/A</c:v>
                </c:pt>
                <c:pt idx="130">
                  <c:v>#N/A</c:v>
                </c:pt>
                <c:pt idx="131">
                  <c:v>#N/A</c:v>
                </c:pt>
                <c:pt idx="132">
                  <c:v>24.64</c:v>
                </c:pt>
                <c:pt idx="133">
                  <c:v>#N/A</c:v>
                </c:pt>
                <c:pt idx="134">
                  <c:v>#N/A</c:v>
                </c:pt>
                <c:pt idx="135">
                  <c:v>#N/A</c:v>
                </c:pt>
                <c:pt idx="136">
                  <c:v>#N/A</c:v>
                </c:pt>
                <c:pt idx="137">
                  <c:v>#N/A</c:v>
                </c:pt>
                <c:pt idx="138">
                  <c:v>#N/A</c:v>
                </c:pt>
                <c:pt idx="139">
                  <c:v>25.7</c:v>
                </c:pt>
                <c:pt idx="140">
                  <c:v>#N/A</c:v>
                </c:pt>
                <c:pt idx="141">
                  <c:v>#N/A</c:v>
                </c:pt>
                <c:pt idx="142">
                  <c:v>#N/A</c:v>
                </c:pt>
                <c:pt idx="143">
                  <c:v>#N/A</c:v>
                </c:pt>
                <c:pt idx="144">
                  <c:v>#N/A</c:v>
                </c:pt>
                <c:pt idx="145">
                  <c:v>#N/A</c:v>
                </c:pt>
                <c:pt idx="146">
                  <c:v>26.2</c:v>
                </c:pt>
                <c:pt idx="147">
                  <c:v>#N/A</c:v>
                </c:pt>
                <c:pt idx="148">
                  <c:v>#N/A</c:v>
                </c:pt>
                <c:pt idx="149">
                  <c:v>#N/A</c:v>
                </c:pt>
                <c:pt idx="150">
                  <c:v>#N/A</c:v>
                </c:pt>
                <c:pt idx="151">
                  <c:v>#N/A</c:v>
                </c:pt>
                <c:pt idx="152">
                  <c:v>#N/A</c:v>
                </c:pt>
                <c:pt idx="153">
                  <c:v>26.9</c:v>
                </c:pt>
                <c:pt idx="154">
                  <c:v>#N/A</c:v>
                </c:pt>
                <c:pt idx="155">
                  <c:v>#N/A</c:v>
                </c:pt>
                <c:pt idx="156">
                  <c:v>#N/A</c:v>
                </c:pt>
                <c:pt idx="157">
                  <c:v>#N/A</c:v>
                </c:pt>
                <c:pt idx="158">
                  <c:v>#N/A</c:v>
                </c:pt>
                <c:pt idx="159">
                  <c:v>#N/A</c:v>
                </c:pt>
                <c:pt idx="160">
                  <c:v>26.09</c:v>
                </c:pt>
                <c:pt idx="161">
                  <c:v>#N/A</c:v>
                </c:pt>
                <c:pt idx="162">
                  <c:v>#N/A</c:v>
                </c:pt>
                <c:pt idx="163">
                  <c:v>#N/A</c:v>
                </c:pt>
                <c:pt idx="164">
                  <c:v>#N/A</c:v>
                </c:pt>
                <c:pt idx="165">
                  <c:v>#N/A</c:v>
                </c:pt>
                <c:pt idx="166">
                  <c:v>#N/A</c:v>
                </c:pt>
                <c:pt idx="167">
                  <c:v>24.53</c:v>
                </c:pt>
                <c:pt idx="168">
                  <c:v>#N/A</c:v>
                </c:pt>
                <c:pt idx="169">
                  <c:v>#N/A</c:v>
                </c:pt>
                <c:pt idx="170">
                  <c:v>#N/A</c:v>
                </c:pt>
                <c:pt idx="171">
                  <c:v>#N/A</c:v>
                </c:pt>
                <c:pt idx="172">
                  <c:v>#N/A</c:v>
                </c:pt>
                <c:pt idx="173">
                  <c:v>#N/A</c:v>
                </c:pt>
                <c:pt idx="174">
                  <c:v>23.96</c:v>
                </c:pt>
                <c:pt idx="175">
                  <c:v>#N/A</c:v>
                </c:pt>
                <c:pt idx="176">
                  <c:v>#N/A</c:v>
                </c:pt>
                <c:pt idx="177">
                  <c:v>#N/A</c:v>
                </c:pt>
                <c:pt idx="178">
                  <c:v>#N/A</c:v>
                </c:pt>
                <c:pt idx="179">
                  <c:v>#N/A</c:v>
                </c:pt>
                <c:pt idx="180">
                  <c:v>#N/A</c:v>
                </c:pt>
                <c:pt idx="181">
                  <c:v>25.02</c:v>
                </c:pt>
                <c:pt idx="182">
                  <c:v>#N/A</c:v>
                </c:pt>
                <c:pt idx="183">
                  <c:v>#N/A</c:v>
                </c:pt>
                <c:pt idx="184">
                  <c:v>#N/A</c:v>
                </c:pt>
                <c:pt idx="185">
                  <c:v>#N/A</c:v>
                </c:pt>
                <c:pt idx="186">
                  <c:v>#N/A</c:v>
                </c:pt>
                <c:pt idx="187">
                  <c:v>#N/A</c:v>
                </c:pt>
                <c:pt idx="188">
                  <c:v>23.89</c:v>
                </c:pt>
                <c:pt idx="189">
                  <c:v>#N/A</c:v>
                </c:pt>
                <c:pt idx="190">
                  <c:v>#N/A</c:v>
                </c:pt>
                <c:pt idx="191">
                  <c:v>#N/A</c:v>
                </c:pt>
                <c:pt idx="192">
                  <c:v>#N/A</c:v>
                </c:pt>
                <c:pt idx="193">
                  <c:v>#N/A</c:v>
                </c:pt>
                <c:pt idx="194">
                  <c:v>#N/A</c:v>
                </c:pt>
                <c:pt idx="195">
                  <c:v>23.36</c:v>
                </c:pt>
                <c:pt idx="196">
                  <c:v>#N/A</c:v>
                </c:pt>
                <c:pt idx="197">
                  <c:v>#N/A</c:v>
                </c:pt>
                <c:pt idx="198">
                  <c:v>#N/A</c:v>
                </c:pt>
                <c:pt idx="199">
                  <c:v>#N/A</c:v>
                </c:pt>
                <c:pt idx="200">
                  <c:v>#N/A</c:v>
                </c:pt>
                <c:pt idx="201">
                  <c:v>#N/A</c:v>
                </c:pt>
                <c:pt idx="202">
                  <c:v>20.72</c:v>
                </c:pt>
                <c:pt idx="203">
                  <c:v>#N/A</c:v>
                </c:pt>
                <c:pt idx="204">
                  <c:v>#N/A</c:v>
                </c:pt>
                <c:pt idx="205">
                  <c:v>#N/A</c:v>
                </c:pt>
                <c:pt idx="206">
                  <c:v>#N/A</c:v>
                </c:pt>
                <c:pt idx="207">
                  <c:v>#N/A</c:v>
                </c:pt>
                <c:pt idx="208">
                  <c:v>#N/A</c:v>
                </c:pt>
                <c:pt idx="209">
                  <c:v>20.27</c:v>
                </c:pt>
                <c:pt idx="210">
                  <c:v>#N/A</c:v>
                </c:pt>
                <c:pt idx="211">
                  <c:v>#N/A</c:v>
                </c:pt>
                <c:pt idx="212">
                  <c:v>#N/A</c:v>
                </c:pt>
                <c:pt idx="213">
                  <c:v>#N/A</c:v>
                </c:pt>
                <c:pt idx="214">
                  <c:v>#N/A</c:v>
                </c:pt>
                <c:pt idx="215">
                  <c:v>#N/A</c:v>
                </c:pt>
                <c:pt idx="216">
                  <c:v>21.7</c:v>
                </c:pt>
                <c:pt idx="217">
                  <c:v>#N/A</c:v>
                </c:pt>
                <c:pt idx="218">
                  <c:v>#N/A</c:v>
                </c:pt>
                <c:pt idx="219">
                  <c:v>#N/A</c:v>
                </c:pt>
                <c:pt idx="220">
                  <c:v>#N/A</c:v>
                </c:pt>
                <c:pt idx="221">
                  <c:v>#N/A</c:v>
                </c:pt>
                <c:pt idx="222">
                  <c:v>#N/A</c:v>
                </c:pt>
                <c:pt idx="223">
                  <c:v>23.64</c:v>
                </c:pt>
                <c:pt idx="224">
                  <c:v>#N/A</c:v>
                </c:pt>
                <c:pt idx="225">
                  <c:v>#N/A</c:v>
                </c:pt>
                <c:pt idx="226">
                  <c:v>#N/A</c:v>
                </c:pt>
                <c:pt idx="227">
                  <c:v>#N/A</c:v>
                </c:pt>
                <c:pt idx="228">
                  <c:v>#N/A</c:v>
                </c:pt>
                <c:pt idx="229">
                  <c:v>#N/A</c:v>
                </c:pt>
                <c:pt idx="230">
                  <c:v>23.4</c:v>
                </c:pt>
                <c:pt idx="231">
                  <c:v>#N/A</c:v>
                </c:pt>
                <c:pt idx="232">
                  <c:v>#N/A</c:v>
                </c:pt>
                <c:pt idx="233">
                  <c:v>#N/A</c:v>
                </c:pt>
                <c:pt idx="234">
                  <c:v>#N/A</c:v>
                </c:pt>
                <c:pt idx="235">
                  <c:v>#N/A</c:v>
                </c:pt>
                <c:pt idx="236">
                  <c:v>#N/A</c:v>
                </c:pt>
                <c:pt idx="237">
                  <c:v>25.75</c:v>
                </c:pt>
                <c:pt idx="238">
                  <c:v>#N/A</c:v>
                </c:pt>
                <c:pt idx="239">
                  <c:v>#N/A</c:v>
                </c:pt>
                <c:pt idx="240">
                  <c:v>#N/A</c:v>
                </c:pt>
                <c:pt idx="241">
                  <c:v>#N/A</c:v>
                </c:pt>
                <c:pt idx="242">
                  <c:v>#N/A</c:v>
                </c:pt>
                <c:pt idx="243">
                  <c:v>#N/A</c:v>
                </c:pt>
                <c:pt idx="244">
                  <c:v>27.78</c:v>
                </c:pt>
                <c:pt idx="245">
                  <c:v>#N/A</c:v>
                </c:pt>
                <c:pt idx="246">
                  <c:v>#N/A</c:v>
                </c:pt>
                <c:pt idx="247">
                  <c:v>#N/A</c:v>
                </c:pt>
                <c:pt idx="248">
                  <c:v>#N/A</c:v>
                </c:pt>
                <c:pt idx="249">
                  <c:v>#N/A</c:v>
                </c:pt>
                <c:pt idx="250">
                  <c:v>#N/A</c:v>
                </c:pt>
                <c:pt idx="251">
                  <c:v>27.52</c:v>
                </c:pt>
                <c:pt idx="252">
                  <c:v>#N/A</c:v>
                </c:pt>
                <c:pt idx="253">
                  <c:v>#N/A</c:v>
                </c:pt>
                <c:pt idx="254">
                  <c:v>#N/A</c:v>
                </c:pt>
                <c:pt idx="255">
                  <c:v>#N/A</c:v>
                </c:pt>
                <c:pt idx="256">
                  <c:v>#N/A</c:v>
                </c:pt>
                <c:pt idx="257">
                  <c:v>#N/A</c:v>
                </c:pt>
                <c:pt idx="258">
                  <c:v>27.52</c:v>
                </c:pt>
                <c:pt idx="259">
                  <c:v>#N/A</c:v>
                </c:pt>
                <c:pt idx="260">
                  <c:v>#N/A</c:v>
                </c:pt>
                <c:pt idx="261">
                  <c:v>#N/A</c:v>
                </c:pt>
                <c:pt idx="262">
                  <c:v>#N/A</c:v>
                </c:pt>
                <c:pt idx="263">
                  <c:v>#N/A</c:v>
                </c:pt>
                <c:pt idx="264">
                  <c:v>#N/A</c:v>
                </c:pt>
                <c:pt idx="265">
                  <c:v>28.62</c:v>
                </c:pt>
                <c:pt idx="266">
                  <c:v>#N/A</c:v>
                </c:pt>
                <c:pt idx="267">
                  <c:v>#N/A</c:v>
                </c:pt>
                <c:pt idx="268">
                  <c:v>#N/A</c:v>
                </c:pt>
                <c:pt idx="269">
                  <c:v>#N/A</c:v>
                </c:pt>
                <c:pt idx="270">
                  <c:v>#N/A</c:v>
                </c:pt>
                <c:pt idx="271">
                  <c:v>#N/A</c:v>
                </c:pt>
                <c:pt idx="272">
                  <c:v>28.64</c:v>
                </c:pt>
                <c:pt idx="273">
                  <c:v>#N/A</c:v>
                </c:pt>
                <c:pt idx="274">
                  <c:v>#N/A</c:v>
                </c:pt>
                <c:pt idx="275">
                  <c:v>#N/A</c:v>
                </c:pt>
                <c:pt idx="276">
                  <c:v>#N/A</c:v>
                </c:pt>
                <c:pt idx="277">
                  <c:v>#N/A</c:v>
                </c:pt>
                <c:pt idx="278">
                  <c:v>#N/A</c:v>
                </c:pt>
                <c:pt idx="279">
                  <c:v>28.13</c:v>
                </c:pt>
                <c:pt idx="280">
                  <c:v>#N/A</c:v>
                </c:pt>
                <c:pt idx="281">
                  <c:v>#N/A</c:v>
                </c:pt>
                <c:pt idx="282">
                  <c:v>#N/A</c:v>
                </c:pt>
                <c:pt idx="283">
                  <c:v>#N/A</c:v>
                </c:pt>
                <c:pt idx="284">
                  <c:v>#N/A</c:v>
                </c:pt>
                <c:pt idx="285">
                  <c:v>#N/A</c:v>
                </c:pt>
                <c:pt idx="286">
                  <c:v>27.83</c:v>
                </c:pt>
                <c:pt idx="287">
                  <c:v>#N/A</c:v>
                </c:pt>
                <c:pt idx="288">
                  <c:v>#N/A</c:v>
                </c:pt>
                <c:pt idx="289">
                  <c:v>#N/A</c:v>
                </c:pt>
                <c:pt idx="290">
                  <c:v>#N/A</c:v>
                </c:pt>
                <c:pt idx="291">
                  <c:v>#N/A</c:v>
                </c:pt>
                <c:pt idx="292">
                  <c:v>#N/A</c:v>
                </c:pt>
                <c:pt idx="293">
                  <c:v>28.17</c:v>
                </c:pt>
                <c:pt idx="294">
                  <c:v>#N/A</c:v>
                </c:pt>
                <c:pt idx="295">
                  <c:v>#N/A</c:v>
                </c:pt>
                <c:pt idx="296">
                  <c:v>#N/A</c:v>
                </c:pt>
                <c:pt idx="297">
                  <c:v>#N/A</c:v>
                </c:pt>
                <c:pt idx="298">
                  <c:v>#N/A</c:v>
                </c:pt>
                <c:pt idx="299">
                  <c:v>#N/A</c:v>
                </c:pt>
                <c:pt idx="300">
                  <c:v>25.96</c:v>
                </c:pt>
                <c:pt idx="301">
                  <c:v>#N/A</c:v>
                </c:pt>
                <c:pt idx="302">
                  <c:v>#N/A</c:v>
                </c:pt>
                <c:pt idx="303">
                  <c:v>#N/A</c:v>
                </c:pt>
                <c:pt idx="304">
                  <c:v>#N/A</c:v>
                </c:pt>
                <c:pt idx="305">
                  <c:v>#N/A</c:v>
                </c:pt>
                <c:pt idx="306">
                  <c:v>25.51</c:v>
                </c:pt>
                <c:pt idx="307">
                  <c:v>#N/A</c:v>
                </c:pt>
                <c:pt idx="308">
                  <c:v>#N/A</c:v>
                </c:pt>
                <c:pt idx="309">
                  <c:v>#N/A</c:v>
                </c:pt>
                <c:pt idx="310">
                  <c:v>#N/A</c:v>
                </c:pt>
                <c:pt idx="311">
                  <c:v>#N/A</c:v>
                </c:pt>
                <c:pt idx="312">
                  <c:v>#N/A</c:v>
                </c:pt>
                <c:pt idx="313">
                  <c:v>25.2</c:v>
                </c:pt>
                <c:pt idx="314">
                  <c:v>#N/A</c:v>
                </c:pt>
                <c:pt idx="315">
                  <c:v>#N/A</c:v>
                </c:pt>
                <c:pt idx="316">
                  <c:v>#N/A</c:v>
                </c:pt>
                <c:pt idx="317">
                  <c:v>#N/A</c:v>
                </c:pt>
                <c:pt idx="318">
                  <c:v>#N/A</c:v>
                </c:pt>
                <c:pt idx="319">
                  <c:v>#N/A</c:v>
                </c:pt>
                <c:pt idx="320">
                  <c:v>24.49</c:v>
                </c:pt>
                <c:pt idx="321">
                  <c:v>#N/A</c:v>
                </c:pt>
                <c:pt idx="322">
                  <c:v>#N/A</c:v>
                </c:pt>
                <c:pt idx="323">
                  <c:v>#N/A</c:v>
                </c:pt>
                <c:pt idx="324">
                  <c:v>#N/A</c:v>
                </c:pt>
                <c:pt idx="325">
                  <c:v>#N/A</c:v>
                </c:pt>
                <c:pt idx="326">
                  <c:v>#N/A</c:v>
                </c:pt>
                <c:pt idx="327">
                  <c:v>26.49</c:v>
                </c:pt>
                <c:pt idx="328">
                  <c:v>#N/A</c:v>
                </c:pt>
                <c:pt idx="329">
                  <c:v>#N/A</c:v>
                </c:pt>
                <c:pt idx="330">
                  <c:v>#N/A</c:v>
                </c:pt>
                <c:pt idx="331">
                  <c:v>#N/A</c:v>
                </c:pt>
                <c:pt idx="332">
                  <c:v>#N/A</c:v>
                </c:pt>
                <c:pt idx="333">
                  <c:v>#N/A</c:v>
                </c:pt>
                <c:pt idx="334">
                  <c:v>27.16</c:v>
                </c:pt>
                <c:pt idx="335">
                  <c:v>#N/A</c:v>
                </c:pt>
                <c:pt idx="336">
                  <c:v>#N/A</c:v>
                </c:pt>
                <c:pt idx="337">
                  <c:v>#N/A</c:v>
                </c:pt>
                <c:pt idx="338">
                  <c:v>#N/A</c:v>
                </c:pt>
                <c:pt idx="339">
                  <c:v>#N/A</c:v>
                </c:pt>
                <c:pt idx="340">
                  <c:v>#N/A</c:v>
                </c:pt>
                <c:pt idx="341">
                  <c:v>26.88</c:v>
                </c:pt>
                <c:pt idx="342">
                  <c:v>#N/A</c:v>
                </c:pt>
                <c:pt idx="343">
                  <c:v>#N/A</c:v>
                </c:pt>
                <c:pt idx="344">
                  <c:v>#N/A</c:v>
                </c:pt>
                <c:pt idx="345">
                  <c:v>#N/A</c:v>
                </c:pt>
                <c:pt idx="346">
                  <c:v>#N/A</c:v>
                </c:pt>
                <c:pt idx="347">
                  <c:v>#N/A</c:v>
                </c:pt>
                <c:pt idx="348">
                  <c:v>28.82</c:v>
                </c:pt>
                <c:pt idx="349">
                  <c:v>#N/A</c:v>
                </c:pt>
                <c:pt idx="350">
                  <c:v>#N/A</c:v>
                </c:pt>
                <c:pt idx="351">
                  <c:v>#N/A</c:v>
                </c:pt>
                <c:pt idx="352">
                  <c:v>#N/A</c:v>
                </c:pt>
                <c:pt idx="353">
                  <c:v>#N/A</c:v>
                </c:pt>
                <c:pt idx="354">
                  <c:v>#N/A</c:v>
                </c:pt>
                <c:pt idx="355">
                  <c:v>29.03</c:v>
                </c:pt>
                <c:pt idx="356">
                  <c:v>#N/A</c:v>
                </c:pt>
                <c:pt idx="357">
                  <c:v>#N/A</c:v>
                </c:pt>
                <c:pt idx="358">
                  <c:v>#N/A</c:v>
                </c:pt>
                <c:pt idx="359">
                  <c:v>#N/A</c:v>
                </c:pt>
                <c:pt idx="360">
                  <c:v>#N/A</c:v>
                </c:pt>
                <c:pt idx="361">
                  <c:v>#N/A</c:v>
                </c:pt>
                <c:pt idx="362">
                  <c:v>27.97</c:v>
                </c:pt>
                <c:pt idx="363">
                  <c:v>#N/A</c:v>
                </c:pt>
                <c:pt idx="364">
                  <c:v>#N/A</c:v>
                </c:pt>
              </c:numCache>
            </c:numRef>
          </c:val>
          <c:smooth val="0"/>
          <c:extLst>
            <c:ext xmlns:c16="http://schemas.microsoft.com/office/drawing/2014/chart" uri="{C3380CC4-5D6E-409C-BE32-E72D297353CC}">
              <c16:uniqueId val="{00000000-C506-4C54-A6B4-F94F05A605ED}"/>
            </c:ext>
          </c:extLst>
        </c:ser>
        <c:ser>
          <c:idx val="2"/>
          <c:order val="2"/>
          <c:tx>
            <c:strRef>
              <c:f>纯碱月度周度图表!$U$18</c:f>
              <c:strCache>
                <c:ptCount val="1"/>
                <c:pt idx="0">
                  <c:v>2021</c:v>
                </c:pt>
              </c:strCache>
            </c:strRef>
          </c:tx>
          <c:spPr>
            <a:ln w="28575" cap="rnd">
              <a:solidFill>
                <a:srgbClr val="9BBB59">
                  <a:lumMod val="50000"/>
                </a:srgbClr>
              </a:solidFill>
              <a:round/>
            </a:ln>
            <a:effectLst/>
          </c:spPr>
          <c:marker>
            <c:symbol val="none"/>
          </c:marker>
          <c:cat>
            <c:numRef>
              <c:f>纯碱月度周度图表!$Q$19:$Q$383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纯碱月度周度图表!$U$19:$U$383</c:f>
              <c:numCache>
                <c:formatCode>General</c:formatCode>
                <c:ptCount val="365"/>
                <c:pt idx="0">
                  <c:v>28.57</c:v>
                </c:pt>
                <c:pt idx="1">
                  <c:v>#N/A</c:v>
                </c:pt>
                <c:pt idx="2">
                  <c:v>#N/A</c:v>
                </c:pt>
                <c:pt idx="3">
                  <c:v>#N/A</c:v>
                </c:pt>
                <c:pt idx="4">
                  <c:v>#N/A</c:v>
                </c:pt>
                <c:pt idx="5">
                  <c:v>#N/A</c:v>
                </c:pt>
                <c:pt idx="6">
                  <c:v>#N/A</c:v>
                </c:pt>
                <c:pt idx="7">
                  <c:v>30.53</c:v>
                </c:pt>
                <c:pt idx="8">
                  <c:v>#N/A</c:v>
                </c:pt>
                <c:pt idx="9">
                  <c:v>#N/A</c:v>
                </c:pt>
                <c:pt idx="10">
                  <c:v>#N/A</c:v>
                </c:pt>
                <c:pt idx="11">
                  <c:v>#N/A</c:v>
                </c:pt>
                <c:pt idx="12">
                  <c:v>#N/A</c:v>
                </c:pt>
                <c:pt idx="13">
                  <c:v>#N/A</c:v>
                </c:pt>
                <c:pt idx="14">
                  <c:v>31.77</c:v>
                </c:pt>
                <c:pt idx="15">
                  <c:v>#N/A</c:v>
                </c:pt>
                <c:pt idx="16">
                  <c:v>#N/A</c:v>
                </c:pt>
                <c:pt idx="17">
                  <c:v>#N/A</c:v>
                </c:pt>
                <c:pt idx="18">
                  <c:v>#N/A</c:v>
                </c:pt>
                <c:pt idx="19">
                  <c:v>#N/A</c:v>
                </c:pt>
                <c:pt idx="20">
                  <c:v>#N/A</c:v>
                </c:pt>
                <c:pt idx="21">
                  <c:v>31.73</c:v>
                </c:pt>
                <c:pt idx="22">
                  <c:v>#N/A</c:v>
                </c:pt>
                <c:pt idx="23">
                  <c:v>#N/A</c:v>
                </c:pt>
                <c:pt idx="24">
                  <c:v>#N/A</c:v>
                </c:pt>
                <c:pt idx="25">
                  <c:v>#N/A</c:v>
                </c:pt>
                <c:pt idx="26">
                  <c:v>#N/A</c:v>
                </c:pt>
                <c:pt idx="27">
                  <c:v>#N/A</c:v>
                </c:pt>
                <c:pt idx="28">
                  <c:v>31.37</c:v>
                </c:pt>
                <c:pt idx="29">
                  <c:v>#N/A</c:v>
                </c:pt>
                <c:pt idx="30">
                  <c:v>#N/A</c:v>
                </c:pt>
                <c:pt idx="31">
                  <c:v>#N/A</c:v>
                </c:pt>
                <c:pt idx="32">
                  <c:v>#N/A</c:v>
                </c:pt>
                <c:pt idx="33">
                  <c:v>#N/A</c:v>
                </c:pt>
                <c:pt idx="34">
                  <c:v>#N/A</c:v>
                </c:pt>
                <c:pt idx="35">
                  <c:v>27.64</c:v>
                </c:pt>
                <c:pt idx="36">
                  <c:v>#N/A</c:v>
                </c:pt>
                <c:pt idx="37">
                  <c:v>#N/A</c:v>
                </c:pt>
                <c:pt idx="38">
                  <c:v>#N/A</c:v>
                </c:pt>
                <c:pt idx="39">
                  <c:v>#N/A</c:v>
                </c:pt>
                <c:pt idx="40">
                  <c:v>#N/A</c:v>
                </c:pt>
                <c:pt idx="41">
                  <c:v>#N/A</c:v>
                </c:pt>
                <c:pt idx="42">
                  <c:v>27.66</c:v>
                </c:pt>
                <c:pt idx="43">
                  <c:v>#N/A</c:v>
                </c:pt>
                <c:pt idx="44">
                  <c:v>#N/A</c:v>
                </c:pt>
                <c:pt idx="45">
                  <c:v>#N/A</c:v>
                </c:pt>
                <c:pt idx="46">
                  <c:v>#N/A</c:v>
                </c:pt>
                <c:pt idx="47">
                  <c:v>#N/A</c:v>
                </c:pt>
                <c:pt idx="48">
                  <c:v>#N/A</c:v>
                </c:pt>
                <c:pt idx="49">
                  <c:v>29.04</c:v>
                </c:pt>
                <c:pt idx="50">
                  <c:v>#N/A</c:v>
                </c:pt>
                <c:pt idx="51">
                  <c:v>#N/A</c:v>
                </c:pt>
                <c:pt idx="52">
                  <c:v>#N/A</c:v>
                </c:pt>
                <c:pt idx="53">
                  <c:v>#N/A</c:v>
                </c:pt>
                <c:pt idx="54">
                  <c:v>#N/A</c:v>
                </c:pt>
                <c:pt idx="55">
                  <c:v>#N/A</c:v>
                </c:pt>
                <c:pt idx="56">
                  <c:v>28.26</c:v>
                </c:pt>
                <c:pt idx="57">
                  <c:v>#N/A</c:v>
                </c:pt>
                <c:pt idx="58">
                  <c:v>#N/A</c:v>
                </c:pt>
                <c:pt idx="59">
                  <c:v>#N/A</c:v>
                </c:pt>
                <c:pt idx="60">
                  <c:v>#N/A</c:v>
                </c:pt>
                <c:pt idx="61">
                  <c:v>#N/A</c:v>
                </c:pt>
                <c:pt idx="62">
                  <c:v>#N/A</c:v>
                </c:pt>
                <c:pt idx="63">
                  <c:v>28.05</c:v>
                </c:pt>
                <c:pt idx="64">
                  <c:v>#N/A</c:v>
                </c:pt>
                <c:pt idx="65">
                  <c:v>#N/A</c:v>
                </c:pt>
                <c:pt idx="66">
                  <c:v>#N/A</c:v>
                </c:pt>
                <c:pt idx="67">
                  <c:v>#N/A</c:v>
                </c:pt>
                <c:pt idx="68">
                  <c:v>#N/A</c:v>
                </c:pt>
                <c:pt idx="69">
                  <c:v>#N/A</c:v>
                </c:pt>
                <c:pt idx="70">
                  <c:v>27.94</c:v>
                </c:pt>
                <c:pt idx="71">
                  <c:v>#N/A</c:v>
                </c:pt>
                <c:pt idx="72">
                  <c:v>#N/A</c:v>
                </c:pt>
                <c:pt idx="73">
                  <c:v>#N/A</c:v>
                </c:pt>
                <c:pt idx="74">
                  <c:v>#N/A</c:v>
                </c:pt>
                <c:pt idx="75">
                  <c:v>#N/A</c:v>
                </c:pt>
                <c:pt idx="76">
                  <c:v>#N/A</c:v>
                </c:pt>
                <c:pt idx="77">
                  <c:v>26.54</c:v>
                </c:pt>
                <c:pt idx="78">
                  <c:v>#N/A</c:v>
                </c:pt>
                <c:pt idx="79">
                  <c:v>#N/A</c:v>
                </c:pt>
                <c:pt idx="80">
                  <c:v>#N/A</c:v>
                </c:pt>
                <c:pt idx="81">
                  <c:v>#N/A</c:v>
                </c:pt>
                <c:pt idx="82">
                  <c:v>#N/A</c:v>
                </c:pt>
                <c:pt idx="83">
                  <c:v>#N/A</c:v>
                </c:pt>
                <c:pt idx="84">
                  <c:v>27.58</c:v>
                </c:pt>
                <c:pt idx="85">
                  <c:v>#N/A</c:v>
                </c:pt>
                <c:pt idx="86">
                  <c:v>#N/A</c:v>
                </c:pt>
                <c:pt idx="87">
                  <c:v>#N/A</c:v>
                </c:pt>
                <c:pt idx="88">
                  <c:v>#N/A</c:v>
                </c:pt>
                <c:pt idx="89">
                  <c:v>#N/A</c:v>
                </c:pt>
                <c:pt idx="90">
                  <c:v>#N/A</c:v>
                </c:pt>
                <c:pt idx="91">
                  <c:v>25.5</c:v>
                </c:pt>
                <c:pt idx="92">
                  <c:v>#N/A</c:v>
                </c:pt>
                <c:pt idx="93">
                  <c:v>#N/A</c:v>
                </c:pt>
                <c:pt idx="94">
                  <c:v>#N/A</c:v>
                </c:pt>
                <c:pt idx="95">
                  <c:v>#N/A</c:v>
                </c:pt>
                <c:pt idx="96">
                  <c:v>#N/A</c:v>
                </c:pt>
                <c:pt idx="97">
                  <c:v>#N/A</c:v>
                </c:pt>
                <c:pt idx="98">
                  <c:v>25.6</c:v>
                </c:pt>
                <c:pt idx="99">
                  <c:v>#N/A</c:v>
                </c:pt>
                <c:pt idx="100">
                  <c:v>#N/A</c:v>
                </c:pt>
                <c:pt idx="101">
                  <c:v>#N/A</c:v>
                </c:pt>
                <c:pt idx="102">
                  <c:v>#N/A</c:v>
                </c:pt>
                <c:pt idx="103">
                  <c:v>#N/A</c:v>
                </c:pt>
                <c:pt idx="104">
                  <c:v>#N/A</c:v>
                </c:pt>
                <c:pt idx="105">
                  <c:v>28.78</c:v>
                </c:pt>
                <c:pt idx="106">
                  <c:v>#N/A</c:v>
                </c:pt>
                <c:pt idx="107">
                  <c:v>#N/A</c:v>
                </c:pt>
                <c:pt idx="108">
                  <c:v>#N/A</c:v>
                </c:pt>
                <c:pt idx="109">
                  <c:v>#N/A</c:v>
                </c:pt>
                <c:pt idx="110">
                  <c:v>#N/A</c:v>
                </c:pt>
                <c:pt idx="111">
                  <c:v>#N/A</c:v>
                </c:pt>
                <c:pt idx="112">
                  <c:v>28.52</c:v>
                </c:pt>
                <c:pt idx="113">
                  <c:v>#N/A</c:v>
                </c:pt>
                <c:pt idx="114">
                  <c:v>#N/A</c:v>
                </c:pt>
                <c:pt idx="115">
                  <c:v>#N/A</c:v>
                </c:pt>
                <c:pt idx="116">
                  <c:v>#N/A</c:v>
                </c:pt>
                <c:pt idx="117">
                  <c:v>#N/A</c:v>
                </c:pt>
                <c:pt idx="118">
                  <c:v>#N/A</c:v>
                </c:pt>
                <c:pt idx="119">
                  <c:v>29.5</c:v>
                </c:pt>
                <c:pt idx="120">
                  <c:v>#N/A</c:v>
                </c:pt>
                <c:pt idx="121">
                  <c:v>#N/A</c:v>
                </c:pt>
                <c:pt idx="122">
                  <c:v>#N/A</c:v>
                </c:pt>
                <c:pt idx="123">
                  <c:v>#N/A</c:v>
                </c:pt>
                <c:pt idx="124">
                  <c:v>#N/A</c:v>
                </c:pt>
                <c:pt idx="125">
                  <c:v>#N/A</c:v>
                </c:pt>
                <c:pt idx="126">
                  <c:v>29.01</c:v>
                </c:pt>
                <c:pt idx="127">
                  <c:v>#N/A</c:v>
                </c:pt>
                <c:pt idx="128">
                  <c:v>#N/A</c:v>
                </c:pt>
                <c:pt idx="129">
                  <c:v>#N/A</c:v>
                </c:pt>
                <c:pt idx="130">
                  <c:v>#N/A</c:v>
                </c:pt>
                <c:pt idx="131">
                  <c:v>#N/A</c:v>
                </c:pt>
                <c:pt idx="132">
                  <c:v>#N/A</c:v>
                </c:pt>
                <c:pt idx="133">
                  <c:v>29.12</c:v>
                </c:pt>
                <c:pt idx="134">
                  <c:v>#N/A</c:v>
                </c:pt>
                <c:pt idx="135">
                  <c:v>#N/A</c:v>
                </c:pt>
                <c:pt idx="136">
                  <c:v>#N/A</c:v>
                </c:pt>
                <c:pt idx="137">
                  <c:v>#N/A</c:v>
                </c:pt>
                <c:pt idx="138">
                  <c:v>#N/A</c:v>
                </c:pt>
                <c:pt idx="139">
                  <c:v>#N/A</c:v>
                </c:pt>
                <c:pt idx="140">
                  <c:v>27.97</c:v>
                </c:pt>
                <c:pt idx="141">
                  <c:v>#N/A</c:v>
                </c:pt>
                <c:pt idx="142">
                  <c:v>#N/A</c:v>
                </c:pt>
                <c:pt idx="143">
                  <c:v>#N/A</c:v>
                </c:pt>
                <c:pt idx="144">
                  <c:v>#N/A</c:v>
                </c:pt>
                <c:pt idx="145">
                  <c:v>#N/A</c:v>
                </c:pt>
                <c:pt idx="146">
                  <c:v>#N/A</c:v>
                </c:pt>
                <c:pt idx="147">
                  <c:v>29.93</c:v>
                </c:pt>
                <c:pt idx="148">
                  <c:v>#N/A</c:v>
                </c:pt>
                <c:pt idx="149">
                  <c:v>#N/A</c:v>
                </c:pt>
                <c:pt idx="150">
                  <c:v>#N/A</c:v>
                </c:pt>
                <c:pt idx="151">
                  <c:v>#N/A</c:v>
                </c:pt>
                <c:pt idx="152">
                  <c:v>#N/A</c:v>
                </c:pt>
                <c:pt idx="153">
                  <c:v>#N/A</c:v>
                </c:pt>
                <c:pt idx="154">
                  <c:v>30.56</c:v>
                </c:pt>
                <c:pt idx="155">
                  <c:v>#N/A</c:v>
                </c:pt>
                <c:pt idx="156">
                  <c:v>#N/A</c:v>
                </c:pt>
                <c:pt idx="157">
                  <c:v>#N/A</c:v>
                </c:pt>
                <c:pt idx="158">
                  <c:v>#N/A</c:v>
                </c:pt>
                <c:pt idx="159">
                  <c:v>#N/A</c:v>
                </c:pt>
                <c:pt idx="160">
                  <c:v>#N/A</c:v>
                </c:pt>
                <c:pt idx="161">
                  <c:v>28.35</c:v>
                </c:pt>
                <c:pt idx="162">
                  <c:v>#N/A</c:v>
                </c:pt>
                <c:pt idx="163">
                  <c:v>#N/A</c:v>
                </c:pt>
                <c:pt idx="164">
                  <c:v>#N/A</c:v>
                </c:pt>
                <c:pt idx="165">
                  <c:v>#N/A</c:v>
                </c:pt>
                <c:pt idx="166">
                  <c:v>#N/A</c:v>
                </c:pt>
                <c:pt idx="167">
                  <c:v>#N/A</c:v>
                </c:pt>
                <c:pt idx="168">
                  <c:v>26.79</c:v>
                </c:pt>
                <c:pt idx="169">
                  <c:v>#N/A</c:v>
                </c:pt>
                <c:pt idx="170">
                  <c:v>#N/A</c:v>
                </c:pt>
                <c:pt idx="171">
                  <c:v>#N/A</c:v>
                </c:pt>
                <c:pt idx="172">
                  <c:v>#N/A</c:v>
                </c:pt>
                <c:pt idx="173">
                  <c:v>#N/A</c:v>
                </c:pt>
                <c:pt idx="174">
                  <c:v>#N/A</c:v>
                </c:pt>
                <c:pt idx="175">
                  <c:v>29.31</c:v>
                </c:pt>
                <c:pt idx="176">
                  <c:v>#N/A</c:v>
                </c:pt>
                <c:pt idx="177">
                  <c:v>#N/A</c:v>
                </c:pt>
                <c:pt idx="178">
                  <c:v>#N/A</c:v>
                </c:pt>
                <c:pt idx="179">
                  <c:v>#N/A</c:v>
                </c:pt>
                <c:pt idx="180">
                  <c:v>#N/A</c:v>
                </c:pt>
                <c:pt idx="181">
                  <c:v>#N/A</c:v>
                </c:pt>
                <c:pt idx="182">
                  <c:v>30.72</c:v>
                </c:pt>
                <c:pt idx="183">
                  <c:v>#N/A</c:v>
                </c:pt>
                <c:pt idx="184">
                  <c:v>#N/A</c:v>
                </c:pt>
                <c:pt idx="185">
                  <c:v>#N/A</c:v>
                </c:pt>
                <c:pt idx="186">
                  <c:v>#N/A</c:v>
                </c:pt>
                <c:pt idx="187">
                  <c:v>#N/A</c:v>
                </c:pt>
                <c:pt idx="188">
                  <c:v>#N/A</c:v>
                </c:pt>
                <c:pt idx="189">
                  <c:v>30.02</c:v>
                </c:pt>
                <c:pt idx="190">
                  <c:v>#N/A</c:v>
                </c:pt>
                <c:pt idx="191">
                  <c:v>#N/A</c:v>
                </c:pt>
                <c:pt idx="192">
                  <c:v>#N/A</c:v>
                </c:pt>
                <c:pt idx="193">
                  <c:v>#N/A</c:v>
                </c:pt>
                <c:pt idx="194">
                  <c:v>#N/A</c:v>
                </c:pt>
                <c:pt idx="195">
                  <c:v>#N/A</c:v>
                </c:pt>
                <c:pt idx="196">
                  <c:v>29.85</c:v>
                </c:pt>
                <c:pt idx="197">
                  <c:v>#N/A</c:v>
                </c:pt>
                <c:pt idx="198">
                  <c:v>#N/A</c:v>
                </c:pt>
                <c:pt idx="199">
                  <c:v>#N/A</c:v>
                </c:pt>
                <c:pt idx="200">
                  <c:v>#N/A</c:v>
                </c:pt>
                <c:pt idx="201">
                  <c:v>#N/A</c:v>
                </c:pt>
                <c:pt idx="202">
                  <c:v>#N/A</c:v>
                </c:pt>
                <c:pt idx="203">
                  <c:v>29.43</c:v>
                </c:pt>
                <c:pt idx="204">
                  <c:v>#N/A</c:v>
                </c:pt>
                <c:pt idx="205">
                  <c:v>#N/A</c:v>
                </c:pt>
                <c:pt idx="206">
                  <c:v>#N/A</c:v>
                </c:pt>
                <c:pt idx="207">
                  <c:v>#N/A</c:v>
                </c:pt>
                <c:pt idx="208">
                  <c:v>#N/A</c:v>
                </c:pt>
                <c:pt idx="209">
                  <c:v>#N/A</c:v>
                </c:pt>
                <c:pt idx="210">
                  <c:v>29.28</c:v>
                </c:pt>
                <c:pt idx="211">
                  <c:v>#N/A</c:v>
                </c:pt>
                <c:pt idx="212">
                  <c:v>#N/A</c:v>
                </c:pt>
                <c:pt idx="213">
                  <c:v>#N/A</c:v>
                </c:pt>
                <c:pt idx="214">
                  <c:v>#N/A</c:v>
                </c:pt>
                <c:pt idx="215">
                  <c:v>#N/A</c:v>
                </c:pt>
                <c:pt idx="216">
                  <c:v>#N/A</c:v>
                </c:pt>
                <c:pt idx="217">
                  <c:v>29.68</c:v>
                </c:pt>
                <c:pt idx="218">
                  <c:v>#N/A</c:v>
                </c:pt>
                <c:pt idx="219">
                  <c:v>#N/A</c:v>
                </c:pt>
                <c:pt idx="220">
                  <c:v>#N/A</c:v>
                </c:pt>
                <c:pt idx="221">
                  <c:v>#N/A</c:v>
                </c:pt>
                <c:pt idx="222">
                  <c:v>#N/A</c:v>
                </c:pt>
                <c:pt idx="223">
                  <c:v>#N/A</c:v>
                </c:pt>
                <c:pt idx="224">
                  <c:v>29.92</c:v>
                </c:pt>
                <c:pt idx="225">
                  <c:v>#N/A</c:v>
                </c:pt>
                <c:pt idx="226">
                  <c:v>#N/A</c:v>
                </c:pt>
                <c:pt idx="227">
                  <c:v>#N/A</c:v>
                </c:pt>
                <c:pt idx="228">
                  <c:v>#N/A</c:v>
                </c:pt>
                <c:pt idx="229">
                  <c:v>#N/A</c:v>
                </c:pt>
                <c:pt idx="230">
                  <c:v>#N/A</c:v>
                </c:pt>
                <c:pt idx="231">
                  <c:v>29.17</c:v>
                </c:pt>
                <c:pt idx="232">
                  <c:v>#N/A</c:v>
                </c:pt>
                <c:pt idx="233">
                  <c:v>#N/A</c:v>
                </c:pt>
                <c:pt idx="234">
                  <c:v>#N/A</c:v>
                </c:pt>
                <c:pt idx="235">
                  <c:v>#N/A</c:v>
                </c:pt>
                <c:pt idx="236">
                  <c:v>#N/A</c:v>
                </c:pt>
                <c:pt idx="237">
                  <c:v>#N/A</c:v>
                </c:pt>
                <c:pt idx="238">
                  <c:v>30.89</c:v>
                </c:pt>
                <c:pt idx="239">
                  <c:v>#N/A</c:v>
                </c:pt>
                <c:pt idx="240">
                  <c:v>#N/A</c:v>
                </c:pt>
                <c:pt idx="241">
                  <c:v>#N/A</c:v>
                </c:pt>
                <c:pt idx="242">
                  <c:v>#N/A</c:v>
                </c:pt>
                <c:pt idx="243">
                  <c:v>#N/A</c:v>
                </c:pt>
                <c:pt idx="244">
                  <c:v>#N/A</c:v>
                </c:pt>
                <c:pt idx="245">
                  <c:v>31.1</c:v>
                </c:pt>
                <c:pt idx="246">
                  <c:v>#N/A</c:v>
                </c:pt>
                <c:pt idx="247">
                  <c:v>#N/A</c:v>
                </c:pt>
                <c:pt idx="248">
                  <c:v>#N/A</c:v>
                </c:pt>
                <c:pt idx="249">
                  <c:v>#N/A</c:v>
                </c:pt>
                <c:pt idx="250">
                  <c:v>#N/A</c:v>
                </c:pt>
                <c:pt idx="251">
                  <c:v>#N/A</c:v>
                </c:pt>
                <c:pt idx="252">
                  <c:v>31.05</c:v>
                </c:pt>
                <c:pt idx="253">
                  <c:v>#N/A</c:v>
                </c:pt>
                <c:pt idx="254">
                  <c:v>#N/A</c:v>
                </c:pt>
                <c:pt idx="255">
                  <c:v>#N/A</c:v>
                </c:pt>
                <c:pt idx="256">
                  <c:v>#N/A</c:v>
                </c:pt>
                <c:pt idx="257">
                  <c:v>#N/A</c:v>
                </c:pt>
                <c:pt idx="258">
                  <c:v>#N/A</c:v>
                </c:pt>
                <c:pt idx="259">
                  <c:v>30.35</c:v>
                </c:pt>
                <c:pt idx="260">
                  <c:v>#N/A</c:v>
                </c:pt>
                <c:pt idx="261">
                  <c:v>#N/A</c:v>
                </c:pt>
                <c:pt idx="262">
                  <c:v>#N/A</c:v>
                </c:pt>
                <c:pt idx="263">
                  <c:v>#N/A</c:v>
                </c:pt>
                <c:pt idx="264">
                  <c:v>#N/A</c:v>
                </c:pt>
                <c:pt idx="265">
                  <c:v>#N/A</c:v>
                </c:pt>
                <c:pt idx="266">
                  <c:v>30.95</c:v>
                </c:pt>
                <c:pt idx="267">
                  <c:v>#N/A</c:v>
                </c:pt>
                <c:pt idx="268">
                  <c:v>#N/A</c:v>
                </c:pt>
                <c:pt idx="269">
                  <c:v>#N/A</c:v>
                </c:pt>
                <c:pt idx="270">
                  <c:v>#N/A</c:v>
                </c:pt>
                <c:pt idx="271">
                  <c:v>#N/A</c:v>
                </c:pt>
                <c:pt idx="272">
                  <c:v>#N/A</c:v>
                </c:pt>
                <c:pt idx="273">
                  <c:v>30.86</c:v>
                </c:pt>
                <c:pt idx="274">
                  <c:v>#N/A</c:v>
                </c:pt>
                <c:pt idx="275">
                  <c:v>#N/A</c:v>
                </c:pt>
                <c:pt idx="276">
                  <c:v>#N/A</c:v>
                </c:pt>
                <c:pt idx="277">
                  <c:v>#N/A</c:v>
                </c:pt>
                <c:pt idx="278">
                  <c:v>#N/A</c:v>
                </c:pt>
                <c:pt idx="279">
                  <c:v>#N/A</c:v>
                </c:pt>
                <c:pt idx="280">
                  <c:v>31.38</c:v>
                </c:pt>
                <c:pt idx="281">
                  <c:v>#N/A</c:v>
                </c:pt>
                <c:pt idx="282">
                  <c:v>#N/A</c:v>
                </c:pt>
                <c:pt idx="283">
                  <c:v>#N/A</c:v>
                </c:pt>
                <c:pt idx="284">
                  <c:v>#N/A</c:v>
                </c:pt>
                <c:pt idx="285">
                  <c:v>#N/A</c:v>
                </c:pt>
                <c:pt idx="286">
                  <c:v>#N/A</c:v>
                </c:pt>
                <c:pt idx="287">
                  <c:v>30.3</c:v>
                </c:pt>
                <c:pt idx="288">
                  <c:v>#N/A</c:v>
                </c:pt>
                <c:pt idx="289">
                  <c:v>#N/A</c:v>
                </c:pt>
                <c:pt idx="290">
                  <c:v>#N/A</c:v>
                </c:pt>
                <c:pt idx="291">
                  <c:v>#N/A</c:v>
                </c:pt>
                <c:pt idx="292">
                  <c:v>#N/A</c:v>
                </c:pt>
                <c:pt idx="293">
                  <c:v>#N/A</c:v>
                </c:pt>
                <c:pt idx="294">
                  <c:v>29.51</c:v>
                </c:pt>
                <c:pt idx="295">
                  <c:v>#N/A</c:v>
                </c:pt>
                <c:pt idx="296">
                  <c:v>#N/A</c:v>
                </c:pt>
                <c:pt idx="297">
                  <c:v>#N/A</c:v>
                </c:pt>
                <c:pt idx="298">
                  <c:v>#N/A</c:v>
                </c:pt>
                <c:pt idx="299">
                  <c:v>#N/A</c:v>
                </c:pt>
                <c:pt idx="300">
                  <c:v>#N/A</c:v>
                </c:pt>
                <c:pt idx="301">
                  <c:v>29.95</c:v>
                </c:pt>
                <c:pt idx="302">
                  <c:v>#N/A</c:v>
                </c:pt>
                <c:pt idx="303">
                  <c:v>#N/A</c:v>
                </c:pt>
                <c:pt idx="304">
                  <c:v>#N/A</c:v>
                </c:pt>
                <c:pt idx="305">
                  <c:v>#N/A</c:v>
                </c:pt>
                <c:pt idx="306">
                  <c:v>#N/A</c:v>
                </c:pt>
                <c:pt idx="307">
                  <c:v>#N/A</c:v>
                </c:pt>
                <c:pt idx="308">
                  <c:v>30.22</c:v>
                </c:pt>
                <c:pt idx="309">
                  <c:v>#N/A</c:v>
                </c:pt>
                <c:pt idx="310">
                  <c:v>#N/A</c:v>
                </c:pt>
                <c:pt idx="311">
                  <c:v>#N/A</c:v>
                </c:pt>
                <c:pt idx="312">
                  <c:v>#N/A</c:v>
                </c:pt>
                <c:pt idx="313">
                  <c:v>#N/A</c:v>
                </c:pt>
                <c:pt idx="314">
                  <c:v>#N/A</c:v>
                </c:pt>
                <c:pt idx="315">
                  <c:v>29.86</c:v>
                </c:pt>
                <c:pt idx="316">
                  <c:v>#N/A</c:v>
                </c:pt>
                <c:pt idx="317">
                  <c:v>#N/A</c:v>
                </c:pt>
                <c:pt idx="318">
                  <c:v>#N/A</c:v>
                </c:pt>
                <c:pt idx="319">
                  <c:v>#N/A</c:v>
                </c:pt>
                <c:pt idx="320">
                  <c:v>#N/A</c:v>
                </c:pt>
                <c:pt idx="321">
                  <c:v>#N/A</c:v>
                </c:pt>
                <c:pt idx="322">
                  <c:v>29.61</c:v>
                </c:pt>
                <c:pt idx="323">
                  <c:v>#N/A</c:v>
                </c:pt>
                <c:pt idx="324">
                  <c:v>#N/A</c:v>
                </c:pt>
                <c:pt idx="325">
                  <c:v>#N/A</c:v>
                </c:pt>
                <c:pt idx="326">
                  <c:v>#N/A</c:v>
                </c:pt>
                <c:pt idx="327">
                  <c:v>#N/A</c:v>
                </c:pt>
                <c:pt idx="328">
                  <c:v>#N/A</c:v>
                </c:pt>
                <c:pt idx="329">
                  <c:v>28.51</c:v>
                </c:pt>
                <c:pt idx="330">
                  <c:v>#N/A</c:v>
                </c:pt>
                <c:pt idx="331">
                  <c:v>#N/A</c:v>
                </c:pt>
                <c:pt idx="332">
                  <c:v>#N/A</c:v>
                </c:pt>
                <c:pt idx="333">
                  <c:v>#N/A</c:v>
                </c:pt>
                <c:pt idx="334">
                  <c:v>#N/A</c:v>
                </c:pt>
                <c:pt idx="335">
                  <c:v>#N/A</c:v>
                </c:pt>
                <c:pt idx="336">
                  <c:v>27.07</c:v>
                </c:pt>
                <c:pt idx="337">
                  <c:v>#N/A</c:v>
                </c:pt>
                <c:pt idx="338">
                  <c:v>#N/A</c:v>
                </c:pt>
                <c:pt idx="339">
                  <c:v>#N/A</c:v>
                </c:pt>
                <c:pt idx="340">
                  <c:v>#N/A</c:v>
                </c:pt>
                <c:pt idx="341">
                  <c:v>#N/A</c:v>
                </c:pt>
                <c:pt idx="342">
                  <c:v>#N/A</c:v>
                </c:pt>
                <c:pt idx="343">
                  <c:v>27.94</c:v>
                </c:pt>
                <c:pt idx="344">
                  <c:v>#N/A</c:v>
                </c:pt>
                <c:pt idx="345">
                  <c:v>#N/A</c:v>
                </c:pt>
                <c:pt idx="346">
                  <c:v>#N/A</c:v>
                </c:pt>
                <c:pt idx="347">
                  <c:v>#N/A</c:v>
                </c:pt>
                <c:pt idx="348">
                  <c:v>#N/A</c:v>
                </c:pt>
                <c:pt idx="349">
                  <c:v>#N/A</c:v>
                </c:pt>
                <c:pt idx="350">
                  <c:v>26.61</c:v>
                </c:pt>
                <c:pt idx="351">
                  <c:v>#N/A</c:v>
                </c:pt>
                <c:pt idx="352">
                  <c:v>#N/A</c:v>
                </c:pt>
                <c:pt idx="353">
                  <c:v>#N/A</c:v>
                </c:pt>
                <c:pt idx="354">
                  <c:v>#N/A</c:v>
                </c:pt>
                <c:pt idx="355">
                  <c:v>#N/A</c:v>
                </c:pt>
                <c:pt idx="356">
                  <c:v>#N/A</c:v>
                </c:pt>
                <c:pt idx="357">
                  <c:v>24.96</c:v>
                </c:pt>
                <c:pt idx="358">
                  <c:v>#N/A</c:v>
                </c:pt>
                <c:pt idx="359">
                  <c:v>#N/A</c:v>
                </c:pt>
                <c:pt idx="360">
                  <c:v>#N/A</c:v>
                </c:pt>
                <c:pt idx="361">
                  <c:v>#N/A</c:v>
                </c:pt>
                <c:pt idx="362">
                  <c:v>#N/A</c:v>
                </c:pt>
                <c:pt idx="363">
                  <c:v>#N/A</c:v>
                </c:pt>
                <c:pt idx="364">
                  <c:v>23.66</c:v>
                </c:pt>
              </c:numCache>
            </c:numRef>
          </c:val>
          <c:smooth val="0"/>
          <c:extLst>
            <c:ext xmlns:c16="http://schemas.microsoft.com/office/drawing/2014/chart" uri="{C3380CC4-5D6E-409C-BE32-E72D297353CC}">
              <c16:uniqueId val="{00000001-C506-4C54-A6B4-F94F05A605ED}"/>
            </c:ext>
          </c:extLst>
        </c:ser>
        <c:ser>
          <c:idx val="1"/>
          <c:order val="3"/>
          <c:tx>
            <c:strRef>
              <c:f>纯碱月度周度图表!$T$18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纯碱月度周度图表!$Q$19:$Q$383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纯碱月度周度图表!$T$19:$T$383</c:f>
              <c:numCache>
                <c:formatCode>General</c:formatCode>
                <c:ptCount val="365"/>
                <c:pt idx="0">
                  <c:v>#N/A</c:v>
                </c:pt>
                <c:pt idx="1">
                  <c:v>33.76</c:v>
                </c:pt>
                <c:pt idx="2">
                  <c:v>#N/A</c:v>
                </c:pt>
                <c:pt idx="3">
                  <c:v>#N/A</c:v>
                </c:pt>
                <c:pt idx="4">
                  <c:v>#N/A</c:v>
                </c:pt>
                <c:pt idx="5">
                  <c:v>#N/A</c:v>
                </c:pt>
                <c:pt idx="6">
                  <c:v>#N/A</c:v>
                </c:pt>
                <c:pt idx="7">
                  <c:v>#N/A</c:v>
                </c:pt>
                <c:pt idx="8">
                  <c:v>33.11</c:v>
                </c:pt>
                <c:pt idx="9">
                  <c:v>#N/A</c:v>
                </c:pt>
                <c:pt idx="10">
                  <c:v>#N/A</c:v>
                </c:pt>
                <c:pt idx="11">
                  <c:v>#N/A</c:v>
                </c:pt>
                <c:pt idx="12">
                  <c:v>#N/A</c:v>
                </c:pt>
                <c:pt idx="13">
                  <c:v>#N/A</c:v>
                </c:pt>
                <c:pt idx="14">
                  <c:v>#N/A</c:v>
                </c:pt>
                <c:pt idx="15">
                  <c:v>33.35</c:v>
                </c:pt>
                <c:pt idx="16">
                  <c:v>#N/A</c:v>
                </c:pt>
                <c:pt idx="17">
                  <c:v>#N/A</c:v>
                </c:pt>
                <c:pt idx="18">
                  <c:v>#N/A</c:v>
                </c:pt>
                <c:pt idx="19">
                  <c:v>#N/A</c:v>
                </c:pt>
                <c:pt idx="20">
                  <c:v>#N/A</c:v>
                </c:pt>
                <c:pt idx="21">
                  <c:v>#N/A</c:v>
                </c:pt>
                <c:pt idx="22">
                  <c:v>34.270000000000003</c:v>
                </c:pt>
                <c:pt idx="23">
                  <c:v>#N/A</c:v>
                </c:pt>
                <c:pt idx="24">
                  <c:v>#N/A</c:v>
                </c:pt>
                <c:pt idx="25">
                  <c:v>#N/A</c:v>
                </c:pt>
                <c:pt idx="26">
                  <c:v>#N/A</c:v>
                </c:pt>
                <c:pt idx="27">
                  <c:v>#N/A</c:v>
                </c:pt>
                <c:pt idx="28">
                  <c:v>#N/A</c:v>
                </c:pt>
                <c:pt idx="29">
                  <c:v>32.82</c:v>
                </c:pt>
                <c:pt idx="30">
                  <c:v>#N/A</c:v>
                </c:pt>
                <c:pt idx="31">
                  <c:v>#N/A</c:v>
                </c:pt>
                <c:pt idx="32">
                  <c:v>#N/A</c:v>
                </c:pt>
                <c:pt idx="33">
                  <c:v>#N/A</c:v>
                </c:pt>
                <c:pt idx="34">
                  <c:v>#N/A</c:v>
                </c:pt>
                <c:pt idx="35">
                  <c:v>#N/A</c:v>
                </c:pt>
                <c:pt idx="36">
                  <c:v>30.81</c:v>
                </c:pt>
                <c:pt idx="37">
                  <c:v>#N/A</c:v>
                </c:pt>
                <c:pt idx="38">
                  <c:v>#N/A</c:v>
                </c:pt>
                <c:pt idx="39">
                  <c:v>#N/A</c:v>
                </c:pt>
                <c:pt idx="40">
                  <c:v>#N/A</c:v>
                </c:pt>
                <c:pt idx="41">
                  <c:v>#N/A</c:v>
                </c:pt>
                <c:pt idx="42">
                  <c:v>#N/A</c:v>
                </c:pt>
                <c:pt idx="43">
                  <c:v>30.83</c:v>
                </c:pt>
                <c:pt idx="44">
                  <c:v>#N/A</c:v>
                </c:pt>
                <c:pt idx="45">
                  <c:v>#N/A</c:v>
                </c:pt>
                <c:pt idx="46">
                  <c:v>#N/A</c:v>
                </c:pt>
                <c:pt idx="47">
                  <c:v>#N/A</c:v>
                </c:pt>
                <c:pt idx="48">
                  <c:v>#N/A</c:v>
                </c:pt>
                <c:pt idx="49">
                  <c:v>#N/A</c:v>
                </c:pt>
                <c:pt idx="50">
                  <c:v>30.9</c:v>
                </c:pt>
                <c:pt idx="51">
                  <c:v>#N/A</c:v>
                </c:pt>
                <c:pt idx="52">
                  <c:v>#N/A</c:v>
                </c:pt>
                <c:pt idx="53">
                  <c:v>#N/A</c:v>
                </c:pt>
                <c:pt idx="54">
                  <c:v>#N/A</c:v>
                </c:pt>
                <c:pt idx="55">
                  <c:v>#N/A</c:v>
                </c:pt>
                <c:pt idx="56">
                  <c:v>#N/A</c:v>
                </c:pt>
                <c:pt idx="57">
                  <c:v>30.26</c:v>
                </c:pt>
                <c:pt idx="58">
                  <c:v>#N/A</c:v>
                </c:pt>
                <c:pt idx="59">
                  <c:v>#N/A</c:v>
                </c:pt>
                <c:pt idx="60">
                  <c:v>#N/A</c:v>
                </c:pt>
                <c:pt idx="61">
                  <c:v>#N/A</c:v>
                </c:pt>
                <c:pt idx="62">
                  <c:v>#N/A</c:v>
                </c:pt>
                <c:pt idx="63">
                  <c:v>#N/A</c:v>
                </c:pt>
                <c:pt idx="64">
                  <c:v>30.63</c:v>
                </c:pt>
                <c:pt idx="65">
                  <c:v>#N/A</c:v>
                </c:pt>
                <c:pt idx="66">
                  <c:v>#N/A</c:v>
                </c:pt>
                <c:pt idx="67">
                  <c:v>#N/A</c:v>
                </c:pt>
                <c:pt idx="68">
                  <c:v>#N/A</c:v>
                </c:pt>
                <c:pt idx="69">
                  <c:v>#N/A</c:v>
                </c:pt>
                <c:pt idx="70">
                  <c:v>#N/A</c:v>
                </c:pt>
                <c:pt idx="71">
                  <c:v>29.61</c:v>
                </c:pt>
                <c:pt idx="72">
                  <c:v>#N/A</c:v>
                </c:pt>
                <c:pt idx="73">
                  <c:v>#N/A</c:v>
                </c:pt>
                <c:pt idx="74">
                  <c:v>#N/A</c:v>
                </c:pt>
                <c:pt idx="75">
                  <c:v>#N/A</c:v>
                </c:pt>
                <c:pt idx="76">
                  <c:v>#N/A</c:v>
                </c:pt>
                <c:pt idx="77">
                  <c:v>#N/A</c:v>
                </c:pt>
                <c:pt idx="78">
                  <c:v>30.86</c:v>
                </c:pt>
                <c:pt idx="79">
                  <c:v>#N/A</c:v>
                </c:pt>
                <c:pt idx="80">
                  <c:v>#N/A</c:v>
                </c:pt>
                <c:pt idx="81">
                  <c:v>#N/A</c:v>
                </c:pt>
                <c:pt idx="82">
                  <c:v>#N/A</c:v>
                </c:pt>
                <c:pt idx="83">
                  <c:v>#N/A</c:v>
                </c:pt>
                <c:pt idx="84">
                  <c:v>#N/A</c:v>
                </c:pt>
                <c:pt idx="85">
                  <c:v>29.85</c:v>
                </c:pt>
                <c:pt idx="86">
                  <c:v>#N/A</c:v>
                </c:pt>
                <c:pt idx="87">
                  <c:v>#N/A</c:v>
                </c:pt>
                <c:pt idx="88">
                  <c:v>#N/A</c:v>
                </c:pt>
                <c:pt idx="89">
                  <c:v>#N/A</c:v>
                </c:pt>
                <c:pt idx="90">
                  <c:v>#N/A</c:v>
                </c:pt>
                <c:pt idx="91">
                  <c:v>#N/A</c:v>
                </c:pt>
                <c:pt idx="92">
                  <c:v>29.95</c:v>
                </c:pt>
                <c:pt idx="93">
                  <c:v>#N/A</c:v>
                </c:pt>
                <c:pt idx="94">
                  <c:v>#N/A</c:v>
                </c:pt>
                <c:pt idx="95">
                  <c:v>#N/A</c:v>
                </c:pt>
                <c:pt idx="96">
                  <c:v>#N/A</c:v>
                </c:pt>
                <c:pt idx="97">
                  <c:v>#N/A</c:v>
                </c:pt>
                <c:pt idx="98">
                  <c:v>#N/A</c:v>
                </c:pt>
                <c:pt idx="99">
                  <c:v>29.12</c:v>
                </c:pt>
                <c:pt idx="100">
                  <c:v>#N/A</c:v>
                </c:pt>
                <c:pt idx="101">
                  <c:v>#N/A</c:v>
                </c:pt>
                <c:pt idx="102">
                  <c:v>#N/A</c:v>
                </c:pt>
                <c:pt idx="103">
                  <c:v>#N/A</c:v>
                </c:pt>
                <c:pt idx="104">
                  <c:v>#N/A</c:v>
                </c:pt>
                <c:pt idx="105">
                  <c:v>#N/A</c:v>
                </c:pt>
                <c:pt idx="106">
                  <c:v>28.65</c:v>
                </c:pt>
                <c:pt idx="107">
                  <c:v>#N/A</c:v>
                </c:pt>
                <c:pt idx="108">
                  <c:v>#N/A</c:v>
                </c:pt>
                <c:pt idx="109">
                  <c:v>#N/A</c:v>
                </c:pt>
                <c:pt idx="110">
                  <c:v>#N/A</c:v>
                </c:pt>
                <c:pt idx="111">
                  <c:v>#N/A</c:v>
                </c:pt>
                <c:pt idx="112">
                  <c:v>#N/A</c:v>
                </c:pt>
                <c:pt idx="113">
                  <c:v>26.54</c:v>
                </c:pt>
                <c:pt idx="114">
                  <c:v>#N/A</c:v>
                </c:pt>
                <c:pt idx="115">
                  <c:v>#N/A</c:v>
                </c:pt>
                <c:pt idx="116">
                  <c:v>#N/A</c:v>
                </c:pt>
                <c:pt idx="117">
                  <c:v>#N/A</c:v>
                </c:pt>
                <c:pt idx="118">
                  <c:v>#N/A</c:v>
                </c:pt>
                <c:pt idx="119">
                  <c:v>#N/A</c:v>
                </c:pt>
                <c:pt idx="120">
                  <c:v>23.89</c:v>
                </c:pt>
                <c:pt idx="121">
                  <c:v>#N/A</c:v>
                </c:pt>
                <c:pt idx="122">
                  <c:v>#N/A</c:v>
                </c:pt>
                <c:pt idx="123">
                  <c:v>#N/A</c:v>
                </c:pt>
                <c:pt idx="124">
                  <c:v>#N/A</c:v>
                </c:pt>
                <c:pt idx="125">
                  <c:v>#N/A</c:v>
                </c:pt>
                <c:pt idx="126">
                  <c:v>#N/A</c:v>
                </c:pt>
                <c:pt idx="127">
                  <c:v>24.47</c:v>
                </c:pt>
                <c:pt idx="128">
                  <c:v>#N/A</c:v>
                </c:pt>
                <c:pt idx="129">
                  <c:v>#N/A</c:v>
                </c:pt>
                <c:pt idx="130">
                  <c:v>#N/A</c:v>
                </c:pt>
                <c:pt idx="131">
                  <c:v>#N/A</c:v>
                </c:pt>
                <c:pt idx="132">
                  <c:v>#N/A</c:v>
                </c:pt>
                <c:pt idx="133">
                  <c:v>#N/A</c:v>
                </c:pt>
                <c:pt idx="134">
                  <c:v>26.47</c:v>
                </c:pt>
                <c:pt idx="135">
                  <c:v>#N/A</c:v>
                </c:pt>
                <c:pt idx="136">
                  <c:v>#N/A</c:v>
                </c:pt>
                <c:pt idx="137">
                  <c:v>#N/A</c:v>
                </c:pt>
                <c:pt idx="138">
                  <c:v>#N/A</c:v>
                </c:pt>
                <c:pt idx="139">
                  <c:v>#N/A</c:v>
                </c:pt>
                <c:pt idx="140">
                  <c:v>#N/A</c:v>
                </c:pt>
                <c:pt idx="141">
                  <c:v>28.9</c:v>
                </c:pt>
                <c:pt idx="142">
                  <c:v>#N/A</c:v>
                </c:pt>
                <c:pt idx="143">
                  <c:v>#N/A</c:v>
                </c:pt>
                <c:pt idx="144">
                  <c:v>#N/A</c:v>
                </c:pt>
                <c:pt idx="145">
                  <c:v>#N/A</c:v>
                </c:pt>
                <c:pt idx="146">
                  <c:v>#N/A</c:v>
                </c:pt>
                <c:pt idx="147">
                  <c:v>#N/A</c:v>
                </c:pt>
                <c:pt idx="148">
                  <c:v>26.62</c:v>
                </c:pt>
                <c:pt idx="149">
                  <c:v>#N/A</c:v>
                </c:pt>
                <c:pt idx="150">
                  <c:v>#N/A</c:v>
                </c:pt>
                <c:pt idx="151">
                  <c:v>#N/A</c:v>
                </c:pt>
                <c:pt idx="152">
                  <c:v>#N/A</c:v>
                </c:pt>
                <c:pt idx="153">
                  <c:v>#N/A</c:v>
                </c:pt>
                <c:pt idx="154">
                  <c:v>#N/A</c:v>
                </c:pt>
                <c:pt idx="155">
                  <c:v>27.88</c:v>
                </c:pt>
                <c:pt idx="156">
                  <c:v>#N/A</c:v>
                </c:pt>
                <c:pt idx="157">
                  <c:v>#N/A</c:v>
                </c:pt>
                <c:pt idx="158">
                  <c:v>#N/A</c:v>
                </c:pt>
                <c:pt idx="159">
                  <c:v>#N/A</c:v>
                </c:pt>
                <c:pt idx="160">
                  <c:v>#N/A</c:v>
                </c:pt>
                <c:pt idx="161">
                  <c:v>#N/A</c:v>
                </c:pt>
                <c:pt idx="162">
                  <c:v>30.28</c:v>
                </c:pt>
                <c:pt idx="163">
                  <c:v>#N/A</c:v>
                </c:pt>
                <c:pt idx="164">
                  <c:v>#N/A</c:v>
                </c:pt>
                <c:pt idx="165">
                  <c:v>#N/A</c:v>
                </c:pt>
                <c:pt idx="166">
                  <c:v>#N/A</c:v>
                </c:pt>
                <c:pt idx="167">
                  <c:v>#N/A</c:v>
                </c:pt>
                <c:pt idx="168">
                  <c:v>#N/A</c:v>
                </c:pt>
                <c:pt idx="169">
                  <c:v>29.49</c:v>
                </c:pt>
                <c:pt idx="170">
                  <c:v>#N/A</c:v>
                </c:pt>
                <c:pt idx="171">
                  <c:v>#N/A</c:v>
                </c:pt>
                <c:pt idx="172">
                  <c:v>#N/A</c:v>
                </c:pt>
                <c:pt idx="173">
                  <c:v>#N/A</c:v>
                </c:pt>
                <c:pt idx="174">
                  <c:v>#N/A</c:v>
                </c:pt>
                <c:pt idx="175">
                  <c:v>#N/A</c:v>
                </c:pt>
                <c:pt idx="176">
                  <c:v>30.09</c:v>
                </c:pt>
                <c:pt idx="177">
                  <c:v>#N/A</c:v>
                </c:pt>
                <c:pt idx="178">
                  <c:v>#N/A</c:v>
                </c:pt>
                <c:pt idx="179">
                  <c:v>#N/A</c:v>
                </c:pt>
                <c:pt idx="180">
                  <c:v>#N/A</c:v>
                </c:pt>
                <c:pt idx="181">
                  <c:v>#N/A</c:v>
                </c:pt>
                <c:pt idx="182">
                  <c:v>#N/A</c:v>
                </c:pt>
                <c:pt idx="183">
                  <c:v>31.84</c:v>
                </c:pt>
                <c:pt idx="184">
                  <c:v>#N/A</c:v>
                </c:pt>
                <c:pt idx="185">
                  <c:v>#N/A</c:v>
                </c:pt>
                <c:pt idx="186">
                  <c:v>#N/A</c:v>
                </c:pt>
                <c:pt idx="187">
                  <c:v>#N/A</c:v>
                </c:pt>
                <c:pt idx="188">
                  <c:v>#N/A</c:v>
                </c:pt>
                <c:pt idx="189">
                  <c:v>#N/A</c:v>
                </c:pt>
                <c:pt idx="190">
                  <c:v>33.04</c:v>
                </c:pt>
                <c:pt idx="191">
                  <c:v>#N/A</c:v>
                </c:pt>
                <c:pt idx="192">
                  <c:v>#N/A</c:v>
                </c:pt>
                <c:pt idx="193">
                  <c:v>#N/A</c:v>
                </c:pt>
                <c:pt idx="194">
                  <c:v>#N/A</c:v>
                </c:pt>
                <c:pt idx="195">
                  <c:v>#N/A</c:v>
                </c:pt>
                <c:pt idx="196">
                  <c:v>#N/A</c:v>
                </c:pt>
                <c:pt idx="197">
                  <c:v>33.54</c:v>
                </c:pt>
                <c:pt idx="198">
                  <c:v>#N/A</c:v>
                </c:pt>
                <c:pt idx="199">
                  <c:v>#N/A</c:v>
                </c:pt>
                <c:pt idx="200">
                  <c:v>#N/A</c:v>
                </c:pt>
                <c:pt idx="201">
                  <c:v>#N/A</c:v>
                </c:pt>
                <c:pt idx="202">
                  <c:v>#N/A</c:v>
                </c:pt>
                <c:pt idx="203">
                  <c:v>#N/A</c:v>
                </c:pt>
                <c:pt idx="204">
                  <c:v>33.520000000000003</c:v>
                </c:pt>
                <c:pt idx="205">
                  <c:v>#N/A</c:v>
                </c:pt>
                <c:pt idx="206">
                  <c:v>#N/A</c:v>
                </c:pt>
                <c:pt idx="207">
                  <c:v>#N/A</c:v>
                </c:pt>
                <c:pt idx="208">
                  <c:v>#N/A</c:v>
                </c:pt>
                <c:pt idx="209">
                  <c:v>#N/A</c:v>
                </c:pt>
                <c:pt idx="210">
                  <c:v>#N/A</c:v>
                </c:pt>
                <c:pt idx="211">
                  <c:v>32.57</c:v>
                </c:pt>
                <c:pt idx="212">
                  <c:v>#N/A</c:v>
                </c:pt>
                <c:pt idx="213">
                  <c:v>#N/A</c:v>
                </c:pt>
                <c:pt idx="214">
                  <c:v>#N/A</c:v>
                </c:pt>
                <c:pt idx="215">
                  <c:v>#N/A</c:v>
                </c:pt>
                <c:pt idx="216">
                  <c:v>#N/A</c:v>
                </c:pt>
                <c:pt idx="217">
                  <c:v>#N/A</c:v>
                </c:pt>
                <c:pt idx="218">
                  <c:v>33.369999999999997</c:v>
                </c:pt>
                <c:pt idx="219">
                  <c:v>#N/A</c:v>
                </c:pt>
                <c:pt idx="220">
                  <c:v>#N/A</c:v>
                </c:pt>
                <c:pt idx="221">
                  <c:v>#N/A</c:v>
                </c:pt>
                <c:pt idx="222">
                  <c:v>#N/A</c:v>
                </c:pt>
                <c:pt idx="223">
                  <c:v>#N/A</c:v>
                </c:pt>
                <c:pt idx="224">
                  <c:v>#N/A</c:v>
                </c:pt>
                <c:pt idx="225">
                  <c:v>31.99</c:v>
                </c:pt>
                <c:pt idx="226">
                  <c:v>#N/A</c:v>
                </c:pt>
                <c:pt idx="227">
                  <c:v>#N/A</c:v>
                </c:pt>
                <c:pt idx="228">
                  <c:v>#N/A</c:v>
                </c:pt>
                <c:pt idx="229">
                  <c:v>#N/A</c:v>
                </c:pt>
                <c:pt idx="230">
                  <c:v>#N/A</c:v>
                </c:pt>
                <c:pt idx="231">
                  <c:v>#N/A</c:v>
                </c:pt>
                <c:pt idx="232">
                  <c:v>30.97</c:v>
                </c:pt>
                <c:pt idx="233">
                  <c:v>#N/A</c:v>
                </c:pt>
                <c:pt idx="234">
                  <c:v>#N/A</c:v>
                </c:pt>
                <c:pt idx="235">
                  <c:v>#N/A</c:v>
                </c:pt>
                <c:pt idx="236">
                  <c:v>#N/A</c:v>
                </c:pt>
                <c:pt idx="237">
                  <c:v>#N/A</c:v>
                </c:pt>
                <c:pt idx="238">
                  <c:v>#N/A</c:v>
                </c:pt>
                <c:pt idx="239">
                  <c:v>33.03</c:v>
                </c:pt>
                <c:pt idx="240">
                  <c:v>#N/A</c:v>
                </c:pt>
                <c:pt idx="241">
                  <c:v>#N/A</c:v>
                </c:pt>
                <c:pt idx="242">
                  <c:v>#N/A</c:v>
                </c:pt>
                <c:pt idx="243">
                  <c:v>#N/A</c:v>
                </c:pt>
                <c:pt idx="244">
                  <c:v>#N/A</c:v>
                </c:pt>
                <c:pt idx="245">
                  <c:v>#N/A</c:v>
                </c:pt>
                <c:pt idx="246">
                  <c:v>32.79</c:v>
                </c:pt>
                <c:pt idx="247">
                  <c:v>#N/A</c:v>
                </c:pt>
                <c:pt idx="248">
                  <c:v>#N/A</c:v>
                </c:pt>
                <c:pt idx="249">
                  <c:v>#N/A</c:v>
                </c:pt>
                <c:pt idx="250">
                  <c:v>#N/A</c:v>
                </c:pt>
                <c:pt idx="251">
                  <c:v>#N/A</c:v>
                </c:pt>
                <c:pt idx="252">
                  <c:v>#N/A</c:v>
                </c:pt>
                <c:pt idx="253">
                  <c:v>32.51</c:v>
                </c:pt>
                <c:pt idx="254">
                  <c:v>#N/A</c:v>
                </c:pt>
                <c:pt idx="255">
                  <c:v>#N/A</c:v>
                </c:pt>
                <c:pt idx="256">
                  <c:v>#N/A</c:v>
                </c:pt>
                <c:pt idx="257">
                  <c:v>#N/A</c:v>
                </c:pt>
                <c:pt idx="258">
                  <c:v>#N/A</c:v>
                </c:pt>
                <c:pt idx="259">
                  <c:v>#N/A</c:v>
                </c:pt>
                <c:pt idx="260">
                  <c:v>31.93</c:v>
                </c:pt>
                <c:pt idx="261">
                  <c:v>#N/A</c:v>
                </c:pt>
                <c:pt idx="262">
                  <c:v>#N/A</c:v>
                </c:pt>
                <c:pt idx="263">
                  <c:v>#N/A</c:v>
                </c:pt>
                <c:pt idx="264">
                  <c:v>#N/A</c:v>
                </c:pt>
                <c:pt idx="265">
                  <c:v>#N/A</c:v>
                </c:pt>
                <c:pt idx="266">
                  <c:v>#N/A</c:v>
                </c:pt>
                <c:pt idx="267">
                  <c:v>32.35</c:v>
                </c:pt>
                <c:pt idx="268">
                  <c:v>#N/A</c:v>
                </c:pt>
                <c:pt idx="269">
                  <c:v>#N/A</c:v>
                </c:pt>
                <c:pt idx="270">
                  <c:v>#N/A</c:v>
                </c:pt>
                <c:pt idx="271">
                  <c:v>#N/A</c:v>
                </c:pt>
                <c:pt idx="272">
                  <c:v>#N/A</c:v>
                </c:pt>
                <c:pt idx="273">
                  <c:v>#N/A</c:v>
                </c:pt>
                <c:pt idx="274">
                  <c:v>31.73</c:v>
                </c:pt>
                <c:pt idx="275">
                  <c:v>#N/A</c:v>
                </c:pt>
                <c:pt idx="276">
                  <c:v>#N/A</c:v>
                </c:pt>
                <c:pt idx="277">
                  <c:v>#N/A</c:v>
                </c:pt>
                <c:pt idx="278">
                  <c:v>#N/A</c:v>
                </c:pt>
                <c:pt idx="279">
                  <c:v>#N/A</c:v>
                </c:pt>
                <c:pt idx="280">
                  <c:v>#N/A</c:v>
                </c:pt>
                <c:pt idx="281">
                  <c:v>31.86</c:v>
                </c:pt>
                <c:pt idx="282">
                  <c:v>#N/A</c:v>
                </c:pt>
                <c:pt idx="283">
                  <c:v>#N/A</c:v>
                </c:pt>
                <c:pt idx="284">
                  <c:v>#N/A</c:v>
                </c:pt>
                <c:pt idx="285">
                  <c:v>#N/A</c:v>
                </c:pt>
                <c:pt idx="286">
                  <c:v>#N/A</c:v>
                </c:pt>
                <c:pt idx="287">
                  <c:v>#N/A</c:v>
                </c:pt>
                <c:pt idx="288">
                  <c:v>32.22</c:v>
                </c:pt>
                <c:pt idx="289">
                  <c:v>#N/A</c:v>
                </c:pt>
                <c:pt idx="290">
                  <c:v>#N/A</c:v>
                </c:pt>
                <c:pt idx="291">
                  <c:v>#N/A</c:v>
                </c:pt>
                <c:pt idx="292">
                  <c:v>#N/A</c:v>
                </c:pt>
                <c:pt idx="293">
                  <c:v>#N/A</c:v>
                </c:pt>
                <c:pt idx="294">
                  <c:v>#N/A</c:v>
                </c:pt>
                <c:pt idx="295">
                  <c:v>32.090000000000003</c:v>
                </c:pt>
                <c:pt idx="296">
                  <c:v>#N/A</c:v>
                </c:pt>
                <c:pt idx="297">
                  <c:v>#N/A</c:v>
                </c:pt>
                <c:pt idx="298">
                  <c:v>#N/A</c:v>
                </c:pt>
                <c:pt idx="299">
                  <c:v>#N/A</c:v>
                </c:pt>
                <c:pt idx="300">
                  <c:v>#N/A</c:v>
                </c:pt>
                <c:pt idx="301">
                  <c:v>#N/A</c:v>
                </c:pt>
                <c:pt idx="302">
                  <c:v>31.78</c:v>
                </c:pt>
                <c:pt idx="303">
                  <c:v>#N/A</c:v>
                </c:pt>
                <c:pt idx="304">
                  <c:v>#N/A</c:v>
                </c:pt>
                <c:pt idx="305">
                  <c:v>#N/A</c:v>
                </c:pt>
                <c:pt idx="306">
                  <c:v>#N/A</c:v>
                </c:pt>
                <c:pt idx="307">
                  <c:v>#N/A</c:v>
                </c:pt>
                <c:pt idx="308">
                  <c:v>#N/A</c:v>
                </c:pt>
                <c:pt idx="309">
                  <c:v>29.85</c:v>
                </c:pt>
                <c:pt idx="310">
                  <c:v>#N/A</c:v>
                </c:pt>
                <c:pt idx="311">
                  <c:v>#N/A</c:v>
                </c:pt>
                <c:pt idx="312">
                  <c:v>#N/A</c:v>
                </c:pt>
                <c:pt idx="313">
                  <c:v>#N/A</c:v>
                </c:pt>
                <c:pt idx="314">
                  <c:v>#N/A</c:v>
                </c:pt>
                <c:pt idx="315">
                  <c:v>#N/A</c:v>
                </c:pt>
                <c:pt idx="316">
                  <c:v>30.17</c:v>
                </c:pt>
                <c:pt idx="317">
                  <c:v>#N/A</c:v>
                </c:pt>
                <c:pt idx="318">
                  <c:v>#N/A</c:v>
                </c:pt>
                <c:pt idx="319">
                  <c:v>#N/A</c:v>
                </c:pt>
                <c:pt idx="320">
                  <c:v>#N/A</c:v>
                </c:pt>
                <c:pt idx="321">
                  <c:v>#N/A</c:v>
                </c:pt>
                <c:pt idx="322">
                  <c:v>#N/A</c:v>
                </c:pt>
                <c:pt idx="323">
                  <c:v>30.47</c:v>
                </c:pt>
                <c:pt idx="324">
                  <c:v>#N/A</c:v>
                </c:pt>
                <c:pt idx="325">
                  <c:v>#N/A</c:v>
                </c:pt>
                <c:pt idx="326">
                  <c:v>#N/A</c:v>
                </c:pt>
                <c:pt idx="327">
                  <c:v>#N/A</c:v>
                </c:pt>
                <c:pt idx="328">
                  <c:v>#N/A</c:v>
                </c:pt>
                <c:pt idx="329">
                  <c:v>#N/A</c:v>
                </c:pt>
                <c:pt idx="330">
                  <c:v>30.71</c:v>
                </c:pt>
                <c:pt idx="331">
                  <c:v>#N/A</c:v>
                </c:pt>
                <c:pt idx="332">
                  <c:v>#N/A</c:v>
                </c:pt>
                <c:pt idx="333">
                  <c:v>#N/A</c:v>
                </c:pt>
                <c:pt idx="334">
                  <c:v>#N/A</c:v>
                </c:pt>
                <c:pt idx="335">
                  <c:v>#N/A</c:v>
                </c:pt>
                <c:pt idx="336">
                  <c:v>#N/A</c:v>
                </c:pt>
                <c:pt idx="337">
                  <c:v>30.66</c:v>
                </c:pt>
                <c:pt idx="338">
                  <c:v>#N/A</c:v>
                </c:pt>
                <c:pt idx="339">
                  <c:v>#N/A</c:v>
                </c:pt>
                <c:pt idx="340">
                  <c:v>#N/A</c:v>
                </c:pt>
                <c:pt idx="341">
                  <c:v>#N/A</c:v>
                </c:pt>
                <c:pt idx="342">
                  <c:v>#N/A</c:v>
                </c:pt>
                <c:pt idx="343">
                  <c:v>#N/A</c:v>
                </c:pt>
                <c:pt idx="344">
                  <c:v>30.87</c:v>
                </c:pt>
                <c:pt idx="345">
                  <c:v>#N/A</c:v>
                </c:pt>
                <c:pt idx="346">
                  <c:v>#N/A</c:v>
                </c:pt>
                <c:pt idx="347">
                  <c:v>#N/A</c:v>
                </c:pt>
                <c:pt idx="348">
                  <c:v>#N/A</c:v>
                </c:pt>
                <c:pt idx="349">
                  <c:v>#N/A</c:v>
                </c:pt>
                <c:pt idx="350">
                  <c:v>#N/A</c:v>
                </c:pt>
                <c:pt idx="351">
                  <c:v>30.51</c:v>
                </c:pt>
                <c:pt idx="352">
                  <c:v>#N/A</c:v>
                </c:pt>
                <c:pt idx="353">
                  <c:v>#N/A</c:v>
                </c:pt>
                <c:pt idx="354">
                  <c:v>#N/A</c:v>
                </c:pt>
                <c:pt idx="355">
                  <c:v>#N/A</c:v>
                </c:pt>
                <c:pt idx="356">
                  <c:v>#N/A</c:v>
                </c:pt>
                <c:pt idx="357">
                  <c:v>#N/A</c:v>
                </c:pt>
                <c:pt idx="358">
                  <c:v>29.43</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C506-4C54-A6B4-F94F05A605ED}"/>
            </c:ext>
          </c:extLst>
        </c:ser>
        <c:ser>
          <c:idx val="0"/>
          <c:order val="4"/>
          <c:tx>
            <c:strRef>
              <c:f>纯碱月度周度图表!$S$18</c:f>
              <c:strCache>
                <c:ptCount val="1"/>
                <c:pt idx="0">
                  <c:v>2023</c:v>
                </c:pt>
              </c:strCache>
            </c:strRef>
          </c:tx>
          <c:spPr>
            <a:ln w="28575" cap="rnd">
              <a:solidFill>
                <a:srgbClr val="0070C0"/>
              </a:solidFill>
              <a:round/>
            </a:ln>
            <a:effectLst/>
          </c:spPr>
          <c:marker>
            <c:symbol val="none"/>
          </c:marker>
          <c:cat>
            <c:numRef>
              <c:f>纯碱月度周度图表!$Q$19:$Q$383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纯碱月度周度图表!$S$19:$S$383</c:f>
              <c:numCache>
                <c:formatCode>General</c:formatCode>
                <c:ptCount val="365"/>
                <c:pt idx="0">
                  <c:v>#N/A</c:v>
                </c:pt>
                <c:pt idx="1">
                  <c:v>#N/A</c:v>
                </c:pt>
                <c:pt idx="2">
                  <c:v>37.659999999999997</c:v>
                </c:pt>
                <c:pt idx="3">
                  <c:v>#N/A</c:v>
                </c:pt>
                <c:pt idx="4">
                  <c:v>#N/A</c:v>
                </c:pt>
                <c:pt idx="5">
                  <c:v>#N/A</c:v>
                </c:pt>
                <c:pt idx="6">
                  <c:v>#N/A</c:v>
                </c:pt>
                <c:pt idx="7">
                  <c:v>#N/A</c:v>
                </c:pt>
                <c:pt idx="8">
                  <c:v>#N/A</c:v>
                </c:pt>
                <c:pt idx="9">
                  <c:v>36.89</c:v>
                </c:pt>
                <c:pt idx="10">
                  <c:v>#N/A</c:v>
                </c:pt>
                <c:pt idx="11">
                  <c:v>#N/A</c:v>
                </c:pt>
                <c:pt idx="12">
                  <c:v>#N/A</c:v>
                </c:pt>
                <c:pt idx="13">
                  <c:v>#N/A</c:v>
                </c:pt>
                <c:pt idx="14">
                  <c:v>#N/A</c:v>
                </c:pt>
                <c:pt idx="15">
                  <c:v>#N/A</c:v>
                </c:pt>
                <c:pt idx="16">
                  <c:v>37.630000000000003</c:v>
                </c:pt>
                <c:pt idx="17">
                  <c:v>#N/A</c:v>
                </c:pt>
                <c:pt idx="18">
                  <c:v>#N/A</c:v>
                </c:pt>
                <c:pt idx="19">
                  <c:v>#N/A</c:v>
                </c:pt>
                <c:pt idx="20">
                  <c:v>#N/A</c:v>
                </c:pt>
                <c:pt idx="21">
                  <c:v>#N/A</c:v>
                </c:pt>
                <c:pt idx="22">
                  <c:v>#N/A</c:v>
                </c:pt>
                <c:pt idx="23">
                  <c:v>37.68</c:v>
                </c:pt>
                <c:pt idx="24">
                  <c:v>#N/A</c:v>
                </c:pt>
                <c:pt idx="25">
                  <c:v>#N/A</c:v>
                </c:pt>
                <c:pt idx="26">
                  <c:v>#N/A</c:v>
                </c:pt>
                <c:pt idx="27">
                  <c:v>#N/A</c:v>
                </c:pt>
                <c:pt idx="28">
                  <c:v>#N/A</c:v>
                </c:pt>
                <c:pt idx="29">
                  <c:v>#N/A</c:v>
                </c:pt>
                <c:pt idx="30">
                  <c:v>37.979999999999997</c:v>
                </c:pt>
                <c:pt idx="31">
                  <c:v>#N/A</c:v>
                </c:pt>
                <c:pt idx="32">
                  <c:v>#N/A</c:v>
                </c:pt>
                <c:pt idx="33">
                  <c:v>#N/A</c:v>
                </c:pt>
                <c:pt idx="34">
                  <c:v>#N/A</c:v>
                </c:pt>
                <c:pt idx="35">
                  <c:v>#N/A</c:v>
                </c:pt>
                <c:pt idx="36">
                  <c:v>#N/A</c:v>
                </c:pt>
                <c:pt idx="37">
                  <c:v>39.35</c:v>
                </c:pt>
                <c:pt idx="38">
                  <c:v>#N/A</c:v>
                </c:pt>
                <c:pt idx="39">
                  <c:v>#N/A</c:v>
                </c:pt>
                <c:pt idx="40">
                  <c:v>#N/A</c:v>
                </c:pt>
                <c:pt idx="41">
                  <c:v>#N/A</c:v>
                </c:pt>
                <c:pt idx="42">
                  <c:v>#N/A</c:v>
                </c:pt>
                <c:pt idx="43">
                  <c:v>#N/A</c:v>
                </c:pt>
                <c:pt idx="44">
                  <c:v>36.64</c:v>
                </c:pt>
                <c:pt idx="45">
                  <c:v>#N/A</c:v>
                </c:pt>
                <c:pt idx="46">
                  <c:v>#N/A</c:v>
                </c:pt>
                <c:pt idx="47">
                  <c:v>#N/A</c:v>
                </c:pt>
                <c:pt idx="48">
                  <c:v>#N/A</c:v>
                </c:pt>
                <c:pt idx="49">
                  <c:v>#N/A</c:v>
                </c:pt>
                <c:pt idx="50">
                  <c:v>#N/A</c:v>
                </c:pt>
                <c:pt idx="51">
                  <c:v>36.81</c:v>
                </c:pt>
                <c:pt idx="52">
                  <c:v>#N/A</c:v>
                </c:pt>
                <c:pt idx="53">
                  <c:v>#N/A</c:v>
                </c:pt>
                <c:pt idx="54">
                  <c:v>#N/A</c:v>
                </c:pt>
                <c:pt idx="55">
                  <c:v>#N/A</c:v>
                </c:pt>
                <c:pt idx="56">
                  <c:v>#N/A</c:v>
                </c:pt>
                <c:pt idx="57">
                  <c:v>#N/A</c:v>
                </c:pt>
                <c:pt idx="58">
                  <c:v>37.799999999999997</c:v>
                </c:pt>
                <c:pt idx="59">
                  <c:v>#N/A</c:v>
                </c:pt>
                <c:pt idx="60">
                  <c:v>#N/A</c:v>
                </c:pt>
                <c:pt idx="61">
                  <c:v>#N/A</c:v>
                </c:pt>
                <c:pt idx="62">
                  <c:v>#N/A</c:v>
                </c:pt>
                <c:pt idx="63">
                  <c:v>#N/A</c:v>
                </c:pt>
                <c:pt idx="64">
                  <c:v>#N/A</c:v>
                </c:pt>
                <c:pt idx="65">
                  <c:v>39.11</c:v>
                </c:pt>
                <c:pt idx="66">
                  <c:v>#N/A</c:v>
                </c:pt>
                <c:pt idx="67">
                  <c:v>#N/A</c:v>
                </c:pt>
                <c:pt idx="68">
                  <c:v>#N/A</c:v>
                </c:pt>
                <c:pt idx="69">
                  <c:v>#N/A</c:v>
                </c:pt>
                <c:pt idx="70">
                  <c:v>#N/A</c:v>
                </c:pt>
                <c:pt idx="71">
                  <c:v>#N/A</c:v>
                </c:pt>
                <c:pt idx="72">
                  <c:v>39.26</c:v>
                </c:pt>
                <c:pt idx="73">
                  <c:v>#N/A</c:v>
                </c:pt>
                <c:pt idx="74">
                  <c:v>#N/A</c:v>
                </c:pt>
                <c:pt idx="75">
                  <c:v>#N/A</c:v>
                </c:pt>
                <c:pt idx="76">
                  <c:v>#N/A</c:v>
                </c:pt>
                <c:pt idx="77">
                  <c:v>#N/A</c:v>
                </c:pt>
                <c:pt idx="78">
                  <c:v>#N/A</c:v>
                </c:pt>
                <c:pt idx="79">
                  <c:v>37.979999999999997</c:v>
                </c:pt>
                <c:pt idx="80">
                  <c:v>#N/A</c:v>
                </c:pt>
                <c:pt idx="81">
                  <c:v>#N/A</c:v>
                </c:pt>
                <c:pt idx="82">
                  <c:v>#N/A</c:v>
                </c:pt>
                <c:pt idx="83">
                  <c:v>#N/A</c:v>
                </c:pt>
                <c:pt idx="84">
                  <c:v>#N/A</c:v>
                </c:pt>
                <c:pt idx="85">
                  <c:v>#N/A</c:v>
                </c:pt>
                <c:pt idx="86">
                  <c:v>37.53</c:v>
                </c:pt>
                <c:pt idx="87">
                  <c:v>#N/A</c:v>
                </c:pt>
                <c:pt idx="88">
                  <c:v>#N/A</c:v>
                </c:pt>
                <c:pt idx="89">
                  <c:v>#N/A</c:v>
                </c:pt>
                <c:pt idx="90">
                  <c:v>#N/A</c:v>
                </c:pt>
                <c:pt idx="91">
                  <c:v>#N/A</c:v>
                </c:pt>
                <c:pt idx="92">
                  <c:v>#N/A</c:v>
                </c:pt>
                <c:pt idx="93">
                  <c:v>36.9</c:v>
                </c:pt>
                <c:pt idx="94">
                  <c:v>#N/A</c:v>
                </c:pt>
                <c:pt idx="95">
                  <c:v>#N/A</c:v>
                </c:pt>
                <c:pt idx="96">
                  <c:v>#N/A</c:v>
                </c:pt>
                <c:pt idx="97">
                  <c:v>#N/A</c:v>
                </c:pt>
                <c:pt idx="98">
                  <c:v>#N/A</c:v>
                </c:pt>
                <c:pt idx="99">
                  <c:v>#N/A</c:v>
                </c:pt>
                <c:pt idx="100">
                  <c:v>34.130000000000003</c:v>
                </c:pt>
                <c:pt idx="101">
                  <c:v>#N/A</c:v>
                </c:pt>
                <c:pt idx="102">
                  <c:v>#N/A</c:v>
                </c:pt>
                <c:pt idx="103">
                  <c:v>#N/A</c:v>
                </c:pt>
                <c:pt idx="104">
                  <c:v>#N/A</c:v>
                </c:pt>
                <c:pt idx="105">
                  <c:v>#N/A</c:v>
                </c:pt>
                <c:pt idx="106">
                  <c:v>#N/A</c:v>
                </c:pt>
                <c:pt idx="107">
                  <c:v>32.880000000000003</c:v>
                </c:pt>
                <c:pt idx="108">
                  <c:v>#N/A</c:v>
                </c:pt>
                <c:pt idx="109">
                  <c:v>#N/A</c:v>
                </c:pt>
                <c:pt idx="110">
                  <c:v>#N/A</c:v>
                </c:pt>
                <c:pt idx="111">
                  <c:v>#N/A</c:v>
                </c:pt>
                <c:pt idx="112">
                  <c:v>#N/A</c:v>
                </c:pt>
                <c:pt idx="113">
                  <c:v>#N/A</c:v>
                </c:pt>
                <c:pt idx="114">
                  <c:v>29.33</c:v>
                </c:pt>
                <c:pt idx="115">
                  <c:v>#N/A</c:v>
                </c:pt>
                <c:pt idx="116">
                  <c:v>#N/A</c:v>
                </c:pt>
                <c:pt idx="117">
                  <c:v>#N/A</c:v>
                </c:pt>
                <c:pt idx="118">
                  <c:v>#N/A</c:v>
                </c:pt>
                <c:pt idx="119">
                  <c:v>#N/A</c:v>
                </c:pt>
                <c:pt idx="120">
                  <c:v>#N/A</c:v>
                </c:pt>
                <c:pt idx="121">
                  <c:v>30.34</c:v>
                </c:pt>
                <c:pt idx="122">
                  <c:v>#N/A</c:v>
                </c:pt>
                <c:pt idx="123">
                  <c:v>#N/A</c:v>
                </c:pt>
                <c:pt idx="124">
                  <c:v>#N/A</c:v>
                </c:pt>
                <c:pt idx="125">
                  <c:v>#N/A</c:v>
                </c:pt>
                <c:pt idx="126">
                  <c:v>#N/A</c:v>
                </c:pt>
                <c:pt idx="127">
                  <c:v>#N/A</c:v>
                </c:pt>
                <c:pt idx="128">
                  <c:v>30.32</c:v>
                </c:pt>
                <c:pt idx="129">
                  <c:v>#N/A</c:v>
                </c:pt>
                <c:pt idx="130">
                  <c:v>#N/A</c:v>
                </c:pt>
                <c:pt idx="131">
                  <c:v>#N/A</c:v>
                </c:pt>
                <c:pt idx="132">
                  <c:v>#N/A</c:v>
                </c:pt>
                <c:pt idx="133">
                  <c:v>#N/A</c:v>
                </c:pt>
                <c:pt idx="134">
                  <c:v>#N/A</c:v>
                </c:pt>
                <c:pt idx="135">
                  <c:v>29.57</c:v>
                </c:pt>
                <c:pt idx="136">
                  <c:v>#N/A</c:v>
                </c:pt>
                <c:pt idx="137">
                  <c:v>#N/A</c:v>
                </c:pt>
                <c:pt idx="138">
                  <c:v>#N/A</c:v>
                </c:pt>
                <c:pt idx="139">
                  <c:v>#N/A</c:v>
                </c:pt>
                <c:pt idx="140">
                  <c:v>#N/A</c:v>
                </c:pt>
                <c:pt idx="141">
                  <c:v>#N/A</c:v>
                </c:pt>
                <c:pt idx="142">
                  <c:v>28.85</c:v>
                </c:pt>
                <c:pt idx="143">
                  <c:v>#N/A</c:v>
                </c:pt>
                <c:pt idx="144">
                  <c:v>#N/A</c:v>
                </c:pt>
                <c:pt idx="145">
                  <c:v>#N/A</c:v>
                </c:pt>
                <c:pt idx="146">
                  <c:v>#N/A</c:v>
                </c:pt>
                <c:pt idx="147">
                  <c:v>#N/A</c:v>
                </c:pt>
                <c:pt idx="148">
                  <c:v>#N/A</c:v>
                </c:pt>
                <c:pt idx="149">
                  <c:v>29.06</c:v>
                </c:pt>
                <c:pt idx="150">
                  <c:v>#N/A</c:v>
                </c:pt>
                <c:pt idx="151">
                  <c:v>#N/A</c:v>
                </c:pt>
                <c:pt idx="152">
                  <c:v>#N/A</c:v>
                </c:pt>
                <c:pt idx="153">
                  <c:v>#N/A</c:v>
                </c:pt>
                <c:pt idx="154">
                  <c:v>#N/A</c:v>
                </c:pt>
                <c:pt idx="155">
                  <c:v>#N/A</c:v>
                </c:pt>
                <c:pt idx="156">
                  <c:v>30.03</c:v>
                </c:pt>
                <c:pt idx="157">
                  <c:v>#N/A</c:v>
                </c:pt>
                <c:pt idx="158">
                  <c:v>#N/A</c:v>
                </c:pt>
                <c:pt idx="159">
                  <c:v>#N/A</c:v>
                </c:pt>
                <c:pt idx="160">
                  <c:v>#N/A</c:v>
                </c:pt>
                <c:pt idx="161">
                  <c:v>#N/A</c:v>
                </c:pt>
                <c:pt idx="162">
                  <c:v>#N/A</c:v>
                </c:pt>
                <c:pt idx="163">
                  <c:v>30.93</c:v>
                </c:pt>
                <c:pt idx="164">
                  <c:v>#N/A</c:v>
                </c:pt>
                <c:pt idx="165">
                  <c:v>#N/A</c:v>
                </c:pt>
                <c:pt idx="166">
                  <c:v>#N/A</c:v>
                </c:pt>
                <c:pt idx="167">
                  <c:v>#N/A</c:v>
                </c:pt>
                <c:pt idx="168">
                  <c:v>#N/A</c:v>
                </c:pt>
                <c:pt idx="169">
                  <c:v>#N/A</c:v>
                </c:pt>
                <c:pt idx="170">
                  <c:v>29.46</c:v>
                </c:pt>
                <c:pt idx="171">
                  <c:v>#N/A</c:v>
                </c:pt>
                <c:pt idx="172">
                  <c:v>#N/A</c:v>
                </c:pt>
                <c:pt idx="173">
                  <c:v>#N/A</c:v>
                </c:pt>
                <c:pt idx="174">
                  <c:v>#N/A</c:v>
                </c:pt>
                <c:pt idx="175">
                  <c:v>#N/A</c:v>
                </c:pt>
                <c:pt idx="176">
                  <c:v>#N/A</c:v>
                </c:pt>
                <c:pt idx="177">
                  <c:v>29.29</c:v>
                </c:pt>
                <c:pt idx="178">
                  <c:v>#N/A</c:v>
                </c:pt>
                <c:pt idx="179">
                  <c:v>#N/A</c:v>
                </c:pt>
                <c:pt idx="180">
                  <c:v>#N/A</c:v>
                </c:pt>
                <c:pt idx="181">
                  <c:v>#N/A</c:v>
                </c:pt>
                <c:pt idx="182">
                  <c:v>#N/A</c:v>
                </c:pt>
                <c:pt idx="183">
                  <c:v>#N/A</c:v>
                </c:pt>
                <c:pt idx="184">
                  <c:v>30.79</c:v>
                </c:pt>
                <c:pt idx="185">
                  <c:v>#N/A</c:v>
                </c:pt>
                <c:pt idx="186">
                  <c:v>#N/A</c:v>
                </c:pt>
                <c:pt idx="187">
                  <c:v>#N/A</c:v>
                </c:pt>
                <c:pt idx="188">
                  <c:v>#N/A</c:v>
                </c:pt>
                <c:pt idx="189">
                  <c:v>#N/A</c:v>
                </c:pt>
                <c:pt idx="190">
                  <c:v>#N/A</c:v>
                </c:pt>
                <c:pt idx="191">
                  <c:v>31.65</c:v>
                </c:pt>
                <c:pt idx="192">
                  <c:v>#N/A</c:v>
                </c:pt>
                <c:pt idx="193">
                  <c:v>#N/A</c:v>
                </c:pt>
                <c:pt idx="194">
                  <c:v>#N/A</c:v>
                </c:pt>
                <c:pt idx="195">
                  <c:v>#N/A</c:v>
                </c:pt>
                <c:pt idx="196">
                  <c:v>#N/A</c:v>
                </c:pt>
                <c:pt idx="197">
                  <c:v>#N/A</c:v>
                </c:pt>
                <c:pt idx="198">
                  <c:v>31.07</c:v>
                </c:pt>
                <c:pt idx="199">
                  <c:v>#N/A</c:v>
                </c:pt>
                <c:pt idx="200">
                  <c:v>#N/A</c:v>
                </c:pt>
                <c:pt idx="201">
                  <c:v>#N/A</c:v>
                </c:pt>
                <c:pt idx="202">
                  <c:v>#N/A</c:v>
                </c:pt>
                <c:pt idx="203">
                  <c:v>#N/A</c:v>
                </c:pt>
                <c:pt idx="204">
                  <c:v>#N/A</c:v>
                </c:pt>
                <c:pt idx="205">
                  <c:v>32.979999999999997</c:v>
                </c:pt>
                <c:pt idx="206">
                  <c:v>#N/A</c:v>
                </c:pt>
                <c:pt idx="207">
                  <c:v>#N/A</c:v>
                </c:pt>
                <c:pt idx="208">
                  <c:v>#N/A</c:v>
                </c:pt>
                <c:pt idx="209">
                  <c:v>#N/A</c:v>
                </c:pt>
                <c:pt idx="210">
                  <c:v>#N/A</c:v>
                </c:pt>
                <c:pt idx="211">
                  <c:v>#N/A</c:v>
                </c:pt>
                <c:pt idx="212">
                  <c:v>33.4</c:v>
                </c:pt>
                <c:pt idx="213">
                  <c:v>#N/A</c:v>
                </c:pt>
                <c:pt idx="214">
                  <c:v>#N/A</c:v>
                </c:pt>
                <c:pt idx="215">
                  <c:v>#N/A</c:v>
                </c:pt>
                <c:pt idx="216">
                  <c:v>#N/A</c:v>
                </c:pt>
                <c:pt idx="217">
                  <c:v>#N/A</c:v>
                </c:pt>
                <c:pt idx="218">
                  <c:v>#N/A</c:v>
                </c:pt>
                <c:pt idx="219">
                  <c:v>33.270000000000003</c:v>
                </c:pt>
                <c:pt idx="220">
                  <c:v>#N/A</c:v>
                </c:pt>
                <c:pt idx="221">
                  <c:v>#N/A</c:v>
                </c:pt>
                <c:pt idx="222">
                  <c:v>#N/A</c:v>
                </c:pt>
                <c:pt idx="223">
                  <c:v>#N/A</c:v>
                </c:pt>
                <c:pt idx="224">
                  <c:v>#N/A</c:v>
                </c:pt>
                <c:pt idx="225">
                  <c:v>#N/A</c:v>
                </c:pt>
                <c:pt idx="226">
                  <c:v>32.69</c:v>
                </c:pt>
                <c:pt idx="227">
                  <c:v>#N/A</c:v>
                </c:pt>
                <c:pt idx="228">
                  <c:v>#N/A</c:v>
                </c:pt>
                <c:pt idx="229">
                  <c:v>#N/A</c:v>
                </c:pt>
                <c:pt idx="230">
                  <c:v>#N/A</c:v>
                </c:pt>
                <c:pt idx="231">
                  <c:v>#N/A</c:v>
                </c:pt>
                <c:pt idx="232">
                  <c:v>#N/A</c:v>
                </c:pt>
                <c:pt idx="233">
                  <c:v>34.229999999999997</c:v>
                </c:pt>
                <c:pt idx="234">
                  <c:v>#N/A</c:v>
                </c:pt>
                <c:pt idx="235">
                  <c:v>#N/A</c:v>
                </c:pt>
                <c:pt idx="236">
                  <c:v>#N/A</c:v>
                </c:pt>
                <c:pt idx="237">
                  <c:v>#N/A</c:v>
                </c:pt>
                <c:pt idx="238">
                  <c:v>#N/A</c:v>
                </c:pt>
                <c:pt idx="239">
                  <c:v>#N/A</c:v>
                </c:pt>
                <c:pt idx="240">
                  <c:v>34.869999999999997</c:v>
                </c:pt>
                <c:pt idx="241">
                  <c:v>#N/A</c:v>
                </c:pt>
                <c:pt idx="242">
                  <c:v>#N/A</c:v>
                </c:pt>
                <c:pt idx="243">
                  <c:v>#N/A</c:v>
                </c:pt>
                <c:pt idx="244">
                  <c:v>#N/A</c:v>
                </c:pt>
                <c:pt idx="245">
                  <c:v>#N/A</c:v>
                </c:pt>
                <c:pt idx="246">
                  <c:v>#N/A</c:v>
                </c:pt>
                <c:pt idx="247">
                  <c:v>35.03</c:v>
                </c:pt>
                <c:pt idx="248">
                  <c:v>#N/A</c:v>
                </c:pt>
                <c:pt idx="249">
                  <c:v>#N/A</c:v>
                </c:pt>
                <c:pt idx="250">
                  <c:v>#N/A</c:v>
                </c:pt>
                <c:pt idx="251">
                  <c:v>#N/A</c:v>
                </c:pt>
                <c:pt idx="252">
                  <c:v>#N/A</c:v>
                </c:pt>
                <c:pt idx="253">
                  <c:v>#N/A</c:v>
                </c:pt>
                <c:pt idx="254">
                  <c:v>34.67</c:v>
                </c:pt>
                <c:pt idx="255">
                  <c:v>#N/A</c:v>
                </c:pt>
                <c:pt idx="256">
                  <c:v>#N/A</c:v>
                </c:pt>
                <c:pt idx="257">
                  <c:v>#N/A</c:v>
                </c:pt>
                <c:pt idx="258">
                  <c:v>#N/A</c:v>
                </c:pt>
                <c:pt idx="259">
                  <c:v>#N/A</c:v>
                </c:pt>
                <c:pt idx="260">
                  <c:v>#N/A</c:v>
                </c:pt>
                <c:pt idx="261">
                  <c:v>34.1</c:v>
                </c:pt>
                <c:pt idx="262">
                  <c:v>#N/A</c:v>
                </c:pt>
                <c:pt idx="263">
                  <c:v>#N/A</c:v>
                </c:pt>
                <c:pt idx="264">
                  <c:v>#N/A</c:v>
                </c:pt>
                <c:pt idx="265">
                  <c:v>#N/A</c:v>
                </c:pt>
                <c:pt idx="266">
                  <c:v>#N/A</c:v>
                </c:pt>
                <c:pt idx="267">
                  <c:v>#N/A</c:v>
                </c:pt>
                <c:pt idx="268">
                  <c:v>34.479999999999997</c:v>
                </c:pt>
                <c:pt idx="269">
                  <c:v>#N/A</c:v>
                </c:pt>
                <c:pt idx="270">
                  <c:v>#N/A</c:v>
                </c:pt>
                <c:pt idx="271">
                  <c:v>#N/A</c:v>
                </c:pt>
                <c:pt idx="272">
                  <c:v>#N/A</c:v>
                </c:pt>
                <c:pt idx="273">
                  <c:v>#N/A</c:v>
                </c:pt>
                <c:pt idx="274">
                  <c:v>#N/A</c:v>
                </c:pt>
                <c:pt idx="275">
                  <c:v>34.46</c:v>
                </c:pt>
                <c:pt idx="276">
                  <c:v>#N/A</c:v>
                </c:pt>
                <c:pt idx="277">
                  <c:v>#N/A</c:v>
                </c:pt>
                <c:pt idx="278">
                  <c:v>#N/A</c:v>
                </c:pt>
                <c:pt idx="279">
                  <c:v>#N/A</c:v>
                </c:pt>
                <c:pt idx="280">
                  <c:v>#N/A</c:v>
                </c:pt>
                <c:pt idx="281">
                  <c:v>#N/A</c:v>
                </c:pt>
                <c:pt idx="282">
                  <c:v>33.89</c:v>
                </c:pt>
                <c:pt idx="283">
                  <c:v>#N/A</c:v>
                </c:pt>
                <c:pt idx="284">
                  <c:v>#N/A</c:v>
                </c:pt>
                <c:pt idx="285">
                  <c:v>#N/A</c:v>
                </c:pt>
                <c:pt idx="286">
                  <c:v>#N/A</c:v>
                </c:pt>
                <c:pt idx="287">
                  <c:v>#N/A</c:v>
                </c:pt>
                <c:pt idx="288">
                  <c:v>#N/A</c:v>
                </c:pt>
                <c:pt idx="289">
                  <c:v>32.96</c:v>
                </c:pt>
                <c:pt idx="290">
                  <c:v>#N/A</c:v>
                </c:pt>
                <c:pt idx="291">
                  <c:v>#N/A</c:v>
                </c:pt>
                <c:pt idx="292">
                  <c:v>#N/A</c:v>
                </c:pt>
                <c:pt idx="293">
                  <c:v>#N/A</c:v>
                </c:pt>
                <c:pt idx="294">
                  <c:v>#N/A</c:v>
                </c:pt>
                <c:pt idx="295">
                  <c:v>#N/A</c:v>
                </c:pt>
                <c:pt idx="296">
                  <c:v>34.18</c:v>
                </c:pt>
                <c:pt idx="297">
                  <c:v>#N/A</c:v>
                </c:pt>
                <c:pt idx="298">
                  <c:v>#N/A</c:v>
                </c:pt>
                <c:pt idx="299">
                  <c:v>#N/A</c:v>
                </c:pt>
                <c:pt idx="300">
                  <c:v>#N/A</c:v>
                </c:pt>
                <c:pt idx="301">
                  <c:v>#N/A</c:v>
                </c:pt>
                <c:pt idx="302">
                  <c:v>#N/A</c:v>
                </c:pt>
                <c:pt idx="303">
                  <c:v>34.14</c:v>
                </c:pt>
                <c:pt idx="304">
                  <c:v>#N/A</c:v>
                </c:pt>
                <c:pt idx="305">
                  <c:v>#N/A</c:v>
                </c:pt>
                <c:pt idx="306">
                  <c:v>#N/A</c:v>
                </c:pt>
                <c:pt idx="307">
                  <c:v>#N/A</c:v>
                </c:pt>
                <c:pt idx="308">
                  <c:v>#N/A</c:v>
                </c:pt>
                <c:pt idx="309">
                  <c:v>#N/A</c:v>
                </c:pt>
                <c:pt idx="310">
                  <c:v>33.5</c:v>
                </c:pt>
                <c:pt idx="311">
                  <c:v>#N/A</c:v>
                </c:pt>
                <c:pt idx="312">
                  <c:v>#N/A</c:v>
                </c:pt>
                <c:pt idx="313">
                  <c:v>#N/A</c:v>
                </c:pt>
                <c:pt idx="314">
                  <c:v>#N/A</c:v>
                </c:pt>
                <c:pt idx="315">
                  <c:v>#N/A</c:v>
                </c:pt>
                <c:pt idx="316">
                  <c:v>#N/A</c:v>
                </c:pt>
                <c:pt idx="317">
                  <c:v>33.840000000000003</c:v>
                </c:pt>
                <c:pt idx="318">
                  <c:v>#N/A</c:v>
                </c:pt>
                <c:pt idx="319">
                  <c:v>#N/A</c:v>
                </c:pt>
                <c:pt idx="320">
                  <c:v>#N/A</c:v>
                </c:pt>
                <c:pt idx="321">
                  <c:v>#N/A</c:v>
                </c:pt>
                <c:pt idx="322">
                  <c:v>#N/A</c:v>
                </c:pt>
                <c:pt idx="323">
                  <c:v>#N/A</c:v>
                </c:pt>
                <c:pt idx="324">
                  <c:v>34.119999999999997</c:v>
                </c:pt>
                <c:pt idx="325">
                  <c:v>#N/A</c:v>
                </c:pt>
                <c:pt idx="326">
                  <c:v>#N/A</c:v>
                </c:pt>
                <c:pt idx="327">
                  <c:v>#N/A</c:v>
                </c:pt>
                <c:pt idx="328">
                  <c:v>#N/A</c:v>
                </c:pt>
                <c:pt idx="329">
                  <c:v>#N/A</c:v>
                </c:pt>
                <c:pt idx="330">
                  <c:v>#N/A</c:v>
                </c:pt>
                <c:pt idx="331">
                  <c:v>32.24</c:v>
                </c:pt>
                <c:pt idx="332">
                  <c:v>#N/A</c:v>
                </c:pt>
                <c:pt idx="333">
                  <c:v>#N/A</c:v>
                </c:pt>
                <c:pt idx="334">
                  <c:v>#N/A</c:v>
                </c:pt>
                <c:pt idx="335">
                  <c:v>#N/A</c:v>
                </c:pt>
                <c:pt idx="336">
                  <c:v>#N/A</c:v>
                </c:pt>
                <c:pt idx="337">
                  <c:v>#N/A</c:v>
                </c:pt>
                <c:pt idx="338">
                  <c:v>32.200000000000003</c:v>
                </c:pt>
                <c:pt idx="339">
                  <c:v>#N/A</c:v>
                </c:pt>
                <c:pt idx="340">
                  <c:v>#N/A</c:v>
                </c:pt>
                <c:pt idx="341">
                  <c:v>#N/A</c:v>
                </c:pt>
                <c:pt idx="342">
                  <c:v>#N/A</c:v>
                </c:pt>
                <c:pt idx="343">
                  <c:v>#N/A</c:v>
                </c:pt>
                <c:pt idx="344">
                  <c:v>#N/A</c:v>
                </c:pt>
                <c:pt idx="345">
                  <c:v>32.39</c:v>
                </c:pt>
                <c:pt idx="346">
                  <c:v>#N/A</c:v>
                </c:pt>
                <c:pt idx="347">
                  <c:v>#N/A</c:v>
                </c:pt>
                <c:pt idx="348">
                  <c:v>#N/A</c:v>
                </c:pt>
                <c:pt idx="349">
                  <c:v>#N/A</c:v>
                </c:pt>
                <c:pt idx="350">
                  <c:v>#N/A</c:v>
                </c:pt>
                <c:pt idx="351">
                  <c:v>#N/A</c:v>
                </c:pt>
                <c:pt idx="352">
                  <c:v>33.71</c:v>
                </c:pt>
                <c:pt idx="353">
                  <c:v>#N/A</c:v>
                </c:pt>
                <c:pt idx="354">
                  <c:v>#N/A</c:v>
                </c:pt>
                <c:pt idx="355">
                  <c:v>#N/A</c:v>
                </c:pt>
                <c:pt idx="356">
                  <c:v>#N/A</c:v>
                </c:pt>
                <c:pt idx="357">
                  <c:v>#N/A</c:v>
                </c:pt>
                <c:pt idx="358">
                  <c:v>#N/A</c:v>
                </c:pt>
                <c:pt idx="359">
                  <c:v>33.65</c:v>
                </c:pt>
                <c:pt idx="360">
                  <c:v>#N/A</c:v>
                </c:pt>
                <c:pt idx="361">
                  <c:v>#N/A</c:v>
                </c:pt>
                <c:pt idx="362">
                  <c:v>#N/A</c:v>
                </c:pt>
                <c:pt idx="363">
                  <c:v>#N/A</c:v>
                </c:pt>
                <c:pt idx="364">
                  <c:v>#N/A</c:v>
                </c:pt>
              </c:numCache>
            </c:numRef>
          </c:val>
          <c:smooth val="0"/>
          <c:extLst>
            <c:ext xmlns:c16="http://schemas.microsoft.com/office/drawing/2014/chart" uri="{C3380CC4-5D6E-409C-BE32-E72D297353CC}">
              <c16:uniqueId val="{00000003-C506-4C54-A6B4-F94F05A605ED}"/>
            </c:ext>
          </c:extLst>
        </c:ser>
        <c:ser>
          <c:idx val="5"/>
          <c:order val="5"/>
          <c:tx>
            <c:strRef>
              <c:f>纯碱月度周度图表!$R$18</c:f>
              <c:strCache>
                <c:ptCount val="1"/>
                <c:pt idx="0">
                  <c:v>2024</c:v>
                </c:pt>
              </c:strCache>
            </c:strRef>
          </c:tx>
          <c:spPr>
            <a:ln w="28575" cap="rnd">
              <a:solidFill>
                <a:srgbClr val="FF0000"/>
              </a:solidFill>
              <a:round/>
            </a:ln>
            <a:effectLst/>
          </c:spPr>
          <c:marker>
            <c:symbol val="none"/>
          </c:marker>
          <c:cat>
            <c:numRef>
              <c:f>纯碱月度周度图表!$Q$19:$Q$383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纯碱月度周度图表!$R$19:$R$383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41.69</c:v>
                </c:pt>
                <c:pt idx="180">
                  <c:v>#N/A</c:v>
                </c:pt>
                <c:pt idx="181">
                  <c:v>#N/A</c:v>
                </c:pt>
                <c:pt idx="182">
                  <c:v>#N/A</c:v>
                </c:pt>
                <c:pt idx="183">
                  <c:v>#N/A</c:v>
                </c:pt>
                <c:pt idx="184">
                  <c:v>#N/A</c:v>
                </c:pt>
                <c:pt idx="185">
                  <c:v>#N/A</c:v>
                </c:pt>
                <c:pt idx="186">
                  <c:v>42.7</c:v>
                </c:pt>
                <c:pt idx="187">
                  <c:v>#N/A</c:v>
                </c:pt>
                <c:pt idx="188">
                  <c:v>#N/A</c:v>
                </c:pt>
                <c:pt idx="189">
                  <c:v>#N/A</c:v>
                </c:pt>
                <c:pt idx="190">
                  <c:v>#N/A</c:v>
                </c:pt>
                <c:pt idx="191">
                  <c:v>#N/A</c:v>
                </c:pt>
                <c:pt idx="192">
                  <c:v>#N/A</c:v>
                </c:pt>
                <c:pt idx="193">
                  <c:v>41.6</c:v>
                </c:pt>
                <c:pt idx="194">
                  <c:v>#N/A</c:v>
                </c:pt>
                <c:pt idx="195">
                  <c:v>#N/A</c:v>
                </c:pt>
                <c:pt idx="196">
                  <c:v>#N/A</c:v>
                </c:pt>
                <c:pt idx="197">
                  <c:v>#N/A</c:v>
                </c:pt>
                <c:pt idx="198">
                  <c:v>#N/A</c:v>
                </c:pt>
                <c:pt idx="199">
                  <c:v>#N/A</c:v>
                </c:pt>
                <c:pt idx="200">
                  <c:v>43.52</c:v>
                </c:pt>
                <c:pt idx="201">
                  <c:v>#N/A</c:v>
                </c:pt>
                <c:pt idx="202">
                  <c:v>#N/A</c:v>
                </c:pt>
                <c:pt idx="203">
                  <c:v>#N/A</c:v>
                </c:pt>
                <c:pt idx="204">
                  <c:v>#N/A</c:v>
                </c:pt>
                <c:pt idx="205">
                  <c:v>#N/A</c:v>
                </c:pt>
                <c:pt idx="206">
                  <c:v>#N/A</c:v>
                </c:pt>
                <c:pt idx="207">
                  <c:v>39.96</c:v>
                </c:pt>
                <c:pt idx="208">
                  <c:v>#N/A</c:v>
                </c:pt>
                <c:pt idx="209">
                  <c:v>#N/A</c:v>
                </c:pt>
                <c:pt idx="210">
                  <c:v>#N/A</c:v>
                </c:pt>
                <c:pt idx="211">
                  <c:v>#N/A</c:v>
                </c:pt>
                <c:pt idx="212">
                  <c:v>#N/A</c:v>
                </c:pt>
                <c:pt idx="213">
                  <c:v>#N/A</c:v>
                </c:pt>
                <c:pt idx="214">
                  <c:v>40.31</c:v>
                </c:pt>
                <c:pt idx="215">
                  <c:v>#N/A</c:v>
                </c:pt>
                <c:pt idx="216">
                  <c:v>#N/A</c:v>
                </c:pt>
                <c:pt idx="217">
                  <c:v>#N/A</c:v>
                </c:pt>
                <c:pt idx="218">
                  <c:v>#N/A</c:v>
                </c:pt>
                <c:pt idx="219">
                  <c:v>#N/A</c:v>
                </c:pt>
                <c:pt idx="220">
                  <c:v>#N/A</c:v>
                </c:pt>
                <c:pt idx="221">
                  <c:v>39.31</c:v>
                </c:pt>
                <c:pt idx="222">
                  <c:v>#N/A</c:v>
                </c:pt>
                <c:pt idx="223">
                  <c:v>#N/A</c:v>
                </c:pt>
                <c:pt idx="224">
                  <c:v>#N/A</c:v>
                </c:pt>
                <c:pt idx="225">
                  <c:v>#N/A</c:v>
                </c:pt>
                <c:pt idx="226">
                  <c:v>#N/A</c:v>
                </c:pt>
                <c:pt idx="227">
                  <c:v>#N/A</c:v>
                </c:pt>
                <c:pt idx="228">
                  <c:v>39.840000000000003</c:v>
                </c:pt>
                <c:pt idx="229">
                  <c:v>#N/A</c:v>
                </c:pt>
                <c:pt idx="230">
                  <c:v>#N/A</c:v>
                </c:pt>
                <c:pt idx="231">
                  <c:v>#N/A</c:v>
                </c:pt>
                <c:pt idx="232">
                  <c:v>#N/A</c:v>
                </c:pt>
                <c:pt idx="233">
                  <c:v>#N/A</c:v>
                </c:pt>
                <c:pt idx="234">
                  <c:v>#N/A</c:v>
                </c:pt>
                <c:pt idx="235">
                  <c:v>40.92</c:v>
                </c:pt>
                <c:pt idx="236">
                  <c:v>#N/A</c:v>
                </c:pt>
                <c:pt idx="237">
                  <c:v>#N/A</c:v>
                </c:pt>
                <c:pt idx="238">
                  <c:v>#N/A</c:v>
                </c:pt>
                <c:pt idx="239">
                  <c:v>#N/A</c:v>
                </c:pt>
                <c:pt idx="240">
                  <c:v>#N/A</c:v>
                </c:pt>
                <c:pt idx="241">
                  <c:v>#N/A</c:v>
                </c:pt>
                <c:pt idx="242">
                  <c:v>41.88</c:v>
                </c:pt>
                <c:pt idx="243">
                  <c:v>#N/A</c:v>
                </c:pt>
                <c:pt idx="244">
                  <c:v>#N/A</c:v>
                </c:pt>
                <c:pt idx="245">
                  <c:v>#N/A</c:v>
                </c:pt>
                <c:pt idx="246">
                  <c:v>#N/A</c:v>
                </c:pt>
                <c:pt idx="247">
                  <c:v>#N/A</c:v>
                </c:pt>
                <c:pt idx="248">
                  <c:v>#N/A</c:v>
                </c:pt>
                <c:pt idx="249">
                  <c:v>41.76</c:v>
                </c:pt>
                <c:pt idx="250">
                  <c:v>#N/A</c:v>
                </c:pt>
                <c:pt idx="251">
                  <c:v>#N/A</c:v>
                </c:pt>
                <c:pt idx="252">
                  <c:v>#N/A</c:v>
                </c:pt>
                <c:pt idx="253">
                  <c:v>#N/A</c:v>
                </c:pt>
                <c:pt idx="254">
                  <c:v>#N/A</c:v>
                </c:pt>
                <c:pt idx="255">
                  <c:v>#N/A</c:v>
                </c:pt>
                <c:pt idx="256">
                  <c:v>40.659999999999997</c:v>
                </c:pt>
                <c:pt idx="257">
                  <c:v>#N/A</c:v>
                </c:pt>
                <c:pt idx="258">
                  <c:v>#N/A</c:v>
                </c:pt>
                <c:pt idx="259">
                  <c:v>#N/A</c:v>
                </c:pt>
                <c:pt idx="260">
                  <c:v>#N/A</c:v>
                </c:pt>
                <c:pt idx="261">
                  <c:v>#N/A</c:v>
                </c:pt>
                <c:pt idx="262">
                  <c:v>#N/A</c:v>
                </c:pt>
                <c:pt idx="263">
                  <c:v>40.58</c:v>
                </c:pt>
                <c:pt idx="264">
                  <c:v>#N/A</c:v>
                </c:pt>
                <c:pt idx="265">
                  <c:v>#N/A</c:v>
                </c:pt>
                <c:pt idx="266">
                  <c:v>#N/A</c:v>
                </c:pt>
                <c:pt idx="267">
                  <c:v>#N/A</c:v>
                </c:pt>
                <c:pt idx="268">
                  <c:v>#N/A</c:v>
                </c:pt>
                <c:pt idx="269">
                  <c:v>#N/A</c:v>
                </c:pt>
                <c:pt idx="270">
                  <c:v>39.83</c:v>
                </c:pt>
                <c:pt idx="271">
                  <c:v>#N/A</c:v>
                </c:pt>
                <c:pt idx="272">
                  <c:v>#N/A</c:v>
                </c:pt>
                <c:pt idx="273">
                  <c:v>#N/A</c:v>
                </c:pt>
                <c:pt idx="274">
                  <c:v>#N/A</c:v>
                </c:pt>
                <c:pt idx="275">
                  <c:v>#N/A</c:v>
                </c:pt>
                <c:pt idx="276">
                  <c:v>#N/A</c:v>
                </c:pt>
                <c:pt idx="277">
                  <c:v>41.4</c:v>
                </c:pt>
                <c:pt idx="278">
                  <c:v>#N/A</c:v>
                </c:pt>
                <c:pt idx="279">
                  <c:v>#N/A</c:v>
                </c:pt>
                <c:pt idx="280">
                  <c:v>#N/A</c:v>
                </c:pt>
                <c:pt idx="281">
                  <c:v>#N/A</c:v>
                </c:pt>
                <c:pt idx="282">
                  <c:v>#N/A</c:v>
                </c:pt>
                <c:pt idx="283">
                  <c:v>#N/A</c:v>
                </c:pt>
                <c:pt idx="284">
                  <c:v>42.42</c:v>
                </c:pt>
                <c:pt idx="285">
                  <c:v>#N/A</c:v>
                </c:pt>
                <c:pt idx="286">
                  <c:v>#N/A</c:v>
                </c:pt>
                <c:pt idx="287">
                  <c:v>#N/A</c:v>
                </c:pt>
                <c:pt idx="288">
                  <c:v>#N/A</c:v>
                </c:pt>
                <c:pt idx="289">
                  <c:v>#N/A</c:v>
                </c:pt>
                <c:pt idx="290">
                  <c:v>#N/A</c:v>
                </c:pt>
                <c:pt idx="291">
                  <c:v>43.55</c:v>
                </c:pt>
                <c:pt idx="292">
                  <c:v>#N/A</c:v>
                </c:pt>
                <c:pt idx="293">
                  <c:v>#N/A</c:v>
                </c:pt>
                <c:pt idx="294">
                  <c:v>#N/A</c:v>
                </c:pt>
                <c:pt idx="295">
                  <c:v>#N/A</c:v>
                </c:pt>
                <c:pt idx="296">
                  <c:v>#N/A</c:v>
                </c:pt>
                <c:pt idx="297">
                  <c:v>#N/A</c:v>
                </c:pt>
                <c:pt idx="298">
                  <c:v>44.58</c:v>
                </c:pt>
                <c:pt idx="299">
                  <c:v>#N/A</c:v>
                </c:pt>
                <c:pt idx="300">
                  <c:v>#N/A</c:v>
                </c:pt>
                <c:pt idx="301">
                  <c:v>#N/A</c:v>
                </c:pt>
                <c:pt idx="302">
                  <c:v>#N/A</c:v>
                </c:pt>
                <c:pt idx="303">
                  <c:v>#N/A</c:v>
                </c:pt>
                <c:pt idx="304">
                  <c:v>#N/A</c:v>
                </c:pt>
                <c:pt idx="305">
                  <c:v>44.23</c:v>
                </c:pt>
                <c:pt idx="306">
                  <c:v>#N/A</c:v>
                </c:pt>
                <c:pt idx="307">
                  <c:v>#N/A</c:v>
                </c:pt>
                <c:pt idx="308">
                  <c:v>#N/A</c:v>
                </c:pt>
                <c:pt idx="309">
                  <c:v>#N/A</c:v>
                </c:pt>
                <c:pt idx="310">
                  <c:v>#N/A</c:v>
                </c:pt>
                <c:pt idx="311">
                  <c:v>#N/A</c:v>
                </c:pt>
                <c:pt idx="312">
                  <c:v>41.02</c:v>
                </c:pt>
                <c:pt idx="313">
                  <c:v>#N/A</c:v>
                </c:pt>
                <c:pt idx="314">
                  <c:v>#N/A</c:v>
                </c:pt>
                <c:pt idx="315">
                  <c:v>#N/A</c:v>
                </c:pt>
                <c:pt idx="316">
                  <c:v>#N/A</c:v>
                </c:pt>
                <c:pt idx="317">
                  <c:v>#N/A</c:v>
                </c:pt>
                <c:pt idx="318">
                  <c:v>#N/A</c:v>
                </c:pt>
                <c:pt idx="319">
                  <c:v>40.340000000000003</c:v>
                </c:pt>
                <c:pt idx="320">
                  <c:v>#N/A</c:v>
                </c:pt>
                <c:pt idx="321">
                  <c:v>#N/A</c:v>
                </c:pt>
                <c:pt idx="322">
                  <c:v>#N/A</c:v>
                </c:pt>
                <c:pt idx="323">
                  <c:v>#N/A</c:v>
                </c:pt>
                <c:pt idx="324">
                  <c:v>#N/A</c:v>
                </c:pt>
                <c:pt idx="325">
                  <c:v>#N/A</c:v>
                </c:pt>
                <c:pt idx="326">
                  <c:v>40.65</c:v>
                </c:pt>
                <c:pt idx="327">
                  <c:v>#N/A</c:v>
                </c:pt>
                <c:pt idx="328">
                  <c:v>#N/A</c:v>
                </c:pt>
                <c:pt idx="329">
                  <c:v>#N/A</c:v>
                </c:pt>
                <c:pt idx="330">
                  <c:v>#N/A</c:v>
                </c:pt>
                <c:pt idx="331">
                  <c:v>#N/A</c:v>
                </c:pt>
                <c:pt idx="332">
                  <c:v>#N/A</c:v>
                </c:pt>
                <c:pt idx="333">
                  <c:v>39.46</c:v>
                </c:pt>
                <c:pt idx="334">
                  <c:v>#N/A</c:v>
                </c:pt>
                <c:pt idx="335">
                  <c:v>#N/A</c:v>
                </c:pt>
                <c:pt idx="336">
                  <c:v>#N/A</c:v>
                </c:pt>
                <c:pt idx="337">
                  <c:v>#N/A</c:v>
                </c:pt>
                <c:pt idx="338">
                  <c:v>#N/A</c:v>
                </c:pt>
                <c:pt idx="339">
                  <c:v>#N/A</c:v>
                </c:pt>
                <c:pt idx="340">
                  <c:v>38.35</c:v>
                </c:pt>
                <c:pt idx="341">
                  <c:v>#N/A</c:v>
                </c:pt>
                <c:pt idx="342">
                  <c:v>#N/A</c:v>
                </c:pt>
                <c:pt idx="343">
                  <c:v>#N/A</c:v>
                </c:pt>
                <c:pt idx="344">
                  <c:v>#N/A</c:v>
                </c:pt>
                <c:pt idx="345">
                  <c:v>#N/A</c:v>
                </c:pt>
                <c:pt idx="346">
                  <c:v>#N/A</c:v>
                </c:pt>
                <c:pt idx="347">
                  <c:v>39.69</c:v>
                </c:pt>
                <c:pt idx="348">
                  <c:v>#N/A</c:v>
                </c:pt>
                <c:pt idx="349">
                  <c:v>#N/A</c:v>
                </c:pt>
                <c:pt idx="350">
                  <c:v>#N/A</c:v>
                </c:pt>
                <c:pt idx="351">
                  <c:v>#N/A</c:v>
                </c:pt>
                <c:pt idx="352">
                  <c:v>#N/A</c:v>
                </c:pt>
                <c:pt idx="353">
                  <c:v>#N/A</c:v>
                </c:pt>
                <c:pt idx="354">
                  <c:v>39.26</c:v>
                </c:pt>
                <c:pt idx="355">
                  <c:v>#N/A</c:v>
                </c:pt>
                <c:pt idx="356">
                  <c:v>#N/A</c:v>
                </c:pt>
                <c:pt idx="357">
                  <c:v>#N/A</c:v>
                </c:pt>
                <c:pt idx="358">
                  <c:v>#N/A</c:v>
                </c:pt>
                <c:pt idx="359">
                  <c:v>#N/A</c:v>
                </c:pt>
                <c:pt idx="360">
                  <c:v>#N/A</c:v>
                </c:pt>
                <c:pt idx="361">
                  <c:v>37.090000000000003</c:v>
                </c:pt>
                <c:pt idx="362">
                  <c:v>37.090000000000003</c:v>
                </c:pt>
                <c:pt idx="363">
                  <c:v>37.090000000000003</c:v>
                </c:pt>
                <c:pt idx="364">
                  <c:v>37.090000000000003</c:v>
                </c:pt>
              </c:numCache>
            </c:numRef>
          </c:val>
          <c:smooth val="0"/>
          <c:extLst>
            <c:ext xmlns:c16="http://schemas.microsoft.com/office/drawing/2014/chart" uri="{C3380CC4-5D6E-409C-BE32-E72D297353CC}">
              <c16:uniqueId val="{00000004-C506-4C54-A6B4-F94F05A605ED}"/>
            </c:ext>
          </c:extLst>
        </c:ser>
        <c:dLbls>
          <c:showLegendKey val="0"/>
          <c:showVal val="0"/>
          <c:showCatName val="0"/>
          <c:showSerName val="0"/>
          <c:showPercent val="0"/>
          <c:showBubbleSize val="0"/>
        </c:dLbls>
        <c:smooth val="0"/>
        <c:axId val="956279398"/>
        <c:axId val="412892598"/>
        <c:extLst>
          <c:ext xmlns:c15="http://schemas.microsoft.com/office/drawing/2012/chart" uri="{02D57815-91ED-43cb-92C2-25804820EDAC}">
            <c15:filteredLineSeries>
              <c15:ser>
                <c:idx val="4"/>
                <c:order val="0"/>
                <c:tx>
                  <c:strRef>
                    <c:extLst>
                      <c:ext uri="{02D57815-91ED-43cb-92C2-25804820EDAC}">
                        <c15:formulaRef>
                          <c15:sqref>纯碱月度周度图表!$W$18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纯碱月度周度图表!$Q$19:$Q$383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纯碱月度周度图表!$W$19:$W$383</c15:sqref>
                        </c15:formulaRef>
                      </c:ext>
                    </c:extLst>
                    <c:numCache>
                      <c:formatCode>General</c:formatCode>
                      <c:ptCount val="365"/>
                      <c:pt idx="0">
                        <c:v>#N/A</c:v>
                      </c:pt>
                      <c:pt idx="1">
                        <c:v>#N/A</c:v>
                      </c:pt>
                      <c:pt idx="2">
                        <c:v>#N/A</c:v>
                      </c:pt>
                      <c:pt idx="3">
                        <c:v>#N/A</c:v>
                      </c:pt>
                      <c:pt idx="4">
                        <c:v>26.36</c:v>
                      </c:pt>
                      <c:pt idx="5">
                        <c:v>#N/A</c:v>
                      </c:pt>
                      <c:pt idx="6">
                        <c:v>#N/A</c:v>
                      </c:pt>
                      <c:pt idx="7">
                        <c:v>#N/A</c:v>
                      </c:pt>
                      <c:pt idx="8">
                        <c:v>#N/A</c:v>
                      </c:pt>
                      <c:pt idx="9">
                        <c:v>#N/A</c:v>
                      </c:pt>
                      <c:pt idx="10">
                        <c:v>#N/A</c:v>
                      </c:pt>
                      <c:pt idx="11">
                        <c:v>26.73</c:v>
                      </c:pt>
                      <c:pt idx="12">
                        <c:v>#N/A</c:v>
                      </c:pt>
                      <c:pt idx="13">
                        <c:v>#N/A</c:v>
                      </c:pt>
                      <c:pt idx="14">
                        <c:v>#N/A</c:v>
                      </c:pt>
                      <c:pt idx="15">
                        <c:v>#N/A</c:v>
                      </c:pt>
                      <c:pt idx="16">
                        <c:v>#N/A</c:v>
                      </c:pt>
                      <c:pt idx="17">
                        <c:v>#N/A</c:v>
                      </c:pt>
                      <c:pt idx="18">
                        <c:v>26.83</c:v>
                      </c:pt>
                      <c:pt idx="19">
                        <c:v>#N/A</c:v>
                      </c:pt>
                      <c:pt idx="20">
                        <c:v>#N/A</c:v>
                      </c:pt>
                      <c:pt idx="21">
                        <c:v>#N/A</c:v>
                      </c:pt>
                      <c:pt idx="22">
                        <c:v>#N/A</c:v>
                      </c:pt>
                      <c:pt idx="23">
                        <c:v>#N/A</c:v>
                      </c:pt>
                      <c:pt idx="24">
                        <c:v>#N/A</c:v>
                      </c:pt>
                      <c:pt idx="25">
                        <c:v>26.48</c:v>
                      </c:pt>
                      <c:pt idx="26">
                        <c:v>#N/A</c:v>
                      </c:pt>
                      <c:pt idx="27">
                        <c:v>#N/A</c:v>
                      </c:pt>
                      <c:pt idx="28">
                        <c:v>#N/A</c:v>
                      </c:pt>
                      <c:pt idx="29">
                        <c:v>#N/A</c:v>
                      </c:pt>
                      <c:pt idx="30">
                        <c:v>#N/A</c:v>
                      </c:pt>
                      <c:pt idx="31">
                        <c:v>#N/A</c:v>
                      </c:pt>
                      <c:pt idx="32">
                        <c:v>27.41</c:v>
                      </c:pt>
                      <c:pt idx="33">
                        <c:v>#N/A</c:v>
                      </c:pt>
                      <c:pt idx="34">
                        <c:v>#N/A</c:v>
                      </c:pt>
                      <c:pt idx="35">
                        <c:v>#N/A</c:v>
                      </c:pt>
                      <c:pt idx="36">
                        <c:v>#N/A</c:v>
                      </c:pt>
                      <c:pt idx="37">
                        <c:v>#N/A</c:v>
                      </c:pt>
                      <c:pt idx="38">
                        <c:v>#N/A</c:v>
                      </c:pt>
                      <c:pt idx="39">
                        <c:v>26.61</c:v>
                      </c:pt>
                      <c:pt idx="40">
                        <c:v>#N/A</c:v>
                      </c:pt>
                      <c:pt idx="41">
                        <c:v>#N/A</c:v>
                      </c:pt>
                      <c:pt idx="42">
                        <c:v>#N/A</c:v>
                      </c:pt>
                      <c:pt idx="43">
                        <c:v>#N/A</c:v>
                      </c:pt>
                      <c:pt idx="44">
                        <c:v>#N/A</c:v>
                      </c:pt>
                      <c:pt idx="45">
                        <c:v>#N/A</c:v>
                      </c:pt>
                      <c:pt idx="46">
                        <c:v>27.12</c:v>
                      </c:pt>
                      <c:pt idx="47">
                        <c:v>#N/A</c:v>
                      </c:pt>
                      <c:pt idx="48">
                        <c:v>#N/A</c:v>
                      </c:pt>
                      <c:pt idx="49">
                        <c:v>#N/A</c:v>
                      </c:pt>
                      <c:pt idx="50">
                        <c:v>#N/A</c:v>
                      </c:pt>
                      <c:pt idx="51">
                        <c:v>#N/A</c:v>
                      </c:pt>
                      <c:pt idx="52">
                        <c:v>#N/A</c:v>
                      </c:pt>
                      <c:pt idx="53">
                        <c:v>26.4</c:v>
                      </c:pt>
                      <c:pt idx="54">
                        <c:v>#N/A</c:v>
                      </c:pt>
                      <c:pt idx="55">
                        <c:v>#N/A</c:v>
                      </c:pt>
                      <c:pt idx="56">
                        <c:v>#N/A</c:v>
                      </c:pt>
                      <c:pt idx="57">
                        <c:v>#N/A</c:v>
                      </c:pt>
                      <c:pt idx="58">
                        <c:v>#N/A</c:v>
                      </c:pt>
                      <c:pt idx="59">
                        <c:v>#N/A</c:v>
                      </c:pt>
                      <c:pt idx="60">
                        <c:v>25.9</c:v>
                      </c:pt>
                      <c:pt idx="61">
                        <c:v>#N/A</c:v>
                      </c:pt>
                      <c:pt idx="62">
                        <c:v>#N/A</c:v>
                      </c:pt>
                      <c:pt idx="63">
                        <c:v>#N/A</c:v>
                      </c:pt>
                      <c:pt idx="64">
                        <c:v>#N/A</c:v>
                      </c:pt>
                      <c:pt idx="65">
                        <c:v>#N/A</c:v>
                      </c:pt>
                      <c:pt idx="66">
                        <c:v>#N/A</c:v>
                      </c:pt>
                      <c:pt idx="67">
                        <c:v>25.67</c:v>
                      </c:pt>
                      <c:pt idx="68">
                        <c:v>#N/A</c:v>
                      </c:pt>
                      <c:pt idx="69">
                        <c:v>#N/A</c:v>
                      </c:pt>
                      <c:pt idx="70">
                        <c:v>#N/A</c:v>
                      </c:pt>
                      <c:pt idx="71">
                        <c:v>#N/A</c:v>
                      </c:pt>
                      <c:pt idx="72">
                        <c:v>#N/A</c:v>
                      </c:pt>
                      <c:pt idx="73">
                        <c:v>#N/A</c:v>
                      </c:pt>
                      <c:pt idx="74">
                        <c:v>25.05</c:v>
                      </c:pt>
                      <c:pt idx="75">
                        <c:v>#N/A</c:v>
                      </c:pt>
                      <c:pt idx="76">
                        <c:v>#N/A</c:v>
                      </c:pt>
                      <c:pt idx="77">
                        <c:v>#N/A</c:v>
                      </c:pt>
                      <c:pt idx="78">
                        <c:v>#N/A</c:v>
                      </c:pt>
                      <c:pt idx="79">
                        <c:v>#N/A</c:v>
                      </c:pt>
                      <c:pt idx="80">
                        <c:v>#N/A</c:v>
                      </c:pt>
                      <c:pt idx="81">
                        <c:v>25.57</c:v>
                      </c:pt>
                      <c:pt idx="82">
                        <c:v>#N/A</c:v>
                      </c:pt>
                      <c:pt idx="83">
                        <c:v>#N/A</c:v>
                      </c:pt>
                      <c:pt idx="84">
                        <c:v>#N/A</c:v>
                      </c:pt>
                      <c:pt idx="85">
                        <c:v>#N/A</c:v>
                      </c:pt>
                      <c:pt idx="86">
                        <c:v>#N/A</c:v>
                      </c:pt>
                      <c:pt idx="87">
                        <c:v>#N/A</c:v>
                      </c:pt>
                      <c:pt idx="88">
                        <c:v>25.21</c:v>
                      </c:pt>
                      <c:pt idx="89">
                        <c:v>#N/A</c:v>
                      </c:pt>
                      <c:pt idx="90">
                        <c:v>#N/A</c:v>
                      </c:pt>
                      <c:pt idx="91">
                        <c:v>#N/A</c:v>
                      </c:pt>
                      <c:pt idx="92">
                        <c:v>#N/A</c:v>
                      </c:pt>
                      <c:pt idx="93">
                        <c:v>#N/A</c:v>
                      </c:pt>
                      <c:pt idx="94">
                        <c:v>#N/A</c:v>
                      </c:pt>
                      <c:pt idx="95">
                        <c:v>25.21</c:v>
                      </c:pt>
                      <c:pt idx="96">
                        <c:v>#N/A</c:v>
                      </c:pt>
                      <c:pt idx="97">
                        <c:v>#N/A</c:v>
                      </c:pt>
                      <c:pt idx="98">
                        <c:v>#N/A</c:v>
                      </c:pt>
                      <c:pt idx="99">
                        <c:v>#N/A</c:v>
                      </c:pt>
                      <c:pt idx="100">
                        <c:v>#N/A</c:v>
                      </c:pt>
                      <c:pt idx="101">
                        <c:v>#N/A</c:v>
                      </c:pt>
                      <c:pt idx="102">
                        <c:v>25.02</c:v>
                      </c:pt>
                      <c:pt idx="103">
                        <c:v>#N/A</c:v>
                      </c:pt>
                      <c:pt idx="104">
                        <c:v>#N/A</c:v>
                      </c:pt>
                      <c:pt idx="105">
                        <c:v>#N/A</c:v>
                      </c:pt>
                      <c:pt idx="106">
                        <c:v>#N/A</c:v>
                      </c:pt>
                      <c:pt idx="107">
                        <c:v>#N/A</c:v>
                      </c:pt>
                      <c:pt idx="108">
                        <c:v>#N/A</c:v>
                      </c:pt>
                      <c:pt idx="109">
                        <c:v>24.77</c:v>
                      </c:pt>
                      <c:pt idx="110">
                        <c:v>#N/A</c:v>
                      </c:pt>
                      <c:pt idx="111">
                        <c:v>#N/A</c:v>
                      </c:pt>
                      <c:pt idx="112">
                        <c:v>#N/A</c:v>
                      </c:pt>
                      <c:pt idx="113">
                        <c:v>#N/A</c:v>
                      </c:pt>
                      <c:pt idx="114">
                        <c:v>#N/A</c:v>
                      </c:pt>
                      <c:pt idx="115">
                        <c:v>#N/A</c:v>
                      </c:pt>
                      <c:pt idx="116">
                        <c:v>23.87</c:v>
                      </c:pt>
                      <c:pt idx="117">
                        <c:v>#N/A</c:v>
                      </c:pt>
                      <c:pt idx="118">
                        <c:v>#N/A</c:v>
                      </c:pt>
                      <c:pt idx="119">
                        <c:v>#N/A</c:v>
                      </c:pt>
                      <c:pt idx="120">
                        <c:v>#N/A</c:v>
                      </c:pt>
                      <c:pt idx="121">
                        <c:v>#N/A</c:v>
                      </c:pt>
                      <c:pt idx="122">
                        <c:v>#N/A</c:v>
                      </c:pt>
                      <c:pt idx="123">
                        <c:v>24.06</c:v>
                      </c:pt>
                      <c:pt idx="124">
                        <c:v>#N/A</c:v>
                      </c:pt>
                      <c:pt idx="125">
                        <c:v>#N/A</c:v>
                      </c:pt>
                      <c:pt idx="126">
                        <c:v>#N/A</c:v>
                      </c:pt>
                      <c:pt idx="127">
                        <c:v>#N/A</c:v>
                      </c:pt>
                      <c:pt idx="128">
                        <c:v>#N/A</c:v>
                      </c:pt>
                      <c:pt idx="129">
                        <c:v>#N/A</c:v>
                      </c:pt>
                      <c:pt idx="130">
                        <c:v>23.4</c:v>
                      </c:pt>
                      <c:pt idx="131">
                        <c:v>#N/A</c:v>
                      </c:pt>
                      <c:pt idx="132">
                        <c:v>#N/A</c:v>
                      </c:pt>
                      <c:pt idx="133">
                        <c:v>#N/A</c:v>
                      </c:pt>
                      <c:pt idx="134">
                        <c:v>#N/A</c:v>
                      </c:pt>
                      <c:pt idx="135">
                        <c:v>#N/A</c:v>
                      </c:pt>
                      <c:pt idx="136">
                        <c:v>#N/A</c:v>
                      </c:pt>
                      <c:pt idx="137">
                        <c:v>24.59</c:v>
                      </c:pt>
                      <c:pt idx="138">
                        <c:v>#N/A</c:v>
                      </c:pt>
                      <c:pt idx="139">
                        <c:v>#N/A</c:v>
                      </c:pt>
                      <c:pt idx="140">
                        <c:v>#N/A</c:v>
                      </c:pt>
                      <c:pt idx="141">
                        <c:v>#N/A</c:v>
                      </c:pt>
                      <c:pt idx="142">
                        <c:v>#N/A</c:v>
                      </c:pt>
                      <c:pt idx="143">
                        <c:v>#N/A</c:v>
                      </c:pt>
                      <c:pt idx="144">
                        <c:v>23.73</c:v>
                      </c:pt>
                      <c:pt idx="145">
                        <c:v>#N/A</c:v>
                      </c:pt>
                      <c:pt idx="146">
                        <c:v>#N/A</c:v>
                      </c:pt>
                      <c:pt idx="147">
                        <c:v>#N/A</c:v>
                      </c:pt>
                      <c:pt idx="148">
                        <c:v>#N/A</c:v>
                      </c:pt>
                      <c:pt idx="149">
                        <c:v>#N/A</c:v>
                      </c:pt>
                      <c:pt idx="150">
                        <c:v>#N/A</c:v>
                      </c:pt>
                      <c:pt idx="151">
                        <c:v>24.54</c:v>
                      </c:pt>
                      <c:pt idx="152">
                        <c:v>#N/A</c:v>
                      </c:pt>
                      <c:pt idx="153">
                        <c:v>#N/A</c:v>
                      </c:pt>
                      <c:pt idx="154">
                        <c:v>#N/A</c:v>
                      </c:pt>
                      <c:pt idx="155">
                        <c:v>#N/A</c:v>
                      </c:pt>
                      <c:pt idx="156">
                        <c:v>#N/A</c:v>
                      </c:pt>
                      <c:pt idx="157">
                        <c:v>#N/A</c:v>
                      </c:pt>
                      <c:pt idx="158">
                        <c:v>24.71</c:v>
                      </c:pt>
                      <c:pt idx="159">
                        <c:v>#N/A</c:v>
                      </c:pt>
                      <c:pt idx="160">
                        <c:v>#N/A</c:v>
                      </c:pt>
                      <c:pt idx="161">
                        <c:v>#N/A</c:v>
                      </c:pt>
                      <c:pt idx="162">
                        <c:v>#N/A</c:v>
                      </c:pt>
                      <c:pt idx="163">
                        <c:v>#N/A</c:v>
                      </c:pt>
                      <c:pt idx="164">
                        <c:v>#N/A</c:v>
                      </c:pt>
                      <c:pt idx="165">
                        <c:v>25.15</c:v>
                      </c:pt>
                      <c:pt idx="166">
                        <c:v>#N/A</c:v>
                      </c:pt>
                      <c:pt idx="167">
                        <c:v>#N/A</c:v>
                      </c:pt>
                      <c:pt idx="168">
                        <c:v>#N/A</c:v>
                      </c:pt>
                      <c:pt idx="169">
                        <c:v>#N/A</c:v>
                      </c:pt>
                      <c:pt idx="170">
                        <c:v>#N/A</c:v>
                      </c:pt>
                      <c:pt idx="171">
                        <c:v>#N/A</c:v>
                      </c:pt>
                      <c:pt idx="172">
                        <c:v>25.96</c:v>
                      </c:pt>
                      <c:pt idx="173">
                        <c:v>#N/A</c:v>
                      </c:pt>
                      <c:pt idx="174">
                        <c:v>#N/A</c:v>
                      </c:pt>
                      <c:pt idx="175">
                        <c:v>#N/A</c:v>
                      </c:pt>
                      <c:pt idx="176">
                        <c:v>#N/A</c:v>
                      </c:pt>
                      <c:pt idx="177">
                        <c:v>#N/A</c:v>
                      </c:pt>
                      <c:pt idx="178">
                        <c:v>#N/A</c:v>
                      </c:pt>
                      <c:pt idx="179">
                        <c:v>25.34</c:v>
                      </c:pt>
                      <c:pt idx="180">
                        <c:v>#N/A</c:v>
                      </c:pt>
                      <c:pt idx="181">
                        <c:v>#N/A</c:v>
                      </c:pt>
                      <c:pt idx="182">
                        <c:v>#N/A</c:v>
                      </c:pt>
                      <c:pt idx="183">
                        <c:v>#N/A</c:v>
                      </c:pt>
                      <c:pt idx="184">
                        <c:v>#N/A</c:v>
                      </c:pt>
                      <c:pt idx="185">
                        <c:v>#N/A</c:v>
                      </c:pt>
                      <c:pt idx="186">
                        <c:v>24.5</c:v>
                      </c:pt>
                      <c:pt idx="187">
                        <c:v>#N/A</c:v>
                      </c:pt>
                      <c:pt idx="188">
                        <c:v>#N/A</c:v>
                      </c:pt>
                      <c:pt idx="189">
                        <c:v>#N/A</c:v>
                      </c:pt>
                      <c:pt idx="190">
                        <c:v>#N/A</c:v>
                      </c:pt>
                      <c:pt idx="191">
                        <c:v>#N/A</c:v>
                      </c:pt>
                      <c:pt idx="192">
                        <c:v>#N/A</c:v>
                      </c:pt>
                      <c:pt idx="193">
                        <c:v>22.37</c:v>
                      </c:pt>
                      <c:pt idx="194">
                        <c:v>#N/A</c:v>
                      </c:pt>
                      <c:pt idx="195">
                        <c:v>#N/A</c:v>
                      </c:pt>
                      <c:pt idx="196">
                        <c:v>#N/A</c:v>
                      </c:pt>
                      <c:pt idx="197">
                        <c:v>#N/A</c:v>
                      </c:pt>
                      <c:pt idx="198">
                        <c:v>#N/A</c:v>
                      </c:pt>
                      <c:pt idx="199">
                        <c:v>#N/A</c:v>
                      </c:pt>
                      <c:pt idx="200">
                        <c:v>23.64</c:v>
                      </c:pt>
                      <c:pt idx="201">
                        <c:v>#N/A</c:v>
                      </c:pt>
                      <c:pt idx="202">
                        <c:v>#N/A</c:v>
                      </c:pt>
                      <c:pt idx="203">
                        <c:v>#N/A</c:v>
                      </c:pt>
                      <c:pt idx="204">
                        <c:v>#N/A</c:v>
                      </c:pt>
                      <c:pt idx="205">
                        <c:v>#N/A</c:v>
                      </c:pt>
                      <c:pt idx="206">
                        <c:v>#N/A</c:v>
                      </c:pt>
                      <c:pt idx="207">
                        <c:v>24.66</c:v>
                      </c:pt>
                      <c:pt idx="208">
                        <c:v>#N/A</c:v>
                      </c:pt>
                      <c:pt idx="209">
                        <c:v>#N/A</c:v>
                      </c:pt>
                      <c:pt idx="210">
                        <c:v>#N/A</c:v>
                      </c:pt>
                      <c:pt idx="211">
                        <c:v>#N/A</c:v>
                      </c:pt>
                      <c:pt idx="212">
                        <c:v>#N/A</c:v>
                      </c:pt>
                      <c:pt idx="213">
                        <c:v>#N/A</c:v>
                      </c:pt>
                      <c:pt idx="214">
                        <c:v>24.12</c:v>
                      </c:pt>
                      <c:pt idx="215">
                        <c:v>#N/A</c:v>
                      </c:pt>
                      <c:pt idx="216">
                        <c:v>#N/A</c:v>
                      </c:pt>
                      <c:pt idx="217">
                        <c:v>#N/A</c:v>
                      </c:pt>
                      <c:pt idx="218">
                        <c:v>#N/A</c:v>
                      </c:pt>
                      <c:pt idx="219">
                        <c:v>#N/A</c:v>
                      </c:pt>
                      <c:pt idx="220">
                        <c:v>#N/A</c:v>
                      </c:pt>
                      <c:pt idx="221">
                        <c:v>25.3</c:v>
                      </c:pt>
                      <c:pt idx="222">
                        <c:v>#N/A</c:v>
                      </c:pt>
                      <c:pt idx="223">
                        <c:v>#N/A</c:v>
                      </c:pt>
                      <c:pt idx="224">
                        <c:v>#N/A</c:v>
                      </c:pt>
                      <c:pt idx="225">
                        <c:v>#N/A</c:v>
                      </c:pt>
                      <c:pt idx="226">
                        <c:v>#N/A</c:v>
                      </c:pt>
                      <c:pt idx="227">
                        <c:v>#N/A</c:v>
                      </c:pt>
                      <c:pt idx="228">
                        <c:v>26.28</c:v>
                      </c:pt>
                      <c:pt idx="229">
                        <c:v>#N/A</c:v>
                      </c:pt>
                      <c:pt idx="230">
                        <c:v>#N/A</c:v>
                      </c:pt>
                      <c:pt idx="231">
                        <c:v>#N/A</c:v>
                      </c:pt>
                      <c:pt idx="232">
                        <c:v>#N/A</c:v>
                      </c:pt>
                      <c:pt idx="233">
                        <c:v>#N/A</c:v>
                      </c:pt>
                      <c:pt idx="234">
                        <c:v>#N/A</c:v>
                      </c:pt>
                      <c:pt idx="235">
                        <c:v>26.08</c:v>
                      </c:pt>
                      <c:pt idx="236">
                        <c:v>#N/A</c:v>
                      </c:pt>
                      <c:pt idx="237">
                        <c:v>#N/A</c:v>
                      </c:pt>
                      <c:pt idx="238">
                        <c:v>#N/A</c:v>
                      </c:pt>
                      <c:pt idx="239">
                        <c:v>#N/A</c:v>
                      </c:pt>
                      <c:pt idx="240">
                        <c:v>#N/A</c:v>
                      </c:pt>
                      <c:pt idx="241">
                        <c:v>#N/A</c:v>
                      </c:pt>
                      <c:pt idx="242">
                        <c:v>25.17</c:v>
                      </c:pt>
                      <c:pt idx="243">
                        <c:v>#N/A</c:v>
                      </c:pt>
                      <c:pt idx="244">
                        <c:v>#N/A</c:v>
                      </c:pt>
                      <c:pt idx="245">
                        <c:v>#N/A</c:v>
                      </c:pt>
                      <c:pt idx="246">
                        <c:v>#N/A</c:v>
                      </c:pt>
                      <c:pt idx="247">
                        <c:v>#N/A</c:v>
                      </c:pt>
                      <c:pt idx="248">
                        <c:v>#N/A</c:v>
                      </c:pt>
                      <c:pt idx="249">
                        <c:v>25.63</c:v>
                      </c:pt>
                      <c:pt idx="250">
                        <c:v>#N/A</c:v>
                      </c:pt>
                      <c:pt idx="251">
                        <c:v>#N/A</c:v>
                      </c:pt>
                      <c:pt idx="252">
                        <c:v>#N/A</c:v>
                      </c:pt>
                      <c:pt idx="253">
                        <c:v>#N/A</c:v>
                      </c:pt>
                      <c:pt idx="254">
                        <c:v>#N/A</c:v>
                      </c:pt>
                      <c:pt idx="255">
                        <c:v>#N/A</c:v>
                      </c:pt>
                      <c:pt idx="256">
                        <c:v>24.16</c:v>
                      </c:pt>
                      <c:pt idx="257">
                        <c:v>#N/A</c:v>
                      </c:pt>
                      <c:pt idx="258">
                        <c:v>#N/A</c:v>
                      </c:pt>
                      <c:pt idx="259">
                        <c:v>#N/A</c:v>
                      </c:pt>
                      <c:pt idx="260">
                        <c:v>#N/A</c:v>
                      </c:pt>
                      <c:pt idx="261">
                        <c:v>#N/A</c:v>
                      </c:pt>
                      <c:pt idx="262">
                        <c:v>#N/A</c:v>
                      </c:pt>
                      <c:pt idx="263">
                        <c:v>23.46</c:v>
                      </c:pt>
                      <c:pt idx="264">
                        <c:v>#N/A</c:v>
                      </c:pt>
                      <c:pt idx="265">
                        <c:v>#N/A</c:v>
                      </c:pt>
                      <c:pt idx="266">
                        <c:v>#N/A</c:v>
                      </c:pt>
                      <c:pt idx="267">
                        <c:v>#N/A</c:v>
                      </c:pt>
                      <c:pt idx="268">
                        <c:v>#N/A</c:v>
                      </c:pt>
                      <c:pt idx="269">
                        <c:v>#N/A</c:v>
                      </c:pt>
                      <c:pt idx="270">
                        <c:v>22.6</c:v>
                      </c:pt>
                      <c:pt idx="271">
                        <c:v>#N/A</c:v>
                      </c:pt>
                      <c:pt idx="272">
                        <c:v>#N/A</c:v>
                      </c:pt>
                      <c:pt idx="273">
                        <c:v>#N/A</c:v>
                      </c:pt>
                      <c:pt idx="274">
                        <c:v>#N/A</c:v>
                      </c:pt>
                      <c:pt idx="275">
                        <c:v>#N/A</c:v>
                      </c:pt>
                      <c:pt idx="276">
                        <c:v>#N/A</c:v>
                      </c:pt>
                      <c:pt idx="277">
                        <c:v>24.13</c:v>
                      </c:pt>
                      <c:pt idx="278">
                        <c:v>#N/A</c:v>
                      </c:pt>
                      <c:pt idx="279">
                        <c:v>#N/A</c:v>
                      </c:pt>
                      <c:pt idx="280">
                        <c:v>#N/A</c:v>
                      </c:pt>
                      <c:pt idx="281">
                        <c:v>#N/A</c:v>
                      </c:pt>
                      <c:pt idx="282">
                        <c:v>#N/A</c:v>
                      </c:pt>
                      <c:pt idx="283">
                        <c:v>#N/A</c:v>
                      </c:pt>
                      <c:pt idx="284">
                        <c:v>24.88</c:v>
                      </c:pt>
                      <c:pt idx="285">
                        <c:v>#N/A</c:v>
                      </c:pt>
                      <c:pt idx="286">
                        <c:v>#N/A</c:v>
                      </c:pt>
                      <c:pt idx="287">
                        <c:v>#N/A</c:v>
                      </c:pt>
                      <c:pt idx="288">
                        <c:v>#N/A</c:v>
                      </c:pt>
                      <c:pt idx="289">
                        <c:v>#N/A</c:v>
                      </c:pt>
                      <c:pt idx="290">
                        <c:v>#N/A</c:v>
                      </c:pt>
                      <c:pt idx="291">
                        <c:v>24.83</c:v>
                      </c:pt>
                      <c:pt idx="292">
                        <c:v>#N/A</c:v>
                      </c:pt>
                      <c:pt idx="293">
                        <c:v>#N/A</c:v>
                      </c:pt>
                      <c:pt idx="294">
                        <c:v>#N/A</c:v>
                      </c:pt>
                      <c:pt idx="295">
                        <c:v>#N/A</c:v>
                      </c:pt>
                      <c:pt idx="296">
                        <c:v>#N/A</c:v>
                      </c:pt>
                      <c:pt idx="297">
                        <c:v>#N/A</c:v>
                      </c:pt>
                      <c:pt idx="298">
                        <c:v>26.73</c:v>
                      </c:pt>
                      <c:pt idx="299">
                        <c:v>#N/A</c:v>
                      </c:pt>
                      <c:pt idx="300">
                        <c:v>#N/A</c:v>
                      </c:pt>
                      <c:pt idx="301">
                        <c:v>#N/A</c:v>
                      </c:pt>
                      <c:pt idx="302">
                        <c:v>#N/A</c:v>
                      </c:pt>
                      <c:pt idx="303">
                        <c:v>#N/A</c:v>
                      </c:pt>
                      <c:pt idx="304">
                        <c:v>#N/A</c:v>
                      </c:pt>
                      <c:pt idx="305">
                        <c:v>26.7</c:v>
                      </c:pt>
                      <c:pt idx="306">
                        <c:v>#N/A</c:v>
                      </c:pt>
                      <c:pt idx="307">
                        <c:v>#N/A</c:v>
                      </c:pt>
                      <c:pt idx="308">
                        <c:v>#N/A</c:v>
                      </c:pt>
                      <c:pt idx="309">
                        <c:v>#N/A</c:v>
                      </c:pt>
                      <c:pt idx="310">
                        <c:v>#N/A</c:v>
                      </c:pt>
                      <c:pt idx="311">
                        <c:v>#N/A</c:v>
                      </c:pt>
                      <c:pt idx="312">
                        <c:v>27.12</c:v>
                      </c:pt>
                      <c:pt idx="313">
                        <c:v>#N/A</c:v>
                      </c:pt>
                      <c:pt idx="314">
                        <c:v>#N/A</c:v>
                      </c:pt>
                      <c:pt idx="315">
                        <c:v>#N/A</c:v>
                      </c:pt>
                      <c:pt idx="316">
                        <c:v>#N/A</c:v>
                      </c:pt>
                      <c:pt idx="317">
                        <c:v>#N/A</c:v>
                      </c:pt>
                      <c:pt idx="318">
                        <c:v>#N/A</c:v>
                      </c:pt>
                      <c:pt idx="319">
                        <c:v>27.23</c:v>
                      </c:pt>
                      <c:pt idx="320">
                        <c:v>#N/A</c:v>
                      </c:pt>
                      <c:pt idx="321">
                        <c:v>#N/A</c:v>
                      </c:pt>
                      <c:pt idx="322">
                        <c:v>#N/A</c:v>
                      </c:pt>
                      <c:pt idx="323">
                        <c:v>#N/A</c:v>
                      </c:pt>
                      <c:pt idx="324">
                        <c:v>#N/A</c:v>
                      </c:pt>
                      <c:pt idx="325">
                        <c:v>#N/A</c:v>
                      </c:pt>
                      <c:pt idx="326">
                        <c:v>26.41</c:v>
                      </c:pt>
                      <c:pt idx="327">
                        <c:v>#N/A</c:v>
                      </c:pt>
                      <c:pt idx="328">
                        <c:v>#N/A</c:v>
                      </c:pt>
                      <c:pt idx="329">
                        <c:v>#N/A</c:v>
                      </c:pt>
                      <c:pt idx="330">
                        <c:v>#N/A</c:v>
                      </c:pt>
                      <c:pt idx="331">
                        <c:v>#N/A</c:v>
                      </c:pt>
                      <c:pt idx="332">
                        <c:v>#N/A</c:v>
                      </c:pt>
                      <c:pt idx="333">
                        <c:v>26.41</c:v>
                      </c:pt>
                      <c:pt idx="334">
                        <c:v>#N/A</c:v>
                      </c:pt>
                      <c:pt idx="335">
                        <c:v>#N/A</c:v>
                      </c:pt>
                      <c:pt idx="336">
                        <c:v>#N/A</c:v>
                      </c:pt>
                      <c:pt idx="337">
                        <c:v>#N/A</c:v>
                      </c:pt>
                      <c:pt idx="338">
                        <c:v>#N/A</c:v>
                      </c:pt>
                      <c:pt idx="339">
                        <c:v>#N/A</c:v>
                      </c:pt>
                      <c:pt idx="340">
                        <c:v>25.57</c:v>
                      </c:pt>
                      <c:pt idx="341">
                        <c:v>#N/A</c:v>
                      </c:pt>
                      <c:pt idx="342">
                        <c:v>#N/A</c:v>
                      </c:pt>
                      <c:pt idx="343">
                        <c:v>#N/A</c:v>
                      </c:pt>
                      <c:pt idx="344">
                        <c:v>#N/A</c:v>
                      </c:pt>
                      <c:pt idx="345">
                        <c:v>#N/A</c:v>
                      </c:pt>
                      <c:pt idx="346">
                        <c:v>#N/A</c:v>
                      </c:pt>
                      <c:pt idx="347">
                        <c:v>25.64</c:v>
                      </c:pt>
                      <c:pt idx="348">
                        <c:v>#N/A</c:v>
                      </c:pt>
                      <c:pt idx="349">
                        <c:v>#N/A</c:v>
                      </c:pt>
                      <c:pt idx="350">
                        <c:v>#N/A</c:v>
                      </c:pt>
                      <c:pt idx="351">
                        <c:v>#N/A</c:v>
                      </c:pt>
                      <c:pt idx="352">
                        <c:v>#N/A</c:v>
                      </c:pt>
                      <c:pt idx="353">
                        <c:v>#N/A</c:v>
                      </c:pt>
                      <c:pt idx="354">
                        <c:v>26.14</c:v>
                      </c:pt>
                      <c:pt idx="355">
                        <c:v>#N/A</c:v>
                      </c:pt>
                      <c:pt idx="356">
                        <c:v>#N/A</c:v>
                      </c:pt>
                      <c:pt idx="357">
                        <c:v>#N/A</c:v>
                      </c:pt>
                      <c:pt idx="358">
                        <c:v>#N/A</c:v>
                      </c:pt>
                      <c:pt idx="359">
                        <c:v>#N/A</c:v>
                      </c:pt>
                      <c:pt idx="360">
                        <c:v>#N/A</c:v>
                      </c:pt>
                      <c:pt idx="361">
                        <c:v>25.62</c:v>
                      </c:pt>
                      <c:pt idx="362">
                        <c:v>#N/A</c:v>
                      </c:pt>
                      <c:pt idx="363">
                        <c:v>#N/A</c:v>
                      </c:pt>
                      <c:pt idx="364">
                        <c:v>#N/A</c:v>
                      </c:pt>
                    </c:numCache>
                  </c:numRef>
                </c:val>
                <c:smooth val="0"/>
                <c:extLst>
                  <c:ext xmlns:c16="http://schemas.microsoft.com/office/drawing/2014/chart" uri="{C3380CC4-5D6E-409C-BE32-E72D297353CC}">
                    <c16:uniqueId val="{00000005-C506-4C54-A6B4-F94F05A605ED}"/>
                  </c:ext>
                </c:extLst>
              </c15:ser>
            </c15:filteredLineSeries>
          </c:ext>
        </c:extLst>
      </c:lineChart>
      <c:dateAx>
        <c:axId val="956279398"/>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412892598"/>
        <c:crosses val="autoZero"/>
        <c:auto val="1"/>
        <c:lblOffset val="100"/>
        <c:baseTimeUnit val="days"/>
      </c:dateAx>
      <c:valAx>
        <c:axId val="412892598"/>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95984383714445E-2"/>
              <c:y val="9.2720736913053201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956279398"/>
        <c:crosses val="autoZero"/>
        <c:crossBetween val="between"/>
      </c:valAx>
      <c:spPr>
        <a:noFill/>
        <a:ln>
          <a:noFill/>
        </a:ln>
        <a:effectLst/>
      </c:spPr>
    </c:plotArea>
    <c:legend>
      <c:legendPos val="b"/>
      <c:layout>
        <c:manualLayout>
          <c:xMode val="edge"/>
          <c:yMode val="edge"/>
          <c:x val="0.130297490443743"/>
          <c:y val="0.87990060739922704"/>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纯碱开工率</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纯碱月度周度图表!$N$18</c:f>
              <c:strCache>
                <c:ptCount val="1"/>
                <c:pt idx="0">
                  <c:v>2020</c:v>
                </c:pt>
              </c:strCache>
            </c:strRef>
          </c:tx>
          <c:spPr>
            <a:ln w="28575" cap="rnd">
              <a:solidFill>
                <a:srgbClr val="9BBB59">
                  <a:lumMod val="60000"/>
                  <a:lumOff val="40000"/>
                </a:srgbClr>
              </a:solidFill>
              <a:round/>
            </a:ln>
            <a:effectLst/>
          </c:spPr>
          <c:marker>
            <c:symbol val="none"/>
          </c:marker>
          <c:cat>
            <c:numRef>
              <c:f>纯碱月度周度图表!$I$19:$I$383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纯碱月度周度图表!$N$19:$N$383</c:f>
              <c:numCache>
                <c:formatCode>General</c:formatCode>
                <c:ptCount val="365"/>
                <c:pt idx="0">
                  <c:v>#N/A</c:v>
                </c:pt>
                <c:pt idx="1">
                  <c:v>#N/A</c:v>
                </c:pt>
                <c:pt idx="2">
                  <c:v>#N/A</c:v>
                </c:pt>
                <c:pt idx="3">
                  <c:v>#N/A</c:v>
                </c:pt>
                <c:pt idx="4">
                  <c:v>#N/A</c:v>
                </c:pt>
                <c:pt idx="5">
                  <c:v>#N/A</c:v>
                </c:pt>
                <c:pt idx="6">
                  <c:v>66.260000000000005</c:v>
                </c:pt>
                <c:pt idx="7">
                  <c:v>#N/A</c:v>
                </c:pt>
                <c:pt idx="8">
                  <c:v>#N/A</c:v>
                </c:pt>
                <c:pt idx="9">
                  <c:v>#N/A</c:v>
                </c:pt>
                <c:pt idx="10">
                  <c:v>#N/A</c:v>
                </c:pt>
                <c:pt idx="11">
                  <c:v>#N/A</c:v>
                </c:pt>
                <c:pt idx="12">
                  <c:v>#N/A</c:v>
                </c:pt>
                <c:pt idx="13">
                  <c:v>75.17</c:v>
                </c:pt>
                <c:pt idx="14">
                  <c:v>#N/A</c:v>
                </c:pt>
                <c:pt idx="15">
                  <c:v>#N/A</c:v>
                </c:pt>
                <c:pt idx="16">
                  <c:v>#N/A</c:v>
                </c:pt>
                <c:pt idx="17">
                  <c:v>#N/A</c:v>
                </c:pt>
                <c:pt idx="18">
                  <c:v>#N/A</c:v>
                </c:pt>
                <c:pt idx="19">
                  <c:v>#N/A</c:v>
                </c:pt>
                <c:pt idx="20">
                  <c:v>78.52</c:v>
                </c:pt>
                <c:pt idx="21">
                  <c:v>#N/A</c:v>
                </c:pt>
                <c:pt idx="22">
                  <c:v>#N/A</c:v>
                </c:pt>
                <c:pt idx="23">
                  <c:v>#N/A</c:v>
                </c:pt>
                <c:pt idx="24">
                  <c:v>#N/A</c:v>
                </c:pt>
                <c:pt idx="25">
                  <c:v>#N/A</c:v>
                </c:pt>
                <c:pt idx="26">
                  <c:v>#N/A</c:v>
                </c:pt>
                <c:pt idx="27">
                  <c:v>79.25</c:v>
                </c:pt>
                <c:pt idx="28">
                  <c:v>#N/A</c:v>
                </c:pt>
                <c:pt idx="29">
                  <c:v>#N/A</c:v>
                </c:pt>
                <c:pt idx="30">
                  <c:v>#N/A</c:v>
                </c:pt>
                <c:pt idx="31">
                  <c:v>#N/A</c:v>
                </c:pt>
                <c:pt idx="32">
                  <c:v>#N/A</c:v>
                </c:pt>
                <c:pt idx="33">
                  <c:v>#N/A</c:v>
                </c:pt>
                <c:pt idx="34">
                  <c:v>80.22</c:v>
                </c:pt>
                <c:pt idx="35">
                  <c:v>#N/A</c:v>
                </c:pt>
                <c:pt idx="36">
                  <c:v>#N/A</c:v>
                </c:pt>
                <c:pt idx="37">
                  <c:v>#N/A</c:v>
                </c:pt>
                <c:pt idx="38">
                  <c:v>#N/A</c:v>
                </c:pt>
                <c:pt idx="39">
                  <c:v>#N/A</c:v>
                </c:pt>
                <c:pt idx="40">
                  <c:v>#N/A</c:v>
                </c:pt>
                <c:pt idx="41">
                  <c:v>77.95</c:v>
                </c:pt>
                <c:pt idx="42">
                  <c:v>#N/A</c:v>
                </c:pt>
                <c:pt idx="43">
                  <c:v>#N/A</c:v>
                </c:pt>
                <c:pt idx="44">
                  <c:v>#N/A</c:v>
                </c:pt>
                <c:pt idx="45">
                  <c:v>#N/A</c:v>
                </c:pt>
                <c:pt idx="46">
                  <c:v>#N/A</c:v>
                </c:pt>
                <c:pt idx="47">
                  <c:v>#N/A</c:v>
                </c:pt>
                <c:pt idx="48">
                  <c:v>76.97</c:v>
                </c:pt>
                <c:pt idx="49">
                  <c:v>#N/A</c:v>
                </c:pt>
                <c:pt idx="50">
                  <c:v>#N/A</c:v>
                </c:pt>
                <c:pt idx="51">
                  <c:v>#N/A</c:v>
                </c:pt>
                <c:pt idx="52">
                  <c:v>#N/A</c:v>
                </c:pt>
                <c:pt idx="53">
                  <c:v>#N/A</c:v>
                </c:pt>
                <c:pt idx="54">
                  <c:v>#N/A</c:v>
                </c:pt>
                <c:pt idx="55">
                  <c:v>78.14</c:v>
                </c:pt>
                <c:pt idx="56">
                  <c:v>#N/A</c:v>
                </c:pt>
                <c:pt idx="57">
                  <c:v>#N/A</c:v>
                </c:pt>
                <c:pt idx="58">
                  <c:v>#N/A</c:v>
                </c:pt>
                <c:pt idx="59">
                  <c:v>#N/A</c:v>
                </c:pt>
                <c:pt idx="60">
                  <c:v>#N/A</c:v>
                </c:pt>
                <c:pt idx="61">
                  <c:v>#N/A</c:v>
                </c:pt>
                <c:pt idx="62">
                  <c:v>80.989999999999995</c:v>
                </c:pt>
                <c:pt idx="63">
                  <c:v>#N/A</c:v>
                </c:pt>
                <c:pt idx="64">
                  <c:v>#N/A</c:v>
                </c:pt>
                <c:pt idx="65">
                  <c:v>#N/A</c:v>
                </c:pt>
                <c:pt idx="66">
                  <c:v>#N/A</c:v>
                </c:pt>
                <c:pt idx="67">
                  <c:v>#N/A</c:v>
                </c:pt>
                <c:pt idx="68">
                  <c:v>#N/A</c:v>
                </c:pt>
                <c:pt idx="69">
                  <c:v>81.680000000000007</c:v>
                </c:pt>
                <c:pt idx="70">
                  <c:v>#N/A</c:v>
                </c:pt>
                <c:pt idx="71">
                  <c:v>#N/A</c:v>
                </c:pt>
                <c:pt idx="72">
                  <c:v>#N/A</c:v>
                </c:pt>
                <c:pt idx="73">
                  <c:v>#N/A</c:v>
                </c:pt>
                <c:pt idx="74">
                  <c:v>#N/A</c:v>
                </c:pt>
                <c:pt idx="75">
                  <c:v>#N/A</c:v>
                </c:pt>
                <c:pt idx="76">
                  <c:v>78.569999999999993</c:v>
                </c:pt>
                <c:pt idx="77">
                  <c:v>#N/A</c:v>
                </c:pt>
                <c:pt idx="78">
                  <c:v>#N/A</c:v>
                </c:pt>
                <c:pt idx="79">
                  <c:v>#N/A</c:v>
                </c:pt>
                <c:pt idx="80">
                  <c:v>#N/A</c:v>
                </c:pt>
                <c:pt idx="81">
                  <c:v>#N/A</c:v>
                </c:pt>
                <c:pt idx="82">
                  <c:v>#N/A</c:v>
                </c:pt>
                <c:pt idx="83">
                  <c:v>78.91</c:v>
                </c:pt>
                <c:pt idx="84">
                  <c:v>#N/A</c:v>
                </c:pt>
                <c:pt idx="85">
                  <c:v>#N/A</c:v>
                </c:pt>
                <c:pt idx="86">
                  <c:v>#N/A</c:v>
                </c:pt>
                <c:pt idx="87">
                  <c:v>#N/A</c:v>
                </c:pt>
                <c:pt idx="88">
                  <c:v>#N/A</c:v>
                </c:pt>
                <c:pt idx="89">
                  <c:v>#N/A</c:v>
                </c:pt>
                <c:pt idx="90">
                  <c:v>77.83</c:v>
                </c:pt>
                <c:pt idx="91">
                  <c:v>#N/A</c:v>
                </c:pt>
                <c:pt idx="92">
                  <c:v>#N/A</c:v>
                </c:pt>
                <c:pt idx="93">
                  <c:v>#N/A</c:v>
                </c:pt>
                <c:pt idx="94">
                  <c:v>#N/A</c:v>
                </c:pt>
                <c:pt idx="95">
                  <c:v>#N/A</c:v>
                </c:pt>
                <c:pt idx="96">
                  <c:v>#N/A</c:v>
                </c:pt>
                <c:pt idx="97">
                  <c:v>76.209999999999994</c:v>
                </c:pt>
                <c:pt idx="98">
                  <c:v>#N/A</c:v>
                </c:pt>
                <c:pt idx="99">
                  <c:v>#N/A</c:v>
                </c:pt>
                <c:pt idx="100">
                  <c:v>#N/A</c:v>
                </c:pt>
                <c:pt idx="101">
                  <c:v>#N/A</c:v>
                </c:pt>
                <c:pt idx="102">
                  <c:v>#N/A</c:v>
                </c:pt>
                <c:pt idx="103">
                  <c:v>#N/A</c:v>
                </c:pt>
                <c:pt idx="104">
                  <c:v>71.02</c:v>
                </c:pt>
                <c:pt idx="105">
                  <c:v>#N/A</c:v>
                </c:pt>
                <c:pt idx="106">
                  <c:v>#N/A</c:v>
                </c:pt>
                <c:pt idx="107">
                  <c:v>#N/A</c:v>
                </c:pt>
                <c:pt idx="108">
                  <c:v>#N/A</c:v>
                </c:pt>
                <c:pt idx="109">
                  <c:v>#N/A</c:v>
                </c:pt>
                <c:pt idx="110">
                  <c:v>#N/A</c:v>
                </c:pt>
                <c:pt idx="111">
                  <c:v>67.239999999999995</c:v>
                </c:pt>
                <c:pt idx="112">
                  <c:v>#N/A</c:v>
                </c:pt>
                <c:pt idx="113">
                  <c:v>#N/A</c:v>
                </c:pt>
                <c:pt idx="114">
                  <c:v>#N/A</c:v>
                </c:pt>
                <c:pt idx="115">
                  <c:v>#N/A</c:v>
                </c:pt>
                <c:pt idx="116">
                  <c:v>#N/A</c:v>
                </c:pt>
                <c:pt idx="117">
                  <c:v>#N/A</c:v>
                </c:pt>
                <c:pt idx="118">
                  <c:v>70.77</c:v>
                </c:pt>
                <c:pt idx="119">
                  <c:v>#N/A</c:v>
                </c:pt>
                <c:pt idx="120">
                  <c:v>#N/A</c:v>
                </c:pt>
                <c:pt idx="121">
                  <c:v>#N/A</c:v>
                </c:pt>
                <c:pt idx="122">
                  <c:v>#N/A</c:v>
                </c:pt>
                <c:pt idx="123">
                  <c:v>#N/A</c:v>
                </c:pt>
                <c:pt idx="124">
                  <c:v>#N/A</c:v>
                </c:pt>
                <c:pt idx="125">
                  <c:v>70.28</c:v>
                </c:pt>
                <c:pt idx="126">
                  <c:v>#N/A</c:v>
                </c:pt>
                <c:pt idx="127">
                  <c:v>#N/A</c:v>
                </c:pt>
                <c:pt idx="128">
                  <c:v>#N/A</c:v>
                </c:pt>
                <c:pt idx="129">
                  <c:v>#N/A</c:v>
                </c:pt>
                <c:pt idx="130">
                  <c:v>#N/A</c:v>
                </c:pt>
                <c:pt idx="131">
                  <c:v>#N/A</c:v>
                </c:pt>
                <c:pt idx="132">
                  <c:v>72.53</c:v>
                </c:pt>
                <c:pt idx="133">
                  <c:v>#N/A</c:v>
                </c:pt>
                <c:pt idx="134">
                  <c:v>#N/A</c:v>
                </c:pt>
                <c:pt idx="135">
                  <c:v>#N/A</c:v>
                </c:pt>
                <c:pt idx="136">
                  <c:v>#N/A</c:v>
                </c:pt>
                <c:pt idx="137">
                  <c:v>#N/A</c:v>
                </c:pt>
                <c:pt idx="138">
                  <c:v>#N/A</c:v>
                </c:pt>
                <c:pt idx="139">
                  <c:v>75.290000000000006</c:v>
                </c:pt>
                <c:pt idx="140">
                  <c:v>#N/A</c:v>
                </c:pt>
                <c:pt idx="141">
                  <c:v>#N/A</c:v>
                </c:pt>
                <c:pt idx="142">
                  <c:v>#N/A</c:v>
                </c:pt>
                <c:pt idx="143">
                  <c:v>#N/A</c:v>
                </c:pt>
                <c:pt idx="144">
                  <c:v>#N/A</c:v>
                </c:pt>
                <c:pt idx="145">
                  <c:v>#N/A</c:v>
                </c:pt>
                <c:pt idx="146">
                  <c:v>77.37</c:v>
                </c:pt>
                <c:pt idx="147">
                  <c:v>#N/A</c:v>
                </c:pt>
                <c:pt idx="148">
                  <c:v>#N/A</c:v>
                </c:pt>
                <c:pt idx="149">
                  <c:v>#N/A</c:v>
                </c:pt>
                <c:pt idx="150">
                  <c:v>#N/A</c:v>
                </c:pt>
                <c:pt idx="151">
                  <c:v>#N/A</c:v>
                </c:pt>
                <c:pt idx="152">
                  <c:v>#N/A</c:v>
                </c:pt>
                <c:pt idx="153">
                  <c:v>78.27</c:v>
                </c:pt>
                <c:pt idx="154">
                  <c:v>#N/A</c:v>
                </c:pt>
                <c:pt idx="155">
                  <c:v>#N/A</c:v>
                </c:pt>
                <c:pt idx="156">
                  <c:v>#N/A</c:v>
                </c:pt>
                <c:pt idx="157">
                  <c:v>#N/A</c:v>
                </c:pt>
                <c:pt idx="158">
                  <c:v>#N/A</c:v>
                </c:pt>
                <c:pt idx="159">
                  <c:v>#N/A</c:v>
                </c:pt>
                <c:pt idx="160">
                  <c:v>78.069999999999993</c:v>
                </c:pt>
                <c:pt idx="161">
                  <c:v>#N/A</c:v>
                </c:pt>
                <c:pt idx="162">
                  <c:v>#N/A</c:v>
                </c:pt>
                <c:pt idx="163">
                  <c:v>#N/A</c:v>
                </c:pt>
                <c:pt idx="164">
                  <c:v>#N/A</c:v>
                </c:pt>
                <c:pt idx="165">
                  <c:v>#N/A</c:v>
                </c:pt>
                <c:pt idx="166">
                  <c:v>#N/A</c:v>
                </c:pt>
                <c:pt idx="167">
                  <c:v>71.209999999999994</c:v>
                </c:pt>
                <c:pt idx="168">
                  <c:v>#N/A</c:v>
                </c:pt>
                <c:pt idx="169">
                  <c:v>#N/A</c:v>
                </c:pt>
                <c:pt idx="170">
                  <c:v>#N/A</c:v>
                </c:pt>
                <c:pt idx="171">
                  <c:v>#N/A</c:v>
                </c:pt>
                <c:pt idx="172">
                  <c:v>#N/A</c:v>
                </c:pt>
                <c:pt idx="173">
                  <c:v>#N/A</c:v>
                </c:pt>
                <c:pt idx="174">
                  <c:v>69.37</c:v>
                </c:pt>
                <c:pt idx="175">
                  <c:v>#N/A</c:v>
                </c:pt>
                <c:pt idx="176">
                  <c:v>#N/A</c:v>
                </c:pt>
                <c:pt idx="177">
                  <c:v>#N/A</c:v>
                </c:pt>
                <c:pt idx="178">
                  <c:v>#N/A</c:v>
                </c:pt>
                <c:pt idx="179">
                  <c:v>#N/A</c:v>
                </c:pt>
                <c:pt idx="180">
                  <c:v>#N/A</c:v>
                </c:pt>
                <c:pt idx="181">
                  <c:v>73.88</c:v>
                </c:pt>
                <c:pt idx="182">
                  <c:v>#N/A</c:v>
                </c:pt>
                <c:pt idx="183">
                  <c:v>#N/A</c:v>
                </c:pt>
                <c:pt idx="184">
                  <c:v>#N/A</c:v>
                </c:pt>
                <c:pt idx="185">
                  <c:v>#N/A</c:v>
                </c:pt>
                <c:pt idx="186">
                  <c:v>#N/A</c:v>
                </c:pt>
                <c:pt idx="187">
                  <c:v>#N/A</c:v>
                </c:pt>
                <c:pt idx="188">
                  <c:v>72.260000000000005</c:v>
                </c:pt>
                <c:pt idx="189">
                  <c:v>#N/A</c:v>
                </c:pt>
                <c:pt idx="190">
                  <c:v>#N/A</c:v>
                </c:pt>
                <c:pt idx="191">
                  <c:v>#N/A</c:v>
                </c:pt>
                <c:pt idx="192">
                  <c:v>#N/A</c:v>
                </c:pt>
                <c:pt idx="193">
                  <c:v>#N/A</c:v>
                </c:pt>
                <c:pt idx="194">
                  <c:v>#N/A</c:v>
                </c:pt>
                <c:pt idx="195">
                  <c:v>68.989999999999995</c:v>
                </c:pt>
                <c:pt idx="196">
                  <c:v>#N/A</c:v>
                </c:pt>
                <c:pt idx="197">
                  <c:v>#N/A</c:v>
                </c:pt>
                <c:pt idx="198">
                  <c:v>#N/A</c:v>
                </c:pt>
                <c:pt idx="199">
                  <c:v>#N/A</c:v>
                </c:pt>
                <c:pt idx="200">
                  <c:v>#N/A</c:v>
                </c:pt>
                <c:pt idx="201">
                  <c:v>#N/A</c:v>
                </c:pt>
                <c:pt idx="202">
                  <c:v>62.1</c:v>
                </c:pt>
                <c:pt idx="203">
                  <c:v>#N/A</c:v>
                </c:pt>
                <c:pt idx="204">
                  <c:v>#N/A</c:v>
                </c:pt>
                <c:pt idx="205">
                  <c:v>#N/A</c:v>
                </c:pt>
                <c:pt idx="206">
                  <c:v>#N/A</c:v>
                </c:pt>
                <c:pt idx="207">
                  <c:v>#N/A</c:v>
                </c:pt>
                <c:pt idx="208">
                  <c:v>#N/A</c:v>
                </c:pt>
                <c:pt idx="209">
                  <c:v>62.85</c:v>
                </c:pt>
                <c:pt idx="210">
                  <c:v>#N/A</c:v>
                </c:pt>
                <c:pt idx="211">
                  <c:v>#N/A</c:v>
                </c:pt>
                <c:pt idx="212">
                  <c:v>#N/A</c:v>
                </c:pt>
                <c:pt idx="213">
                  <c:v>#N/A</c:v>
                </c:pt>
                <c:pt idx="214">
                  <c:v>#N/A</c:v>
                </c:pt>
                <c:pt idx="215">
                  <c:v>#N/A</c:v>
                </c:pt>
                <c:pt idx="216">
                  <c:v>66.28</c:v>
                </c:pt>
                <c:pt idx="217">
                  <c:v>#N/A</c:v>
                </c:pt>
                <c:pt idx="218">
                  <c:v>#N/A</c:v>
                </c:pt>
                <c:pt idx="219">
                  <c:v>#N/A</c:v>
                </c:pt>
                <c:pt idx="220">
                  <c:v>#N/A</c:v>
                </c:pt>
                <c:pt idx="221">
                  <c:v>#N/A</c:v>
                </c:pt>
                <c:pt idx="222">
                  <c:v>#N/A</c:v>
                </c:pt>
                <c:pt idx="223">
                  <c:v>69.19</c:v>
                </c:pt>
                <c:pt idx="224">
                  <c:v>#N/A</c:v>
                </c:pt>
                <c:pt idx="225">
                  <c:v>#N/A</c:v>
                </c:pt>
                <c:pt idx="226">
                  <c:v>#N/A</c:v>
                </c:pt>
                <c:pt idx="227">
                  <c:v>#N/A</c:v>
                </c:pt>
                <c:pt idx="228">
                  <c:v>#N/A</c:v>
                </c:pt>
                <c:pt idx="229">
                  <c:v>#N/A</c:v>
                </c:pt>
                <c:pt idx="230">
                  <c:v>69.959999999999994</c:v>
                </c:pt>
                <c:pt idx="231">
                  <c:v>#N/A</c:v>
                </c:pt>
                <c:pt idx="232">
                  <c:v>#N/A</c:v>
                </c:pt>
                <c:pt idx="233">
                  <c:v>#N/A</c:v>
                </c:pt>
                <c:pt idx="234">
                  <c:v>#N/A</c:v>
                </c:pt>
                <c:pt idx="235">
                  <c:v>#N/A</c:v>
                </c:pt>
                <c:pt idx="236">
                  <c:v>#N/A</c:v>
                </c:pt>
                <c:pt idx="237">
                  <c:v>73.14</c:v>
                </c:pt>
                <c:pt idx="238">
                  <c:v>#N/A</c:v>
                </c:pt>
                <c:pt idx="239">
                  <c:v>#N/A</c:v>
                </c:pt>
                <c:pt idx="240">
                  <c:v>#N/A</c:v>
                </c:pt>
                <c:pt idx="241">
                  <c:v>#N/A</c:v>
                </c:pt>
                <c:pt idx="242">
                  <c:v>#N/A</c:v>
                </c:pt>
                <c:pt idx="243">
                  <c:v>#N/A</c:v>
                </c:pt>
                <c:pt idx="244">
                  <c:v>77.3</c:v>
                </c:pt>
                <c:pt idx="245">
                  <c:v>#N/A</c:v>
                </c:pt>
                <c:pt idx="246">
                  <c:v>#N/A</c:v>
                </c:pt>
                <c:pt idx="247">
                  <c:v>#N/A</c:v>
                </c:pt>
                <c:pt idx="248">
                  <c:v>#N/A</c:v>
                </c:pt>
                <c:pt idx="249">
                  <c:v>#N/A</c:v>
                </c:pt>
                <c:pt idx="250">
                  <c:v>#N/A</c:v>
                </c:pt>
                <c:pt idx="251">
                  <c:v>77.39</c:v>
                </c:pt>
                <c:pt idx="252">
                  <c:v>#N/A</c:v>
                </c:pt>
                <c:pt idx="253">
                  <c:v>#N/A</c:v>
                </c:pt>
                <c:pt idx="254">
                  <c:v>#N/A</c:v>
                </c:pt>
                <c:pt idx="255">
                  <c:v>#N/A</c:v>
                </c:pt>
                <c:pt idx="256">
                  <c:v>#N/A</c:v>
                </c:pt>
                <c:pt idx="257">
                  <c:v>#N/A</c:v>
                </c:pt>
                <c:pt idx="258">
                  <c:v>77.69</c:v>
                </c:pt>
                <c:pt idx="259">
                  <c:v>#N/A</c:v>
                </c:pt>
                <c:pt idx="260">
                  <c:v>#N/A</c:v>
                </c:pt>
                <c:pt idx="261">
                  <c:v>#N/A</c:v>
                </c:pt>
                <c:pt idx="262">
                  <c:v>#N/A</c:v>
                </c:pt>
                <c:pt idx="263">
                  <c:v>#N/A</c:v>
                </c:pt>
                <c:pt idx="264">
                  <c:v>#N/A</c:v>
                </c:pt>
                <c:pt idx="265">
                  <c:v>82.48</c:v>
                </c:pt>
                <c:pt idx="266">
                  <c:v>#N/A</c:v>
                </c:pt>
                <c:pt idx="267">
                  <c:v>#N/A</c:v>
                </c:pt>
                <c:pt idx="268">
                  <c:v>#N/A</c:v>
                </c:pt>
                <c:pt idx="269">
                  <c:v>#N/A</c:v>
                </c:pt>
                <c:pt idx="270">
                  <c:v>#N/A</c:v>
                </c:pt>
                <c:pt idx="271">
                  <c:v>#N/A</c:v>
                </c:pt>
                <c:pt idx="272">
                  <c:v>81.91</c:v>
                </c:pt>
                <c:pt idx="273">
                  <c:v>#N/A</c:v>
                </c:pt>
                <c:pt idx="274">
                  <c:v>#N/A</c:v>
                </c:pt>
                <c:pt idx="275">
                  <c:v>#N/A</c:v>
                </c:pt>
                <c:pt idx="276">
                  <c:v>#N/A</c:v>
                </c:pt>
                <c:pt idx="277">
                  <c:v>#N/A</c:v>
                </c:pt>
                <c:pt idx="278">
                  <c:v>#N/A</c:v>
                </c:pt>
                <c:pt idx="279">
                  <c:v>80.83</c:v>
                </c:pt>
                <c:pt idx="280">
                  <c:v>#N/A</c:v>
                </c:pt>
                <c:pt idx="281">
                  <c:v>#N/A</c:v>
                </c:pt>
                <c:pt idx="282">
                  <c:v>#N/A</c:v>
                </c:pt>
                <c:pt idx="283">
                  <c:v>#N/A</c:v>
                </c:pt>
                <c:pt idx="284">
                  <c:v>#N/A</c:v>
                </c:pt>
                <c:pt idx="285">
                  <c:v>#N/A</c:v>
                </c:pt>
                <c:pt idx="286">
                  <c:v>79.91</c:v>
                </c:pt>
                <c:pt idx="287">
                  <c:v>#N/A</c:v>
                </c:pt>
                <c:pt idx="288">
                  <c:v>#N/A</c:v>
                </c:pt>
                <c:pt idx="289">
                  <c:v>#N/A</c:v>
                </c:pt>
                <c:pt idx="290">
                  <c:v>#N/A</c:v>
                </c:pt>
                <c:pt idx="291">
                  <c:v>#N/A</c:v>
                </c:pt>
                <c:pt idx="292">
                  <c:v>#N/A</c:v>
                </c:pt>
                <c:pt idx="293">
                  <c:v>80.31</c:v>
                </c:pt>
                <c:pt idx="294">
                  <c:v>#N/A</c:v>
                </c:pt>
                <c:pt idx="295">
                  <c:v>#N/A</c:v>
                </c:pt>
                <c:pt idx="296">
                  <c:v>#N/A</c:v>
                </c:pt>
                <c:pt idx="297">
                  <c:v>#N/A</c:v>
                </c:pt>
                <c:pt idx="298">
                  <c:v>#N/A</c:v>
                </c:pt>
                <c:pt idx="299">
                  <c:v>#N/A</c:v>
                </c:pt>
                <c:pt idx="300">
                  <c:v>75.61</c:v>
                </c:pt>
                <c:pt idx="301">
                  <c:v>#N/A</c:v>
                </c:pt>
                <c:pt idx="302">
                  <c:v>#N/A</c:v>
                </c:pt>
                <c:pt idx="303">
                  <c:v>#N/A</c:v>
                </c:pt>
                <c:pt idx="304">
                  <c:v>#N/A</c:v>
                </c:pt>
                <c:pt idx="305">
                  <c:v>#N/A</c:v>
                </c:pt>
                <c:pt idx="306">
                  <c:v>73.44</c:v>
                </c:pt>
                <c:pt idx="307">
                  <c:v>#N/A</c:v>
                </c:pt>
                <c:pt idx="308">
                  <c:v>#N/A</c:v>
                </c:pt>
                <c:pt idx="309">
                  <c:v>#N/A</c:v>
                </c:pt>
                <c:pt idx="310">
                  <c:v>#N/A</c:v>
                </c:pt>
                <c:pt idx="311">
                  <c:v>#N/A</c:v>
                </c:pt>
                <c:pt idx="312">
                  <c:v>#N/A</c:v>
                </c:pt>
                <c:pt idx="313">
                  <c:v>70.680000000000007</c:v>
                </c:pt>
                <c:pt idx="314">
                  <c:v>#N/A</c:v>
                </c:pt>
                <c:pt idx="315">
                  <c:v>#N/A</c:v>
                </c:pt>
                <c:pt idx="316">
                  <c:v>#N/A</c:v>
                </c:pt>
                <c:pt idx="317">
                  <c:v>#N/A</c:v>
                </c:pt>
                <c:pt idx="318">
                  <c:v>#N/A</c:v>
                </c:pt>
                <c:pt idx="319">
                  <c:v>#N/A</c:v>
                </c:pt>
                <c:pt idx="320">
                  <c:v>68.819999999999993</c:v>
                </c:pt>
                <c:pt idx="321">
                  <c:v>#N/A</c:v>
                </c:pt>
                <c:pt idx="322">
                  <c:v>#N/A</c:v>
                </c:pt>
                <c:pt idx="323">
                  <c:v>#N/A</c:v>
                </c:pt>
                <c:pt idx="324">
                  <c:v>#N/A</c:v>
                </c:pt>
                <c:pt idx="325">
                  <c:v>#N/A</c:v>
                </c:pt>
                <c:pt idx="326">
                  <c:v>#N/A</c:v>
                </c:pt>
                <c:pt idx="327">
                  <c:v>75.59</c:v>
                </c:pt>
                <c:pt idx="328">
                  <c:v>#N/A</c:v>
                </c:pt>
                <c:pt idx="329">
                  <c:v>#N/A</c:v>
                </c:pt>
                <c:pt idx="330">
                  <c:v>#N/A</c:v>
                </c:pt>
                <c:pt idx="331">
                  <c:v>#N/A</c:v>
                </c:pt>
                <c:pt idx="332">
                  <c:v>#N/A</c:v>
                </c:pt>
                <c:pt idx="333">
                  <c:v>#N/A</c:v>
                </c:pt>
                <c:pt idx="334">
                  <c:v>79.08</c:v>
                </c:pt>
                <c:pt idx="335">
                  <c:v>#N/A</c:v>
                </c:pt>
                <c:pt idx="336">
                  <c:v>#N/A</c:v>
                </c:pt>
                <c:pt idx="337">
                  <c:v>#N/A</c:v>
                </c:pt>
                <c:pt idx="338">
                  <c:v>#N/A</c:v>
                </c:pt>
                <c:pt idx="339">
                  <c:v>#N/A</c:v>
                </c:pt>
                <c:pt idx="340">
                  <c:v>#N/A</c:v>
                </c:pt>
                <c:pt idx="341">
                  <c:v>77.72</c:v>
                </c:pt>
                <c:pt idx="342">
                  <c:v>#N/A</c:v>
                </c:pt>
                <c:pt idx="343">
                  <c:v>#N/A</c:v>
                </c:pt>
                <c:pt idx="344">
                  <c:v>#N/A</c:v>
                </c:pt>
                <c:pt idx="345">
                  <c:v>#N/A</c:v>
                </c:pt>
                <c:pt idx="346">
                  <c:v>#N/A</c:v>
                </c:pt>
                <c:pt idx="347">
                  <c:v>#N/A</c:v>
                </c:pt>
                <c:pt idx="348">
                  <c:v>82.61</c:v>
                </c:pt>
                <c:pt idx="349">
                  <c:v>#N/A</c:v>
                </c:pt>
                <c:pt idx="350">
                  <c:v>#N/A</c:v>
                </c:pt>
                <c:pt idx="351">
                  <c:v>#N/A</c:v>
                </c:pt>
                <c:pt idx="352">
                  <c:v>#N/A</c:v>
                </c:pt>
                <c:pt idx="353">
                  <c:v>#N/A</c:v>
                </c:pt>
                <c:pt idx="354">
                  <c:v>#N/A</c:v>
                </c:pt>
                <c:pt idx="355">
                  <c:v>83.23</c:v>
                </c:pt>
                <c:pt idx="356">
                  <c:v>#N/A</c:v>
                </c:pt>
                <c:pt idx="357">
                  <c:v>#N/A</c:v>
                </c:pt>
                <c:pt idx="358">
                  <c:v>#N/A</c:v>
                </c:pt>
                <c:pt idx="359">
                  <c:v>#N/A</c:v>
                </c:pt>
                <c:pt idx="360">
                  <c:v>#N/A</c:v>
                </c:pt>
                <c:pt idx="361">
                  <c:v>#N/A</c:v>
                </c:pt>
                <c:pt idx="362">
                  <c:v>85.73</c:v>
                </c:pt>
                <c:pt idx="363">
                  <c:v>#N/A</c:v>
                </c:pt>
                <c:pt idx="364">
                  <c:v>#N/A</c:v>
                </c:pt>
              </c:numCache>
            </c:numRef>
          </c:val>
          <c:smooth val="0"/>
          <c:extLst>
            <c:ext xmlns:c16="http://schemas.microsoft.com/office/drawing/2014/chart" uri="{C3380CC4-5D6E-409C-BE32-E72D297353CC}">
              <c16:uniqueId val="{00000000-1A6A-4FB4-90C7-FDC6019E4DD2}"/>
            </c:ext>
          </c:extLst>
        </c:ser>
        <c:ser>
          <c:idx val="2"/>
          <c:order val="2"/>
          <c:tx>
            <c:strRef>
              <c:f>纯碱月度周度图表!$M$18</c:f>
              <c:strCache>
                <c:ptCount val="1"/>
                <c:pt idx="0">
                  <c:v>2021</c:v>
                </c:pt>
              </c:strCache>
            </c:strRef>
          </c:tx>
          <c:spPr>
            <a:ln w="28575" cap="rnd">
              <a:solidFill>
                <a:srgbClr val="9BBB59">
                  <a:lumMod val="50000"/>
                </a:srgbClr>
              </a:solidFill>
              <a:round/>
            </a:ln>
            <a:effectLst/>
          </c:spPr>
          <c:marker>
            <c:symbol val="none"/>
          </c:marker>
          <c:cat>
            <c:numRef>
              <c:f>纯碱月度周度图表!$I$19:$I$383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纯碱月度周度图表!$M$19:$M$383</c:f>
              <c:numCache>
                <c:formatCode>General</c:formatCode>
                <c:ptCount val="365"/>
                <c:pt idx="0">
                  <c:v>78.989999999999995</c:v>
                </c:pt>
                <c:pt idx="1">
                  <c:v>#N/A</c:v>
                </c:pt>
                <c:pt idx="2">
                  <c:v>#N/A</c:v>
                </c:pt>
                <c:pt idx="3">
                  <c:v>#N/A</c:v>
                </c:pt>
                <c:pt idx="4">
                  <c:v>#N/A</c:v>
                </c:pt>
                <c:pt idx="5">
                  <c:v>#N/A</c:v>
                </c:pt>
                <c:pt idx="6">
                  <c:v>#N/A</c:v>
                </c:pt>
                <c:pt idx="7">
                  <c:v>79.650000000000006</c:v>
                </c:pt>
                <c:pt idx="8">
                  <c:v>#N/A</c:v>
                </c:pt>
                <c:pt idx="9">
                  <c:v>#N/A</c:v>
                </c:pt>
                <c:pt idx="10">
                  <c:v>#N/A</c:v>
                </c:pt>
                <c:pt idx="11">
                  <c:v>#N/A</c:v>
                </c:pt>
                <c:pt idx="12">
                  <c:v>#N/A</c:v>
                </c:pt>
                <c:pt idx="13">
                  <c:v>#N/A</c:v>
                </c:pt>
                <c:pt idx="14">
                  <c:v>82.54</c:v>
                </c:pt>
                <c:pt idx="15">
                  <c:v>#N/A</c:v>
                </c:pt>
                <c:pt idx="16">
                  <c:v>#N/A</c:v>
                </c:pt>
                <c:pt idx="17">
                  <c:v>#N/A</c:v>
                </c:pt>
                <c:pt idx="18">
                  <c:v>#N/A</c:v>
                </c:pt>
                <c:pt idx="19">
                  <c:v>#N/A</c:v>
                </c:pt>
                <c:pt idx="20">
                  <c:v>#N/A</c:v>
                </c:pt>
                <c:pt idx="21">
                  <c:v>83.19</c:v>
                </c:pt>
                <c:pt idx="22">
                  <c:v>#N/A</c:v>
                </c:pt>
                <c:pt idx="23">
                  <c:v>#N/A</c:v>
                </c:pt>
                <c:pt idx="24">
                  <c:v>#N/A</c:v>
                </c:pt>
                <c:pt idx="25">
                  <c:v>#N/A</c:v>
                </c:pt>
                <c:pt idx="26">
                  <c:v>#N/A</c:v>
                </c:pt>
                <c:pt idx="27">
                  <c:v>#N/A</c:v>
                </c:pt>
                <c:pt idx="28">
                  <c:v>81.91</c:v>
                </c:pt>
                <c:pt idx="29">
                  <c:v>#N/A</c:v>
                </c:pt>
                <c:pt idx="30">
                  <c:v>#N/A</c:v>
                </c:pt>
                <c:pt idx="31">
                  <c:v>#N/A</c:v>
                </c:pt>
                <c:pt idx="32">
                  <c:v>#N/A</c:v>
                </c:pt>
                <c:pt idx="33">
                  <c:v>#N/A</c:v>
                </c:pt>
                <c:pt idx="34">
                  <c:v>#N/A</c:v>
                </c:pt>
                <c:pt idx="35">
                  <c:v>75.09</c:v>
                </c:pt>
                <c:pt idx="36">
                  <c:v>#N/A</c:v>
                </c:pt>
                <c:pt idx="37">
                  <c:v>#N/A</c:v>
                </c:pt>
                <c:pt idx="38">
                  <c:v>#N/A</c:v>
                </c:pt>
                <c:pt idx="39">
                  <c:v>#N/A</c:v>
                </c:pt>
                <c:pt idx="40">
                  <c:v>#N/A</c:v>
                </c:pt>
                <c:pt idx="41">
                  <c:v>#N/A</c:v>
                </c:pt>
                <c:pt idx="42">
                  <c:v>75.349999999999994</c:v>
                </c:pt>
                <c:pt idx="43">
                  <c:v>#N/A</c:v>
                </c:pt>
                <c:pt idx="44">
                  <c:v>#N/A</c:v>
                </c:pt>
                <c:pt idx="45">
                  <c:v>#N/A</c:v>
                </c:pt>
                <c:pt idx="46">
                  <c:v>#N/A</c:v>
                </c:pt>
                <c:pt idx="47">
                  <c:v>#N/A</c:v>
                </c:pt>
                <c:pt idx="48">
                  <c:v>#N/A</c:v>
                </c:pt>
                <c:pt idx="49">
                  <c:v>79.13</c:v>
                </c:pt>
                <c:pt idx="50">
                  <c:v>#N/A</c:v>
                </c:pt>
                <c:pt idx="51">
                  <c:v>#N/A</c:v>
                </c:pt>
                <c:pt idx="52">
                  <c:v>#N/A</c:v>
                </c:pt>
                <c:pt idx="53">
                  <c:v>#N/A</c:v>
                </c:pt>
                <c:pt idx="54">
                  <c:v>#N/A</c:v>
                </c:pt>
                <c:pt idx="55">
                  <c:v>#N/A</c:v>
                </c:pt>
                <c:pt idx="56">
                  <c:v>75.86</c:v>
                </c:pt>
                <c:pt idx="57">
                  <c:v>#N/A</c:v>
                </c:pt>
                <c:pt idx="58">
                  <c:v>#N/A</c:v>
                </c:pt>
                <c:pt idx="59">
                  <c:v>#N/A</c:v>
                </c:pt>
                <c:pt idx="60">
                  <c:v>#N/A</c:v>
                </c:pt>
                <c:pt idx="61">
                  <c:v>#N/A</c:v>
                </c:pt>
                <c:pt idx="62">
                  <c:v>#N/A</c:v>
                </c:pt>
                <c:pt idx="63">
                  <c:v>76.53</c:v>
                </c:pt>
                <c:pt idx="64">
                  <c:v>#N/A</c:v>
                </c:pt>
                <c:pt idx="65">
                  <c:v>#N/A</c:v>
                </c:pt>
                <c:pt idx="66">
                  <c:v>#N/A</c:v>
                </c:pt>
                <c:pt idx="67">
                  <c:v>#N/A</c:v>
                </c:pt>
                <c:pt idx="68">
                  <c:v>#N/A</c:v>
                </c:pt>
                <c:pt idx="69">
                  <c:v>#N/A</c:v>
                </c:pt>
                <c:pt idx="70">
                  <c:v>75.44</c:v>
                </c:pt>
                <c:pt idx="71">
                  <c:v>#N/A</c:v>
                </c:pt>
                <c:pt idx="72">
                  <c:v>#N/A</c:v>
                </c:pt>
                <c:pt idx="73">
                  <c:v>#N/A</c:v>
                </c:pt>
                <c:pt idx="74">
                  <c:v>#N/A</c:v>
                </c:pt>
                <c:pt idx="75">
                  <c:v>#N/A</c:v>
                </c:pt>
                <c:pt idx="76">
                  <c:v>#N/A</c:v>
                </c:pt>
                <c:pt idx="77">
                  <c:v>73.989999999999995</c:v>
                </c:pt>
                <c:pt idx="78">
                  <c:v>#N/A</c:v>
                </c:pt>
                <c:pt idx="79">
                  <c:v>#N/A</c:v>
                </c:pt>
                <c:pt idx="80">
                  <c:v>#N/A</c:v>
                </c:pt>
                <c:pt idx="81">
                  <c:v>#N/A</c:v>
                </c:pt>
                <c:pt idx="82">
                  <c:v>#N/A</c:v>
                </c:pt>
                <c:pt idx="83">
                  <c:v>#N/A</c:v>
                </c:pt>
                <c:pt idx="84">
                  <c:v>74.86</c:v>
                </c:pt>
                <c:pt idx="85">
                  <c:v>#N/A</c:v>
                </c:pt>
                <c:pt idx="86">
                  <c:v>#N/A</c:v>
                </c:pt>
                <c:pt idx="87">
                  <c:v>#N/A</c:v>
                </c:pt>
                <c:pt idx="88">
                  <c:v>#N/A</c:v>
                </c:pt>
                <c:pt idx="89">
                  <c:v>#N/A</c:v>
                </c:pt>
                <c:pt idx="90">
                  <c:v>#N/A</c:v>
                </c:pt>
                <c:pt idx="91">
                  <c:v>72.86</c:v>
                </c:pt>
                <c:pt idx="92">
                  <c:v>#N/A</c:v>
                </c:pt>
                <c:pt idx="93">
                  <c:v>#N/A</c:v>
                </c:pt>
                <c:pt idx="94">
                  <c:v>#N/A</c:v>
                </c:pt>
                <c:pt idx="95">
                  <c:v>#N/A</c:v>
                </c:pt>
                <c:pt idx="96">
                  <c:v>#N/A</c:v>
                </c:pt>
                <c:pt idx="97">
                  <c:v>#N/A</c:v>
                </c:pt>
                <c:pt idx="98">
                  <c:v>72.55</c:v>
                </c:pt>
                <c:pt idx="99">
                  <c:v>#N/A</c:v>
                </c:pt>
                <c:pt idx="100">
                  <c:v>#N/A</c:v>
                </c:pt>
                <c:pt idx="101">
                  <c:v>#N/A</c:v>
                </c:pt>
                <c:pt idx="102">
                  <c:v>#N/A</c:v>
                </c:pt>
                <c:pt idx="103">
                  <c:v>#N/A</c:v>
                </c:pt>
                <c:pt idx="104">
                  <c:v>#N/A</c:v>
                </c:pt>
                <c:pt idx="105">
                  <c:v>79.33</c:v>
                </c:pt>
                <c:pt idx="106">
                  <c:v>#N/A</c:v>
                </c:pt>
                <c:pt idx="107">
                  <c:v>#N/A</c:v>
                </c:pt>
                <c:pt idx="108">
                  <c:v>#N/A</c:v>
                </c:pt>
                <c:pt idx="109">
                  <c:v>#N/A</c:v>
                </c:pt>
                <c:pt idx="110">
                  <c:v>#N/A</c:v>
                </c:pt>
                <c:pt idx="111">
                  <c:v>#N/A</c:v>
                </c:pt>
                <c:pt idx="112">
                  <c:v>76.39</c:v>
                </c:pt>
                <c:pt idx="113">
                  <c:v>#N/A</c:v>
                </c:pt>
                <c:pt idx="114">
                  <c:v>#N/A</c:v>
                </c:pt>
                <c:pt idx="115">
                  <c:v>#N/A</c:v>
                </c:pt>
                <c:pt idx="116">
                  <c:v>#N/A</c:v>
                </c:pt>
                <c:pt idx="117">
                  <c:v>#N/A</c:v>
                </c:pt>
                <c:pt idx="118">
                  <c:v>#N/A</c:v>
                </c:pt>
                <c:pt idx="119">
                  <c:v>77.27</c:v>
                </c:pt>
                <c:pt idx="120">
                  <c:v>#N/A</c:v>
                </c:pt>
                <c:pt idx="121">
                  <c:v>#N/A</c:v>
                </c:pt>
                <c:pt idx="122">
                  <c:v>#N/A</c:v>
                </c:pt>
                <c:pt idx="123">
                  <c:v>#N/A</c:v>
                </c:pt>
                <c:pt idx="124">
                  <c:v>#N/A</c:v>
                </c:pt>
                <c:pt idx="125">
                  <c:v>#N/A</c:v>
                </c:pt>
                <c:pt idx="126">
                  <c:v>77.58</c:v>
                </c:pt>
                <c:pt idx="127">
                  <c:v>#N/A</c:v>
                </c:pt>
                <c:pt idx="128">
                  <c:v>#N/A</c:v>
                </c:pt>
                <c:pt idx="129">
                  <c:v>#N/A</c:v>
                </c:pt>
                <c:pt idx="130">
                  <c:v>#N/A</c:v>
                </c:pt>
                <c:pt idx="131">
                  <c:v>#N/A</c:v>
                </c:pt>
                <c:pt idx="132">
                  <c:v>#N/A</c:v>
                </c:pt>
                <c:pt idx="133">
                  <c:v>77.67</c:v>
                </c:pt>
                <c:pt idx="134">
                  <c:v>#N/A</c:v>
                </c:pt>
                <c:pt idx="135">
                  <c:v>#N/A</c:v>
                </c:pt>
                <c:pt idx="136">
                  <c:v>#N/A</c:v>
                </c:pt>
                <c:pt idx="137">
                  <c:v>#N/A</c:v>
                </c:pt>
                <c:pt idx="138">
                  <c:v>#N/A</c:v>
                </c:pt>
                <c:pt idx="139">
                  <c:v>#N/A</c:v>
                </c:pt>
                <c:pt idx="140">
                  <c:v>71.67</c:v>
                </c:pt>
                <c:pt idx="141">
                  <c:v>#N/A</c:v>
                </c:pt>
                <c:pt idx="142">
                  <c:v>#N/A</c:v>
                </c:pt>
                <c:pt idx="143">
                  <c:v>#N/A</c:v>
                </c:pt>
                <c:pt idx="144">
                  <c:v>#N/A</c:v>
                </c:pt>
                <c:pt idx="145">
                  <c:v>#N/A</c:v>
                </c:pt>
                <c:pt idx="146">
                  <c:v>#N/A</c:v>
                </c:pt>
                <c:pt idx="147">
                  <c:v>77.14</c:v>
                </c:pt>
                <c:pt idx="148">
                  <c:v>#N/A</c:v>
                </c:pt>
                <c:pt idx="149">
                  <c:v>#N/A</c:v>
                </c:pt>
                <c:pt idx="150">
                  <c:v>#N/A</c:v>
                </c:pt>
                <c:pt idx="151">
                  <c:v>#N/A</c:v>
                </c:pt>
                <c:pt idx="152">
                  <c:v>#N/A</c:v>
                </c:pt>
                <c:pt idx="153">
                  <c:v>#N/A</c:v>
                </c:pt>
                <c:pt idx="154">
                  <c:v>77.040000000000006</c:v>
                </c:pt>
                <c:pt idx="155">
                  <c:v>#N/A</c:v>
                </c:pt>
                <c:pt idx="156">
                  <c:v>#N/A</c:v>
                </c:pt>
                <c:pt idx="157">
                  <c:v>#N/A</c:v>
                </c:pt>
                <c:pt idx="158">
                  <c:v>#N/A</c:v>
                </c:pt>
                <c:pt idx="159">
                  <c:v>#N/A</c:v>
                </c:pt>
                <c:pt idx="160">
                  <c:v>#N/A</c:v>
                </c:pt>
                <c:pt idx="161">
                  <c:v>71.56</c:v>
                </c:pt>
                <c:pt idx="162">
                  <c:v>#N/A</c:v>
                </c:pt>
                <c:pt idx="163">
                  <c:v>#N/A</c:v>
                </c:pt>
                <c:pt idx="164">
                  <c:v>#N/A</c:v>
                </c:pt>
                <c:pt idx="165">
                  <c:v>#N/A</c:v>
                </c:pt>
                <c:pt idx="166">
                  <c:v>#N/A</c:v>
                </c:pt>
                <c:pt idx="167">
                  <c:v>#N/A</c:v>
                </c:pt>
                <c:pt idx="168">
                  <c:v>68.19</c:v>
                </c:pt>
                <c:pt idx="169">
                  <c:v>#N/A</c:v>
                </c:pt>
                <c:pt idx="170">
                  <c:v>#N/A</c:v>
                </c:pt>
                <c:pt idx="171">
                  <c:v>#N/A</c:v>
                </c:pt>
                <c:pt idx="172">
                  <c:v>#N/A</c:v>
                </c:pt>
                <c:pt idx="173">
                  <c:v>#N/A</c:v>
                </c:pt>
                <c:pt idx="174">
                  <c:v>#N/A</c:v>
                </c:pt>
                <c:pt idx="175">
                  <c:v>75.19</c:v>
                </c:pt>
                <c:pt idx="176">
                  <c:v>#N/A</c:v>
                </c:pt>
                <c:pt idx="177">
                  <c:v>#N/A</c:v>
                </c:pt>
                <c:pt idx="178">
                  <c:v>#N/A</c:v>
                </c:pt>
                <c:pt idx="179">
                  <c:v>#N/A</c:v>
                </c:pt>
                <c:pt idx="180">
                  <c:v>#N/A</c:v>
                </c:pt>
                <c:pt idx="181">
                  <c:v>#N/A</c:v>
                </c:pt>
                <c:pt idx="182">
                  <c:v>78.989999999999995</c:v>
                </c:pt>
                <c:pt idx="183">
                  <c:v>#N/A</c:v>
                </c:pt>
                <c:pt idx="184">
                  <c:v>#N/A</c:v>
                </c:pt>
                <c:pt idx="185">
                  <c:v>#N/A</c:v>
                </c:pt>
                <c:pt idx="186">
                  <c:v>#N/A</c:v>
                </c:pt>
                <c:pt idx="187">
                  <c:v>#N/A</c:v>
                </c:pt>
                <c:pt idx="188">
                  <c:v>#N/A</c:v>
                </c:pt>
                <c:pt idx="189">
                  <c:v>78.16</c:v>
                </c:pt>
                <c:pt idx="190">
                  <c:v>#N/A</c:v>
                </c:pt>
                <c:pt idx="191">
                  <c:v>#N/A</c:v>
                </c:pt>
                <c:pt idx="192">
                  <c:v>#N/A</c:v>
                </c:pt>
                <c:pt idx="193">
                  <c:v>#N/A</c:v>
                </c:pt>
                <c:pt idx="194">
                  <c:v>#N/A</c:v>
                </c:pt>
                <c:pt idx="195">
                  <c:v>#N/A</c:v>
                </c:pt>
                <c:pt idx="196">
                  <c:v>78.599999999999994</c:v>
                </c:pt>
                <c:pt idx="197">
                  <c:v>#N/A</c:v>
                </c:pt>
                <c:pt idx="198">
                  <c:v>#N/A</c:v>
                </c:pt>
                <c:pt idx="199">
                  <c:v>#N/A</c:v>
                </c:pt>
                <c:pt idx="200">
                  <c:v>#N/A</c:v>
                </c:pt>
                <c:pt idx="201">
                  <c:v>#N/A</c:v>
                </c:pt>
                <c:pt idx="202">
                  <c:v>#N/A</c:v>
                </c:pt>
                <c:pt idx="203">
                  <c:v>78.64</c:v>
                </c:pt>
                <c:pt idx="204">
                  <c:v>#N/A</c:v>
                </c:pt>
                <c:pt idx="205">
                  <c:v>#N/A</c:v>
                </c:pt>
                <c:pt idx="206">
                  <c:v>#N/A</c:v>
                </c:pt>
                <c:pt idx="207">
                  <c:v>#N/A</c:v>
                </c:pt>
                <c:pt idx="208">
                  <c:v>#N/A</c:v>
                </c:pt>
                <c:pt idx="209">
                  <c:v>#N/A</c:v>
                </c:pt>
                <c:pt idx="210">
                  <c:v>79.33</c:v>
                </c:pt>
                <c:pt idx="211">
                  <c:v>#N/A</c:v>
                </c:pt>
                <c:pt idx="212">
                  <c:v>#N/A</c:v>
                </c:pt>
                <c:pt idx="213">
                  <c:v>#N/A</c:v>
                </c:pt>
                <c:pt idx="214">
                  <c:v>#N/A</c:v>
                </c:pt>
                <c:pt idx="215">
                  <c:v>#N/A</c:v>
                </c:pt>
                <c:pt idx="216">
                  <c:v>#N/A</c:v>
                </c:pt>
                <c:pt idx="217">
                  <c:v>80.489999999999995</c:v>
                </c:pt>
                <c:pt idx="218">
                  <c:v>#N/A</c:v>
                </c:pt>
                <c:pt idx="219">
                  <c:v>#N/A</c:v>
                </c:pt>
                <c:pt idx="220">
                  <c:v>#N/A</c:v>
                </c:pt>
                <c:pt idx="221">
                  <c:v>#N/A</c:v>
                </c:pt>
                <c:pt idx="222">
                  <c:v>#N/A</c:v>
                </c:pt>
                <c:pt idx="223">
                  <c:v>#N/A</c:v>
                </c:pt>
                <c:pt idx="224">
                  <c:v>81.23</c:v>
                </c:pt>
                <c:pt idx="225">
                  <c:v>#N/A</c:v>
                </c:pt>
                <c:pt idx="226">
                  <c:v>#N/A</c:v>
                </c:pt>
                <c:pt idx="227">
                  <c:v>#N/A</c:v>
                </c:pt>
                <c:pt idx="228">
                  <c:v>#N/A</c:v>
                </c:pt>
                <c:pt idx="229">
                  <c:v>#N/A</c:v>
                </c:pt>
                <c:pt idx="230">
                  <c:v>#N/A</c:v>
                </c:pt>
                <c:pt idx="231">
                  <c:v>79.91</c:v>
                </c:pt>
                <c:pt idx="232">
                  <c:v>#N/A</c:v>
                </c:pt>
                <c:pt idx="233">
                  <c:v>#N/A</c:v>
                </c:pt>
                <c:pt idx="234">
                  <c:v>#N/A</c:v>
                </c:pt>
                <c:pt idx="235">
                  <c:v>#N/A</c:v>
                </c:pt>
                <c:pt idx="236">
                  <c:v>#N/A</c:v>
                </c:pt>
                <c:pt idx="237">
                  <c:v>#N/A</c:v>
                </c:pt>
                <c:pt idx="238">
                  <c:v>83.98</c:v>
                </c:pt>
                <c:pt idx="239">
                  <c:v>#N/A</c:v>
                </c:pt>
                <c:pt idx="240">
                  <c:v>#N/A</c:v>
                </c:pt>
                <c:pt idx="241">
                  <c:v>#N/A</c:v>
                </c:pt>
                <c:pt idx="242">
                  <c:v>#N/A</c:v>
                </c:pt>
                <c:pt idx="243">
                  <c:v>#N/A</c:v>
                </c:pt>
                <c:pt idx="244">
                  <c:v>#N/A</c:v>
                </c:pt>
                <c:pt idx="245">
                  <c:v>84.4</c:v>
                </c:pt>
                <c:pt idx="246">
                  <c:v>#N/A</c:v>
                </c:pt>
                <c:pt idx="247">
                  <c:v>#N/A</c:v>
                </c:pt>
                <c:pt idx="248">
                  <c:v>#N/A</c:v>
                </c:pt>
                <c:pt idx="249">
                  <c:v>#N/A</c:v>
                </c:pt>
                <c:pt idx="250">
                  <c:v>#N/A</c:v>
                </c:pt>
                <c:pt idx="251">
                  <c:v>#N/A</c:v>
                </c:pt>
                <c:pt idx="252">
                  <c:v>84.52</c:v>
                </c:pt>
                <c:pt idx="253">
                  <c:v>#N/A</c:v>
                </c:pt>
                <c:pt idx="254">
                  <c:v>#N/A</c:v>
                </c:pt>
                <c:pt idx="255">
                  <c:v>#N/A</c:v>
                </c:pt>
                <c:pt idx="256">
                  <c:v>#N/A</c:v>
                </c:pt>
                <c:pt idx="257">
                  <c:v>#N/A</c:v>
                </c:pt>
                <c:pt idx="258">
                  <c:v>#N/A</c:v>
                </c:pt>
                <c:pt idx="259">
                  <c:v>82.32</c:v>
                </c:pt>
                <c:pt idx="260">
                  <c:v>#N/A</c:v>
                </c:pt>
                <c:pt idx="261">
                  <c:v>#N/A</c:v>
                </c:pt>
                <c:pt idx="262">
                  <c:v>#N/A</c:v>
                </c:pt>
                <c:pt idx="263">
                  <c:v>#N/A</c:v>
                </c:pt>
                <c:pt idx="264">
                  <c:v>#N/A</c:v>
                </c:pt>
                <c:pt idx="265">
                  <c:v>#N/A</c:v>
                </c:pt>
                <c:pt idx="266">
                  <c:v>83.63</c:v>
                </c:pt>
                <c:pt idx="267">
                  <c:v>#N/A</c:v>
                </c:pt>
                <c:pt idx="268">
                  <c:v>#N/A</c:v>
                </c:pt>
                <c:pt idx="269">
                  <c:v>#N/A</c:v>
                </c:pt>
                <c:pt idx="270">
                  <c:v>#N/A</c:v>
                </c:pt>
                <c:pt idx="271">
                  <c:v>#N/A</c:v>
                </c:pt>
                <c:pt idx="272">
                  <c:v>#N/A</c:v>
                </c:pt>
                <c:pt idx="273">
                  <c:v>82.39</c:v>
                </c:pt>
                <c:pt idx="274">
                  <c:v>#N/A</c:v>
                </c:pt>
                <c:pt idx="275">
                  <c:v>#N/A</c:v>
                </c:pt>
                <c:pt idx="276">
                  <c:v>#N/A</c:v>
                </c:pt>
                <c:pt idx="277">
                  <c:v>#N/A</c:v>
                </c:pt>
                <c:pt idx="278">
                  <c:v>#N/A</c:v>
                </c:pt>
                <c:pt idx="279">
                  <c:v>#N/A</c:v>
                </c:pt>
                <c:pt idx="280">
                  <c:v>84.35</c:v>
                </c:pt>
                <c:pt idx="281">
                  <c:v>#N/A</c:v>
                </c:pt>
                <c:pt idx="282">
                  <c:v>#N/A</c:v>
                </c:pt>
                <c:pt idx="283">
                  <c:v>#N/A</c:v>
                </c:pt>
                <c:pt idx="284">
                  <c:v>#N/A</c:v>
                </c:pt>
                <c:pt idx="285">
                  <c:v>#N/A</c:v>
                </c:pt>
                <c:pt idx="286">
                  <c:v>#N/A</c:v>
                </c:pt>
                <c:pt idx="287">
                  <c:v>82.5</c:v>
                </c:pt>
                <c:pt idx="288">
                  <c:v>#N/A</c:v>
                </c:pt>
                <c:pt idx="289">
                  <c:v>#N/A</c:v>
                </c:pt>
                <c:pt idx="290">
                  <c:v>#N/A</c:v>
                </c:pt>
                <c:pt idx="291">
                  <c:v>#N/A</c:v>
                </c:pt>
                <c:pt idx="292">
                  <c:v>#N/A</c:v>
                </c:pt>
                <c:pt idx="293">
                  <c:v>#N/A</c:v>
                </c:pt>
                <c:pt idx="294">
                  <c:v>81.349999999999994</c:v>
                </c:pt>
                <c:pt idx="295">
                  <c:v>#N/A</c:v>
                </c:pt>
                <c:pt idx="296">
                  <c:v>#N/A</c:v>
                </c:pt>
                <c:pt idx="297">
                  <c:v>#N/A</c:v>
                </c:pt>
                <c:pt idx="298">
                  <c:v>#N/A</c:v>
                </c:pt>
                <c:pt idx="299">
                  <c:v>#N/A</c:v>
                </c:pt>
                <c:pt idx="300">
                  <c:v>#N/A</c:v>
                </c:pt>
                <c:pt idx="301">
                  <c:v>82.86</c:v>
                </c:pt>
                <c:pt idx="302">
                  <c:v>#N/A</c:v>
                </c:pt>
                <c:pt idx="303">
                  <c:v>#N/A</c:v>
                </c:pt>
                <c:pt idx="304">
                  <c:v>#N/A</c:v>
                </c:pt>
                <c:pt idx="305">
                  <c:v>#N/A</c:v>
                </c:pt>
                <c:pt idx="306">
                  <c:v>#N/A</c:v>
                </c:pt>
                <c:pt idx="307">
                  <c:v>#N/A</c:v>
                </c:pt>
                <c:pt idx="308">
                  <c:v>82.82</c:v>
                </c:pt>
                <c:pt idx="309">
                  <c:v>#N/A</c:v>
                </c:pt>
                <c:pt idx="310">
                  <c:v>#N/A</c:v>
                </c:pt>
                <c:pt idx="311">
                  <c:v>#N/A</c:v>
                </c:pt>
                <c:pt idx="312">
                  <c:v>#N/A</c:v>
                </c:pt>
                <c:pt idx="313">
                  <c:v>#N/A</c:v>
                </c:pt>
                <c:pt idx="314">
                  <c:v>#N/A</c:v>
                </c:pt>
                <c:pt idx="315">
                  <c:v>81.540000000000006</c:v>
                </c:pt>
                <c:pt idx="316">
                  <c:v>#N/A</c:v>
                </c:pt>
                <c:pt idx="317">
                  <c:v>#N/A</c:v>
                </c:pt>
                <c:pt idx="318">
                  <c:v>#N/A</c:v>
                </c:pt>
                <c:pt idx="319">
                  <c:v>#N/A</c:v>
                </c:pt>
                <c:pt idx="320">
                  <c:v>#N/A</c:v>
                </c:pt>
                <c:pt idx="321">
                  <c:v>#N/A</c:v>
                </c:pt>
                <c:pt idx="322">
                  <c:v>80.819999999999993</c:v>
                </c:pt>
                <c:pt idx="323">
                  <c:v>#N/A</c:v>
                </c:pt>
                <c:pt idx="324">
                  <c:v>#N/A</c:v>
                </c:pt>
                <c:pt idx="325">
                  <c:v>#N/A</c:v>
                </c:pt>
                <c:pt idx="326">
                  <c:v>#N/A</c:v>
                </c:pt>
                <c:pt idx="327">
                  <c:v>#N/A</c:v>
                </c:pt>
                <c:pt idx="328">
                  <c:v>#N/A</c:v>
                </c:pt>
                <c:pt idx="329">
                  <c:v>77.77</c:v>
                </c:pt>
                <c:pt idx="330">
                  <c:v>#N/A</c:v>
                </c:pt>
                <c:pt idx="331">
                  <c:v>#N/A</c:v>
                </c:pt>
                <c:pt idx="332">
                  <c:v>#N/A</c:v>
                </c:pt>
                <c:pt idx="333">
                  <c:v>#N/A</c:v>
                </c:pt>
                <c:pt idx="334">
                  <c:v>#N/A</c:v>
                </c:pt>
                <c:pt idx="335">
                  <c:v>#N/A</c:v>
                </c:pt>
                <c:pt idx="336">
                  <c:v>74.42</c:v>
                </c:pt>
                <c:pt idx="337">
                  <c:v>#N/A</c:v>
                </c:pt>
                <c:pt idx="338">
                  <c:v>#N/A</c:v>
                </c:pt>
                <c:pt idx="339">
                  <c:v>#N/A</c:v>
                </c:pt>
                <c:pt idx="340">
                  <c:v>#N/A</c:v>
                </c:pt>
                <c:pt idx="341">
                  <c:v>#N/A</c:v>
                </c:pt>
                <c:pt idx="342">
                  <c:v>#N/A</c:v>
                </c:pt>
                <c:pt idx="343">
                  <c:v>74.89</c:v>
                </c:pt>
                <c:pt idx="344">
                  <c:v>#N/A</c:v>
                </c:pt>
                <c:pt idx="345">
                  <c:v>#N/A</c:v>
                </c:pt>
                <c:pt idx="346">
                  <c:v>#N/A</c:v>
                </c:pt>
                <c:pt idx="347">
                  <c:v>#N/A</c:v>
                </c:pt>
                <c:pt idx="348">
                  <c:v>#N/A</c:v>
                </c:pt>
                <c:pt idx="349">
                  <c:v>#N/A</c:v>
                </c:pt>
                <c:pt idx="350">
                  <c:v>72.66</c:v>
                </c:pt>
                <c:pt idx="351">
                  <c:v>#N/A</c:v>
                </c:pt>
                <c:pt idx="352">
                  <c:v>#N/A</c:v>
                </c:pt>
                <c:pt idx="353">
                  <c:v>#N/A</c:v>
                </c:pt>
                <c:pt idx="354">
                  <c:v>#N/A</c:v>
                </c:pt>
                <c:pt idx="355">
                  <c:v>#N/A</c:v>
                </c:pt>
                <c:pt idx="356">
                  <c:v>#N/A</c:v>
                </c:pt>
                <c:pt idx="357">
                  <c:v>69.540000000000006</c:v>
                </c:pt>
                <c:pt idx="358">
                  <c:v>#N/A</c:v>
                </c:pt>
                <c:pt idx="359">
                  <c:v>#N/A</c:v>
                </c:pt>
                <c:pt idx="360">
                  <c:v>#N/A</c:v>
                </c:pt>
                <c:pt idx="361">
                  <c:v>#N/A</c:v>
                </c:pt>
                <c:pt idx="362">
                  <c:v>#N/A</c:v>
                </c:pt>
                <c:pt idx="363">
                  <c:v>#N/A</c:v>
                </c:pt>
                <c:pt idx="364">
                  <c:v>64.150000000000006</c:v>
                </c:pt>
              </c:numCache>
            </c:numRef>
          </c:val>
          <c:smooth val="0"/>
          <c:extLst>
            <c:ext xmlns:c16="http://schemas.microsoft.com/office/drawing/2014/chart" uri="{C3380CC4-5D6E-409C-BE32-E72D297353CC}">
              <c16:uniqueId val="{00000001-1A6A-4FB4-90C7-FDC6019E4DD2}"/>
            </c:ext>
          </c:extLst>
        </c:ser>
        <c:ser>
          <c:idx val="3"/>
          <c:order val="3"/>
          <c:tx>
            <c:strRef>
              <c:f>纯碱月度周度图表!$L$18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纯碱月度周度图表!$I$19:$I$383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纯碱月度周度图表!$L$19:$L$383</c:f>
              <c:numCache>
                <c:formatCode>General</c:formatCode>
                <c:ptCount val="365"/>
                <c:pt idx="0">
                  <c:v>#N/A</c:v>
                </c:pt>
                <c:pt idx="1">
                  <c:v>91.46</c:v>
                </c:pt>
                <c:pt idx="2">
                  <c:v>#N/A</c:v>
                </c:pt>
                <c:pt idx="3">
                  <c:v>#N/A</c:v>
                </c:pt>
                <c:pt idx="4">
                  <c:v>#N/A</c:v>
                </c:pt>
                <c:pt idx="5">
                  <c:v>#N/A</c:v>
                </c:pt>
                <c:pt idx="6">
                  <c:v>#N/A</c:v>
                </c:pt>
                <c:pt idx="7">
                  <c:v>#N/A</c:v>
                </c:pt>
                <c:pt idx="8">
                  <c:v>89.78</c:v>
                </c:pt>
                <c:pt idx="9">
                  <c:v>#N/A</c:v>
                </c:pt>
                <c:pt idx="10">
                  <c:v>#N/A</c:v>
                </c:pt>
                <c:pt idx="11">
                  <c:v>#N/A</c:v>
                </c:pt>
                <c:pt idx="12">
                  <c:v>#N/A</c:v>
                </c:pt>
                <c:pt idx="13">
                  <c:v>#N/A</c:v>
                </c:pt>
                <c:pt idx="14">
                  <c:v>#N/A</c:v>
                </c:pt>
                <c:pt idx="15">
                  <c:v>90.87</c:v>
                </c:pt>
                <c:pt idx="16">
                  <c:v>#N/A</c:v>
                </c:pt>
                <c:pt idx="17">
                  <c:v>#N/A</c:v>
                </c:pt>
                <c:pt idx="18">
                  <c:v>#N/A</c:v>
                </c:pt>
                <c:pt idx="19">
                  <c:v>#N/A</c:v>
                </c:pt>
                <c:pt idx="20">
                  <c:v>#N/A</c:v>
                </c:pt>
                <c:pt idx="21">
                  <c:v>#N/A</c:v>
                </c:pt>
                <c:pt idx="22">
                  <c:v>90.67</c:v>
                </c:pt>
                <c:pt idx="23">
                  <c:v>#N/A</c:v>
                </c:pt>
                <c:pt idx="24">
                  <c:v>#N/A</c:v>
                </c:pt>
                <c:pt idx="25">
                  <c:v>#N/A</c:v>
                </c:pt>
                <c:pt idx="26">
                  <c:v>#N/A</c:v>
                </c:pt>
                <c:pt idx="27">
                  <c:v>#N/A</c:v>
                </c:pt>
                <c:pt idx="28">
                  <c:v>#N/A</c:v>
                </c:pt>
                <c:pt idx="29">
                  <c:v>91.53</c:v>
                </c:pt>
                <c:pt idx="30">
                  <c:v>#N/A</c:v>
                </c:pt>
                <c:pt idx="31">
                  <c:v>#N/A</c:v>
                </c:pt>
                <c:pt idx="32">
                  <c:v>#N/A</c:v>
                </c:pt>
                <c:pt idx="33">
                  <c:v>#N/A</c:v>
                </c:pt>
                <c:pt idx="34">
                  <c:v>#N/A</c:v>
                </c:pt>
                <c:pt idx="35">
                  <c:v>#N/A</c:v>
                </c:pt>
                <c:pt idx="36">
                  <c:v>90.05</c:v>
                </c:pt>
                <c:pt idx="37">
                  <c:v>#N/A</c:v>
                </c:pt>
                <c:pt idx="38">
                  <c:v>#N/A</c:v>
                </c:pt>
                <c:pt idx="39">
                  <c:v>#N/A</c:v>
                </c:pt>
                <c:pt idx="40">
                  <c:v>#N/A</c:v>
                </c:pt>
                <c:pt idx="41">
                  <c:v>#N/A</c:v>
                </c:pt>
                <c:pt idx="42">
                  <c:v>#N/A</c:v>
                </c:pt>
                <c:pt idx="43">
                  <c:v>89.32</c:v>
                </c:pt>
                <c:pt idx="44">
                  <c:v>#N/A</c:v>
                </c:pt>
                <c:pt idx="45">
                  <c:v>#N/A</c:v>
                </c:pt>
                <c:pt idx="46">
                  <c:v>#N/A</c:v>
                </c:pt>
                <c:pt idx="47">
                  <c:v>#N/A</c:v>
                </c:pt>
                <c:pt idx="48">
                  <c:v>#N/A</c:v>
                </c:pt>
                <c:pt idx="49">
                  <c:v>#N/A</c:v>
                </c:pt>
                <c:pt idx="50">
                  <c:v>91.55</c:v>
                </c:pt>
                <c:pt idx="51">
                  <c:v>#N/A</c:v>
                </c:pt>
                <c:pt idx="52">
                  <c:v>#N/A</c:v>
                </c:pt>
                <c:pt idx="53">
                  <c:v>#N/A</c:v>
                </c:pt>
                <c:pt idx="54">
                  <c:v>#N/A</c:v>
                </c:pt>
                <c:pt idx="55">
                  <c:v>#N/A</c:v>
                </c:pt>
                <c:pt idx="56">
                  <c:v>#N/A</c:v>
                </c:pt>
                <c:pt idx="57">
                  <c:v>88.67</c:v>
                </c:pt>
                <c:pt idx="58">
                  <c:v>#N/A</c:v>
                </c:pt>
                <c:pt idx="59">
                  <c:v>#N/A</c:v>
                </c:pt>
                <c:pt idx="60">
                  <c:v>#N/A</c:v>
                </c:pt>
                <c:pt idx="61">
                  <c:v>#N/A</c:v>
                </c:pt>
                <c:pt idx="62">
                  <c:v>#N/A</c:v>
                </c:pt>
                <c:pt idx="63">
                  <c:v>#N/A</c:v>
                </c:pt>
                <c:pt idx="64">
                  <c:v>89.29</c:v>
                </c:pt>
                <c:pt idx="65">
                  <c:v>#N/A</c:v>
                </c:pt>
                <c:pt idx="66">
                  <c:v>#N/A</c:v>
                </c:pt>
                <c:pt idx="67">
                  <c:v>#N/A</c:v>
                </c:pt>
                <c:pt idx="68">
                  <c:v>#N/A</c:v>
                </c:pt>
                <c:pt idx="69">
                  <c:v>#N/A</c:v>
                </c:pt>
                <c:pt idx="70">
                  <c:v>#N/A</c:v>
                </c:pt>
                <c:pt idx="71">
                  <c:v>87.33</c:v>
                </c:pt>
                <c:pt idx="72">
                  <c:v>#N/A</c:v>
                </c:pt>
                <c:pt idx="73">
                  <c:v>#N/A</c:v>
                </c:pt>
                <c:pt idx="74">
                  <c:v>#N/A</c:v>
                </c:pt>
                <c:pt idx="75">
                  <c:v>#N/A</c:v>
                </c:pt>
                <c:pt idx="76">
                  <c:v>#N/A</c:v>
                </c:pt>
                <c:pt idx="77">
                  <c:v>#N/A</c:v>
                </c:pt>
                <c:pt idx="78">
                  <c:v>89.94</c:v>
                </c:pt>
                <c:pt idx="79">
                  <c:v>#N/A</c:v>
                </c:pt>
                <c:pt idx="80">
                  <c:v>#N/A</c:v>
                </c:pt>
                <c:pt idx="81">
                  <c:v>#N/A</c:v>
                </c:pt>
                <c:pt idx="82">
                  <c:v>#N/A</c:v>
                </c:pt>
                <c:pt idx="83">
                  <c:v>#N/A</c:v>
                </c:pt>
                <c:pt idx="84">
                  <c:v>#N/A</c:v>
                </c:pt>
                <c:pt idx="85">
                  <c:v>87.29</c:v>
                </c:pt>
                <c:pt idx="86">
                  <c:v>#N/A</c:v>
                </c:pt>
                <c:pt idx="87">
                  <c:v>#N/A</c:v>
                </c:pt>
                <c:pt idx="88">
                  <c:v>#N/A</c:v>
                </c:pt>
                <c:pt idx="89">
                  <c:v>#N/A</c:v>
                </c:pt>
                <c:pt idx="90">
                  <c:v>#N/A</c:v>
                </c:pt>
                <c:pt idx="91">
                  <c:v>#N/A</c:v>
                </c:pt>
                <c:pt idx="92">
                  <c:v>83.71</c:v>
                </c:pt>
                <c:pt idx="93">
                  <c:v>#N/A</c:v>
                </c:pt>
                <c:pt idx="94">
                  <c:v>#N/A</c:v>
                </c:pt>
                <c:pt idx="95">
                  <c:v>#N/A</c:v>
                </c:pt>
                <c:pt idx="96">
                  <c:v>#N/A</c:v>
                </c:pt>
                <c:pt idx="97">
                  <c:v>#N/A</c:v>
                </c:pt>
                <c:pt idx="98">
                  <c:v>#N/A</c:v>
                </c:pt>
                <c:pt idx="99">
                  <c:v>83.05</c:v>
                </c:pt>
                <c:pt idx="100">
                  <c:v>#N/A</c:v>
                </c:pt>
                <c:pt idx="101">
                  <c:v>#N/A</c:v>
                </c:pt>
                <c:pt idx="102">
                  <c:v>#N/A</c:v>
                </c:pt>
                <c:pt idx="103">
                  <c:v>#N/A</c:v>
                </c:pt>
                <c:pt idx="104">
                  <c:v>#N/A</c:v>
                </c:pt>
                <c:pt idx="105">
                  <c:v>#N/A</c:v>
                </c:pt>
                <c:pt idx="106">
                  <c:v>82.35</c:v>
                </c:pt>
                <c:pt idx="107">
                  <c:v>#N/A</c:v>
                </c:pt>
                <c:pt idx="108">
                  <c:v>#N/A</c:v>
                </c:pt>
                <c:pt idx="109">
                  <c:v>#N/A</c:v>
                </c:pt>
                <c:pt idx="110">
                  <c:v>#N/A</c:v>
                </c:pt>
                <c:pt idx="111">
                  <c:v>#N/A</c:v>
                </c:pt>
                <c:pt idx="112">
                  <c:v>#N/A</c:v>
                </c:pt>
                <c:pt idx="113">
                  <c:v>77.64</c:v>
                </c:pt>
                <c:pt idx="114">
                  <c:v>#N/A</c:v>
                </c:pt>
                <c:pt idx="115">
                  <c:v>#N/A</c:v>
                </c:pt>
                <c:pt idx="116">
                  <c:v>#N/A</c:v>
                </c:pt>
                <c:pt idx="117">
                  <c:v>#N/A</c:v>
                </c:pt>
                <c:pt idx="118">
                  <c:v>#N/A</c:v>
                </c:pt>
                <c:pt idx="119">
                  <c:v>#N/A</c:v>
                </c:pt>
                <c:pt idx="120">
                  <c:v>71.73</c:v>
                </c:pt>
                <c:pt idx="121">
                  <c:v>#N/A</c:v>
                </c:pt>
                <c:pt idx="122">
                  <c:v>#N/A</c:v>
                </c:pt>
                <c:pt idx="123">
                  <c:v>#N/A</c:v>
                </c:pt>
                <c:pt idx="124">
                  <c:v>#N/A</c:v>
                </c:pt>
                <c:pt idx="125">
                  <c:v>#N/A</c:v>
                </c:pt>
                <c:pt idx="126">
                  <c:v>#N/A</c:v>
                </c:pt>
                <c:pt idx="127">
                  <c:v>70.23</c:v>
                </c:pt>
                <c:pt idx="128">
                  <c:v>#N/A</c:v>
                </c:pt>
                <c:pt idx="129">
                  <c:v>#N/A</c:v>
                </c:pt>
                <c:pt idx="130">
                  <c:v>#N/A</c:v>
                </c:pt>
                <c:pt idx="131">
                  <c:v>#N/A</c:v>
                </c:pt>
                <c:pt idx="132">
                  <c:v>#N/A</c:v>
                </c:pt>
                <c:pt idx="133">
                  <c:v>#N/A</c:v>
                </c:pt>
                <c:pt idx="134">
                  <c:v>72.05</c:v>
                </c:pt>
                <c:pt idx="135">
                  <c:v>#N/A</c:v>
                </c:pt>
                <c:pt idx="136">
                  <c:v>#N/A</c:v>
                </c:pt>
                <c:pt idx="137">
                  <c:v>#N/A</c:v>
                </c:pt>
                <c:pt idx="138">
                  <c:v>#N/A</c:v>
                </c:pt>
                <c:pt idx="139">
                  <c:v>#N/A</c:v>
                </c:pt>
                <c:pt idx="140">
                  <c:v>#N/A</c:v>
                </c:pt>
                <c:pt idx="141">
                  <c:v>78.78</c:v>
                </c:pt>
                <c:pt idx="142">
                  <c:v>#N/A</c:v>
                </c:pt>
                <c:pt idx="143">
                  <c:v>#N/A</c:v>
                </c:pt>
                <c:pt idx="144">
                  <c:v>#N/A</c:v>
                </c:pt>
                <c:pt idx="145">
                  <c:v>#N/A</c:v>
                </c:pt>
                <c:pt idx="146">
                  <c:v>#N/A</c:v>
                </c:pt>
                <c:pt idx="147">
                  <c:v>#N/A</c:v>
                </c:pt>
                <c:pt idx="148">
                  <c:v>73.48</c:v>
                </c:pt>
                <c:pt idx="149">
                  <c:v>#N/A</c:v>
                </c:pt>
                <c:pt idx="150">
                  <c:v>#N/A</c:v>
                </c:pt>
                <c:pt idx="151">
                  <c:v>#N/A</c:v>
                </c:pt>
                <c:pt idx="152">
                  <c:v>#N/A</c:v>
                </c:pt>
                <c:pt idx="153">
                  <c:v>#N/A</c:v>
                </c:pt>
                <c:pt idx="154">
                  <c:v>#N/A</c:v>
                </c:pt>
                <c:pt idx="155">
                  <c:v>76.53</c:v>
                </c:pt>
                <c:pt idx="156">
                  <c:v>#N/A</c:v>
                </c:pt>
                <c:pt idx="157">
                  <c:v>#N/A</c:v>
                </c:pt>
                <c:pt idx="158">
                  <c:v>#N/A</c:v>
                </c:pt>
                <c:pt idx="159">
                  <c:v>#N/A</c:v>
                </c:pt>
                <c:pt idx="160">
                  <c:v>#N/A</c:v>
                </c:pt>
                <c:pt idx="161">
                  <c:v>#N/A</c:v>
                </c:pt>
                <c:pt idx="162">
                  <c:v>81.91</c:v>
                </c:pt>
                <c:pt idx="163">
                  <c:v>#N/A</c:v>
                </c:pt>
                <c:pt idx="164">
                  <c:v>#N/A</c:v>
                </c:pt>
                <c:pt idx="165">
                  <c:v>#N/A</c:v>
                </c:pt>
                <c:pt idx="166">
                  <c:v>#N/A</c:v>
                </c:pt>
                <c:pt idx="167">
                  <c:v>#N/A</c:v>
                </c:pt>
                <c:pt idx="168">
                  <c:v>#N/A</c:v>
                </c:pt>
                <c:pt idx="169">
                  <c:v>79.64</c:v>
                </c:pt>
                <c:pt idx="170">
                  <c:v>#N/A</c:v>
                </c:pt>
                <c:pt idx="171">
                  <c:v>#N/A</c:v>
                </c:pt>
                <c:pt idx="172">
                  <c:v>#N/A</c:v>
                </c:pt>
                <c:pt idx="173">
                  <c:v>#N/A</c:v>
                </c:pt>
                <c:pt idx="174">
                  <c:v>#N/A</c:v>
                </c:pt>
                <c:pt idx="175">
                  <c:v>#N/A</c:v>
                </c:pt>
                <c:pt idx="176">
                  <c:v>80.87</c:v>
                </c:pt>
                <c:pt idx="177">
                  <c:v>#N/A</c:v>
                </c:pt>
                <c:pt idx="178">
                  <c:v>#N/A</c:v>
                </c:pt>
                <c:pt idx="179">
                  <c:v>#N/A</c:v>
                </c:pt>
                <c:pt idx="180">
                  <c:v>#N/A</c:v>
                </c:pt>
                <c:pt idx="181">
                  <c:v>#N/A</c:v>
                </c:pt>
                <c:pt idx="182">
                  <c:v>#N/A</c:v>
                </c:pt>
                <c:pt idx="183">
                  <c:v>85.28</c:v>
                </c:pt>
                <c:pt idx="184">
                  <c:v>#N/A</c:v>
                </c:pt>
                <c:pt idx="185">
                  <c:v>#N/A</c:v>
                </c:pt>
                <c:pt idx="186">
                  <c:v>#N/A</c:v>
                </c:pt>
                <c:pt idx="187">
                  <c:v>#N/A</c:v>
                </c:pt>
                <c:pt idx="188">
                  <c:v>#N/A</c:v>
                </c:pt>
                <c:pt idx="189">
                  <c:v>#N/A</c:v>
                </c:pt>
                <c:pt idx="190">
                  <c:v>86.66</c:v>
                </c:pt>
                <c:pt idx="191">
                  <c:v>#N/A</c:v>
                </c:pt>
                <c:pt idx="192">
                  <c:v>#N/A</c:v>
                </c:pt>
                <c:pt idx="193">
                  <c:v>#N/A</c:v>
                </c:pt>
                <c:pt idx="194">
                  <c:v>#N/A</c:v>
                </c:pt>
                <c:pt idx="195">
                  <c:v>#N/A</c:v>
                </c:pt>
                <c:pt idx="196">
                  <c:v>#N/A</c:v>
                </c:pt>
                <c:pt idx="197">
                  <c:v>90.08</c:v>
                </c:pt>
                <c:pt idx="198">
                  <c:v>#N/A</c:v>
                </c:pt>
                <c:pt idx="199">
                  <c:v>#N/A</c:v>
                </c:pt>
                <c:pt idx="200">
                  <c:v>#N/A</c:v>
                </c:pt>
                <c:pt idx="201">
                  <c:v>#N/A</c:v>
                </c:pt>
                <c:pt idx="202">
                  <c:v>#N/A</c:v>
                </c:pt>
                <c:pt idx="203">
                  <c:v>#N/A</c:v>
                </c:pt>
                <c:pt idx="204">
                  <c:v>91.79</c:v>
                </c:pt>
                <c:pt idx="205">
                  <c:v>#N/A</c:v>
                </c:pt>
                <c:pt idx="206">
                  <c:v>#N/A</c:v>
                </c:pt>
                <c:pt idx="207">
                  <c:v>#N/A</c:v>
                </c:pt>
                <c:pt idx="208">
                  <c:v>#N/A</c:v>
                </c:pt>
                <c:pt idx="209">
                  <c:v>#N/A</c:v>
                </c:pt>
                <c:pt idx="210">
                  <c:v>#N/A</c:v>
                </c:pt>
                <c:pt idx="211">
                  <c:v>88.66</c:v>
                </c:pt>
                <c:pt idx="212">
                  <c:v>#N/A</c:v>
                </c:pt>
                <c:pt idx="213">
                  <c:v>#N/A</c:v>
                </c:pt>
                <c:pt idx="214">
                  <c:v>#N/A</c:v>
                </c:pt>
                <c:pt idx="215">
                  <c:v>#N/A</c:v>
                </c:pt>
                <c:pt idx="216">
                  <c:v>#N/A</c:v>
                </c:pt>
                <c:pt idx="217">
                  <c:v>#N/A</c:v>
                </c:pt>
                <c:pt idx="218">
                  <c:v>90.06</c:v>
                </c:pt>
                <c:pt idx="219">
                  <c:v>#N/A</c:v>
                </c:pt>
                <c:pt idx="220">
                  <c:v>#N/A</c:v>
                </c:pt>
                <c:pt idx="221">
                  <c:v>#N/A</c:v>
                </c:pt>
                <c:pt idx="222">
                  <c:v>#N/A</c:v>
                </c:pt>
                <c:pt idx="223">
                  <c:v>#N/A</c:v>
                </c:pt>
                <c:pt idx="224">
                  <c:v>#N/A</c:v>
                </c:pt>
                <c:pt idx="225">
                  <c:v>86.93</c:v>
                </c:pt>
                <c:pt idx="226">
                  <c:v>#N/A</c:v>
                </c:pt>
                <c:pt idx="227">
                  <c:v>#N/A</c:v>
                </c:pt>
                <c:pt idx="228">
                  <c:v>#N/A</c:v>
                </c:pt>
                <c:pt idx="229">
                  <c:v>#N/A</c:v>
                </c:pt>
                <c:pt idx="230">
                  <c:v>#N/A</c:v>
                </c:pt>
                <c:pt idx="231">
                  <c:v>#N/A</c:v>
                </c:pt>
                <c:pt idx="232">
                  <c:v>85.43</c:v>
                </c:pt>
                <c:pt idx="233">
                  <c:v>#N/A</c:v>
                </c:pt>
                <c:pt idx="234">
                  <c:v>#N/A</c:v>
                </c:pt>
                <c:pt idx="235">
                  <c:v>#N/A</c:v>
                </c:pt>
                <c:pt idx="236">
                  <c:v>#N/A</c:v>
                </c:pt>
                <c:pt idx="237">
                  <c:v>#N/A</c:v>
                </c:pt>
                <c:pt idx="238">
                  <c:v>#N/A</c:v>
                </c:pt>
                <c:pt idx="239">
                  <c:v>90.65</c:v>
                </c:pt>
                <c:pt idx="240">
                  <c:v>#N/A</c:v>
                </c:pt>
                <c:pt idx="241">
                  <c:v>#N/A</c:v>
                </c:pt>
                <c:pt idx="242">
                  <c:v>#N/A</c:v>
                </c:pt>
                <c:pt idx="243">
                  <c:v>#N/A</c:v>
                </c:pt>
                <c:pt idx="244">
                  <c:v>#N/A</c:v>
                </c:pt>
                <c:pt idx="245">
                  <c:v>#N/A</c:v>
                </c:pt>
                <c:pt idx="246">
                  <c:v>89.35</c:v>
                </c:pt>
                <c:pt idx="247">
                  <c:v>#N/A</c:v>
                </c:pt>
                <c:pt idx="248">
                  <c:v>#N/A</c:v>
                </c:pt>
                <c:pt idx="249">
                  <c:v>#N/A</c:v>
                </c:pt>
                <c:pt idx="250">
                  <c:v>#N/A</c:v>
                </c:pt>
                <c:pt idx="251">
                  <c:v>#N/A</c:v>
                </c:pt>
                <c:pt idx="252">
                  <c:v>#N/A</c:v>
                </c:pt>
                <c:pt idx="253">
                  <c:v>88.78</c:v>
                </c:pt>
                <c:pt idx="254">
                  <c:v>#N/A</c:v>
                </c:pt>
                <c:pt idx="255">
                  <c:v>#N/A</c:v>
                </c:pt>
                <c:pt idx="256">
                  <c:v>#N/A</c:v>
                </c:pt>
                <c:pt idx="257">
                  <c:v>#N/A</c:v>
                </c:pt>
                <c:pt idx="258">
                  <c:v>#N/A</c:v>
                </c:pt>
                <c:pt idx="259">
                  <c:v>#N/A</c:v>
                </c:pt>
                <c:pt idx="260">
                  <c:v>88.01</c:v>
                </c:pt>
                <c:pt idx="261">
                  <c:v>#N/A</c:v>
                </c:pt>
                <c:pt idx="262">
                  <c:v>#N/A</c:v>
                </c:pt>
                <c:pt idx="263">
                  <c:v>#N/A</c:v>
                </c:pt>
                <c:pt idx="264">
                  <c:v>#N/A</c:v>
                </c:pt>
                <c:pt idx="265">
                  <c:v>#N/A</c:v>
                </c:pt>
                <c:pt idx="266">
                  <c:v>#N/A</c:v>
                </c:pt>
                <c:pt idx="267">
                  <c:v>86.45</c:v>
                </c:pt>
                <c:pt idx="268">
                  <c:v>#N/A</c:v>
                </c:pt>
                <c:pt idx="269">
                  <c:v>#N/A</c:v>
                </c:pt>
                <c:pt idx="270">
                  <c:v>#N/A</c:v>
                </c:pt>
                <c:pt idx="271">
                  <c:v>#N/A</c:v>
                </c:pt>
                <c:pt idx="272">
                  <c:v>#N/A</c:v>
                </c:pt>
                <c:pt idx="273">
                  <c:v>#N/A</c:v>
                </c:pt>
                <c:pt idx="274">
                  <c:v>85.64</c:v>
                </c:pt>
                <c:pt idx="275">
                  <c:v>#N/A</c:v>
                </c:pt>
                <c:pt idx="276">
                  <c:v>#N/A</c:v>
                </c:pt>
                <c:pt idx="277">
                  <c:v>#N/A</c:v>
                </c:pt>
                <c:pt idx="278">
                  <c:v>#N/A</c:v>
                </c:pt>
                <c:pt idx="279">
                  <c:v>#N/A</c:v>
                </c:pt>
                <c:pt idx="280">
                  <c:v>#N/A</c:v>
                </c:pt>
                <c:pt idx="281">
                  <c:v>86.42</c:v>
                </c:pt>
                <c:pt idx="282">
                  <c:v>#N/A</c:v>
                </c:pt>
                <c:pt idx="283">
                  <c:v>#N/A</c:v>
                </c:pt>
                <c:pt idx="284">
                  <c:v>#N/A</c:v>
                </c:pt>
                <c:pt idx="285">
                  <c:v>#N/A</c:v>
                </c:pt>
                <c:pt idx="286">
                  <c:v>#N/A</c:v>
                </c:pt>
                <c:pt idx="287">
                  <c:v>#N/A</c:v>
                </c:pt>
                <c:pt idx="288">
                  <c:v>89.75</c:v>
                </c:pt>
                <c:pt idx="289">
                  <c:v>#N/A</c:v>
                </c:pt>
                <c:pt idx="290">
                  <c:v>#N/A</c:v>
                </c:pt>
                <c:pt idx="291">
                  <c:v>#N/A</c:v>
                </c:pt>
                <c:pt idx="292">
                  <c:v>#N/A</c:v>
                </c:pt>
                <c:pt idx="293">
                  <c:v>#N/A</c:v>
                </c:pt>
                <c:pt idx="294">
                  <c:v>#N/A</c:v>
                </c:pt>
                <c:pt idx="295">
                  <c:v>88.46</c:v>
                </c:pt>
                <c:pt idx="296">
                  <c:v>#N/A</c:v>
                </c:pt>
                <c:pt idx="297">
                  <c:v>#N/A</c:v>
                </c:pt>
                <c:pt idx="298">
                  <c:v>#N/A</c:v>
                </c:pt>
                <c:pt idx="299">
                  <c:v>#N/A</c:v>
                </c:pt>
                <c:pt idx="300">
                  <c:v>#N/A</c:v>
                </c:pt>
                <c:pt idx="301">
                  <c:v>#N/A</c:v>
                </c:pt>
                <c:pt idx="302">
                  <c:v>87.77</c:v>
                </c:pt>
                <c:pt idx="303">
                  <c:v>#N/A</c:v>
                </c:pt>
                <c:pt idx="304">
                  <c:v>#N/A</c:v>
                </c:pt>
                <c:pt idx="305">
                  <c:v>#N/A</c:v>
                </c:pt>
                <c:pt idx="306">
                  <c:v>#N/A</c:v>
                </c:pt>
                <c:pt idx="307">
                  <c:v>#N/A</c:v>
                </c:pt>
                <c:pt idx="308">
                  <c:v>#N/A</c:v>
                </c:pt>
                <c:pt idx="309">
                  <c:v>84.77</c:v>
                </c:pt>
                <c:pt idx="310">
                  <c:v>#N/A</c:v>
                </c:pt>
                <c:pt idx="311">
                  <c:v>#N/A</c:v>
                </c:pt>
                <c:pt idx="312">
                  <c:v>#N/A</c:v>
                </c:pt>
                <c:pt idx="313">
                  <c:v>#N/A</c:v>
                </c:pt>
                <c:pt idx="314">
                  <c:v>#N/A</c:v>
                </c:pt>
                <c:pt idx="315">
                  <c:v>#N/A</c:v>
                </c:pt>
                <c:pt idx="316">
                  <c:v>84.99</c:v>
                </c:pt>
                <c:pt idx="317">
                  <c:v>#N/A</c:v>
                </c:pt>
                <c:pt idx="318">
                  <c:v>#N/A</c:v>
                </c:pt>
                <c:pt idx="319">
                  <c:v>#N/A</c:v>
                </c:pt>
                <c:pt idx="320">
                  <c:v>#N/A</c:v>
                </c:pt>
                <c:pt idx="321">
                  <c:v>#N/A</c:v>
                </c:pt>
                <c:pt idx="322">
                  <c:v>#N/A</c:v>
                </c:pt>
                <c:pt idx="323">
                  <c:v>83.52</c:v>
                </c:pt>
                <c:pt idx="324">
                  <c:v>#N/A</c:v>
                </c:pt>
                <c:pt idx="325">
                  <c:v>#N/A</c:v>
                </c:pt>
                <c:pt idx="326">
                  <c:v>#N/A</c:v>
                </c:pt>
                <c:pt idx="327">
                  <c:v>#N/A</c:v>
                </c:pt>
                <c:pt idx="328">
                  <c:v>#N/A</c:v>
                </c:pt>
                <c:pt idx="329">
                  <c:v>#N/A</c:v>
                </c:pt>
                <c:pt idx="330">
                  <c:v>83.8</c:v>
                </c:pt>
                <c:pt idx="331">
                  <c:v>#N/A</c:v>
                </c:pt>
                <c:pt idx="332">
                  <c:v>#N/A</c:v>
                </c:pt>
                <c:pt idx="333">
                  <c:v>#N/A</c:v>
                </c:pt>
                <c:pt idx="334">
                  <c:v>#N/A</c:v>
                </c:pt>
                <c:pt idx="335">
                  <c:v>#N/A</c:v>
                </c:pt>
                <c:pt idx="336">
                  <c:v>#N/A</c:v>
                </c:pt>
                <c:pt idx="337">
                  <c:v>83.24</c:v>
                </c:pt>
                <c:pt idx="338">
                  <c:v>#N/A</c:v>
                </c:pt>
                <c:pt idx="339">
                  <c:v>#N/A</c:v>
                </c:pt>
                <c:pt idx="340">
                  <c:v>#N/A</c:v>
                </c:pt>
                <c:pt idx="341">
                  <c:v>#N/A</c:v>
                </c:pt>
                <c:pt idx="342">
                  <c:v>#N/A</c:v>
                </c:pt>
                <c:pt idx="343">
                  <c:v>#N/A</c:v>
                </c:pt>
                <c:pt idx="344">
                  <c:v>82.06</c:v>
                </c:pt>
                <c:pt idx="345">
                  <c:v>#N/A</c:v>
                </c:pt>
                <c:pt idx="346">
                  <c:v>#N/A</c:v>
                </c:pt>
                <c:pt idx="347">
                  <c:v>#N/A</c:v>
                </c:pt>
                <c:pt idx="348">
                  <c:v>#N/A</c:v>
                </c:pt>
                <c:pt idx="349">
                  <c:v>#N/A</c:v>
                </c:pt>
                <c:pt idx="350">
                  <c:v>#N/A</c:v>
                </c:pt>
                <c:pt idx="351">
                  <c:v>82.81</c:v>
                </c:pt>
                <c:pt idx="352">
                  <c:v>#N/A</c:v>
                </c:pt>
                <c:pt idx="353">
                  <c:v>#N/A</c:v>
                </c:pt>
                <c:pt idx="354">
                  <c:v>#N/A</c:v>
                </c:pt>
                <c:pt idx="355">
                  <c:v>#N/A</c:v>
                </c:pt>
                <c:pt idx="356">
                  <c:v>#N/A</c:v>
                </c:pt>
                <c:pt idx="357">
                  <c:v>#N/A</c:v>
                </c:pt>
                <c:pt idx="358">
                  <c:v>82.38</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1A6A-4FB4-90C7-FDC6019E4DD2}"/>
            </c:ext>
          </c:extLst>
        </c:ser>
        <c:ser>
          <c:idx val="4"/>
          <c:order val="4"/>
          <c:tx>
            <c:strRef>
              <c:f>纯碱月度周度图表!$K$18</c:f>
              <c:strCache>
                <c:ptCount val="1"/>
                <c:pt idx="0">
                  <c:v>2023</c:v>
                </c:pt>
              </c:strCache>
            </c:strRef>
          </c:tx>
          <c:spPr>
            <a:ln w="28575" cap="rnd">
              <a:solidFill>
                <a:srgbClr val="0070C0"/>
              </a:solidFill>
              <a:round/>
            </a:ln>
            <a:effectLst/>
          </c:spPr>
          <c:marker>
            <c:symbol val="none"/>
          </c:marker>
          <c:cat>
            <c:numRef>
              <c:f>纯碱月度周度图表!$I$19:$I$383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纯碱月度周度图表!$K$19:$K$383</c:f>
              <c:numCache>
                <c:formatCode>General</c:formatCode>
                <c:ptCount val="365"/>
                <c:pt idx="0">
                  <c:v>#N/A</c:v>
                </c:pt>
                <c:pt idx="1">
                  <c:v>#N/A</c:v>
                </c:pt>
                <c:pt idx="2">
                  <c:v>83.54</c:v>
                </c:pt>
                <c:pt idx="3">
                  <c:v>#N/A</c:v>
                </c:pt>
                <c:pt idx="4">
                  <c:v>#N/A</c:v>
                </c:pt>
                <c:pt idx="5">
                  <c:v>#N/A</c:v>
                </c:pt>
                <c:pt idx="6">
                  <c:v>#N/A</c:v>
                </c:pt>
                <c:pt idx="7">
                  <c:v>#N/A</c:v>
                </c:pt>
                <c:pt idx="8">
                  <c:v>#N/A</c:v>
                </c:pt>
                <c:pt idx="9">
                  <c:v>83.11</c:v>
                </c:pt>
                <c:pt idx="10">
                  <c:v>#N/A</c:v>
                </c:pt>
                <c:pt idx="11">
                  <c:v>#N/A</c:v>
                </c:pt>
                <c:pt idx="12">
                  <c:v>#N/A</c:v>
                </c:pt>
                <c:pt idx="13">
                  <c:v>#N/A</c:v>
                </c:pt>
                <c:pt idx="14">
                  <c:v>#N/A</c:v>
                </c:pt>
                <c:pt idx="15">
                  <c:v>#N/A</c:v>
                </c:pt>
                <c:pt idx="16">
                  <c:v>84.36</c:v>
                </c:pt>
                <c:pt idx="17">
                  <c:v>#N/A</c:v>
                </c:pt>
                <c:pt idx="18">
                  <c:v>#N/A</c:v>
                </c:pt>
                <c:pt idx="19">
                  <c:v>#N/A</c:v>
                </c:pt>
                <c:pt idx="20">
                  <c:v>#N/A</c:v>
                </c:pt>
                <c:pt idx="21">
                  <c:v>#N/A</c:v>
                </c:pt>
                <c:pt idx="22">
                  <c:v>#N/A</c:v>
                </c:pt>
                <c:pt idx="23">
                  <c:v>85.04</c:v>
                </c:pt>
                <c:pt idx="24">
                  <c:v>#N/A</c:v>
                </c:pt>
                <c:pt idx="25">
                  <c:v>#N/A</c:v>
                </c:pt>
                <c:pt idx="26">
                  <c:v>#N/A</c:v>
                </c:pt>
                <c:pt idx="27">
                  <c:v>#N/A</c:v>
                </c:pt>
                <c:pt idx="28">
                  <c:v>#N/A</c:v>
                </c:pt>
                <c:pt idx="29">
                  <c:v>#N/A</c:v>
                </c:pt>
                <c:pt idx="30">
                  <c:v>84.73</c:v>
                </c:pt>
                <c:pt idx="31">
                  <c:v>#N/A</c:v>
                </c:pt>
                <c:pt idx="32">
                  <c:v>#N/A</c:v>
                </c:pt>
                <c:pt idx="33">
                  <c:v>#N/A</c:v>
                </c:pt>
                <c:pt idx="34">
                  <c:v>#N/A</c:v>
                </c:pt>
                <c:pt idx="35">
                  <c:v>#N/A</c:v>
                </c:pt>
                <c:pt idx="36">
                  <c:v>#N/A</c:v>
                </c:pt>
                <c:pt idx="37">
                  <c:v>89.03</c:v>
                </c:pt>
                <c:pt idx="38">
                  <c:v>#N/A</c:v>
                </c:pt>
                <c:pt idx="39">
                  <c:v>#N/A</c:v>
                </c:pt>
                <c:pt idx="40">
                  <c:v>#N/A</c:v>
                </c:pt>
                <c:pt idx="41">
                  <c:v>#N/A</c:v>
                </c:pt>
                <c:pt idx="42">
                  <c:v>#N/A</c:v>
                </c:pt>
                <c:pt idx="43">
                  <c:v>#N/A</c:v>
                </c:pt>
                <c:pt idx="44">
                  <c:v>84.68</c:v>
                </c:pt>
                <c:pt idx="45">
                  <c:v>#N/A</c:v>
                </c:pt>
                <c:pt idx="46">
                  <c:v>#N/A</c:v>
                </c:pt>
                <c:pt idx="47">
                  <c:v>#N/A</c:v>
                </c:pt>
                <c:pt idx="48">
                  <c:v>#N/A</c:v>
                </c:pt>
                <c:pt idx="49">
                  <c:v>#N/A</c:v>
                </c:pt>
                <c:pt idx="50">
                  <c:v>#N/A</c:v>
                </c:pt>
                <c:pt idx="51">
                  <c:v>85.34</c:v>
                </c:pt>
                <c:pt idx="52">
                  <c:v>#N/A</c:v>
                </c:pt>
                <c:pt idx="53">
                  <c:v>#N/A</c:v>
                </c:pt>
                <c:pt idx="54">
                  <c:v>#N/A</c:v>
                </c:pt>
                <c:pt idx="55">
                  <c:v>#N/A</c:v>
                </c:pt>
                <c:pt idx="56">
                  <c:v>#N/A</c:v>
                </c:pt>
                <c:pt idx="57">
                  <c:v>#N/A</c:v>
                </c:pt>
                <c:pt idx="58">
                  <c:v>87.14</c:v>
                </c:pt>
                <c:pt idx="59">
                  <c:v>#N/A</c:v>
                </c:pt>
                <c:pt idx="60">
                  <c:v>#N/A</c:v>
                </c:pt>
                <c:pt idx="61">
                  <c:v>#N/A</c:v>
                </c:pt>
                <c:pt idx="62">
                  <c:v>#N/A</c:v>
                </c:pt>
                <c:pt idx="63">
                  <c:v>#N/A</c:v>
                </c:pt>
                <c:pt idx="64">
                  <c:v>#N/A</c:v>
                </c:pt>
                <c:pt idx="65">
                  <c:v>88.65</c:v>
                </c:pt>
                <c:pt idx="66">
                  <c:v>#N/A</c:v>
                </c:pt>
                <c:pt idx="67">
                  <c:v>#N/A</c:v>
                </c:pt>
                <c:pt idx="68">
                  <c:v>#N/A</c:v>
                </c:pt>
                <c:pt idx="69">
                  <c:v>#N/A</c:v>
                </c:pt>
                <c:pt idx="70">
                  <c:v>#N/A</c:v>
                </c:pt>
                <c:pt idx="71">
                  <c:v>#N/A</c:v>
                </c:pt>
                <c:pt idx="72">
                  <c:v>90.02</c:v>
                </c:pt>
                <c:pt idx="73">
                  <c:v>#N/A</c:v>
                </c:pt>
                <c:pt idx="74">
                  <c:v>#N/A</c:v>
                </c:pt>
                <c:pt idx="75">
                  <c:v>#N/A</c:v>
                </c:pt>
                <c:pt idx="76">
                  <c:v>#N/A</c:v>
                </c:pt>
                <c:pt idx="77">
                  <c:v>#N/A</c:v>
                </c:pt>
                <c:pt idx="78">
                  <c:v>#N/A</c:v>
                </c:pt>
                <c:pt idx="79">
                  <c:v>88.78</c:v>
                </c:pt>
                <c:pt idx="80">
                  <c:v>#N/A</c:v>
                </c:pt>
                <c:pt idx="81">
                  <c:v>#N/A</c:v>
                </c:pt>
                <c:pt idx="82">
                  <c:v>#N/A</c:v>
                </c:pt>
                <c:pt idx="83">
                  <c:v>#N/A</c:v>
                </c:pt>
                <c:pt idx="84">
                  <c:v>#N/A</c:v>
                </c:pt>
                <c:pt idx="85">
                  <c:v>#N/A</c:v>
                </c:pt>
                <c:pt idx="86">
                  <c:v>88.16</c:v>
                </c:pt>
                <c:pt idx="87">
                  <c:v>#N/A</c:v>
                </c:pt>
                <c:pt idx="88">
                  <c:v>#N/A</c:v>
                </c:pt>
                <c:pt idx="89">
                  <c:v>#N/A</c:v>
                </c:pt>
                <c:pt idx="90">
                  <c:v>#N/A</c:v>
                </c:pt>
                <c:pt idx="91">
                  <c:v>#N/A</c:v>
                </c:pt>
                <c:pt idx="92">
                  <c:v>#N/A</c:v>
                </c:pt>
                <c:pt idx="93">
                  <c:v>86.14</c:v>
                </c:pt>
                <c:pt idx="94">
                  <c:v>#N/A</c:v>
                </c:pt>
                <c:pt idx="95">
                  <c:v>#N/A</c:v>
                </c:pt>
                <c:pt idx="96">
                  <c:v>#N/A</c:v>
                </c:pt>
                <c:pt idx="97">
                  <c:v>#N/A</c:v>
                </c:pt>
                <c:pt idx="98">
                  <c:v>#N/A</c:v>
                </c:pt>
                <c:pt idx="99">
                  <c:v>#N/A</c:v>
                </c:pt>
                <c:pt idx="100">
                  <c:v>82.32</c:v>
                </c:pt>
                <c:pt idx="101">
                  <c:v>#N/A</c:v>
                </c:pt>
                <c:pt idx="102">
                  <c:v>#N/A</c:v>
                </c:pt>
                <c:pt idx="103">
                  <c:v>#N/A</c:v>
                </c:pt>
                <c:pt idx="104">
                  <c:v>#N/A</c:v>
                </c:pt>
                <c:pt idx="105">
                  <c:v>#N/A</c:v>
                </c:pt>
                <c:pt idx="106">
                  <c:v>#N/A</c:v>
                </c:pt>
                <c:pt idx="107">
                  <c:v>83.61</c:v>
                </c:pt>
                <c:pt idx="108">
                  <c:v>#N/A</c:v>
                </c:pt>
                <c:pt idx="109">
                  <c:v>#N/A</c:v>
                </c:pt>
                <c:pt idx="110">
                  <c:v>#N/A</c:v>
                </c:pt>
                <c:pt idx="111">
                  <c:v>#N/A</c:v>
                </c:pt>
                <c:pt idx="112">
                  <c:v>#N/A</c:v>
                </c:pt>
                <c:pt idx="113">
                  <c:v>#N/A</c:v>
                </c:pt>
                <c:pt idx="114">
                  <c:v>78.5</c:v>
                </c:pt>
                <c:pt idx="115">
                  <c:v>#N/A</c:v>
                </c:pt>
                <c:pt idx="116">
                  <c:v>#N/A</c:v>
                </c:pt>
                <c:pt idx="117">
                  <c:v>#N/A</c:v>
                </c:pt>
                <c:pt idx="118">
                  <c:v>#N/A</c:v>
                </c:pt>
                <c:pt idx="119">
                  <c:v>#N/A</c:v>
                </c:pt>
                <c:pt idx="120">
                  <c:v>#N/A</c:v>
                </c:pt>
                <c:pt idx="121">
                  <c:v>81.319999999999993</c:v>
                </c:pt>
                <c:pt idx="122">
                  <c:v>#N/A</c:v>
                </c:pt>
                <c:pt idx="123">
                  <c:v>#N/A</c:v>
                </c:pt>
                <c:pt idx="124">
                  <c:v>#N/A</c:v>
                </c:pt>
                <c:pt idx="125">
                  <c:v>#N/A</c:v>
                </c:pt>
                <c:pt idx="126">
                  <c:v>#N/A</c:v>
                </c:pt>
                <c:pt idx="127">
                  <c:v>#N/A</c:v>
                </c:pt>
                <c:pt idx="128">
                  <c:v>81.44</c:v>
                </c:pt>
                <c:pt idx="129">
                  <c:v>#N/A</c:v>
                </c:pt>
                <c:pt idx="130">
                  <c:v>#N/A</c:v>
                </c:pt>
                <c:pt idx="131">
                  <c:v>#N/A</c:v>
                </c:pt>
                <c:pt idx="132">
                  <c:v>#N/A</c:v>
                </c:pt>
                <c:pt idx="133">
                  <c:v>#N/A</c:v>
                </c:pt>
                <c:pt idx="134">
                  <c:v>#N/A</c:v>
                </c:pt>
                <c:pt idx="135">
                  <c:v>79.930000000000007</c:v>
                </c:pt>
                <c:pt idx="136">
                  <c:v>#N/A</c:v>
                </c:pt>
                <c:pt idx="137">
                  <c:v>#N/A</c:v>
                </c:pt>
                <c:pt idx="138">
                  <c:v>#N/A</c:v>
                </c:pt>
                <c:pt idx="139">
                  <c:v>#N/A</c:v>
                </c:pt>
                <c:pt idx="140">
                  <c:v>#N/A</c:v>
                </c:pt>
                <c:pt idx="141">
                  <c:v>#N/A</c:v>
                </c:pt>
                <c:pt idx="142">
                  <c:v>78.3</c:v>
                </c:pt>
                <c:pt idx="143">
                  <c:v>#N/A</c:v>
                </c:pt>
                <c:pt idx="144">
                  <c:v>#N/A</c:v>
                </c:pt>
                <c:pt idx="145">
                  <c:v>#N/A</c:v>
                </c:pt>
                <c:pt idx="146">
                  <c:v>#N/A</c:v>
                </c:pt>
                <c:pt idx="147">
                  <c:v>#N/A</c:v>
                </c:pt>
                <c:pt idx="148">
                  <c:v>#N/A</c:v>
                </c:pt>
                <c:pt idx="149">
                  <c:v>79.42</c:v>
                </c:pt>
                <c:pt idx="150">
                  <c:v>#N/A</c:v>
                </c:pt>
                <c:pt idx="151">
                  <c:v>#N/A</c:v>
                </c:pt>
                <c:pt idx="152">
                  <c:v>#N/A</c:v>
                </c:pt>
                <c:pt idx="153">
                  <c:v>#N/A</c:v>
                </c:pt>
                <c:pt idx="154">
                  <c:v>#N/A</c:v>
                </c:pt>
                <c:pt idx="155">
                  <c:v>#N/A</c:v>
                </c:pt>
                <c:pt idx="156">
                  <c:v>81.900000000000006</c:v>
                </c:pt>
                <c:pt idx="157">
                  <c:v>#N/A</c:v>
                </c:pt>
                <c:pt idx="158">
                  <c:v>#N/A</c:v>
                </c:pt>
                <c:pt idx="159">
                  <c:v>#N/A</c:v>
                </c:pt>
                <c:pt idx="160">
                  <c:v>#N/A</c:v>
                </c:pt>
                <c:pt idx="161">
                  <c:v>#N/A</c:v>
                </c:pt>
                <c:pt idx="162">
                  <c:v>#N/A</c:v>
                </c:pt>
                <c:pt idx="163">
                  <c:v>85.13</c:v>
                </c:pt>
                <c:pt idx="164">
                  <c:v>#N/A</c:v>
                </c:pt>
                <c:pt idx="165">
                  <c:v>#N/A</c:v>
                </c:pt>
                <c:pt idx="166">
                  <c:v>#N/A</c:v>
                </c:pt>
                <c:pt idx="167">
                  <c:v>#N/A</c:v>
                </c:pt>
                <c:pt idx="168">
                  <c:v>#N/A</c:v>
                </c:pt>
                <c:pt idx="169">
                  <c:v>#N/A</c:v>
                </c:pt>
                <c:pt idx="170">
                  <c:v>84.62</c:v>
                </c:pt>
                <c:pt idx="171">
                  <c:v>#N/A</c:v>
                </c:pt>
                <c:pt idx="172">
                  <c:v>#N/A</c:v>
                </c:pt>
                <c:pt idx="173">
                  <c:v>#N/A</c:v>
                </c:pt>
                <c:pt idx="174">
                  <c:v>#N/A</c:v>
                </c:pt>
                <c:pt idx="175">
                  <c:v>#N/A</c:v>
                </c:pt>
                <c:pt idx="176">
                  <c:v>#N/A</c:v>
                </c:pt>
                <c:pt idx="177">
                  <c:v>83.84</c:v>
                </c:pt>
                <c:pt idx="178">
                  <c:v>#N/A</c:v>
                </c:pt>
                <c:pt idx="179">
                  <c:v>#N/A</c:v>
                </c:pt>
                <c:pt idx="180">
                  <c:v>#N/A</c:v>
                </c:pt>
                <c:pt idx="181">
                  <c:v>#N/A</c:v>
                </c:pt>
                <c:pt idx="182">
                  <c:v>#N/A</c:v>
                </c:pt>
                <c:pt idx="183">
                  <c:v>#N/A</c:v>
                </c:pt>
                <c:pt idx="184">
                  <c:v>90.3</c:v>
                </c:pt>
                <c:pt idx="185">
                  <c:v>#N/A</c:v>
                </c:pt>
                <c:pt idx="186">
                  <c:v>#N/A</c:v>
                </c:pt>
                <c:pt idx="187">
                  <c:v>#N/A</c:v>
                </c:pt>
                <c:pt idx="188">
                  <c:v>#N/A</c:v>
                </c:pt>
                <c:pt idx="189">
                  <c:v>#N/A</c:v>
                </c:pt>
                <c:pt idx="190">
                  <c:v>#N/A</c:v>
                </c:pt>
                <c:pt idx="191">
                  <c:v>91.34</c:v>
                </c:pt>
                <c:pt idx="192">
                  <c:v>#N/A</c:v>
                </c:pt>
                <c:pt idx="193">
                  <c:v>#N/A</c:v>
                </c:pt>
                <c:pt idx="194">
                  <c:v>#N/A</c:v>
                </c:pt>
                <c:pt idx="195">
                  <c:v>#N/A</c:v>
                </c:pt>
                <c:pt idx="196">
                  <c:v>#N/A</c:v>
                </c:pt>
                <c:pt idx="197">
                  <c:v>#N/A</c:v>
                </c:pt>
                <c:pt idx="198">
                  <c:v>90.62</c:v>
                </c:pt>
                <c:pt idx="199">
                  <c:v>#N/A</c:v>
                </c:pt>
                <c:pt idx="200">
                  <c:v>#N/A</c:v>
                </c:pt>
                <c:pt idx="201">
                  <c:v>#N/A</c:v>
                </c:pt>
                <c:pt idx="202">
                  <c:v>#N/A</c:v>
                </c:pt>
                <c:pt idx="203">
                  <c:v>#N/A</c:v>
                </c:pt>
                <c:pt idx="204">
                  <c:v>#N/A</c:v>
                </c:pt>
                <c:pt idx="205">
                  <c:v>89.6</c:v>
                </c:pt>
                <c:pt idx="206">
                  <c:v>#N/A</c:v>
                </c:pt>
                <c:pt idx="207">
                  <c:v>#N/A</c:v>
                </c:pt>
                <c:pt idx="208">
                  <c:v>#N/A</c:v>
                </c:pt>
                <c:pt idx="209">
                  <c:v>#N/A</c:v>
                </c:pt>
                <c:pt idx="210">
                  <c:v>#N/A</c:v>
                </c:pt>
                <c:pt idx="211">
                  <c:v>#N/A</c:v>
                </c:pt>
                <c:pt idx="212">
                  <c:v>90.14</c:v>
                </c:pt>
                <c:pt idx="213">
                  <c:v>#N/A</c:v>
                </c:pt>
                <c:pt idx="214">
                  <c:v>#N/A</c:v>
                </c:pt>
                <c:pt idx="215">
                  <c:v>#N/A</c:v>
                </c:pt>
                <c:pt idx="216">
                  <c:v>#N/A</c:v>
                </c:pt>
                <c:pt idx="217">
                  <c:v>#N/A</c:v>
                </c:pt>
                <c:pt idx="218">
                  <c:v>#N/A</c:v>
                </c:pt>
                <c:pt idx="219">
                  <c:v>89.04</c:v>
                </c:pt>
                <c:pt idx="220">
                  <c:v>#N/A</c:v>
                </c:pt>
                <c:pt idx="221">
                  <c:v>#N/A</c:v>
                </c:pt>
                <c:pt idx="222">
                  <c:v>#N/A</c:v>
                </c:pt>
                <c:pt idx="223">
                  <c:v>#N/A</c:v>
                </c:pt>
                <c:pt idx="224">
                  <c:v>#N/A</c:v>
                </c:pt>
                <c:pt idx="225">
                  <c:v>#N/A</c:v>
                </c:pt>
                <c:pt idx="226">
                  <c:v>87.33</c:v>
                </c:pt>
                <c:pt idx="227">
                  <c:v>#N/A</c:v>
                </c:pt>
                <c:pt idx="228">
                  <c:v>#N/A</c:v>
                </c:pt>
                <c:pt idx="229">
                  <c:v>#N/A</c:v>
                </c:pt>
                <c:pt idx="230">
                  <c:v>#N/A</c:v>
                </c:pt>
                <c:pt idx="231">
                  <c:v>#N/A</c:v>
                </c:pt>
                <c:pt idx="232">
                  <c:v>#N/A</c:v>
                </c:pt>
                <c:pt idx="233">
                  <c:v>91.19</c:v>
                </c:pt>
                <c:pt idx="234">
                  <c:v>#N/A</c:v>
                </c:pt>
                <c:pt idx="235">
                  <c:v>#N/A</c:v>
                </c:pt>
                <c:pt idx="236">
                  <c:v>#N/A</c:v>
                </c:pt>
                <c:pt idx="237">
                  <c:v>#N/A</c:v>
                </c:pt>
                <c:pt idx="238">
                  <c:v>#N/A</c:v>
                </c:pt>
                <c:pt idx="239">
                  <c:v>#N/A</c:v>
                </c:pt>
                <c:pt idx="240">
                  <c:v>93.54</c:v>
                </c:pt>
                <c:pt idx="241">
                  <c:v>#N/A</c:v>
                </c:pt>
                <c:pt idx="242">
                  <c:v>#N/A</c:v>
                </c:pt>
                <c:pt idx="243">
                  <c:v>#N/A</c:v>
                </c:pt>
                <c:pt idx="244">
                  <c:v>#N/A</c:v>
                </c:pt>
                <c:pt idx="245">
                  <c:v>#N/A</c:v>
                </c:pt>
                <c:pt idx="246">
                  <c:v>#N/A</c:v>
                </c:pt>
                <c:pt idx="247">
                  <c:v>94.36</c:v>
                </c:pt>
                <c:pt idx="248">
                  <c:v>#N/A</c:v>
                </c:pt>
                <c:pt idx="249">
                  <c:v>#N/A</c:v>
                </c:pt>
                <c:pt idx="250">
                  <c:v>#N/A</c:v>
                </c:pt>
                <c:pt idx="251">
                  <c:v>#N/A</c:v>
                </c:pt>
                <c:pt idx="252">
                  <c:v>#N/A</c:v>
                </c:pt>
                <c:pt idx="253">
                  <c:v>#N/A</c:v>
                </c:pt>
                <c:pt idx="254">
                  <c:v>92.94</c:v>
                </c:pt>
                <c:pt idx="255">
                  <c:v>#N/A</c:v>
                </c:pt>
                <c:pt idx="256">
                  <c:v>#N/A</c:v>
                </c:pt>
                <c:pt idx="257">
                  <c:v>#N/A</c:v>
                </c:pt>
                <c:pt idx="258">
                  <c:v>#N/A</c:v>
                </c:pt>
                <c:pt idx="259">
                  <c:v>#N/A</c:v>
                </c:pt>
                <c:pt idx="260">
                  <c:v>#N/A</c:v>
                </c:pt>
                <c:pt idx="261">
                  <c:v>90.73</c:v>
                </c:pt>
                <c:pt idx="262">
                  <c:v>#N/A</c:v>
                </c:pt>
                <c:pt idx="263">
                  <c:v>#N/A</c:v>
                </c:pt>
                <c:pt idx="264">
                  <c:v>#N/A</c:v>
                </c:pt>
                <c:pt idx="265">
                  <c:v>#N/A</c:v>
                </c:pt>
                <c:pt idx="266">
                  <c:v>#N/A</c:v>
                </c:pt>
                <c:pt idx="267">
                  <c:v>#N/A</c:v>
                </c:pt>
                <c:pt idx="268">
                  <c:v>91.57</c:v>
                </c:pt>
                <c:pt idx="269">
                  <c:v>#N/A</c:v>
                </c:pt>
                <c:pt idx="270">
                  <c:v>#N/A</c:v>
                </c:pt>
                <c:pt idx="271">
                  <c:v>#N/A</c:v>
                </c:pt>
                <c:pt idx="272">
                  <c:v>#N/A</c:v>
                </c:pt>
                <c:pt idx="273">
                  <c:v>#N/A</c:v>
                </c:pt>
                <c:pt idx="274">
                  <c:v>#N/A</c:v>
                </c:pt>
                <c:pt idx="275">
                  <c:v>93.78</c:v>
                </c:pt>
                <c:pt idx="276">
                  <c:v>#N/A</c:v>
                </c:pt>
                <c:pt idx="277">
                  <c:v>#N/A</c:v>
                </c:pt>
                <c:pt idx="278">
                  <c:v>#N/A</c:v>
                </c:pt>
                <c:pt idx="279">
                  <c:v>#N/A</c:v>
                </c:pt>
                <c:pt idx="280">
                  <c:v>#N/A</c:v>
                </c:pt>
                <c:pt idx="281">
                  <c:v>#N/A</c:v>
                </c:pt>
                <c:pt idx="282">
                  <c:v>92.42</c:v>
                </c:pt>
                <c:pt idx="283">
                  <c:v>#N/A</c:v>
                </c:pt>
                <c:pt idx="284">
                  <c:v>#N/A</c:v>
                </c:pt>
                <c:pt idx="285">
                  <c:v>#N/A</c:v>
                </c:pt>
                <c:pt idx="286">
                  <c:v>#N/A</c:v>
                </c:pt>
                <c:pt idx="287">
                  <c:v>#N/A</c:v>
                </c:pt>
                <c:pt idx="288">
                  <c:v>#N/A</c:v>
                </c:pt>
                <c:pt idx="289">
                  <c:v>90.09</c:v>
                </c:pt>
                <c:pt idx="290">
                  <c:v>#N/A</c:v>
                </c:pt>
                <c:pt idx="291">
                  <c:v>#N/A</c:v>
                </c:pt>
                <c:pt idx="292">
                  <c:v>#N/A</c:v>
                </c:pt>
                <c:pt idx="293">
                  <c:v>#N/A</c:v>
                </c:pt>
                <c:pt idx="294">
                  <c:v>#N/A</c:v>
                </c:pt>
                <c:pt idx="295">
                  <c:v>#N/A</c:v>
                </c:pt>
                <c:pt idx="296">
                  <c:v>93.28</c:v>
                </c:pt>
                <c:pt idx="297">
                  <c:v>#N/A</c:v>
                </c:pt>
                <c:pt idx="298">
                  <c:v>#N/A</c:v>
                </c:pt>
                <c:pt idx="299">
                  <c:v>#N/A</c:v>
                </c:pt>
                <c:pt idx="300">
                  <c:v>#N/A</c:v>
                </c:pt>
                <c:pt idx="301">
                  <c:v>#N/A</c:v>
                </c:pt>
                <c:pt idx="302">
                  <c:v>#N/A</c:v>
                </c:pt>
                <c:pt idx="303">
                  <c:v>93.32</c:v>
                </c:pt>
                <c:pt idx="304">
                  <c:v>#N/A</c:v>
                </c:pt>
                <c:pt idx="305">
                  <c:v>#N/A</c:v>
                </c:pt>
                <c:pt idx="306">
                  <c:v>#N/A</c:v>
                </c:pt>
                <c:pt idx="307">
                  <c:v>#N/A</c:v>
                </c:pt>
                <c:pt idx="308">
                  <c:v>#N/A</c:v>
                </c:pt>
                <c:pt idx="309">
                  <c:v>#N/A</c:v>
                </c:pt>
                <c:pt idx="310">
                  <c:v>90.71</c:v>
                </c:pt>
                <c:pt idx="311">
                  <c:v>#N/A</c:v>
                </c:pt>
                <c:pt idx="312">
                  <c:v>#N/A</c:v>
                </c:pt>
                <c:pt idx="313">
                  <c:v>#N/A</c:v>
                </c:pt>
                <c:pt idx="314">
                  <c:v>#N/A</c:v>
                </c:pt>
                <c:pt idx="315">
                  <c:v>#N/A</c:v>
                </c:pt>
                <c:pt idx="316">
                  <c:v>#N/A</c:v>
                </c:pt>
                <c:pt idx="317">
                  <c:v>91.04</c:v>
                </c:pt>
                <c:pt idx="318">
                  <c:v>#N/A</c:v>
                </c:pt>
                <c:pt idx="319">
                  <c:v>#N/A</c:v>
                </c:pt>
                <c:pt idx="320">
                  <c:v>#N/A</c:v>
                </c:pt>
                <c:pt idx="321">
                  <c:v>#N/A</c:v>
                </c:pt>
                <c:pt idx="322">
                  <c:v>#N/A</c:v>
                </c:pt>
                <c:pt idx="323">
                  <c:v>#N/A</c:v>
                </c:pt>
                <c:pt idx="324">
                  <c:v>92.07</c:v>
                </c:pt>
                <c:pt idx="325">
                  <c:v>#N/A</c:v>
                </c:pt>
                <c:pt idx="326">
                  <c:v>#N/A</c:v>
                </c:pt>
                <c:pt idx="327">
                  <c:v>#N/A</c:v>
                </c:pt>
                <c:pt idx="328">
                  <c:v>#N/A</c:v>
                </c:pt>
                <c:pt idx="329">
                  <c:v>#N/A</c:v>
                </c:pt>
                <c:pt idx="330">
                  <c:v>#N/A</c:v>
                </c:pt>
                <c:pt idx="331">
                  <c:v>91.72</c:v>
                </c:pt>
                <c:pt idx="332">
                  <c:v>#N/A</c:v>
                </c:pt>
                <c:pt idx="333">
                  <c:v>#N/A</c:v>
                </c:pt>
                <c:pt idx="334">
                  <c:v>#N/A</c:v>
                </c:pt>
                <c:pt idx="335">
                  <c:v>#N/A</c:v>
                </c:pt>
                <c:pt idx="336">
                  <c:v>#N/A</c:v>
                </c:pt>
                <c:pt idx="337">
                  <c:v>#N/A</c:v>
                </c:pt>
                <c:pt idx="338">
                  <c:v>91.05</c:v>
                </c:pt>
                <c:pt idx="339">
                  <c:v>#N/A</c:v>
                </c:pt>
                <c:pt idx="340">
                  <c:v>#N/A</c:v>
                </c:pt>
                <c:pt idx="341">
                  <c:v>#N/A</c:v>
                </c:pt>
                <c:pt idx="342">
                  <c:v>#N/A</c:v>
                </c:pt>
                <c:pt idx="343">
                  <c:v>#N/A</c:v>
                </c:pt>
                <c:pt idx="344">
                  <c:v>#N/A</c:v>
                </c:pt>
                <c:pt idx="345">
                  <c:v>90.4</c:v>
                </c:pt>
                <c:pt idx="346">
                  <c:v>#N/A</c:v>
                </c:pt>
                <c:pt idx="347">
                  <c:v>#N/A</c:v>
                </c:pt>
                <c:pt idx="348">
                  <c:v>#N/A</c:v>
                </c:pt>
                <c:pt idx="349">
                  <c:v>#N/A</c:v>
                </c:pt>
                <c:pt idx="350">
                  <c:v>#N/A</c:v>
                </c:pt>
                <c:pt idx="351">
                  <c:v>#N/A</c:v>
                </c:pt>
                <c:pt idx="352">
                  <c:v>91.14</c:v>
                </c:pt>
                <c:pt idx="353">
                  <c:v>#N/A</c:v>
                </c:pt>
                <c:pt idx="354">
                  <c:v>#N/A</c:v>
                </c:pt>
                <c:pt idx="355">
                  <c:v>#N/A</c:v>
                </c:pt>
                <c:pt idx="356">
                  <c:v>#N/A</c:v>
                </c:pt>
                <c:pt idx="357">
                  <c:v>#N/A</c:v>
                </c:pt>
                <c:pt idx="358">
                  <c:v>#N/A</c:v>
                </c:pt>
                <c:pt idx="359">
                  <c:v>92.29</c:v>
                </c:pt>
                <c:pt idx="360">
                  <c:v>#N/A</c:v>
                </c:pt>
                <c:pt idx="361">
                  <c:v>#N/A</c:v>
                </c:pt>
                <c:pt idx="362">
                  <c:v>#N/A</c:v>
                </c:pt>
                <c:pt idx="363">
                  <c:v>#N/A</c:v>
                </c:pt>
                <c:pt idx="364">
                  <c:v>#N/A</c:v>
                </c:pt>
              </c:numCache>
            </c:numRef>
          </c:val>
          <c:smooth val="0"/>
          <c:extLst>
            <c:ext xmlns:c16="http://schemas.microsoft.com/office/drawing/2014/chart" uri="{C3380CC4-5D6E-409C-BE32-E72D297353CC}">
              <c16:uniqueId val="{00000003-1A6A-4FB4-90C7-FDC6019E4DD2}"/>
            </c:ext>
          </c:extLst>
        </c:ser>
        <c:ser>
          <c:idx val="5"/>
          <c:order val="5"/>
          <c:tx>
            <c:strRef>
              <c:f>纯碱月度周度图表!$J$18</c:f>
              <c:strCache>
                <c:ptCount val="1"/>
                <c:pt idx="0">
                  <c:v>2024</c:v>
                </c:pt>
              </c:strCache>
            </c:strRef>
          </c:tx>
          <c:spPr>
            <a:ln w="28575" cap="rnd">
              <a:solidFill>
                <a:srgbClr val="FF0000"/>
              </a:solidFill>
              <a:round/>
            </a:ln>
            <a:effectLst/>
          </c:spPr>
          <c:marker>
            <c:symbol val="none"/>
          </c:marker>
          <c:cat>
            <c:numRef>
              <c:f>纯碱月度周度图表!$I$19:$I$383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纯碱月度周度图表!$J$19:$J$383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84.77</c:v>
                </c:pt>
                <c:pt idx="180">
                  <c:v>#N/A</c:v>
                </c:pt>
                <c:pt idx="181">
                  <c:v>#N/A</c:v>
                </c:pt>
                <c:pt idx="182">
                  <c:v>#N/A</c:v>
                </c:pt>
                <c:pt idx="183">
                  <c:v>#N/A</c:v>
                </c:pt>
                <c:pt idx="184">
                  <c:v>#N/A</c:v>
                </c:pt>
                <c:pt idx="185">
                  <c:v>#N/A</c:v>
                </c:pt>
                <c:pt idx="186">
                  <c:v>87.54</c:v>
                </c:pt>
                <c:pt idx="187">
                  <c:v>#N/A</c:v>
                </c:pt>
                <c:pt idx="188">
                  <c:v>#N/A</c:v>
                </c:pt>
                <c:pt idx="189">
                  <c:v>#N/A</c:v>
                </c:pt>
                <c:pt idx="190">
                  <c:v>#N/A</c:v>
                </c:pt>
                <c:pt idx="191">
                  <c:v>#N/A</c:v>
                </c:pt>
                <c:pt idx="192">
                  <c:v>#N/A</c:v>
                </c:pt>
                <c:pt idx="193">
                  <c:v>89.45</c:v>
                </c:pt>
                <c:pt idx="194">
                  <c:v>#N/A</c:v>
                </c:pt>
                <c:pt idx="195">
                  <c:v>#N/A</c:v>
                </c:pt>
                <c:pt idx="196">
                  <c:v>#N/A</c:v>
                </c:pt>
                <c:pt idx="197">
                  <c:v>#N/A</c:v>
                </c:pt>
                <c:pt idx="198">
                  <c:v>#N/A</c:v>
                </c:pt>
                <c:pt idx="199">
                  <c:v>#N/A</c:v>
                </c:pt>
                <c:pt idx="200">
                  <c:v>88.27</c:v>
                </c:pt>
                <c:pt idx="201">
                  <c:v>#N/A</c:v>
                </c:pt>
                <c:pt idx="202">
                  <c:v>#N/A</c:v>
                </c:pt>
                <c:pt idx="203">
                  <c:v>#N/A</c:v>
                </c:pt>
                <c:pt idx="204">
                  <c:v>#N/A</c:v>
                </c:pt>
                <c:pt idx="205">
                  <c:v>#N/A</c:v>
                </c:pt>
                <c:pt idx="206">
                  <c:v>#N/A</c:v>
                </c:pt>
                <c:pt idx="207">
                  <c:v>82.08</c:v>
                </c:pt>
                <c:pt idx="208">
                  <c:v>#N/A</c:v>
                </c:pt>
                <c:pt idx="209">
                  <c:v>#N/A</c:v>
                </c:pt>
                <c:pt idx="210">
                  <c:v>#N/A</c:v>
                </c:pt>
                <c:pt idx="211">
                  <c:v>#N/A</c:v>
                </c:pt>
                <c:pt idx="212">
                  <c:v>#N/A</c:v>
                </c:pt>
                <c:pt idx="213">
                  <c:v>#N/A</c:v>
                </c:pt>
                <c:pt idx="214">
                  <c:v>82.6</c:v>
                </c:pt>
                <c:pt idx="215">
                  <c:v>#N/A</c:v>
                </c:pt>
                <c:pt idx="216">
                  <c:v>#N/A</c:v>
                </c:pt>
                <c:pt idx="217">
                  <c:v>#N/A</c:v>
                </c:pt>
                <c:pt idx="218">
                  <c:v>#N/A</c:v>
                </c:pt>
                <c:pt idx="219">
                  <c:v>#N/A</c:v>
                </c:pt>
                <c:pt idx="220">
                  <c:v>#N/A</c:v>
                </c:pt>
                <c:pt idx="221">
                  <c:v>83.35</c:v>
                </c:pt>
                <c:pt idx="222">
                  <c:v>#N/A</c:v>
                </c:pt>
                <c:pt idx="223">
                  <c:v>#N/A</c:v>
                </c:pt>
                <c:pt idx="224">
                  <c:v>#N/A</c:v>
                </c:pt>
                <c:pt idx="225">
                  <c:v>#N/A</c:v>
                </c:pt>
                <c:pt idx="226">
                  <c:v>#N/A</c:v>
                </c:pt>
                <c:pt idx="227">
                  <c:v>#N/A</c:v>
                </c:pt>
                <c:pt idx="228">
                  <c:v>85.12</c:v>
                </c:pt>
                <c:pt idx="229">
                  <c:v>#N/A</c:v>
                </c:pt>
                <c:pt idx="230">
                  <c:v>#N/A</c:v>
                </c:pt>
                <c:pt idx="231">
                  <c:v>#N/A</c:v>
                </c:pt>
                <c:pt idx="232">
                  <c:v>#N/A</c:v>
                </c:pt>
                <c:pt idx="233">
                  <c:v>#N/A</c:v>
                </c:pt>
                <c:pt idx="234">
                  <c:v>#N/A</c:v>
                </c:pt>
                <c:pt idx="235">
                  <c:v>86.4</c:v>
                </c:pt>
                <c:pt idx="236">
                  <c:v>#N/A</c:v>
                </c:pt>
                <c:pt idx="237">
                  <c:v>#N/A</c:v>
                </c:pt>
                <c:pt idx="238">
                  <c:v>#N/A</c:v>
                </c:pt>
                <c:pt idx="239">
                  <c:v>#N/A</c:v>
                </c:pt>
                <c:pt idx="240">
                  <c:v>#N/A</c:v>
                </c:pt>
                <c:pt idx="241">
                  <c:v>#N/A</c:v>
                </c:pt>
                <c:pt idx="242">
                  <c:v>88.78</c:v>
                </c:pt>
                <c:pt idx="243">
                  <c:v>#N/A</c:v>
                </c:pt>
                <c:pt idx="244">
                  <c:v>#N/A</c:v>
                </c:pt>
                <c:pt idx="245">
                  <c:v>#N/A</c:v>
                </c:pt>
                <c:pt idx="246">
                  <c:v>#N/A</c:v>
                </c:pt>
                <c:pt idx="247">
                  <c:v>#N/A</c:v>
                </c:pt>
                <c:pt idx="248">
                  <c:v>#N/A</c:v>
                </c:pt>
                <c:pt idx="249">
                  <c:v>87.61</c:v>
                </c:pt>
                <c:pt idx="250">
                  <c:v>#N/A</c:v>
                </c:pt>
                <c:pt idx="251">
                  <c:v>#N/A</c:v>
                </c:pt>
                <c:pt idx="252">
                  <c:v>#N/A</c:v>
                </c:pt>
                <c:pt idx="253">
                  <c:v>#N/A</c:v>
                </c:pt>
                <c:pt idx="254">
                  <c:v>#N/A</c:v>
                </c:pt>
                <c:pt idx="255">
                  <c:v>#N/A</c:v>
                </c:pt>
                <c:pt idx="256">
                  <c:v>85.61</c:v>
                </c:pt>
                <c:pt idx="257">
                  <c:v>#N/A</c:v>
                </c:pt>
                <c:pt idx="258">
                  <c:v>#N/A</c:v>
                </c:pt>
                <c:pt idx="259">
                  <c:v>#N/A</c:v>
                </c:pt>
                <c:pt idx="260">
                  <c:v>#N/A</c:v>
                </c:pt>
                <c:pt idx="261">
                  <c:v>#N/A</c:v>
                </c:pt>
                <c:pt idx="262">
                  <c:v>#N/A</c:v>
                </c:pt>
                <c:pt idx="263">
                  <c:v>84.71</c:v>
                </c:pt>
                <c:pt idx="264">
                  <c:v>#N/A</c:v>
                </c:pt>
                <c:pt idx="265">
                  <c:v>#N/A</c:v>
                </c:pt>
                <c:pt idx="266">
                  <c:v>#N/A</c:v>
                </c:pt>
                <c:pt idx="267">
                  <c:v>#N/A</c:v>
                </c:pt>
                <c:pt idx="268">
                  <c:v>#N/A</c:v>
                </c:pt>
                <c:pt idx="269">
                  <c:v>#N/A</c:v>
                </c:pt>
                <c:pt idx="270">
                  <c:v>85.05</c:v>
                </c:pt>
                <c:pt idx="271">
                  <c:v>#N/A</c:v>
                </c:pt>
                <c:pt idx="272">
                  <c:v>#N/A</c:v>
                </c:pt>
                <c:pt idx="273">
                  <c:v>#N/A</c:v>
                </c:pt>
                <c:pt idx="274">
                  <c:v>#N/A</c:v>
                </c:pt>
                <c:pt idx="275">
                  <c:v>#N/A</c:v>
                </c:pt>
                <c:pt idx="276">
                  <c:v>#N/A</c:v>
                </c:pt>
                <c:pt idx="277">
                  <c:v>89.41</c:v>
                </c:pt>
                <c:pt idx="278">
                  <c:v>#N/A</c:v>
                </c:pt>
                <c:pt idx="279">
                  <c:v>#N/A</c:v>
                </c:pt>
                <c:pt idx="280">
                  <c:v>#N/A</c:v>
                </c:pt>
                <c:pt idx="281">
                  <c:v>#N/A</c:v>
                </c:pt>
                <c:pt idx="282">
                  <c:v>#N/A</c:v>
                </c:pt>
                <c:pt idx="283">
                  <c:v>#N/A</c:v>
                </c:pt>
                <c:pt idx="284">
                  <c:v>89.22</c:v>
                </c:pt>
                <c:pt idx="285">
                  <c:v>#N/A</c:v>
                </c:pt>
                <c:pt idx="286">
                  <c:v>#N/A</c:v>
                </c:pt>
                <c:pt idx="287">
                  <c:v>#N/A</c:v>
                </c:pt>
                <c:pt idx="288">
                  <c:v>#N/A</c:v>
                </c:pt>
                <c:pt idx="289">
                  <c:v>#N/A</c:v>
                </c:pt>
                <c:pt idx="290">
                  <c:v>#N/A</c:v>
                </c:pt>
                <c:pt idx="291">
                  <c:v>89.3</c:v>
                </c:pt>
                <c:pt idx="292">
                  <c:v>#N/A</c:v>
                </c:pt>
                <c:pt idx="293">
                  <c:v>#N/A</c:v>
                </c:pt>
                <c:pt idx="294">
                  <c:v>#N/A</c:v>
                </c:pt>
                <c:pt idx="295">
                  <c:v>#N/A</c:v>
                </c:pt>
                <c:pt idx="296">
                  <c:v>#N/A</c:v>
                </c:pt>
                <c:pt idx="297">
                  <c:v>#N/A</c:v>
                </c:pt>
                <c:pt idx="298">
                  <c:v>91.01</c:v>
                </c:pt>
                <c:pt idx="299">
                  <c:v>#N/A</c:v>
                </c:pt>
                <c:pt idx="300">
                  <c:v>#N/A</c:v>
                </c:pt>
                <c:pt idx="301">
                  <c:v>#N/A</c:v>
                </c:pt>
                <c:pt idx="302">
                  <c:v>#N/A</c:v>
                </c:pt>
                <c:pt idx="303">
                  <c:v>#N/A</c:v>
                </c:pt>
                <c:pt idx="304">
                  <c:v>#N/A</c:v>
                </c:pt>
                <c:pt idx="305">
                  <c:v>90.52</c:v>
                </c:pt>
                <c:pt idx="306">
                  <c:v>#N/A</c:v>
                </c:pt>
                <c:pt idx="307">
                  <c:v>#N/A</c:v>
                </c:pt>
                <c:pt idx="308">
                  <c:v>#N/A</c:v>
                </c:pt>
                <c:pt idx="309">
                  <c:v>#N/A</c:v>
                </c:pt>
                <c:pt idx="310">
                  <c:v>#N/A</c:v>
                </c:pt>
                <c:pt idx="311">
                  <c:v>#N/A</c:v>
                </c:pt>
                <c:pt idx="312">
                  <c:v>89.82</c:v>
                </c:pt>
                <c:pt idx="313">
                  <c:v>#N/A</c:v>
                </c:pt>
                <c:pt idx="314">
                  <c:v>#N/A</c:v>
                </c:pt>
                <c:pt idx="315">
                  <c:v>#N/A</c:v>
                </c:pt>
                <c:pt idx="316">
                  <c:v>#N/A</c:v>
                </c:pt>
                <c:pt idx="317">
                  <c:v>#N/A</c:v>
                </c:pt>
                <c:pt idx="318">
                  <c:v>#N/A</c:v>
                </c:pt>
                <c:pt idx="319">
                  <c:v>88.24</c:v>
                </c:pt>
                <c:pt idx="320">
                  <c:v>#N/A</c:v>
                </c:pt>
                <c:pt idx="321">
                  <c:v>#N/A</c:v>
                </c:pt>
                <c:pt idx="322">
                  <c:v>#N/A</c:v>
                </c:pt>
                <c:pt idx="323">
                  <c:v>#N/A</c:v>
                </c:pt>
                <c:pt idx="324">
                  <c:v>#N/A</c:v>
                </c:pt>
                <c:pt idx="325">
                  <c:v>#N/A</c:v>
                </c:pt>
                <c:pt idx="326">
                  <c:v>88.6</c:v>
                </c:pt>
                <c:pt idx="327">
                  <c:v>#N/A</c:v>
                </c:pt>
                <c:pt idx="328">
                  <c:v>#N/A</c:v>
                </c:pt>
                <c:pt idx="329">
                  <c:v>#N/A</c:v>
                </c:pt>
                <c:pt idx="330">
                  <c:v>#N/A</c:v>
                </c:pt>
                <c:pt idx="331">
                  <c:v>#N/A</c:v>
                </c:pt>
                <c:pt idx="332">
                  <c:v>#N/A</c:v>
                </c:pt>
                <c:pt idx="333">
                  <c:v>88.29</c:v>
                </c:pt>
                <c:pt idx="334">
                  <c:v>#N/A</c:v>
                </c:pt>
                <c:pt idx="335">
                  <c:v>#N/A</c:v>
                </c:pt>
                <c:pt idx="336">
                  <c:v>#N/A</c:v>
                </c:pt>
                <c:pt idx="337">
                  <c:v>#N/A</c:v>
                </c:pt>
                <c:pt idx="338">
                  <c:v>#N/A</c:v>
                </c:pt>
                <c:pt idx="339">
                  <c:v>#N/A</c:v>
                </c:pt>
                <c:pt idx="340">
                  <c:v>87.04</c:v>
                </c:pt>
                <c:pt idx="341">
                  <c:v>#N/A</c:v>
                </c:pt>
                <c:pt idx="342">
                  <c:v>#N/A</c:v>
                </c:pt>
                <c:pt idx="343">
                  <c:v>#N/A</c:v>
                </c:pt>
                <c:pt idx="344">
                  <c:v>#N/A</c:v>
                </c:pt>
                <c:pt idx="345">
                  <c:v>#N/A</c:v>
                </c:pt>
                <c:pt idx="346">
                  <c:v>#N/A</c:v>
                </c:pt>
                <c:pt idx="347">
                  <c:v>89.62</c:v>
                </c:pt>
                <c:pt idx="348">
                  <c:v>#N/A</c:v>
                </c:pt>
                <c:pt idx="349">
                  <c:v>#N/A</c:v>
                </c:pt>
                <c:pt idx="350">
                  <c:v>#N/A</c:v>
                </c:pt>
                <c:pt idx="351">
                  <c:v>#N/A</c:v>
                </c:pt>
                <c:pt idx="352">
                  <c:v>#N/A</c:v>
                </c:pt>
                <c:pt idx="353">
                  <c:v>#N/A</c:v>
                </c:pt>
                <c:pt idx="354">
                  <c:v>88.79</c:v>
                </c:pt>
                <c:pt idx="355">
                  <c:v>#N/A</c:v>
                </c:pt>
                <c:pt idx="356">
                  <c:v>#N/A</c:v>
                </c:pt>
                <c:pt idx="357">
                  <c:v>#N/A</c:v>
                </c:pt>
                <c:pt idx="358">
                  <c:v>#N/A</c:v>
                </c:pt>
                <c:pt idx="359">
                  <c:v>#N/A</c:v>
                </c:pt>
                <c:pt idx="360">
                  <c:v>#N/A</c:v>
                </c:pt>
                <c:pt idx="361">
                  <c:v>85.19</c:v>
                </c:pt>
                <c:pt idx="362">
                  <c:v>85.19</c:v>
                </c:pt>
                <c:pt idx="363">
                  <c:v>85.19</c:v>
                </c:pt>
                <c:pt idx="364">
                  <c:v>85.19</c:v>
                </c:pt>
              </c:numCache>
            </c:numRef>
          </c:val>
          <c:smooth val="0"/>
          <c:extLst>
            <c:ext xmlns:c16="http://schemas.microsoft.com/office/drawing/2014/chart" uri="{C3380CC4-5D6E-409C-BE32-E72D297353CC}">
              <c16:uniqueId val="{00000004-1A6A-4FB4-90C7-FDC6019E4DD2}"/>
            </c:ext>
          </c:extLst>
        </c:ser>
        <c:dLbls>
          <c:showLegendKey val="0"/>
          <c:showVal val="0"/>
          <c:showCatName val="0"/>
          <c:showSerName val="0"/>
          <c:showPercent val="0"/>
          <c:showBubbleSize val="0"/>
        </c:dLbls>
        <c:smooth val="0"/>
        <c:axId val="648510969"/>
        <c:axId val="555967699"/>
        <c:extLst>
          <c:ext xmlns:c15="http://schemas.microsoft.com/office/drawing/2012/chart" uri="{02D57815-91ED-43cb-92C2-25804820EDAC}">
            <c15:filteredLineSeries>
              <c15:ser>
                <c:idx val="0"/>
                <c:order val="0"/>
                <c:tx>
                  <c:strRef>
                    <c:extLst>
                      <c:ext uri="{02D57815-91ED-43cb-92C2-25804820EDAC}">
                        <c15:formulaRef>
                          <c15:sqref>纯碱月度周度图表!$O$18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纯碱月度周度图表!$I$19:$I$383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纯碱月度周度图表!$O$19:$O$383</c15:sqref>
                        </c15:formulaRef>
                      </c:ext>
                    </c:extLst>
                    <c:numCache>
                      <c:formatCode>General</c:formatCode>
                      <c:ptCount val="365"/>
                      <c:pt idx="0">
                        <c:v>#N/A</c:v>
                      </c:pt>
                      <c:pt idx="1">
                        <c:v>#N/A</c:v>
                      </c:pt>
                      <c:pt idx="2">
                        <c:v>#N/A</c:v>
                      </c:pt>
                      <c:pt idx="3">
                        <c:v>#N/A</c:v>
                      </c:pt>
                      <c:pt idx="4">
                        <c:v>81.19</c:v>
                      </c:pt>
                      <c:pt idx="5">
                        <c:v>#N/A</c:v>
                      </c:pt>
                      <c:pt idx="6">
                        <c:v>#N/A</c:v>
                      </c:pt>
                      <c:pt idx="7">
                        <c:v>#N/A</c:v>
                      </c:pt>
                      <c:pt idx="8">
                        <c:v>#N/A</c:v>
                      </c:pt>
                      <c:pt idx="9">
                        <c:v>#N/A</c:v>
                      </c:pt>
                      <c:pt idx="10">
                        <c:v>#N/A</c:v>
                      </c:pt>
                      <c:pt idx="11">
                        <c:v>81.81</c:v>
                      </c:pt>
                      <c:pt idx="12">
                        <c:v>#N/A</c:v>
                      </c:pt>
                      <c:pt idx="13">
                        <c:v>#N/A</c:v>
                      </c:pt>
                      <c:pt idx="14">
                        <c:v>#N/A</c:v>
                      </c:pt>
                      <c:pt idx="15">
                        <c:v>#N/A</c:v>
                      </c:pt>
                      <c:pt idx="16">
                        <c:v>#N/A</c:v>
                      </c:pt>
                      <c:pt idx="17">
                        <c:v>#N/A</c:v>
                      </c:pt>
                      <c:pt idx="18">
                        <c:v>83.61</c:v>
                      </c:pt>
                      <c:pt idx="19">
                        <c:v>#N/A</c:v>
                      </c:pt>
                      <c:pt idx="20">
                        <c:v>#N/A</c:v>
                      </c:pt>
                      <c:pt idx="21">
                        <c:v>#N/A</c:v>
                      </c:pt>
                      <c:pt idx="22">
                        <c:v>#N/A</c:v>
                      </c:pt>
                      <c:pt idx="23">
                        <c:v>#N/A</c:v>
                      </c:pt>
                      <c:pt idx="24">
                        <c:v>#N/A</c:v>
                      </c:pt>
                      <c:pt idx="25">
                        <c:v>88.38</c:v>
                      </c:pt>
                      <c:pt idx="26">
                        <c:v>#N/A</c:v>
                      </c:pt>
                      <c:pt idx="27">
                        <c:v>#N/A</c:v>
                      </c:pt>
                      <c:pt idx="28">
                        <c:v>#N/A</c:v>
                      </c:pt>
                      <c:pt idx="29">
                        <c:v>#N/A</c:v>
                      </c:pt>
                      <c:pt idx="30">
                        <c:v>#N/A</c:v>
                      </c:pt>
                      <c:pt idx="31">
                        <c:v>#N/A</c:v>
                      </c:pt>
                      <c:pt idx="32">
                        <c:v>92.51</c:v>
                      </c:pt>
                      <c:pt idx="33">
                        <c:v>#N/A</c:v>
                      </c:pt>
                      <c:pt idx="34">
                        <c:v>#N/A</c:v>
                      </c:pt>
                      <c:pt idx="35">
                        <c:v>#N/A</c:v>
                      </c:pt>
                      <c:pt idx="36">
                        <c:v>#N/A</c:v>
                      </c:pt>
                      <c:pt idx="37">
                        <c:v>#N/A</c:v>
                      </c:pt>
                      <c:pt idx="38">
                        <c:v>#N/A</c:v>
                      </c:pt>
                      <c:pt idx="39">
                        <c:v>89.65</c:v>
                      </c:pt>
                      <c:pt idx="40">
                        <c:v>#N/A</c:v>
                      </c:pt>
                      <c:pt idx="41">
                        <c:v>#N/A</c:v>
                      </c:pt>
                      <c:pt idx="42">
                        <c:v>#N/A</c:v>
                      </c:pt>
                      <c:pt idx="43">
                        <c:v>#N/A</c:v>
                      </c:pt>
                      <c:pt idx="44">
                        <c:v>#N/A</c:v>
                      </c:pt>
                      <c:pt idx="45">
                        <c:v>#N/A</c:v>
                      </c:pt>
                      <c:pt idx="46">
                        <c:v>90</c:v>
                      </c:pt>
                      <c:pt idx="47">
                        <c:v>#N/A</c:v>
                      </c:pt>
                      <c:pt idx="48">
                        <c:v>#N/A</c:v>
                      </c:pt>
                      <c:pt idx="49">
                        <c:v>#N/A</c:v>
                      </c:pt>
                      <c:pt idx="50">
                        <c:v>#N/A</c:v>
                      </c:pt>
                      <c:pt idx="51">
                        <c:v>#N/A</c:v>
                      </c:pt>
                      <c:pt idx="52">
                        <c:v>#N/A</c:v>
                      </c:pt>
                      <c:pt idx="53">
                        <c:v>91.49</c:v>
                      </c:pt>
                      <c:pt idx="54">
                        <c:v>#N/A</c:v>
                      </c:pt>
                      <c:pt idx="55">
                        <c:v>#N/A</c:v>
                      </c:pt>
                      <c:pt idx="56">
                        <c:v>#N/A</c:v>
                      </c:pt>
                      <c:pt idx="57">
                        <c:v>#N/A</c:v>
                      </c:pt>
                      <c:pt idx="58">
                        <c:v>#N/A</c:v>
                      </c:pt>
                      <c:pt idx="59">
                        <c:v>#N/A</c:v>
                      </c:pt>
                      <c:pt idx="60">
                        <c:v>87.84</c:v>
                      </c:pt>
                      <c:pt idx="61">
                        <c:v>#N/A</c:v>
                      </c:pt>
                      <c:pt idx="62">
                        <c:v>#N/A</c:v>
                      </c:pt>
                      <c:pt idx="63">
                        <c:v>#N/A</c:v>
                      </c:pt>
                      <c:pt idx="64">
                        <c:v>#N/A</c:v>
                      </c:pt>
                      <c:pt idx="65">
                        <c:v>#N/A</c:v>
                      </c:pt>
                      <c:pt idx="66">
                        <c:v>#N/A</c:v>
                      </c:pt>
                      <c:pt idx="67">
                        <c:v>82.43</c:v>
                      </c:pt>
                      <c:pt idx="68">
                        <c:v>#N/A</c:v>
                      </c:pt>
                      <c:pt idx="69">
                        <c:v>#N/A</c:v>
                      </c:pt>
                      <c:pt idx="70">
                        <c:v>#N/A</c:v>
                      </c:pt>
                      <c:pt idx="71">
                        <c:v>#N/A</c:v>
                      </c:pt>
                      <c:pt idx="72">
                        <c:v>#N/A</c:v>
                      </c:pt>
                      <c:pt idx="73">
                        <c:v>#N/A</c:v>
                      </c:pt>
                      <c:pt idx="74">
                        <c:v>81.349999999999994</c:v>
                      </c:pt>
                      <c:pt idx="75">
                        <c:v>#N/A</c:v>
                      </c:pt>
                      <c:pt idx="76">
                        <c:v>#N/A</c:v>
                      </c:pt>
                      <c:pt idx="77">
                        <c:v>#N/A</c:v>
                      </c:pt>
                      <c:pt idx="78">
                        <c:v>#N/A</c:v>
                      </c:pt>
                      <c:pt idx="79">
                        <c:v>#N/A</c:v>
                      </c:pt>
                      <c:pt idx="80">
                        <c:v>#N/A</c:v>
                      </c:pt>
                      <c:pt idx="81">
                        <c:v>91.08</c:v>
                      </c:pt>
                      <c:pt idx="82">
                        <c:v>#N/A</c:v>
                      </c:pt>
                      <c:pt idx="83">
                        <c:v>#N/A</c:v>
                      </c:pt>
                      <c:pt idx="84">
                        <c:v>#N/A</c:v>
                      </c:pt>
                      <c:pt idx="85">
                        <c:v>#N/A</c:v>
                      </c:pt>
                      <c:pt idx="86">
                        <c:v>#N/A</c:v>
                      </c:pt>
                      <c:pt idx="87">
                        <c:v>#N/A</c:v>
                      </c:pt>
                      <c:pt idx="88">
                        <c:v>89.19</c:v>
                      </c:pt>
                      <c:pt idx="89">
                        <c:v>#N/A</c:v>
                      </c:pt>
                      <c:pt idx="90">
                        <c:v>#N/A</c:v>
                      </c:pt>
                      <c:pt idx="91">
                        <c:v>#N/A</c:v>
                      </c:pt>
                      <c:pt idx="92">
                        <c:v>#N/A</c:v>
                      </c:pt>
                      <c:pt idx="93">
                        <c:v>#N/A</c:v>
                      </c:pt>
                      <c:pt idx="94">
                        <c:v>#N/A</c:v>
                      </c:pt>
                      <c:pt idx="95">
                        <c:v>89.19</c:v>
                      </c:pt>
                      <c:pt idx="96">
                        <c:v>#N/A</c:v>
                      </c:pt>
                      <c:pt idx="97">
                        <c:v>#N/A</c:v>
                      </c:pt>
                      <c:pt idx="98">
                        <c:v>#N/A</c:v>
                      </c:pt>
                      <c:pt idx="99">
                        <c:v>#N/A</c:v>
                      </c:pt>
                      <c:pt idx="100">
                        <c:v>#N/A</c:v>
                      </c:pt>
                      <c:pt idx="101">
                        <c:v>#N/A</c:v>
                      </c:pt>
                      <c:pt idx="102">
                        <c:v>89.27</c:v>
                      </c:pt>
                      <c:pt idx="103">
                        <c:v>#N/A</c:v>
                      </c:pt>
                      <c:pt idx="104">
                        <c:v>#N/A</c:v>
                      </c:pt>
                      <c:pt idx="105">
                        <c:v>#N/A</c:v>
                      </c:pt>
                      <c:pt idx="106">
                        <c:v>#N/A</c:v>
                      </c:pt>
                      <c:pt idx="107">
                        <c:v>#N/A</c:v>
                      </c:pt>
                      <c:pt idx="108">
                        <c:v>#N/A</c:v>
                      </c:pt>
                      <c:pt idx="109">
                        <c:v>91.16</c:v>
                      </c:pt>
                      <c:pt idx="110">
                        <c:v>#N/A</c:v>
                      </c:pt>
                      <c:pt idx="111">
                        <c:v>#N/A</c:v>
                      </c:pt>
                      <c:pt idx="112">
                        <c:v>#N/A</c:v>
                      </c:pt>
                      <c:pt idx="113">
                        <c:v>#N/A</c:v>
                      </c:pt>
                      <c:pt idx="114">
                        <c:v>#N/A</c:v>
                      </c:pt>
                      <c:pt idx="115">
                        <c:v>#N/A</c:v>
                      </c:pt>
                      <c:pt idx="116">
                        <c:v>86.3</c:v>
                      </c:pt>
                      <c:pt idx="117">
                        <c:v>#N/A</c:v>
                      </c:pt>
                      <c:pt idx="118">
                        <c:v>#N/A</c:v>
                      </c:pt>
                      <c:pt idx="119">
                        <c:v>#N/A</c:v>
                      </c:pt>
                      <c:pt idx="120">
                        <c:v>#N/A</c:v>
                      </c:pt>
                      <c:pt idx="121">
                        <c:v>#N/A</c:v>
                      </c:pt>
                      <c:pt idx="122">
                        <c:v>#N/A</c:v>
                      </c:pt>
                      <c:pt idx="123">
                        <c:v>86.11</c:v>
                      </c:pt>
                      <c:pt idx="124">
                        <c:v>#N/A</c:v>
                      </c:pt>
                      <c:pt idx="125">
                        <c:v>#N/A</c:v>
                      </c:pt>
                      <c:pt idx="126">
                        <c:v>#N/A</c:v>
                      </c:pt>
                      <c:pt idx="127">
                        <c:v>#N/A</c:v>
                      </c:pt>
                      <c:pt idx="128">
                        <c:v>#N/A</c:v>
                      </c:pt>
                      <c:pt idx="129">
                        <c:v>#N/A</c:v>
                      </c:pt>
                      <c:pt idx="130">
                        <c:v>81.81</c:v>
                      </c:pt>
                      <c:pt idx="131">
                        <c:v>#N/A</c:v>
                      </c:pt>
                      <c:pt idx="132">
                        <c:v>#N/A</c:v>
                      </c:pt>
                      <c:pt idx="133">
                        <c:v>#N/A</c:v>
                      </c:pt>
                      <c:pt idx="134">
                        <c:v>#N/A</c:v>
                      </c:pt>
                      <c:pt idx="135">
                        <c:v>#N/A</c:v>
                      </c:pt>
                      <c:pt idx="136">
                        <c:v>#N/A</c:v>
                      </c:pt>
                      <c:pt idx="137">
                        <c:v>83.27</c:v>
                      </c:pt>
                      <c:pt idx="138">
                        <c:v>#N/A</c:v>
                      </c:pt>
                      <c:pt idx="139">
                        <c:v>#N/A</c:v>
                      </c:pt>
                      <c:pt idx="140">
                        <c:v>#N/A</c:v>
                      </c:pt>
                      <c:pt idx="141">
                        <c:v>#N/A</c:v>
                      </c:pt>
                      <c:pt idx="142">
                        <c:v>#N/A</c:v>
                      </c:pt>
                      <c:pt idx="143">
                        <c:v>#N/A</c:v>
                      </c:pt>
                      <c:pt idx="144">
                        <c:v>80.430000000000007</c:v>
                      </c:pt>
                      <c:pt idx="145">
                        <c:v>#N/A</c:v>
                      </c:pt>
                      <c:pt idx="146">
                        <c:v>#N/A</c:v>
                      </c:pt>
                      <c:pt idx="147">
                        <c:v>#N/A</c:v>
                      </c:pt>
                      <c:pt idx="148">
                        <c:v>#N/A</c:v>
                      </c:pt>
                      <c:pt idx="149">
                        <c:v>#N/A</c:v>
                      </c:pt>
                      <c:pt idx="150">
                        <c:v>#N/A</c:v>
                      </c:pt>
                      <c:pt idx="151">
                        <c:v>85.29</c:v>
                      </c:pt>
                      <c:pt idx="152">
                        <c:v>#N/A</c:v>
                      </c:pt>
                      <c:pt idx="153">
                        <c:v>#N/A</c:v>
                      </c:pt>
                      <c:pt idx="154">
                        <c:v>#N/A</c:v>
                      </c:pt>
                      <c:pt idx="155">
                        <c:v>#N/A</c:v>
                      </c:pt>
                      <c:pt idx="156">
                        <c:v>#N/A</c:v>
                      </c:pt>
                      <c:pt idx="157">
                        <c:v>#N/A</c:v>
                      </c:pt>
                      <c:pt idx="158">
                        <c:v>84.89</c:v>
                      </c:pt>
                      <c:pt idx="159">
                        <c:v>#N/A</c:v>
                      </c:pt>
                      <c:pt idx="160">
                        <c:v>#N/A</c:v>
                      </c:pt>
                      <c:pt idx="161">
                        <c:v>#N/A</c:v>
                      </c:pt>
                      <c:pt idx="162">
                        <c:v>#N/A</c:v>
                      </c:pt>
                      <c:pt idx="163">
                        <c:v>#N/A</c:v>
                      </c:pt>
                      <c:pt idx="164">
                        <c:v>#N/A</c:v>
                      </c:pt>
                      <c:pt idx="165">
                        <c:v>89.55</c:v>
                      </c:pt>
                      <c:pt idx="166">
                        <c:v>#N/A</c:v>
                      </c:pt>
                      <c:pt idx="167">
                        <c:v>#N/A</c:v>
                      </c:pt>
                      <c:pt idx="168">
                        <c:v>#N/A</c:v>
                      </c:pt>
                      <c:pt idx="169">
                        <c:v>#N/A</c:v>
                      </c:pt>
                      <c:pt idx="170">
                        <c:v>#N/A</c:v>
                      </c:pt>
                      <c:pt idx="171">
                        <c:v>#N/A</c:v>
                      </c:pt>
                      <c:pt idx="172">
                        <c:v>81.819999999999993</c:v>
                      </c:pt>
                      <c:pt idx="173">
                        <c:v>#N/A</c:v>
                      </c:pt>
                      <c:pt idx="174">
                        <c:v>#N/A</c:v>
                      </c:pt>
                      <c:pt idx="175">
                        <c:v>#N/A</c:v>
                      </c:pt>
                      <c:pt idx="176">
                        <c:v>#N/A</c:v>
                      </c:pt>
                      <c:pt idx="177">
                        <c:v>#N/A</c:v>
                      </c:pt>
                      <c:pt idx="178">
                        <c:v>#N/A</c:v>
                      </c:pt>
                      <c:pt idx="179">
                        <c:v>80.45</c:v>
                      </c:pt>
                      <c:pt idx="180">
                        <c:v>#N/A</c:v>
                      </c:pt>
                      <c:pt idx="181">
                        <c:v>#N/A</c:v>
                      </c:pt>
                      <c:pt idx="182">
                        <c:v>#N/A</c:v>
                      </c:pt>
                      <c:pt idx="183">
                        <c:v>#N/A</c:v>
                      </c:pt>
                      <c:pt idx="184">
                        <c:v>#N/A</c:v>
                      </c:pt>
                      <c:pt idx="185">
                        <c:v>#N/A</c:v>
                      </c:pt>
                      <c:pt idx="186">
                        <c:v>86.08</c:v>
                      </c:pt>
                      <c:pt idx="187">
                        <c:v>#N/A</c:v>
                      </c:pt>
                      <c:pt idx="188">
                        <c:v>#N/A</c:v>
                      </c:pt>
                      <c:pt idx="189">
                        <c:v>#N/A</c:v>
                      </c:pt>
                      <c:pt idx="190">
                        <c:v>#N/A</c:v>
                      </c:pt>
                      <c:pt idx="191">
                        <c:v>#N/A</c:v>
                      </c:pt>
                      <c:pt idx="192">
                        <c:v>#N/A</c:v>
                      </c:pt>
                      <c:pt idx="193">
                        <c:v>82.7</c:v>
                      </c:pt>
                      <c:pt idx="194">
                        <c:v>#N/A</c:v>
                      </c:pt>
                      <c:pt idx="195">
                        <c:v>#N/A</c:v>
                      </c:pt>
                      <c:pt idx="196">
                        <c:v>#N/A</c:v>
                      </c:pt>
                      <c:pt idx="197">
                        <c:v>#N/A</c:v>
                      </c:pt>
                      <c:pt idx="198">
                        <c:v>#N/A</c:v>
                      </c:pt>
                      <c:pt idx="199">
                        <c:v>#N/A</c:v>
                      </c:pt>
                      <c:pt idx="200">
                        <c:v>88.91</c:v>
                      </c:pt>
                      <c:pt idx="201">
                        <c:v>#N/A</c:v>
                      </c:pt>
                      <c:pt idx="202">
                        <c:v>#N/A</c:v>
                      </c:pt>
                      <c:pt idx="203">
                        <c:v>#N/A</c:v>
                      </c:pt>
                      <c:pt idx="204">
                        <c:v>#N/A</c:v>
                      </c:pt>
                      <c:pt idx="205">
                        <c:v>#N/A</c:v>
                      </c:pt>
                      <c:pt idx="206">
                        <c:v>#N/A</c:v>
                      </c:pt>
                      <c:pt idx="207">
                        <c:v>88.18</c:v>
                      </c:pt>
                      <c:pt idx="208">
                        <c:v>#N/A</c:v>
                      </c:pt>
                      <c:pt idx="209">
                        <c:v>#N/A</c:v>
                      </c:pt>
                      <c:pt idx="210">
                        <c:v>#N/A</c:v>
                      </c:pt>
                      <c:pt idx="211">
                        <c:v>#N/A</c:v>
                      </c:pt>
                      <c:pt idx="212">
                        <c:v>#N/A</c:v>
                      </c:pt>
                      <c:pt idx="213">
                        <c:v>#N/A</c:v>
                      </c:pt>
                      <c:pt idx="214">
                        <c:v>85.57</c:v>
                      </c:pt>
                      <c:pt idx="215">
                        <c:v>#N/A</c:v>
                      </c:pt>
                      <c:pt idx="216">
                        <c:v>#N/A</c:v>
                      </c:pt>
                      <c:pt idx="217">
                        <c:v>#N/A</c:v>
                      </c:pt>
                      <c:pt idx="218">
                        <c:v>#N/A</c:v>
                      </c:pt>
                      <c:pt idx="219">
                        <c:v>#N/A</c:v>
                      </c:pt>
                      <c:pt idx="220">
                        <c:v>#N/A</c:v>
                      </c:pt>
                      <c:pt idx="221">
                        <c:v>88.78</c:v>
                      </c:pt>
                      <c:pt idx="222">
                        <c:v>#N/A</c:v>
                      </c:pt>
                      <c:pt idx="223">
                        <c:v>#N/A</c:v>
                      </c:pt>
                      <c:pt idx="224">
                        <c:v>#N/A</c:v>
                      </c:pt>
                      <c:pt idx="225">
                        <c:v>#N/A</c:v>
                      </c:pt>
                      <c:pt idx="226">
                        <c:v>#N/A</c:v>
                      </c:pt>
                      <c:pt idx="227">
                        <c:v>#N/A</c:v>
                      </c:pt>
                      <c:pt idx="228">
                        <c:v>97.43</c:v>
                      </c:pt>
                      <c:pt idx="229">
                        <c:v>#N/A</c:v>
                      </c:pt>
                      <c:pt idx="230">
                        <c:v>#N/A</c:v>
                      </c:pt>
                      <c:pt idx="231">
                        <c:v>#N/A</c:v>
                      </c:pt>
                      <c:pt idx="232">
                        <c:v>#N/A</c:v>
                      </c:pt>
                      <c:pt idx="233">
                        <c:v>#N/A</c:v>
                      </c:pt>
                      <c:pt idx="234">
                        <c:v>#N/A</c:v>
                      </c:pt>
                      <c:pt idx="235">
                        <c:v>95.03</c:v>
                      </c:pt>
                      <c:pt idx="236">
                        <c:v>#N/A</c:v>
                      </c:pt>
                      <c:pt idx="237">
                        <c:v>#N/A</c:v>
                      </c:pt>
                      <c:pt idx="238">
                        <c:v>#N/A</c:v>
                      </c:pt>
                      <c:pt idx="239">
                        <c:v>#N/A</c:v>
                      </c:pt>
                      <c:pt idx="240">
                        <c:v>#N/A</c:v>
                      </c:pt>
                      <c:pt idx="241">
                        <c:v>#N/A</c:v>
                      </c:pt>
                      <c:pt idx="242">
                        <c:v>89</c:v>
                      </c:pt>
                      <c:pt idx="243">
                        <c:v>#N/A</c:v>
                      </c:pt>
                      <c:pt idx="244">
                        <c:v>#N/A</c:v>
                      </c:pt>
                      <c:pt idx="245">
                        <c:v>#N/A</c:v>
                      </c:pt>
                      <c:pt idx="246">
                        <c:v>#N/A</c:v>
                      </c:pt>
                      <c:pt idx="247">
                        <c:v>#N/A</c:v>
                      </c:pt>
                      <c:pt idx="248">
                        <c:v>#N/A</c:v>
                      </c:pt>
                      <c:pt idx="249">
                        <c:v>91.64</c:v>
                      </c:pt>
                      <c:pt idx="250">
                        <c:v>#N/A</c:v>
                      </c:pt>
                      <c:pt idx="251">
                        <c:v>#N/A</c:v>
                      </c:pt>
                      <c:pt idx="252">
                        <c:v>#N/A</c:v>
                      </c:pt>
                      <c:pt idx="253">
                        <c:v>#N/A</c:v>
                      </c:pt>
                      <c:pt idx="254">
                        <c:v>#N/A</c:v>
                      </c:pt>
                      <c:pt idx="255">
                        <c:v>#N/A</c:v>
                      </c:pt>
                      <c:pt idx="256">
                        <c:v>87.92</c:v>
                      </c:pt>
                      <c:pt idx="257">
                        <c:v>#N/A</c:v>
                      </c:pt>
                      <c:pt idx="258">
                        <c:v>#N/A</c:v>
                      </c:pt>
                      <c:pt idx="259">
                        <c:v>#N/A</c:v>
                      </c:pt>
                      <c:pt idx="260">
                        <c:v>#N/A</c:v>
                      </c:pt>
                      <c:pt idx="261">
                        <c:v>#N/A</c:v>
                      </c:pt>
                      <c:pt idx="262">
                        <c:v>#N/A</c:v>
                      </c:pt>
                      <c:pt idx="263">
                        <c:v>87.32</c:v>
                      </c:pt>
                      <c:pt idx="264">
                        <c:v>#N/A</c:v>
                      </c:pt>
                      <c:pt idx="265">
                        <c:v>#N/A</c:v>
                      </c:pt>
                      <c:pt idx="266">
                        <c:v>#N/A</c:v>
                      </c:pt>
                      <c:pt idx="267">
                        <c:v>#N/A</c:v>
                      </c:pt>
                      <c:pt idx="268">
                        <c:v>#N/A</c:v>
                      </c:pt>
                      <c:pt idx="269">
                        <c:v>#N/A</c:v>
                      </c:pt>
                      <c:pt idx="270">
                        <c:v>82.57</c:v>
                      </c:pt>
                      <c:pt idx="271">
                        <c:v>#N/A</c:v>
                      </c:pt>
                      <c:pt idx="272">
                        <c:v>#N/A</c:v>
                      </c:pt>
                      <c:pt idx="273">
                        <c:v>#N/A</c:v>
                      </c:pt>
                      <c:pt idx="274">
                        <c:v>#N/A</c:v>
                      </c:pt>
                      <c:pt idx="275">
                        <c:v>#N/A</c:v>
                      </c:pt>
                      <c:pt idx="276">
                        <c:v>#N/A</c:v>
                      </c:pt>
                      <c:pt idx="277">
                        <c:v>79.89</c:v>
                      </c:pt>
                      <c:pt idx="278">
                        <c:v>#N/A</c:v>
                      </c:pt>
                      <c:pt idx="279">
                        <c:v>#N/A</c:v>
                      </c:pt>
                      <c:pt idx="280">
                        <c:v>#N/A</c:v>
                      </c:pt>
                      <c:pt idx="281">
                        <c:v>#N/A</c:v>
                      </c:pt>
                      <c:pt idx="282">
                        <c:v>#N/A</c:v>
                      </c:pt>
                      <c:pt idx="283">
                        <c:v>#N/A</c:v>
                      </c:pt>
                      <c:pt idx="284">
                        <c:v>82.41</c:v>
                      </c:pt>
                      <c:pt idx="285">
                        <c:v>#N/A</c:v>
                      </c:pt>
                      <c:pt idx="286">
                        <c:v>#N/A</c:v>
                      </c:pt>
                      <c:pt idx="287">
                        <c:v>#N/A</c:v>
                      </c:pt>
                      <c:pt idx="288">
                        <c:v>#N/A</c:v>
                      </c:pt>
                      <c:pt idx="289">
                        <c:v>#N/A</c:v>
                      </c:pt>
                      <c:pt idx="290">
                        <c:v>#N/A</c:v>
                      </c:pt>
                      <c:pt idx="291">
                        <c:v>79.540000000000006</c:v>
                      </c:pt>
                      <c:pt idx="292">
                        <c:v>#N/A</c:v>
                      </c:pt>
                      <c:pt idx="293">
                        <c:v>#N/A</c:v>
                      </c:pt>
                      <c:pt idx="294">
                        <c:v>#N/A</c:v>
                      </c:pt>
                      <c:pt idx="295">
                        <c:v>#N/A</c:v>
                      </c:pt>
                      <c:pt idx="296">
                        <c:v>#N/A</c:v>
                      </c:pt>
                      <c:pt idx="297">
                        <c:v>#N/A</c:v>
                      </c:pt>
                      <c:pt idx="298">
                        <c:v>88.35</c:v>
                      </c:pt>
                      <c:pt idx="299">
                        <c:v>#N/A</c:v>
                      </c:pt>
                      <c:pt idx="300">
                        <c:v>#N/A</c:v>
                      </c:pt>
                      <c:pt idx="301">
                        <c:v>#N/A</c:v>
                      </c:pt>
                      <c:pt idx="302">
                        <c:v>#N/A</c:v>
                      </c:pt>
                      <c:pt idx="303">
                        <c:v>#N/A</c:v>
                      </c:pt>
                      <c:pt idx="304">
                        <c:v>#N/A</c:v>
                      </c:pt>
                      <c:pt idx="305">
                        <c:v>89.43</c:v>
                      </c:pt>
                      <c:pt idx="306">
                        <c:v>#N/A</c:v>
                      </c:pt>
                      <c:pt idx="307">
                        <c:v>#N/A</c:v>
                      </c:pt>
                      <c:pt idx="308">
                        <c:v>#N/A</c:v>
                      </c:pt>
                      <c:pt idx="309">
                        <c:v>#N/A</c:v>
                      </c:pt>
                      <c:pt idx="310">
                        <c:v>#N/A</c:v>
                      </c:pt>
                      <c:pt idx="311">
                        <c:v>#N/A</c:v>
                      </c:pt>
                      <c:pt idx="312">
                        <c:v>84</c:v>
                      </c:pt>
                      <c:pt idx="313">
                        <c:v>#N/A</c:v>
                      </c:pt>
                      <c:pt idx="314">
                        <c:v>#N/A</c:v>
                      </c:pt>
                      <c:pt idx="315">
                        <c:v>#N/A</c:v>
                      </c:pt>
                      <c:pt idx="316">
                        <c:v>#N/A</c:v>
                      </c:pt>
                      <c:pt idx="317">
                        <c:v>#N/A</c:v>
                      </c:pt>
                      <c:pt idx="318">
                        <c:v>#N/A</c:v>
                      </c:pt>
                      <c:pt idx="319">
                        <c:v>92.84</c:v>
                      </c:pt>
                      <c:pt idx="320">
                        <c:v>#N/A</c:v>
                      </c:pt>
                      <c:pt idx="321">
                        <c:v>#N/A</c:v>
                      </c:pt>
                      <c:pt idx="322">
                        <c:v>#N/A</c:v>
                      </c:pt>
                      <c:pt idx="323">
                        <c:v>#N/A</c:v>
                      </c:pt>
                      <c:pt idx="324">
                        <c:v>#N/A</c:v>
                      </c:pt>
                      <c:pt idx="325">
                        <c:v>#N/A</c:v>
                      </c:pt>
                      <c:pt idx="326">
                        <c:v>89.72</c:v>
                      </c:pt>
                      <c:pt idx="327">
                        <c:v>#N/A</c:v>
                      </c:pt>
                      <c:pt idx="328">
                        <c:v>#N/A</c:v>
                      </c:pt>
                      <c:pt idx="329">
                        <c:v>#N/A</c:v>
                      </c:pt>
                      <c:pt idx="330">
                        <c:v>#N/A</c:v>
                      </c:pt>
                      <c:pt idx="331">
                        <c:v>#N/A</c:v>
                      </c:pt>
                      <c:pt idx="332">
                        <c:v>#N/A</c:v>
                      </c:pt>
                      <c:pt idx="333">
                        <c:v>89.72</c:v>
                      </c:pt>
                      <c:pt idx="334">
                        <c:v>#N/A</c:v>
                      </c:pt>
                      <c:pt idx="335">
                        <c:v>#N/A</c:v>
                      </c:pt>
                      <c:pt idx="336">
                        <c:v>#N/A</c:v>
                      </c:pt>
                      <c:pt idx="337">
                        <c:v>#N/A</c:v>
                      </c:pt>
                      <c:pt idx="338">
                        <c:v>#N/A</c:v>
                      </c:pt>
                      <c:pt idx="339">
                        <c:v>#N/A</c:v>
                      </c:pt>
                      <c:pt idx="340">
                        <c:v>83.06</c:v>
                      </c:pt>
                      <c:pt idx="341">
                        <c:v>#N/A</c:v>
                      </c:pt>
                      <c:pt idx="342">
                        <c:v>#N/A</c:v>
                      </c:pt>
                      <c:pt idx="343">
                        <c:v>#N/A</c:v>
                      </c:pt>
                      <c:pt idx="344">
                        <c:v>#N/A</c:v>
                      </c:pt>
                      <c:pt idx="345">
                        <c:v>#N/A</c:v>
                      </c:pt>
                      <c:pt idx="346">
                        <c:v>#N/A</c:v>
                      </c:pt>
                      <c:pt idx="347">
                        <c:v>85.81</c:v>
                      </c:pt>
                      <c:pt idx="348">
                        <c:v>#N/A</c:v>
                      </c:pt>
                      <c:pt idx="349">
                        <c:v>#N/A</c:v>
                      </c:pt>
                      <c:pt idx="350">
                        <c:v>#N/A</c:v>
                      </c:pt>
                      <c:pt idx="351">
                        <c:v>#N/A</c:v>
                      </c:pt>
                      <c:pt idx="352">
                        <c:v>#N/A</c:v>
                      </c:pt>
                      <c:pt idx="353">
                        <c:v>#N/A</c:v>
                      </c:pt>
                      <c:pt idx="354">
                        <c:v>82.92</c:v>
                      </c:pt>
                      <c:pt idx="355">
                        <c:v>#N/A</c:v>
                      </c:pt>
                      <c:pt idx="356">
                        <c:v>#N/A</c:v>
                      </c:pt>
                      <c:pt idx="357">
                        <c:v>#N/A</c:v>
                      </c:pt>
                      <c:pt idx="358">
                        <c:v>#N/A</c:v>
                      </c:pt>
                      <c:pt idx="359">
                        <c:v>#N/A</c:v>
                      </c:pt>
                      <c:pt idx="360">
                        <c:v>#N/A</c:v>
                      </c:pt>
                      <c:pt idx="361">
                        <c:v>79.02</c:v>
                      </c:pt>
                      <c:pt idx="362">
                        <c:v>#N/A</c:v>
                      </c:pt>
                      <c:pt idx="363">
                        <c:v>#N/A</c:v>
                      </c:pt>
                      <c:pt idx="364">
                        <c:v>#N/A</c:v>
                      </c:pt>
                    </c:numCache>
                  </c:numRef>
                </c:val>
                <c:smooth val="0"/>
                <c:extLst>
                  <c:ext xmlns:c16="http://schemas.microsoft.com/office/drawing/2014/chart" uri="{C3380CC4-5D6E-409C-BE32-E72D297353CC}">
                    <c16:uniqueId val="{00000005-1A6A-4FB4-90C7-FDC6019E4DD2}"/>
                  </c:ext>
                </c:extLst>
              </c15:ser>
            </c15:filteredLineSeries>
          </c:ext>
        </c:extLst>
      </c:lineChart>
      <c:dateAx>
        <c:axId val="648510969"/>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555967699"/>
        <c:crosses val="autoZero"/>
        <c:auto val="1"/>
        <c:lblOffset val="100"/>
        <c:baseTimeUnit val="days"/>
      </c:dateAx>
      <c:valAx>
        <c:axId val="555967699"/>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百分比</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648510969"/>
        <c:crosses val="autoZero"/>
        <c:crossBetween val="between"/>
      </c:valAx>
      <c:spPr>
        <a:noFill/>
        <a:ln>
          <a:noFill/>
        </a:ln>
        <a:effectLst/>
      </c:spPr>
    </c:plotArea>
    <c:legend>
      <c:legendPos val="b"/>
      <c:layout>
        <c:manualLayout>
          <c:xMode val="edge"/>
          <c:yMode val="edge"/>
          <c:x val="0.12363762552695599"/>
          <c:y val="0.90512284370099305"/>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altLang="en-US" sz="1600"/>
              <a:t>轻碱产量</a:t>
            </a:r>
          </a:p>
        </c:rich>
      </c:tx>
      <c:layout>
        <c:manualLayout>
          <c:xMode val="edge"/>
          <c:yMode val="edge"/>
          <c:x val="0.36498769172505202"/>
          <c:y val="3.1645569620253201E-2"/>
        </c:manualLayout>
      </c:layout>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title>
    <c:autoTitleDeleted val="0"/>
    <c:plotArea>
      <c:layout>
        <c:manualLayout>
          <c:layoutTarget val="inner"/>
          <c:xMode val="edge"/>
          <c:yMode val="edge"/>
          <c:x val="9.7046531067149597E-2"/>
          <c:y val="0.171467146714671"/>
          <c:w val="0.87230426302591202"/>
          <c:h val="0.55522052205220496"/>
        </c:manualLayout>
      </c:layout>
      <c:lineChart>
        <c:grouping val="standard"/>
        <c:varyColors val="0"/>
        <c:ser>
          <c:idx val="1"/>
          <c:order val="1"/>
          <c:tx>
            <c:strRef>
              <c:f>纯碱月度周度图表!$AD$18</c:f>
              <c:strCache>
                <c:ptCount val="1"/>
                <c:pt idx="0">
                  <c:v>2020</c:v>
                </c:pt>
              </c:strCache>
            </c:strRef>
          </c:tx>
          <c:spPr>
            <a:ln w="28575" cap="rnd">
              <a:solidFill>
                <a:srgbClr val="9BBB59">
                  <a:lumMod val="40000"/>
                  <a:lumOff val="60000"/>
                </a:srgbClr>
              </a:solidFill>
              <a:round/>
            </a:ln>
            <a:effectLst/>
          </c:spPr>
          <c:marker>
            <c:symbol val="none"/>
          </c:marker>
          <c:cat>
            <c:numRef>
              <c:f>纯碱月度周度图表!$Y$19:$Y$383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纯碱月度周度图表!$AD$19:$AD$383</c:f>
              <c:numCache>
                <c:formatCode>General</c:formatCode>
                <c:ptCount val="365"/>
                <c:pt idx="0">
                  <c:v>#N/A</c:v>
                </c:pt>
                <c:pt idx="1">
                  <c:v>#N/A</c:v>
                </c:pt>
                <c:pt idx="2">
                  <c:v>#N/A</c:v>
                </c:pt>
                <c:pt idx="3">
                  <c:v>#N/A</c:v>
                </c:pt>
                <c:pt idx="4">
                  <c:v>#N/A</c:v>
                </c:pt>
                <c:pt idx="5">
                  <c:v>#N/A</c:v>
                </c:pt>
                <c:pt idx="6">
                  <c:v>22.34</c:v>
                </c:pt>
                <c:pt idx="7">
                  <c:v>#N/A</c:v>
                </c:pt>
                <c:pt idx="8">
                  <c:v>#N/A</c:v>
                </c:pt>
                <c:pt idx="9">
                  <c:v>#N/A</c:v>
                </c:pt>
                <c:pt idx="10">
                  <c:v>#N/A</c:v>
                </c:pt>
                <c:pt idx="11">
                  <c:v>#N/A</c:v>
                </c:pt>
                <c:pt idx="12">
                  <c:v>#N/A</c:v>
                </c:pt>
                <c:pt idx="13">
                  <c:v>25.68</c:v>
                </c:pt>
                <c:pt idx="14">
                  <c:v>#N/A</c:v>
                </c:pt>
                <c:pt idx="15">
                  <c:v>#N/A</c:v>
                </c:pt>
                <c:pt idx="16">
                  <c:v>#N/A</c:v>
                </c:pt>
                <c:pt idx="17">
                  <c:v>#N/A</c:v>
                </c:pt>
                <c:pt idx="18">
                  <c:v>#N/A</c:v>
                </c:pt>
                <c:pt idx="19">
                  <c:v>#N/A</c:v>
                </c:pt>
                <c:pt idx="20">
                  <c:v>28.41</c:v>
                </c:pt>
                <c:pt idx="21">
                  <c:v>#N/A</c:v>
                </c:pt>
                <c:pt idx="22">
                  <c:v>#N/A</c:v>
                </c:pt>
                <c:pt idx="23">
                  <c:v>#N/A</c:v>
                </c:pt>
                <c:pt idx="24">
                  <c:v>#N/A</c:v>
                </c:pt>
                <c:pt idx="25">
                  <c:v>#N/A</c:v>
                </c:pt>
                <c:pt idx="26">
                  <c:v>#N/A</c:v>
                </c:pt>
                <c:pt idx="27">
                  <c:v>28.61</c:v>
                </c:pt>
                <c:pt idx="28">
                  <c:v>#N/A</c:v>
                </c:pt>
                <c:pt idx="29">
                  <c:v>#N/A</c:v>
                </c:pt>
                <c:pt idx="30">
                  <c:v>#N/A</c:v>
                </c:pt>
                <c:pt idx="31">
                  <c:v>#N/A</c:v>
                </c:pt>
                <c:pt idx="32">
                  <c:v>#N/A</c:v>
                </c:pt>
                <c:pt idx="33">
                  <c:v>#N/A</c:v>
                </c:pt>
                <c:pt idx="34">
                  <c:v>28.96</c:v>
                </c:pt>
                <c:pt idx="35">
                  <c:v>#N/A</c:v>
                </c:pt>
                <c:pt idx="36">
                  <c:v>#N/A</c:v>
                </c:pt>
                <c:pt idx="37">
                  <c:v>#N/A</c:v>
                </c:pt>
                <c:pt idx="38">
                  <c:v>#N/A</c:v>
                </c:pt>
                <c:pt idx="39">
                  <c:v>#N/A</c:v>
                </c:pt>
                <c:pt idx="40">
                  <c:v>#N/A</c:v>
                </c:pt>
                <c:pt idx="41">
                  <c:v>28.4</c:v>
                </c:pt>
                <c:pt idx="42">
                  <c:v>#N/A</c:v>
                </c:pt>
                <c:pt idx="43">
                  <c:v>#N/A</c:v>
                </c:pt>
                <c:pt idx="44">
                  <c:v>#N/A</c:v>
                </c:pt>
                <c:pt idx="45">
                  <c:v>#N/A</c:v>
                </c:pt>
                <c:pt idx="46">
                  <c:v>#N/A</c:v>
                </c:pt>
                <c:pt idx="47">
                  <c:v>#N/A</c:v>
                </c:pt>
                <c:pt idx="48">
                  <c:v>27.88</c:v>
                </c:pt>
                <c:pt idx="49">
                  <c:v>#N/A</c:v>
                </c:pt>
                <c:pt idx="50">
                  <c:v>#N/A</c:v>
                </c:pt>
                <c:pt idx="51">
                  <c:v>#N/A</c:v>
                </c:pt>
                <c:pt idx="52">
                  <c:v>#N/A</c:v>
                </c:pt>
                <c:pt idx="53">
                  <c:v>#N/A</c:v>
                </c:pt>
                <c:pt idx="54">
                  <c:v>#N/A</c:v>
                </c:pt>
                <c:pt idx="55">
                  <c:v>28.15</c:v>
                </c:pt>
                <c:pt idx="56">
                  <c:v>#N/A</c:v>
                </c:pt>
                <c:pt idx="57">
                  <c:v>#N/A</c:v>
                </c:pt>
                <c:pt idx="58">
                  <c:v>#N/A</c:v>
                </c:pt>
                <c:pt idx="59">
                  <c:v>#N/A</c:v>
                </c:pt>
                <c:pt idx="60">
                  <c:v>#N/A</c:v>
                </c:pt>
                <c:pt idx="61">
                  <c:v>#N/A</c:v>
                </c:pt>
                <c:pt idx="62">
                  <c:v>28.81</c:v>
                </c:pt>
                <c:pt idx="63">
                  <c:v>#N/A</c:v>
                </c:pt>
                <c:pt idx="64">
                  <c:v>#N/A</c:v>
                </c:pt>
                <c:pt idx="65">
                  <c:v>#N/A</c:v>
                </c:pt>
                <c:pt idx="66">
                  <c:v>#N/A</c:v>
                </c:pt>
                <c:pt idx="67">
                  <c:v>#N/A</c:v>
                </c:pt>
                <c:pt idx="68">
                  <c:v>#N/A</c:v>
                </c:pt>
                <c:pt idx="69">
                  <c:v>29.5</c:v>
                </c:pt>
                <c:pt idx="70">
                  <c:v>#N/A</c:v>
                </c:pt>
                <c:pt idx="71">
                  <c:v>#N/A</c:v>
                </c:pt>
                <c:pt idx="72">
                  <c:v>#N/A</c:v>
                </c:pt>
                <c:pt idx="73">
                  <c:v>#N/A</c:v>
                </c:pt>
                <c:pt idx="74">
                  <c:v>#N/A</c:v>
                </c:pt>
                <c:pt idx="75">
                  <c:v>#N/A</c:v>
                </c:pt>
                <c:pt idx="76">
                  <c:v>28.84</c:v>
                </c:pt>
                <c:pt idx="77">
                  <c:v>#N/A</c:v>
                </c:pt>
                <c:pt idx="78">
                  <c:v>#N/A</c:v>
                </c:pt>
                <c:pt idx="79">
                  <c:v>#N/A</c:v>
                </c:pt>
                <c:pt idx="80">
                  <c:v>#N/A</c:v>
                </c:pt>
                <c:pt idx="81">
                  <c:v>#N/A</c:v>
                </c:pt>
                <c:pt idx="82">
                  <c:v>#N/A</c:v>
                </c:pt>
                <c:pt idx="83">
                  <c:v>28.93</c:v>
                </c:pt>
                <c:pt idx="84">
                  <c:v>#N/A</c:v>
                </c:pt>
                <c:pt idx="85">
                  <c:v>#N/A</c:v>
                </c:pt>
                <c:pt idx="86">
                  <c:v>#N/A</c:v>
                </c:pt>
                <c:pt idx="87">
                  <c:v>#N/A</c:v>
                </c:pt>
                <c:pt idx="88">
                  <c:v>#N/A</c:v>
                </c:pt>
                <c:pt idx="89">
                  <c:v>#N/A</c:v>
                </c:pt>
                <c:pt idx="90">
                  <c:v>28.84</c:v>
                </c:pt>
                <c:pt idx="91">
                  <c:v>#N/A</c:v>
                </c:pt>
                <c:pt idx="92">
                  <c:v>#N/A</c:v>
                </c:pt>
                <c:pt idx="93">
                  <c:v>#N/A</c:v>
                </c:pt>
                <c:pt idx="94">
                  <c:v>#N/A</c:v>
                </c:pt>
                <c:pt idx="95">
                  <c:v>#N/A</c:v>
                </c:pt>
                <c:pt idx="96">
                  <c:v>#N/A</c:v>
                </c:pt>
                <c:pt idx="97">
                  <c:v>28.53</c:v>
                </c:pt>
                <c:pt idx="98">
                  <c:v>#N/A</c:v>
                </c:pt>
                <c:pt idx="99">
                  <c:v>#N/A</c:v>
                </c:pt>
                <c:pt idx="100">
                  <c:v>#N/A</c:v>
                </c:pt>
                <c:pt idx="101">
                  <c:v>#N/A</c:v>
                </c:pt>
                <c:pt idx="102">
                  <c:v>#N/A</c:v>
                </c:pt>
                <c:pt idx="103">
                  <c:v>#N/A</c:v>
                </c:pt>
                <c:pt idx="104">
                  <c:v>26.81</c:v>
                </c:pt>
                <c:pt idx="105">
                  <c:v>#N/A</c:v>
                </c:pt>
                <c:pt idx="106">
                  <c:v>#N/A</c:v>
                </c:pt>
                <c:pt idx="107">
                  <c:v>#N/A</c:v>
                </c:pt>
                <c:pt idx="108">
                  <c:v>#N/A</c:v>
                </c:pt>
                <c:pt idx="109">
                  <c:v>#N/A</c:v>
                </c:pt>
                <c:pt idx="110">
                  <c:v>#N/A</c:v>
                </c:pt>
                <c:pt idx="111">
                  <c:v>24.84</c:v>
                </c:pt>
                <c:pt idx="112">
                  <c:v>#N/A</c:v>
                </c:pt>
                <c:pt idx="113">
                  <c:v>#N/A</c:v>
                </c:pt>
                <c:pt idx="114">
                  <c:v>#N/A</c:v>
                </c:pt>
                <c:pt idx="115">
                  <c:v>#N/A</c:v>
                </c:pt>
                <c:pt idx="116">
                  <c:v>#N/A</c:v>
                </c:pt>
                <c:pt idx="117">
                  <c:v>#N/A</c:v>
                </c:pt>
                <c:pt idx="118">
                  <c:v>26.43</c:v>
                </c:pt>
                <c:pt idx="119">
                  <c:v>#N/A</c:v>
                </c:pt>
                <c:pt idx="120">
                  <c:v>#N/A</c:v>
                </c:pt>
                <c:pt idx="121">
                  <c:v>#N/A</c:v>
                </c:pt>
                <c:pt idx="122">
                  <c:v>#N/A</c:v>
                </c:pt>
                <c:pt idx="123">
                  <c:v>#N/A</c:v>
                </c:pt>
                <c:pt idx="124">
                  <c:v>#N/A</c:v>
                </c:pt>
                <c:pt idx="125">
                  <c:v>25.95</c:v>
                </c:pt>
                <c:pt idx="126">
                  <c:v>#N/A</c:v>
                </c:pt>
                <c:pt idx="127">
                  <c:v>#N/A</c:v>
                </c:pt>
                <c:pt idx="128">
                  <c:v>#N/A</c:v>
                </c:pt>
                <c:pt idx="129">
                  <c:v>#N/A</c:v>
                </c:pt>
                <c:pt idx="130">
                  <c:v>#N/A</c:v>
                </c:pt>
                <c:pt idx="131">
                  <c:v>#N/A</c:v>
                </c:pt>
                <c:pt idx="132">
                  <c:v>26.78</c:v>
                </c:pt>
                <c:pt idx="133">
                  <c:v>#N/A</c:v>
                </c:pt>
                <c:pt idx="134">
                  <c:v>#N/A</c:v>
                </c:pt>
                <c:pt idx="135">
                  <c:v>#N/A</c:v>
                </c:pt>
                <c:pt idx="136">
                  <c:v>#N/A</c:v>
                </c:pt>
                <c:pt idx="137">
                  <c:v>#N/A</c:v>
                </c:pt>
                <c:pt idx="138">
                  <c:v>#N/A</c:v>
                </c:pt>
                <c:pt idx="139">
                  <c:v>27.67</c:v>
                </c:pt>
                <c:pt idx="140">
                  <c:v>#N/A</c:v>
                </c:pt>
                <c:pt idx="141">
                  <c:v>#N/A</c:v>
                </c:pt>
                <c:pt idx="142">
                  <c:v>#N/A</c:v>
                </c:pt>
                <c:pt idx="143">
                  <c:v>#N/A</c:v>
                </c:pt>
                <c:pt idx="144">
                  <c:v>#N/A</c:v>
                </c:pt>
                <c:pt idx="145">
                  <c:v>#N/A</c:v>
                </c:pt>
                <c:pt idx="146">
                  <c:v>28.65</c:v>
                </c:pt>
                <c:pt idx="147">
                  <c:v>#N/A</c:v>
                </c:pt>
                <c:pt idx="148">
                  <c:v>#N/A</c:v>
                </c:pt>
                <c:pt idx="149">
                  <c:v>#N/A</c:v>
                </c:pt>
                <c:pt idx="150">
                  <c:v>#N/A</c:v>
                </c:pt>
                <c:pt idx="151">
                  <c:v>#N/A</c:v>
                </c:pt>
                <c:pt idx="152">
                  <c:v>#N/A</c:v>
                </c:pt>
                <c:pt idx="153">
                  <c:v>28.58</c:v>
                </c:pt>
                <c:pt idx="154">
                  <c:v>#N/A</c:v>
                </c:pt>
                <c:pt idx="155">
                  <c:v>#N/A</c:v>
                </c:pt>
                <c:pt idx="156">
                  <c:v>#N/A</c:v>
                </c:pt>
                <c:pt idx="157">
                  <c:v>#N/A</c:v>
                </c:pt>
                <c:pt idx="158">
                  <c:v>#N/A</c:v>
                </c:pt>
                <c:pt idx="159">
                  <c:v>#N/A</c:v>
                </c:pt>
                <c:pt idx="160">
                  <c:v>28.76</c:v>
                </c:pt>
                <c:pt idx="161">
                  <c:v>#N/A</c:v>
                </c:pt>
                <c:pt idx="162">
                  <c:v>#N/A</c:v>
                </c:pt>
                <c:pt idx="163">
                  <c:v>#N/A</c:v>
                </c:pt>
                <c:pt idx="164">
                  <c:v>#N/A</c:v>
                </c:pt>
                <c:pt idx="165">
                  <c:v>#N/A</c:v>
                </c:pt>
                <c:pt idx="166">
                  <c:v>#N/A</c:v>
                </c:pt>
                <c:pt idx="167">
                  <c:v>25.5</c:v>
                </c:pt>
                <c:pt idx="168">
                  <c:v>#N/A</c:v>
                </c:pt>
                <c:pt idx="169">
                  <c:v>#N/A</c:v>
                </c:pt>
                <c:pt idx="170">
                  <c:v>#N/A</c:v>
                </c:pt>
                <c:pt idx="171">
                  <c:v>#N/A</c:v>
                </c:pt>
                <c:pt idx="172">
                  <c:v>#N/A</c:v>
                </c:pt>
                <c:pt idx="173">
                  <c:v>#N/A</c:v>
                </c:pt>
                <c:pt idx="174">
                  <c:v>24.77</c:v>
                </c:pt>
                <c:pt idx="175">
                  <c:v>#N/A</c:v>
                </c:pt>
                <c:pt idx="176">
                  <c:v>#N/A</c:v>
                </c:pt>
                <c:pt idx="177">
                  <c:v>#N/A</c:v>
                </c:pt>
                <c:pt idx="178">
                  <c:v>#N/A</c:v>
                </c:pt>
                <c:pt idx="179">
                  <c:v>#N/A</c:v>
                </c:pt>
                <c:pt idx="180">
                  <c:v>#N/A</c:v>
                </c:pt>
                <c:pt idx="181">
                  <c:v>26.89</c:v>
                </c:pt>
                <c:pt idx="182">
                  <c:v>#N/A</c:v>
                </c:pt>
                <c:pt idx="183">
                  <c:v>#N/A</c:v>
                </c:pt>
                <c:pt idx="184">
                  <c:v>#N/A</c:v>
                </c:pt>
                <c:pt idx="185">
                  <c:v>#N/A</c:v>
                </c:pt>
                <c:pt idx="186">
                  <c:v>#N/A</c:v>
                </c:pt>
                <c:pt idx="187">
                  <c:v>#N/A</c:v>
                </c:pt>
                <c:pt idx="188">
                  <c:v>26.88</c:v>
                </c:pt>
                <c:pt idx="189">
                  <c:v>#N/A</c:v>
                </c:pt>
                <c:pt idx="190">
                  <c:v>#N/A</c:v>
                </c:pt>
                <c:pt idx="191">
                  <c:v>#N/A</c:v>
                </c:pt>
                <c:pt idx="192">
                  <c:v>#N/A</c:v>
                </c:pt>
                <c:pt idx="193">
                  <c:v>#N/A</c:v>
                </c:pt>
                <c:pt idx="194">
                  <c:v>#N/A</c:v>
                </c:pt>
                <c:pt idx="195">
                  <c:v>25.11</c:v>
                </c:pt>
                <c:pt idx="196">
                  <c:v>#N/A</c:v>
                </c:pt>
                <c:pt idx="197">
                  <c:v>#N/A</c:v>
                </c:pt>
                <c:pt idx="198">
                  <c:v>#N/A</c:v>
                </c:pt>
                <c:pt idx="199">
                  <c:v>#N/A</c:v>
                </c:pt>
                <c:pt idx="200">
                  <c:v>#N/A</c:v>
                </c:pt>
                <c:pt idx="201">
                  <c:v>#N/A</c:v>
                </c:pt>
                <c:pt idx="202">
                  <c:v>22.91</c:v>
                </c:pt>
                <c:pt idx="203">
                  <c:v>#N/A</c:v>
                </c:pt>
                <c:pt idx="204">
                  <c:v>#N/A</c:v>
                </c:pt>
                <c:pt idx="205">
                  <c:v>#N/A</c:v>
                </c:pt>
                <c:pt idx="206">
                  <c:v>#N/A</c:v>
                </c:pt>
                <c:pt idx="207">
                  <c:v>#N/A</c:v>
                </c:pt>
                <c:pt idx="208">
                  <c:v>#N/A</c:v>
                </c:pt>
                <c:pt idx="209">
                  <c:v>23.89</c:v>
                </c:pt>
                <c:pt idx="210">
                  <c:v>#N/A</c:v>
                </c:pt>
                <c:pt idx="211">
                  <c:v>#N/A</c:v>
                </c:pt>
                <c:pt idx="212">
                  <c:v>#N/A</c:v>
                </c:pt>
                <c:pt idx="213">
                  <c:v>#N/A</c:v>
                </c:pt>
                <c:pt idx="214">
                  <c:v>#N/A</c:v>
                </c:pt>
                <c:pt idx="215">
                  <c:v>#N/A</c:v>
                </c:pt>
                <c:pt idx="216">
                  <c:v>24.85</c:v>
                </c:pt>
                <c:pt idx="217">
                  <c:v>#N/A</c:v>
                </c:pt>
                <c:pt idx="218">
                  <c:v>#N/A</c:v>
                </c:pt>
                <c:pt idx="219">
                  <c:v>#N/A</c:v>
                </c:pt>
                <c:pt idx="220">
                  <c:v>#N/A</c:v>
                </c:pt>
                <c:pt idx="221">
                  <c:v>#N/A</c:v>
                </c:pt>
                <c:pt idx="222">
                  <c:v>#N/A</c:v>
                </c:pt>
                <c:pt idx="223">
                  <c:v>24.97</c:v>
                </c:pt>
                <c:pt idx="224">
                  <c:v>#N/A</c:v>
                </c:pt>
                <c:pt idx="225">
                  <c:v>#N/A</c:v>
                </c:pt>
                <c:pt idx="226">
                  <c:v>#N/A</c:v>
                </c:pt>
                <c:pt idx="227">
                  <c:v>#N/A</c:v>
                </c:pt>
                <c:pt idx="228">
                  <c:v>#N/A</c:v>
                </c:pt>
                <c:pt idx="229">
                  <c:v>#N/A</c:v>
                </c:pt>
                <c:pt idx="230">
                  <c:v>25.75</c:v>
                </c:pt>
                <c:pt idx="231">
                  <c:v>#N/A</c:v>
                </c:pt>
                <c:pt idx="232">
                  <c:v>#N/A</c:v>
                </c:pt>
                <c:pt idx="233">
                  <c:v>#N/A</c:v>
                </c:pt>
                <c:pt idx="234">
                  <c:v>#N/A</c:v>
                </c:pt>
                <c:pt idx="235">
                  <c:v>#N/A</c:v>
                </c:pt>
                <c:pt idx="236">
                  <c:v>#N/A</c:v>
                </c:pt>
                <c:pt idx="237">
                  <c:v>25.63</c:v>
                </c:pt>
                <c:pt idx="238">
                  <c:v>#N/A</c:v>
                </c:pt>
                <c:pt idx="239">
                  <c:v>#N/A</c:v>
                </c:pt>
                <c:pt idx="240">
                  <c:v>#N/A</c:v>
                </c:pt>
                <c:pt idx="241">
                  <c:v>#N/A</c:v>
                </c:pt>
                <c:pt idx="242">
                  <c:v>#N/A</c:v>
                </c:pt>
                <c:pt idx="243">
                  <c:v>#N/A</c:v>
                </c:pt>
                <c:pt idx="244">
                  <c:v>26.53</c:v>
                </c:pt>
                <c:pt idx="245">
                  <c:v>#N/A</c:v>
                </c:pt>
                <c:pt idx="246">
                  <c:v>#N/A</c:v>
                </c:pt>
                <c:pt idx="247">
                  <c:v>#N/A</c:v>
                </c:pt>
                <c:pt idx="248">
                  <c:v>#N/A</c:v>
                </c:pt>
                <c:pt idx="249">
                  <c:v>#N/A</c:v>
                </c:pt>
                <c:pt idx="250">
                  <c:v>#N/A</c:v>
                </c:pt>
                <c:pt idx="251">
                  <c:v>26.85</c:v>
                </c:pt>
                <c:pt idx="252">
                  <c:v>#N/A</c:v>
                </c:pt>
                <c:pt idx="253">
                  <c:v>#N/A</c:v>
                </c:pt>
                <c:pt idx="254">
                  <c:v>#N/A</c:v>
                </c:pt>
                <c:pt idx="255">
                  <c:v>#N/A</c:v>
                </c:pt>
                <c:pt idx="256">
                  <c:v>#N/A</c:v>
                </c:pt>
                <c:pt idx="257">
                  <c:v>#N/A</c:v>
                </c:pt>
                <c:pt idx="258">
                  <c:v>27.05</c:v>
                </c:pt>
                <c:pt idx="259">
                  <c:v>#N/A</c:v>
                </c:pt>
                <c:pt idx="260">
                  <c:v>#N/A</c:v>
                </c:pt>
                <c:pt idx="261">
                  <c:v>#N/A</c:v>
                </c:pt>
                <c:pt idx="262">
                  <c:v>#N/A</c:v>
                </c:pt>
                <c:pt idx="263">
                  <c:v>#N/A</c:v>
                </c:pt>
                <c:pt idx="264">
                  <c:v>#N/A</c:v>
                </c:pt>
                <c:pt idx="265">
                  <c:v>29.14</c:v>
                </c:pt>
                <c:pt idx="266">
                  <c:v>#N/A</c:v>
                </c:pt>
                <c:pt idx="267">
                  <c:v>#N/A</c:v>
                </c:pt>
                <c:pt idx="268">
                  <c:v>#N/A</c:v>
                </c:pt>
                <c:pt idx="269">
                  <c:v>#N/A</c:v>
                </c:pt>
                <c:pt idx="270">
                  <c:v>#N/A</c:v>
                </c:pt>
                <c:pt idx="271">
                  <c:v>#N/A</c:v>
                </c:pt>
                <c:pt idx="272">
                  <c:v>28.73</c:v>
                </c:pt>
                <c:pt idx="273">
                  <c:v>#N/A</c:v>
                </c:pt>
                <c:pt idx="274">
                  <c:v>#N/A</c:v>
                </c:pt>
                <c:pt idx="275">
                  <c:v>#N/A</c:v>
                </c:pt>
                <c:pt idx="276">
                  <c:v>#N/A</c:v>
                </c:pt>
                <c:pt idx="277">
                  <c:v>#N/A</c:v>
                </c:pt>
                <c:pt idx="278">
                  <c:v>#N/A</c:v>
                </c:pt>
                <c:pt idx="279">
                  <c:v>28.48</c:v>
                </c:pt>
                <c:pt idx="280">
                  <c:v>#N/A</c:v>
                </c:pt>
                <c:pt idx="281">
                  <c:v>#N/A</c:v>
                </c:pt>
                <c:pt idx="282">
                  <c:v>#N/A</c:v>
                </c:pt>
                <c:pt idx="283">
                  <c:v>#N/A</c:v>
                </c:pt>
                <c:pt idx="284">
                  <c:v>#N/A</c:v>
                </c:pt>
                <c:pt idx="285">
                  <c:v>#N/A</c:v>
                </c:pt>
                <c:pt idx="286">
                  <c:v>28.31</c:v>
                </c:pt>
                <c:pt idx="287">
                  <c:v>#N/A</c:v>
                </c:pt>
                <c:pt idx="288">
                  <c:v>#N/A</c:v>
                </c:pt>
                <c:pt idx="289">
                  <c:v>#N/A</c:v>
                </c:pt>
                <c:pt idx="290">
                  <c:v>#N/A</c:v>
                </c:pt>
                <c:pt idx="291">
                  <c:v>#N/A</c:v>
                </c:pt>
                <c:pt idx="292">
                  <c:v>#N/A</c:v>
                </c:pt>
                <c:pt idx="293">
                  <c:v>28.24</c:v>
                </c:pt>
                <c:pt idx="294">
                  <c:v>#N/A</c:v>
                </c:pt>
                <c:pt idx="295">
                  <c:v>#N/A</c:v>
                </c:pt>
                <c:pt idx="296">
                  <c:v>#N/A</c:v>
                </c:pt>
                <c:pt idx="297">
                  <c:v>#N/A</c:v>
                </c:pt>
                <c:pt idx="298">
                  <c:v>#N/A</c:v>
                </c:pt>
                <c:pt idx="299">
                  <c:v>#N/A</c:v>
                </c:pt>
                <c:pt idx="300">
                  <c:v>26.99</c:v>
                </c:pt>
                <c:pt idx="301">
                  <c:v>#N/A</c:v>
                </c:pt>
                <c:pt idx="302">
                  <c:v>#N/A</c:v>
                </c:pt>
                <c:pt idx="303">
                  <c:v>#N/A</c:v>
                </c:pt>
                <c:pt idx="304">
                  <c:v>#N/A</c:v>
                </c:pt>
                <c:pt idx="305">
                  <c:v>#N/A</c:v>
                </c:pt>
                <c:pt idx="306">
                  <c:v>25.93</c:v>
                </c:pt>
                <c:pt idx="307">
                  <c:v>#N/A</c:v>
                </c:pt>
                <c:pt idx="308">
                  <c:v>#N/A</c:v>
                </c:pt>
                <c:pt idx="309">
                  <c:v>#N/A</c:v>
                </c:pt>
                <c:pt idx="310">
                  <c:v>#N/A</c:v>
                </c:pt>
                <c:pt idx="311">
                  <c:v>#N/A</c:v>
                </c:pt>
                <c:pt idx="312">
                  <c:v>#N/A</c:v>
                </c:pt>
                <c:pt idx="313">
                  <c:v>24.3</c:v>
                </c:pt>
                <c:pt idx="314">
                  <c:v>#N/A</c:v>
                </c:pt>
                <c:pt idx="315">
                  <c:v>#N/A</c:v>
                </c:pt>
                <c:pt idx="316">
                  <c:v>#N/A</c:v>
                </c:pt>
                <c:pt idx="317">
                  <c:v>#N/A</c:v>
                </c:pt>
                <c:pt idx="318">
                  <c:v>#N/A</c:v>
                </c:pt>
                <c:pt idx="319">
                  <c:v>#N/A</c:v>
                </c:pt>
                <c:pt idx="320">
                  <c:v>23.72</c:v>
                </c:pt>
                <c:pt idx="321">
                  <c:v>#N/A</c:v>
                </c:pt>
                <c:pt idx="322">
                  <c:v>#N/A</c:v>
                </c:pt>
                <c:pt idx="323">
                  <c:v>#N/A</c:v>
                </c:pt>
                <c:pt idx="324">
                  <c:v>#N/A</c:v>
                </c:pt>
                <c:pt idx="325">
                  <c:v>#N/A</c:v>
                </c:pt>
                <c:pt idx="326">
                  <c:v>#N/A</c:v>
                </c:pt>
                <c:pt idx="327">
                  <c:v>26.46</c:v>
                </c:pt>
                <c:pt idx="328">
                  <c:v>#N/A</c:v>
                </c:pt>
                <c:pt idx="329">
                  <c:v>#N/A</c:v>
                </c:pt>
                <c:pt idx="330">
                  <c:v>#N/A</c:v>
                </c:pt>
                <c:pt idx="331">
                  <c:v>#N/A</c:v>
                </c:pt>
                <c:pt idx="332">
                  <c:v>#N/A</c:v>
                </c:pt>
                <c:pt idx="333">
                  <c:v>#N/A</c:v>
                </c:pt>
                <c:pt idx="334">
                  <c:v>28.23</c:v>
                </c:pt>
                <c:pt idx="335">
                  <c:v>#N/A</c:v>
                </c:pt>
                <c:pt idx="336">
                  <c:v>#N/A</c:v>
                </c:pt>
                <c:pt idx="337">
                  <c:v>#N/A</c:v>
                </c:pt>
                <c:pt idx="338">
                  <c:v>#N/A</c:v>
                </c:pt>
                <c:pt idx="339">
                  <c:v>#N/A</c:v>
                </c:pt>
                <c:pt idx="340">
                  <c:v>#N/A</c:v>
                </c:pt>
                <c:pt idx="341">
                  <c:v>27.55</c:v>
                </c:pt>
                <c:pt idx="342">
                  <c:v>#N/A</c:v>
                </c:pt>
                <c:pt idx="343">
                  <c:v>#N/A</c:v>
                </c:pt>
                <c:pt idx="344">
                  <c:v>#N/A</c:v>
                </c:pt>
                <c:pt idx="345">
                  <c:v>#N/A</c:v>
                </c:pt>
                <c:pt idx="346">
                  <c:v>#N/A</c:v>
                </c:pt>
                <c:pt idx="347">
                  <c:v>#N/A</c:v>
                </c:pt>
                <c:pt idx="348">
                  <c:v>29.06</c:v>
                </c:pt>
                <c:pt idx="349">
                  <c:v>#N/A</c:v>
                </c:pt>
                <c:pt idx="350">
                  <c:v>#N/A</c:v>
                </c:pt>
                <c:pt idx="351">
                  <c:v>#N/A</c:v>
                </c:pt>
                <c:pt idx="352">
                  <c:v>#N/A</c:v>
                </c:pt>
                <c:pt idx="353">
                  <c:v>#N/A</c:v>
                </c:pt>
                <c:pt idx="354">
                  <c:v>#N/A</c:v>
                </c:pt>
                <c:pt idx="355">
                  <c:v>29.27</c:v>
                </c:pt>
                <c:pt idx="356">
                  <c:v>#N/A</c:v>
                </c:pt>
                <c:pt idx="357">
                  <c:v>#N/A</c:v>
                </c:pt>
                <c:pt idx="358">
                  <c:v>#N/A</c:v>
                </c:pt>
                <c:pt idx="359">
                  <c:v>#N/A</c:v>
                </c:pt>
                <c:pt idx="360">
                  <c:v>#N/A</c:v>
                </c:pt>
                <c:pt idx="361">
                  <c:v>#N/A</c:v>
                </c:pt>
                <c:pt idx="362">
                  <c:v>27.96</c:v>
                </c:pt>
                <c:pt idx="363">
                  <c:v>#N/A</c:v>
                </c:pt>
                <c:pt idx="364">
                  <c:v>#N/A</c:v>
                </c:pt>
              </c:numCache>
            </c:numRef>
          </c:val>
          <c:smooth val="0"/>
          <c:extLst>
            <c:ext xmlns:c16="http://schemas.microsoft.com/office/drawing/2014/chart" uri="{C3380CC4-5D6E-409C-BE32-E72D297353CC}">
              <c16:uniqueId val="{00000000-243A-453F-8483-0E6FC1A8A12E}"/>
            </c:ext>
          </c:extLst>
        </c:ser>
        <c:ser>
          <c:idx val="2"/>
          <c:order val="2"/>
          <c:tx>
            <c:strRef>
              <c:f>纯碱月度周度图表!$AC$18</c:f>
              <c:strCache>
                <c:ptCount val="1"/>
                <c:pt idx="0">
                  <c:v>2021</c:v>
                </c:pt>
              </c:strCache>
            </c:strRef>
          </c:tx>
          <c:spPr>
            <a:ln w="28575" cap="rnd">
              <a:solidFill>
                <a:srgbClr val="9BBB59">
                  <a:lumMod val="50000"/>
                </a:srgbClr>
              </a:solidFill>
              <a:round/>
            </a:ln>
            <a:effectLst/>
          </c:spPr>
          <c:marker>
            <c:symbol val="none"/>
          </c:marker>
          <c:cat>
            <c:numRef>
              <c:f>纯碱月度周度图表!$Y$19:$Y$383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纯碱月度周度图表!$AC$19:$AC$383</c:f>
              <c:numCache>
                <c:formatCode>General</c:formatCode>
                <c:ptCount val="365"/>
                <c:pt idx="0">
                  <c:v>24.29</c:v>
                </c:pt>
                <c:pt idx="1">
                  <c:v>#N/A</c:v>
                </c:pt>
                <c:pt idx="2">
                  <c:v>#N/A</c:v>
                </c:pt>
                <c:pt idx="3">
                  <c:v>#N/A</c:v>
                </c:pt>
                <c:pt idx="4">
                  <c:v>#N/A</c:v>
                </c:pt>
                <c:pt idx="5">
                  <c:v>#N/A</c:v>
                </c:pt>
                <c:pt idx="6">
                  <c:v>#N/A</c:v>
                </c:pt>
                <c:pt idx="7">
                  <c:v>26.16</c:v>
                </c:pt>
                <c:pt idx="8">
                  <c:v>#N/A</c:v>
                </c:pt>
                <c:pt idx="9">
                  <c:v>#N/A</c:v>
                </c:pt>
                <c:pt idx="10">
                  <c:v>#N/A</c:v>
                </c:pt>
                <c:pt idx="11">
                  <c:v>#N/A</c:v>
                </c:pt>
                <c:pt idx="12">
                  <c:v>#N/A</c:v>
                </c:pt>
                <c:pt idx="13">
                  <c:v>#N/A</c:v>
                </c:pt>
                <c:pt idx="14">
                  <c:v>26.97</c:v>
                </c:pt>
                <c:pt idx="15">
                  <c:v>#N/A</c:v>
                </c:pt>
                <c:pt idx="16">
                  <c:v>#N/A</c:v>
                </c:pt>
                <c:pt idx="17">
                  <c:v>#N/A</c:v>
                </c:pt>
                <c:pt idx="18">
                  <c:v>#N/A</c:v>
                </c:pt>
                <c:pt idx="19">
                  <c:v>#N/A</c:v>
                </c:pt>
                <c:pt idx="20">
                  <c:v>#N/A</c:v>
                </c:pt>
                <c:pt idx="21">
                  <c:v>27.47</c:v>
                </c:pt>
                <c:pt idx="22">
                  <c:v>#N/A</c:v>
                </c:pt>
                <c:pt idx="23">
                  <c:v>#N/A</c:v>
                </c:pt>
                <c:pt idx="24">
                  <c:v>#N/A</c:v>
                </c:pt>
                <c:pt idx="25">
                  <c:v>#N/A</c:v>
                </c:pt>
                <c:pt idx="26">
                  <c:v>#N/A</c:v>
                </c:pt>
                <c:pt idx="27">
                  <c:v>#N/A</c:v>
                </c:pt>
                <c:pt idx="28">
                  <c:v>26.93</c:v>
                </c:pt>
                <c:pt idx="29">
                  <c:v>#N/A</c:v>
                </c:pt>
                <c:pt idx="30">
                  <c:v>#N/A</c:v>
                </c:pt>
                <c:pt idx="31">
                  <c:v>#N/A</c:v>
                </c:pt>
                <c:pt idx="32">
                  <c:v>#N/A</c:v>
                </c:pt>
                <c:pt idx="33">
                  <c:v>#N/A</c:v>
                </c:pt>
                <c:pt idx="34">
                  <c:v>#N/A</c:v>
                </c:pt>
                <c:pt idx="35">
                  <c:v>25.8</c:v>
                </c:pt>
                <c:pt idx="36">
                  <c:v>#N/A</c:v>
                </c:pt>
                <c:pt idx="37">
                  <c:v>#N/A</c:v>
                </c:pt>
                <c:pt idx="38">
                  <c:v>#N/A</c:v>
                </c:pt>
                <c:pt idx="39">
                  <c:v>#N/A</c:v>
                </c:pt>
                <c:pt idx="40">
                  <c:v>#N/A</c:v>
                </c:pt>
                <c:pt idx="41">
                  <c:v>#N/A</c:v>
                </c:pt>
                <c:pt idx="42">
                  <c:v>25.96</c:v>
                </c:pt>
                <c:pt idx="43">
                  <c:v>#N/A</c:v>
                </c:pt>
                <c:pt idx="44">
                  <c:v>#N/A</c:v>
                </c:pt>
                <c:pt idx="45">
                  <c:v>#N/A</c:v>
                </c:pt>
                <c:pt idx="46">
                  <c:v>#N/A</c:v>
                </c:pt>
                <c:pt idx="47">
                  <c:v>#N/A</c:v>
                </c:pt>
                <c:pt idx="48">
                  <c:v>#N/A</c:v>
                </c:pt>
                <c:pt idx="49">
                  <c:v>27.27</c:v>
                </c:pt>
                <c:pt idx="50">
                  <c:v>#N/A</c:v>
                </c:pt>
                <c:pt idx="51">
                  <c:v>#N/A</c:v>
                </c:pt>
                <c:pt idx="52">
                  <c:v>#N/A</c:v>
                </c:pt>
                <c:pt idx="53">
                  <c:v>#N/A</c:v>
                </c:pt>
                <c:pt idx="54">
                  <c:v>#N/A</c:v>
                </c:pt>
                <c:pt idx="55">
                  <c:v>#N/A</c:v>
                </c:pt>
                <c:pt idx="56">
                  <c:v>25.72</c:v>
                </c:pt>
                <c:pt idx="57">
                  <c:v>#N/A</c:v>
                </c:pt>
                <c:pt idx="58">
                  <c:v>#N/A</c:v>
                </c:pt>
                <c:pt idx="59">
                  <c:v>#N/A</c:v>
                </c:pt>
                <c:pt idx="60">
                  <c:v>#N/A</c:v>
                </c:pt>
                <c:pt idx="61">
                  <c:v>#N/A</c:v>
                </c:pt>
                <c:pt idx="62">
                  <c:v>#N/A</c:v>
                </c:pt>
                <c:pt idx="63">
                  <c:v>26.41</c:v>
                </c:pt>
                <c:pt idx="64">
                  <c:v>#N/A</c:v>
                </c:pt>
                <c:pt idx="65">
                  <c:v>#N/A</c:v>
                </c:pt>
                <c:pt idx="66">
                  <c:v>#N/A</c:v>
                </c:pt>
                <c:pt idx="67">
                  <c:v>#N/A</c:v>
                </c:pt>
                <c:pt idx="68">
                  <c:v>#N/A</c:v>
                </c:pt>
                <c:pt idx="69">
                  <c:v>#N/A</c:v>
                </c:pt>
                <c:pt idx="70">
                  <c:v>25.76</c:v>
                </c:pt>
                <c:pt idx="71">
                  <c:v>#N/A</c:v>
                </c:pt>
                <c:pt idx="72">
                  <c:v>#N/A</c:v>
                </c:pt>
                <c:pt idx="73">
                  <c:v>#N/A</c:v>
                </c:pt>
                <c:pt idx="74">
                  <c:v>#N/A</c:v>
                </c:pt>
                <c:pt idx="75">
                  <c:v>#N/A</c:v>
                </c:pt>
                <c:pt idx="76">
                  <c:v>#N/A</c:v>
                </c:pt>
                <c:pt idx="77">
                  <c:v>26.12</c:v>
                </c:pt>
                <c:pt idx="78">
                  <c:v>#N/A</c:v>
                </c:pt>
                <c:pt idx="79">
                  <c:v>#N/A</c:v>
                </c:pt>
                <c:pt idx="80">
                  <c:v>#N/A</c:v>
                </c:pt>
                <c:pt idx="81">
                  <c:v>#N/A</c:v>
                </c:pt>
                <c:pt idx="82">
                  <c:v>#N/A</c:v>
                </c:pt>
                <c:pt idx="83">
                  <c:v>#N/A</c:v>
                </c:pt>
                <c:pt idx="84">
                  <c:v>25.69</c:v>
                </c:pt>
                <c:pt idx="85">
                  <c:v>#N/A</c:v>
                </c:pt>
                <c:pt idx="86">
                  <c:v>#N/A</c:v>
                </c:pt>
                <c:pt idx="87">
                  <c:v>#N/A</c:v>
                </c:pt>
                <c:pt idx="88">
                  <c:v>#N/A</c:v>
                </c:pt>
                <c:pt idx="89">
                  <c:v>#N/A</c:v>
                </c:pt>
                <c:pt idx="90">
                  <c:v>#N/A</c:v>
                </c:pt>
                <c:pt idx="91">
                  <c:v>26.36</c:v>
                </c:pt>
                <c:pt idx="92">
                  <c:v>#N/A</c:v>
                </c:pt>
                <c:pt idx="93">
                  <c:v>#N/A</c:v>
                </c:pt>
                <c:pt idx="94">
                  <c:v>#N/A</c:v>
                </c:pt>
                <c:pt idx="95">
                  <c:v>#N/A</c:v>
                </c:pt>
                <c:pt idx="96">
                  <c:v>#N/A</c:v>
                </c:pt>
                <c:pt idx="97">
                  <c:v>#N/A</c:v>
                </c:pt>
                <c:pt idx="98">
                  <c:v>26.03</c:v>
                </c:pt>
                <c:pt idx="99">
                  <c:v>#N/A</c:v>
                </c:pt>
                <c:pt idx="100">
                  <c:v>#N/A</c:v>
                </c:pt>
                <c:pt idx="101">
                  <c:v>#N/A</c:v>
                </c:pt>
                <c:pt idx="102">
                  <c:v>#N/A</c:v>
                </c:pt>
                <c:pt idx="103">
                  <c:v>#N/A</c:v>
                </c:pt>
                <c:pt idx="104">
                  <c:v>#N/A</c:v>
                </c:pt>
                <c:pt idx="105">
                  <c:v>27.68</c:v>
                </c:pt>
                <c:pt idx="106">
                  <c:v>#N/A</c:v>
                </c:pt>
                <c:pt idx="107">
                  <c:v>#N/A</c:v>
                </c:pt>
                <c:pt idx="108">
                  <c:v>#N/A</c:v>
                </c:pt>
                <c:pt idx="109">
                  <c:v>#N/A</c:v>
                </c:pt>
                <c:pt idx="110">
                  <c:v>#N/A</c:v>
                </c:pt>
                <c:pt idx="111">
                  <c:v>#N/A</c:v>
                </c:pt>
                <c:pt idx="112">
                  <c:v>25.84</c:v>
                </c:pt>
                <c:pt idx="113">
                  <c:v>#N/A</c:v>
                </c:pt>
                <c:pt idx="114">
                  <c:v>#N/A</c:v>
                </c:pt>
                <c:pt idx="115">
                  <c:v>#N/A</c:v>
                </c:pt>
                <c:pt idx="116">
                  <c:v>#N/A</c:v>
                </c:pt>
                <c:pt idx="117">
                  <c:v>#N/A</c:v>
                </c:pt>
                <c:pt idx="118">
                  <c:v>#N/A</c:v>
                </c:pt>
                <c:pt idx="119">
                  <c:v>25.49</c:v>
                </c:pt>
                <c:pt idx="120">
                  <c:v>#N/A</c:v>
                </c:pt>
                <c:pt idx="121">
                  <c:v>#N/A</c:v>
                </c:pt>
                <c:pt idx="122">
                  <c:v>#N/A</c:v>
                </c:pt>
                <c:pt idx="123">
                  <c:v>#N/A</c:v>
                </c:pt>
                <c:pt idx="124">
                  <c:v>#N/A</c:v>
                </c:pt>
                <c:pt idx="125">
                  <c:v>#N/A</c:v>
                </c:pt>
                <c:pt idx="126">
                  <c:v>26.2</c:v>
                </c:pt>
                <c:pt idx="127">
                  <c:v>#N/A</c:v>
                </c:pt>
                <c:pt idx="128">
                  <c:v>#N/A</c:v>
                </c:pt>
                <c:pt idx="129">
                  <c:v>#N/A</c:v>
                </c:pt>
                <c:pt idx="130">
                  <c:v>#N/A</c:v>
                </c:pt>
                <c:pt idx="131">
                  <c:v>#N/A</c:v>
                </c:pt>
                <c:pt idx="132">
                  <c:v>#N/A</c:v>
                </c:pt>
                <c:pt idx="133">
                  <c:v>26.15</c:v>
                </c:pt>
                <c:pt idx="134">
                  <c:v>#N/A</c:v>
                </c:pt>
                <c:pt idx="135">
                  <c:v>#N/A</c:v>
                </c:pt>
                <c:pt idx="136">
                  <c:v>#N/A</c:v>
                </c:pt>
                <c:pt idx="137">
                  <c:v>#N/A</c:v>
                </c:pt>
                <c:pt idx="138">
                  <c:v>#N/A</c:v>
                </c:pt>
                <c:pt idx="139">
                  <c:v>#N/A</c:v>
                </c:pt>
                <c:pt idx="140">
                  <c:v>23.04</c:v>
                </c:pt>
                <c:pt idx="141">
                  <c:v>#N/A</c:v>
                </c:pt>
                <c:pt idx="142">
                  <c:v>#N/A</c:v>
                </c:pt>
                <c:pt idx="143">
                  <c:v>#N/A</c:v>
                </c:pt>
                <c:pt idx="144">
                  <c:v>#N/A</c:v>
                </c:pt>
                <c:pt idx="145">
                  <c:v>#N/A</c:v>
                </c:pt>
                <c:pt idx="146">
                  <c:v>#N/A</c:v>
                </c:pt>
                <c:pt idx="147">
                  <c:v>24.8</c:v>
                </c:pt>
                <c:pt idx="148">
                  <c:v>#N/A</c:v>
                </c:pt>
                <c:pt idx="149">
                  <c:v>#N/A</c:v>
                </c:pt>
                <c:pt idx="150">
                  <c:v>#N/A</c:v>
                </c:pt>
                <c:pt idx="151">
                  <c:v>#N/A</c:v>
                </c:pt>
                <c:pt idx="152">
                  <c:v>#N/A</c:v>
                </c:pt>
                <c:pt idx="153">
                  <c:v>#N/A</c:v>
                </c:pt>
                <c:pt idx="154">
                  <c:v>24.1</c:v>
                </c:pt>
                <c:pt idx="155">
                  <c:v>#N/A</c:v>
                </c:pt>
                <c:pt idx="156">
                  <c:v>#N/A</c:v>
                </c:pt>
                <c:pt idx="157">
                  <c:v>#N/A</c:v>
                </c:pt>
                <c:pt idx="158">
                  <c:v>#N/A</c:v>
                </c:pt>
                <c:pt idx="159">
                  <c:v>#N/A</c:v>
                </c:pt>
                <c:pt idx="160">
                  <c:v>#N/A</c:v>
                </c:pt>
                <c:pt idx="161">
                  <c:v>22.42</c:v>
                </c:pt>
                <c:pt idx="162">
                  <c:v>#N/A</c:v>
                </c:pt>
                <c:pt idx="163">
                  <c:v>#N/A</c:v>
                </c:pt>
                <c:pt idx="164">
                  <c:v>#N/A</c:v>
                </c:pt>
                <c:pt idx="165">
                  <c:v>#N/A</c:v>
                </c:pt>
                <c:pt idx="166">
                  <c:v>#N/A</c:v>
                </c:pt>
                <c:pt idx="167">
                  <c:v>#N/A</c:v>
                </c:pt>
                <c:pt idx="168">
                  <c:v>21.6</c:v>
                </c:pt>
                <c:pt idx="169">
                  <c:v>#N/A</c:v>
                </c:pt>
                <c:pt idx="170">
                  <c:v>#N/A</c:v>
                </c:pt>
                <c:pt idx="171">
                  <c:v>#N/A</c:v>
                </c:pt>
                <c:pt idx="172">
                  <c:v>#N/A</c:v>
                </c:pt>
                <c:pt idx="173">
                  <c:v>#N/A</c:v>
                </c:pt>
                <c:pt idx="174">
                  <c:v>#N/A</c:v>
                </c:pt>
                <c:pt idx="175">
                  <c:v>24.05</c:v>
                </c:pt>
                <c:pt idx="176">
                  <c:v>#N/A</c:v>
                </c:pt>
                <c:pt idx="177">
                  <c:v>#N/A</c:v>
                </c:pt>
                <c:pt idx="178">
                  <c:v>#N/A</c:v>
                </c:pt>
                <c:pt idx="179">
                  <c:v>#N/A</c:v>
                </c:pt>
                <c:pt idx="180">
                  <c:v>#N/A</c:v>
                </c:pt>
                <c:pt idx="181">
                  <c:v>#N/A</c:v>
                </c:pt>
                <c:pt idx="182">
                  <c:v>25.33</c:v>
                </c:pt>
                <c:pt idx="183">
                  <c:v>#N/A</c:v>
                </c:pt>
                <c:pt idx="184">
                  <c:v>#N/A</c:v>
                </c:pt>
                <c:pt idx="185">
                  <c:v>#N/A</c:v>
                </c:pt>
                <c:pt idx="186">
                  <c:v>#N/A</c:v>
                </c:pt>
                <c:pt idx="187">
                  <c:v>#N/A</c:v>
                </c:pt>
                <c:pt idx="188">
                  <c:v>#N/A</c:v>
                </c:pt>
                <c:pt idx="189">
                  <c:v>25.45</c:v>
                </c:pt>
                <c:pt idx="190">
                  <c:v>#N/A</c:v>
                </c:pt>
                <c:pt idx="191">
                  <c:v>#N/A</c:v>
                </c:pt>
                <c:pt idx="192">
                  <c:v>#N/A</c:v>
                </c:pt>
                <c:pt idx="193">
                  <c:v>#N/A</c:v>
                </c:pt>
                <c:pt idx="194">
                  <c:v>#N/A</c:v>
                </c:pt>
                <c:pt idx="195">
                  <c:v>#N/A</c:v>
                </c:pt>
                <c:pt idx="196">
                  <c:v>25.92</c:v>
                </c:pt>
                <c:pt idx="197">
                  <c:v>#N/A</c:v>
                </c:pt>
                <c:pt idx="198">
                  <c:v>#N/A</c:v>
                </c:pt>
                <c:pt idx="199">
                  <c:v>#N/A</c:v>
                </c:pt>
                <c:pt idx="200">
                  <c:v>#N/A</c:v>
                </c:pt>
                <c:pt idx="201">
                  <c:v>#N/A</c:v>
                </c:pt>
                <c:pt idx="202">
                  <c:v>#N/A</c:v>
                </c:pt>
                <c:pt idx="203">
                  <c:v>26.37</c:v>
                </c:pt>
                <c:pt idx="204">
                  <c:v>#N/A</c:v>
                </c:pt>
                <c:pt idx="205">
                  <c:v>#N/A</c:v>
                </c:pt>
                <c:pt idx="206">
                  <c:v>#N/A</c:v>
                </c:pt>
                <c:pt idx="207">
                  <c:v>#N/A</c:v>
                </c:pt>
                <c:pt idx="208">
                  <c:v>#N/A</c:v>
                </c:pt>
                <c:pt idx="209">
                  <c:v>#N/A</c:v>
                </c:pt>
                <c:pt idx="210">
                  <c:v>27.01</c:v>
                </c:pt>
                <c:pt idx="211">
                  <c:v>#N/A</c:v>
                </c:pt>
                <c:pt idx="212">
                  <c:v>#N/A</c:v>
                </c:pt>
                <c:pt idx="213">
                  <c:v>#N/A</c:v>
                </c:pt>
                <c:pt idx="214">
                  <c:v>#N/A</c:v>
                </c:pt>
                <c:pt idx="215">
                  <c:v>#N/A</c:v>
                </c:pt>
                <c:pt idx="216">
                  <c:v>#N/A</c:v>
                </c:pt>
                <c:pt idx="217">
                  <c:v>27.09</c:v>
                </c:pt>
                <c:pt idx="218">
                  <c:v>#N/A</c:v>
                </c:pt>
                <c:pt idx="219">
                  <c:v>#N/A</c:v>
                </c:pt>
                <c:pt idx="220">
                  <c:v>#N/A</c:v>
                </c:pt>
                <c:pt idx="221">
                  <c:v>#N/A</c:v>
                </c:pt>
                <c:pt idx="222">
                  <c:v>#N/A</c:v>
                </c:pt>
                <c:pt idx="223">
                  <c:v>#N/A</c:v>
                </c:pt>
                <c:pt idx="224">
                  <c:v>27.37</c:v>
                </c:pt>
                <c:pt idx="225">
                  <c:v>#N/A</c:v>
                </c:pt>
                <c:pt idx="226">
                  <c:v>#N/A</c:v>
                </c:pt>
                <c:pt idx="227">
                  <c:v>#N/A</c:v>
                </c:pt>
                <c:pt idx="228">
                  <c:v>#N/A</c:v>
                </c:pt>
                <c:pt idx="229">
                  <c:v>#N/A</c:v>
                </c:pt>
                <c:pt idx="230">
                  <c:v>#N/A</c:v>
                </c:pt>
                <c:pt idx="231">
                  <c:v>27.19</c:v>
                </c:pt>
                <c:pt idx="232">
                  <c:v>#N/A</c:v>
                </c:pt>
                <c:pt idx="233">
                  <c:v>#N/A</c:v>
                </c:pt>
                <c:pt idx="234">
                  <c:v>#N/A</c:v>
                </c:pt>
                <c:pt idx="235">
                  <c:v>#N/A</c:v>
                </c:pt>
                <c:pt idx="236">
                  <c:v>#N/A</c:v>
                </c:pt>
                <c:pt idx="237">
                  <c:v>#N/A</c:v>
                </c:pt>
                <c:pt idx="238">
                  <c:v>28.71</c:v>
                </c:pt>
                <c:pt idx="239">
                  <c:v>#N/A</c:v>
                </c:pt>
                <c:pt idx="240">
                  <c:v>#N/A</c:v>
                </c:pt>
                <c:pt idx="241">
                  <c:v>#N/A</c:v>
                </c:pt>
                <c:pt idx="242">
                  <c:v>#N/A</c:v>
                </c:pt>
                <c:pt idx="243">
                  <c:v>#N/A</c:v>
                </c:pt>
                <c:pt idx="244">
                  <c:v>#N/A</c:v>
                </c:pt>
                <c:pt idx="245">
                  <c:v>28.75</c:v>
                </c:pt>
                <c:pt idx="246">
                  <c:v>#N/A</c:v>
                </c:pt>
                <c:pt idx="247">
                  <c:v>#N/A</c:v>
                </c:pt>
                <c:pt idx="248">
                  <c:v>#N/A</c:v>
                </c:pt>
                <c:pt idx="249">
                  <c:v>#N/A</c:v>
                </c:pt>
                <c:pt idx="250">
                  <c:v>#N/A</c:v>
                </c:pt>
                <c:pt idx="251">
                  <c:v>#N/A</c:v>
                </c:pt>
                <c:pt idx="252">
                  <c:v>28.89</c:v>
                </c:pt>
                <c:pt idx="253">
                  <c:v>#N/A</c:v>
                </c:pt>
                <c:pt idx="254">
                  <c:v>#N/A</c:v>
                </c:pt>
                <c:pt idx="255">
                  <c:v>#N/A</c:v>
                </c:pt>
                <c:pt idx="256">
                  <c:v>#N/A</c:v>
                </c:pt>
                <c:pt idx="257">
                  <c:v>#N/A</c:v>
                </c:pt>
                <c:pt idx="258">
                  <c:v>#N/A</c:v>
                </c:pt>
                <c:pt idx="259">
                  <c:v>28.01</c:v>
                </c:pt>
                <c:pt idx="260">
                  <c:v>#N/A</c:v>
                </c:pt>
                <c:pt idx="261">
                  <c:v>#N/A</c:v>
                </c:pt>
                <c:pt idx="262">
                  <c:v>#N/A</c:v>
                </c:pt>
                <c:pt idx="263">
                  <c:v>#N/A</c:v>
                </c:pt>
                <c:pt idx="264">
                  <c:v>#N/A</c:v>
                </c:pt>
                <c:pt idx="265">
                  <c:v>#N/A</c:v>
                </c:pt>
                <c:pt idx="266">
                  <c:v>28.35</c:v>
                </c:pt>
                <c:pt idx="267">
                  <c:v>#N/A</c:v>
                </c:pt>
                <c:pt idx="268">
                  <c:v>#N/A</c:v>
                </c:pt>
                <c:pt idx="269">
                  <c:v>#N/A</c:v>
                </c:pt>
                <c:pt idx="270">
                  <c:v>#N/A</c:v>
                </c:pt>
                <c:pt idx="271">
                  <c:v>#N/A</c:v>
                </c:pt>
                <c:pt idx="272">
                  <c:v>#N/A</c:v>
                </c:pt>
                <c:pt idx="273">
                  <c:v>27.57</c:v>
                </c:pt>
                <c:pt idx="274">
                  <c:v>#N/A</c:v>
                </c:pt>
                <c:pt idx="275">
                  <c:v>#N/A</c:v>
                </c:pt>
                <c:pt idx="276">
                  <c:v>#N/A</c:v>
                </c:pt>
                <c:pt idx="277">
                  <c:v>#N/A</c:v>
                </c:pt>
                <c:pt idx="278">
                  <c:v>#N/A</c:v>
                </c:pt>
                <c:pt idx="279">
                  <c:v>#N/A</c:v>
                </c:pt>
                <c:pt idx="280">
                  <c:v>28.43</c:v>
                </c:pt>
                <c:pt idx="281">
                  <c:v>#N/A</c:v>
                </c:pt>
                <c:pt idx="282">
                  <c:v>#N/A</c:v>
                </c:pt>
                <c:pt idx="283">
                  <c:v>#N/A</c:v>
                </c:pt>
                <c:pt idx="284">
                  <c:v>#N/A</c:v>
                </c:pt>
                <c:pt idx="285">
                  <c:v>#N/A</c:v>
                </c:pt>
                <c:pt idx="286">
                  <c:v>#N/A</c:v>
                </c:pt>
                <c:pt idx="287">
                  <c:v>28.2</c:v>
                </c:pt>
                <c:pt idx="288">
                  <c:v>#N/A</c:v>
                </c:pt>
                <c:pt idx="289">
                  <c:v>#N/A</c:v>
                </c:pt>
                <c:pt idx="290">
                  <c:v>#N/A</c:v>
                </c:pt>
                <c:pt idx="291">
                  <c:v>#N/A</c:v>
                </c:pt>
                <c:pt idx="292">
                  <c:v>#N/A</c:v>
                </c:pt>
                <c:pt idx="293">
                  <c:v>#N/A</c:v>
                </c:pt>
                <c:pt idx="294">
                  <c:v>27.94</c:v>
                </c:pt>
                <c:pt idx="295">
                  <c:v>#N/A</c:v>
                </c:pt>
                <c:pt idx="296">
                  <c:v>#N/A</c:v>
                </c:pt>
                <c:pt idx="297">
                  <c:v>#N/A</c:v>
                </c:pt>
                <c:pt idx="298">
                  <c:v>#N/A</c:v>
                </c:pt>
                <c:pt idx="299">
                  <c:v>#N/A</c:v>
                </c:pt>
                <c:pt idx="300">
                  <c:v>#N/A</c:v>
                </c:pt>
                <c:pt idx="301">
                  <c:v>28.56</c:v>
                </c:pt>
                <c:pt idx="302">
                  <c:v>#N/A</c:v>
                </c:pt>
                <c:pt idx="303">
                  <c:v>#N/A</c:v>
                </c:pt>
                <c:pt idx="304">
                  <c:v>#N/A</c:v>
                </c:pt>
                <c:pt idx="305">
                  <c:v>#N/A</c:v>
                </c:pt>
                <c:pt idx="306">
                  <c:v>#N/A</c:v>
                </c:pt>
                <c:pt idx="307">
                  <c:v>#N/A</c:v>
                </c:pt>
                <c:pt idx="308">
                  <c:v>28.26</c:v>
                </c:pt>
                <c:pt idx="309">
                  <c:v>#N/A</c:v>
                </c:pt>
                <c:pt idx="310">
                  <c:v>#N/A</c:v>
                </c:pt>
                <c:pt idx="311">
                  <c:v>#N/A</c:v>
                </c:pt>
                <c:pt idx="312">
                  <c:v>#N/A</c:v>
                </c:pt>
                <c:pt idx="313">
                  <c:v>#N/A</c:v>
                </c:pt>
                <c:pt idx="314">
                  <c:v>#N/A</c:v>
                </c:pt>
                <c:pt idx="315">
                  <c:v>27.72</c:v>
                </c:pt>
                <c:pt idx="316">
                  <c:v>#N/A</c:v>
                </c:pt>
                <c:pt idx="317">
                  <c:v>#N/A</c:v>
                </c:pt>
                <c:pt idx="318">
                  <c:v>#N/A</c:v>
                </c:pt>
                <c:pt idx="319">
                  <c:v>#N/A</c:v>
                </c:pt>
                <c:pt idx="320">
                  <c:v>#N/A</c:v>
                </c:pt>
                <c:pt idx="321">
                  <c:v>#N/A</c:v>
                </c:pt>
                <c:pt idx="322">
                  <c:v>27.46</c:v>
                </c:pt>
                <c:pt idx="323">
                  <c:v>#N/A</c:v>
                </c:pt>
                <c:pt idx="324">
                  <c:v>#N/A</c:v>
                </c:pt>
                <c:pt idx="325">
                  <c:v>#N/A</c:v>
                </c:pt>
                <c:pt idx="326">
                  <c:v>#N/A</c:v>
                </c:pt>
                <c:pt idx="327">
                  <c:v>#N/A</c:v>
                </c:pt>
                <c:pt idx="328">
                  <c:v>#N/A</c:v>
                </c:pt>
                <c:pt idx="329">
                  <c:v>26.41</c:v>
                </c:pt>
                <c:pt idx="330">
                  <c:v>#N/A</c:v>
                </c:pt>
                <c:pt idx="331">
                  <c:v>#N/A</c:v>
                </c:pt>
                <c:pt idx="332">
                  <c:v>#N/A</c:v>
                </c:pt>
                <c:pt idx="333">
                  <c:v>#N/A</c:v>
                </c:pt>
                <c:pt idx="334">
                  <c:v>#N/A</c:v>
                </c:pt>
                <c:pt idx="335">
                  <c:v>#N/A</c:v>
                </c:pt>
                <c:pt idx="336">
                  <c:v>25.49</c:v>
                </c:pt>
                <c:pt idx="337">
                  <c:v>#N/A</c:v>
                </c:pt>
                <c:pt idx="338">
                  <c:v>#N/A</c:v>
                </c:pt>
                <c:pt idx="339">
                  <c:v>#N/A</c:v>
                </c:pt>
                <c:pt idx="340">
                  <c:v>#N/A</c:v>
                </c:pt>
                <c:pt idx="341">
                  <c:v>#N/A</c:v>
                </c:pt>
                <c:pt idx="342">
                  <c:v>#N/A</c:v>
                </c:pt>
                <c:pt idx="343">
                  <c:v>25.25</c:v>
                </c:pt>
                <c:pt idx="344">
                  <c:v>#N/A</c:v>
                </c:pt>
                <c:pt idx="345">
                  <c:v>#N/A</c:v>
                </c:pt>
                <c:pt idx="346">
                  <c:v>#N/A</c:v>
                </c:pt>
                <c:pt idx="347">
                  <c:v>#N/A</c:v>
                </c:pt>
                <c:pt idx="348">
                  <c:v>#N/A</c:v>
                </c:pt>
                <c:pt idx="349">
                  <c:v>#N/A</c:v>
                </c:pt>
                <c:pt idx="350">
                  <c:v>24.99</c:v>
                </c:pt>
                <c:pt idx="351">
                  <c:v>#N/A</c:v>
                </c:pt>
                <c:pt idx="352">
                  <c:v>#N/A</c:v>
                </c:pt>
                <c:pt idx="353">
                  <c:v>#N/A</c:v>
                </c:pt>
                <c:pt idx="354">
                  <c:v>#N/A</c:v>
                </c:pt>
                <c:pt idx="355">
                  <c:v>#N/A</c:v>
                </c:pt>
                <c:pt idx="356">
                  <c:v>#N/A</c:v>
                </c:pt>
                <c:pt idx="357">
                  <c:v>24.42</c:v>
                </c:pt>
                <c:pt idx="358">
                  <c:v>#N/A</c:v>
                </c:pt>
                <c:pt idx="359">
                  <c:v>#N/A</c:v>
                </c:pt>
                <c:pt idx="360">
                  <c:v>#N/A</c:v>
                </c:pt>
                <c:pt idx="361">
                  <c:v>#N/A</c:v>
                </c:pt>
                <c:pt idx="362">
                  <c:v>#N/A</c:v>
                </c:pt>
                <c:pt idx="363">
                  <c:v>#N/A</c:v>
                </c:pt>
                <c:pt idx="364">
                  <c:v>21.82</c:v>
                </c:pt>
              </c:numCache>
            </c:numRef>
          </c:val>
          <c:smooth val="0"/>
          <c:extLst>
            <c:ext xmlns:c16="http://schemas.microsoft.com/office/drawing/2014/chart" uri="{C3380CC4-5D6E-409C-BE32-E72D297353CC}">
              <c16:uniqueId val="{00000001-243A-453F-8483-0E6FC1A8A12E}"/>
            </c:ext>
          </c:extLst>
        </c:ser>
        <c:ser>
          <c:idx val="3"/>
          <c:order val="3"/>
          <c:tx>
            <c:strRef>
              <c:f>纯碱月度周度图表!$AB$18</c:f>
              <c:strCache>
                <c:ptCount val="1"/>
                <c:pt idx="0">
                  <c:v>2022</c:v>
                </c:pt>
              </c:strCache>
            </c:strRef>
          </c:tx>
          <c:spPr>
            <a:ln w="28575" cap="rnd">
              <a:solidFill>
                <a:srgbClr val="4BACC6">
                  <a:lumMod val="40000"/>
                  <a:lumOff val="60000"/>
                </a:srgbClr>
              </a:solidFill>
              <a:round/>
            </a:ln>
            <a:effectLst/>
          </c:spPr>
          <c:marker>
            <c:symbol val="none"/>
          </c:marker>
          <c:cat>
            <c:numRef>
              <c:f>纯碱月度周度图表!$Y$19:$Y$383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纯碱月度周度图表!$AB$19:$AB$383</c:f>
              <c:numCache>
                <c:formatCode>General</c:formatCode>
                <c:ptCount val="365"/>
                <c:pt idx="0">
                  <c:v>#N/A</c:v>
                </c:pt>
                <c:pt idx="1">
                  <c:v>27.31</c:v>
                </c:pt>
                <c:pt idx="2">
                  <c:v>#N/A</c:v>
                </c:pt>
                <c:pt idx="3">
                  <c:v>#N/A</c:v>
                </c:pt>
                <c:pt idx="4">
                  <c:v>#N/A</c:v>
                </c:pt>
                <c:pt idx="5">
                  <c:v>#N/A</c:v>
                </c:pt>
                <c:pt idx="6">
                  <c:v>#N/A</c:v>
                </c:pt>
                <c:pt idx="7">
                  <c:v>#N/A</c:v>
                </c:pt>
                <c:pt idx="8">
                  <c:v>26.89</c:v>
                </c:pt>
                <c:pt idx="9">
                  <c:v>#N/A</c:v>
                </c:pt>
                <c:pt idx="10">
                  <c:v>#N/A</c:v>
                </c:pt>
                <c:pt idx="11">
                  <c:v>#N/A</c:v>
                </c:pt>
                <c:pt idx="12">
                  <c:v>#N/A</c:v>
                </c:pt>
                <c:pt idx="13">
                  <c:v>#N/A</c:v>
                </c:pt>
                <c:pt idx="14">
                  <c:v>#N/A</c:v>
                </c:pt>
                <c:pt idx="15">
                  <c:v>27.37</c:v>
                </c:pt>
                <c:pt idx="16">
                  <c:v>#N/A</c:v>
                </c:pt>
                <c:pt idx="17">
                  <c:v>#N/A</c:v>
                </c:pt>
                <c:pt idx="18">
                  <c:v>#N/A</c:v>
                </c:pt>
                <c:pt idx="19">
                  <c:v>#N/A</c:v>
                </c:pt>
                <c:pt idx="20">
                  <c:v>#N/A</c:v>
                </c:pt>
                <c:pt idx="21">
                  <c:v>#N/A</c:v>
                </c:pt>
                <c:pt idx="22">
                  <c:v>26.13</c:v>
                </c:pt>
                <c:pt idx="23">
                  <c:v>#N/A</c:v>
                </c:pt>
                <c:pt idx="24">
                  <c:v>#N/A</c:v>
                </c:pt>
                <c:pt idx="25">
                  <c:v>#N/A</c:v>
                </c:pt>
                <c:pt idx="26">
                  <c:v>#N/A</c:v>
                </c:pt>
                <c:pt idx="27">
                  <c:v>#N/A</c:v>
                </c:pt>
                <c:pt idx="28">
                  <c:v>#N/A</c:v>
                </c:pt>
                <c:pt idx="29">
                  <c:v>28.34</c:v>
                </c:pt>
                <c:pt idx="30">
                  <c:v>#N/A</c:v>
                </c:pt>
                <c:pt idx="31">
                  <c:v>#N/A</c:v>
                </c:pt>
                <c:pt idx="32">
                  <c:v>#N/A</c:v>
                </c:pt>
                <c:pt idx="33">
                  <c:v>#N/A</c:v>
                </c:pt>
                <c:pt idx="34">
                  <c:v>#N/A</c:v>
                </c:pt>
                <c:pt idx="35">
                  <c:v>#N/A</c:v>
                </c:pt>
                <c:pt idx="36">
                  <c:v>28.98</c:v>
                </c:pt>
                <c:pt idx="37">
                  <c:v>#N/A</c:v>
                </c:pt>
                <c:pt idx="38">
                  <c:v>#N/A</c:v>
                </c:pt>
                <c:pt idx="39">
                  <c:v>#N/A</c:v>
                </c:pt>
                <c:pt idx="40">
                  <c:v>#N/A</c:v>
                </c:pt>
                <c:pt idx="41">
                  <c:v>#N/A</c:v>
                </c:pt>
                <c:pt idx="42">
                  <c:v>#N/A</c:v>
                </c:pt>
                <c:pt idx="43">
                  <c:v>28.49</c:v>
                </c:pt>
                <c:pt idx="44">
                  <c:v>#N/A</c:v>
                </c:pt>
                <c:pt idx="45">
                  <c:v>#N/A</c:v>
                </c:pt>
                <c:pt idx="46">
                  <c:v>#N/A</c:v>
                </c:pt>
                <c:pt idx="47">
                  <c:v>#N/A</c:v>
                </c:pt>
                <c:pt idx="48">
                  <c:v>#N/A</c:v>
                </c:pt>
                <c:pt idx="49">
                  <c:v>#N/A</c:v>
                </c:pt>
                <c:pt idx="50">
                  <c:v>29.88</c:v>
                </c:pt>
                <c:pt idx="51">
                  <c:v>#N/A</c:v>
                </c:pt>
                <c:pt idx="52">
                  <c:v>#N/A</c:v>
                </c:pt>
                <c:pt idx="53">
                  <c:v>#N/A</c:v>
                </c:pt>
                <c:pt idx="54">
                  <c:v>#N/A</c:v>
                </c:pt>
                <c:pt idx="55">
                  <c:v>#N/A</c:v>
                </c:pt>
                <c:pt idx="56">
                  <c:v>#N/A</c:v>
                </c:pt>
                <c:pt idx="57">
                  <c:v>28.61</c:v>
                </c:pt>
                <c:pt idx="58">
                  <c:v>#N/A</c:v>
                </c:pt>
                <c:pt idx="59">
                  <c:v>#N/A</c:v>
                </c:pt>
                <c:pt idx="60">
                  <c:v>#N/A</c:v>
                </c:pt>
                <c:pt idx="61">
                  <c:v>#N/A</c:v>
                </c:pt>
                <c:pt idx="62">
                  <c:v>#N/A</c:v>
                </c:pt>
                <c:pt idx="63">
                  <c:v>#N/A</c:v>
                </c:pt>
                <c:pt idx="64">
                  <c:v>28.65</c:v>
                </c:pt>
                <c:pt idx="65">
                  <c:v>#N/A</c:v>
                </c:pt>
                <c:pt idx="66">
                  <c:v>#N/A</c:v>
                </c:pt>
                <c:pt idx="67">
                  <c:v>#N/A</c:v>
                </c:pt>
                <c:pt idx="68">
                  <c:v>#N/A</c:v>
                </c:pt>
                <c:pt idx="69">
                  <c:v>#N/A</c:v>
                </c:pt>
                <c:pt idx="70">
                  <c:v>#N/A</c:v>
                </c:pt>
                <c:pt idx="71">
                  <c:v>28.37</c:v>
                </c:pt>
                <c:pt idx="72">
                  <c:v>#N/A</c:v>
                </c:pt>
                <c:pt idx="73">
                  <c:v>#N/A</c:v>
                </c:pt>
                <c:pt idx="74">
                  <c:v>#N/A</c:v>
                </c:pt>
                <c:pt idx="75">
                  <c:v>#N/A</c:v>
                </c:pt>
                <c:pt idx="76">
                  <c:v>#N/A</c:v>
                </c:pt>
                <c:pt idx="77">
                  <c:v>#N/A</c:v>
                </c:pt>
                <c:pt idx="78">
                  <c:v>28.86</c:v>
                </c:pt>
                <c:pt idx="79">
                  <c:v>#N/A</c:v>
                </c:pt>
                <c:pt idx="80">
                  <c:v>#N/A</c:v>
                </c:pt>
                <c:pt idx="81">
                  <c:v>#N/A</c:v>
                </c:pt>
                <c:pt idx="82">
                  <c:v>#N/A</c:v>
                </c:pt>
                <c:pt idx="83">
                  <c:v>#N/A</c:v>
                </c:pt>
                <c:pt idx="84">
                  <c:v>#N/A</c:v>
                </c:pt>
                <c:pt idx="85">
                  <c:v>27.55</c:v>
                </c:pt>
                <c:pt idx="86">
                  <c:v>#N/A</c:v>
                </c:pt>
                <c:pt idx="87">
                  <c:v>#N/A</c:v>
                </c:pt>
                <c:pt idx="88">
                  <c:v>#N/A</c:v>
                </c:pt>
                <c:pt idx="89">
                  <c:v>#N/A</c:v>
                </c:pt>
                <c:pt idx="90">
                  <c:v>#N/A</c:v>
                </c:pt>
                <c:pt idx="91">
                  <c:v>#N/A</c:v>
                </c:pt>
                <c:pt idx="92">
                  <c:v>25.09</c:v>
                </c:pt>
                <c:pt idx="93">
                  <c:v>#N/A</c:v>
                </c:pt>
                <c:pt idx="94">
                  <c:v>#N/A</c:v>
                </c:pt>
                <c:pt idx="95">
                  <c:v>#N/A</c:v>
                </c:pt>
                <c:pt idx="96">
                  <c:v>#N/A</c:v>
                </c:pt>
                <c:pt idx="97">
                  <c:v>#N/A</c:v>
                </c:pt>
                <c:pt idx="98">
                  <c:v>#N/A</c:v>
                </c:pt>
                <c:pt idx="99">
                  <c:v>25.49</c:v>
                </c:pt>
                <c:pt idx="100">
                  <c:v>#N/A</c:v>
                </c:pt>
                <c:pt idx="101">
                  <c:v>#N/A</c:v>
                </c:pt>
                <c:pt idx="102">
                  <c:v>#N/A</c:v>
                </c:pt>
                <c:pt idx="103">
                  <c:v>#N/A</c:v>
                </c:pt>
                <c:pt idx="104">
                  <c:v>#N/A</c:v>
                </c:pt>
                <c:pt idx="105">
                  <c:v>#N/A</c:v>
                </c:pt>
                <c:pt idx="106">
                  <c:v>25.5</c:v>
                </c:pt>
                <c:pt idx="107">
                  <c:v>#N/A</c:v>
                </c:pt>
                <c:pt idx="108">
                  <c:v>#N/A</c:v>
                </c:pt>
                <c:pt idx="109">
                  <c:v>#N/A</c:v>
                </c:pt>
                <c:pt idx="110">
                  <c:v>#N/A</c:v>
                </c:pt>
                <c:pt idx="111">
                  <c:v>#N/A</c:v>
                </c:pt>
                <c:pt idx="112">
                  <c:v>#N/A</c:v>
                </c:pt>
                <c:pt idx="113">
                  <c:v>24.52</c:v>
                </c:pt>
                <c:pt idx="114">
                  <c:v>#N/A</c:v>
                </c:pt>
                <c:pt idx="115">
                  <c:v>#N/A</c:v>
                </c:pt>
                <c:pt idx="116">
                  <c:v>#N/A</c:v>
                </c:pt>
                <c:pt idx="117">
                  <c:v>#N/A</c:v>
                </c:pt>
                <c:pt idx="118">
                  <c:v>#N/A</c:v>
                </c:pt>
                <c:pt idx="119">
                  <c:v>#N/A</c:v>
                </c:pt>
                <c:pt idx="120">
                  <c:v>23.28</c:v>
                </c:pt>
                <c:pt idx="121">
                  <c:v>#N/A</c:v>
                </c:pt>
                <c:pt idx="122">
                  <c:v>#N/A</c:v>
                </c:pt>
                <c:pt idx="123">
                  <c:v>#N/A</c:v>
                </c:pt>
                <c:pt idx="124">
                  <c:v>#N/A</c:v>
                </c:pt>
                <c:pt idx="125">
                  <c:v>#N/A</c:v>
                </c:pt>
                <c:pt idx="126">
                  <c:v>#N/A</c:v>
                </c:pt>
                <c:pt idx="127">
                  <c:v>21.72</c:v>
                </c:pt>
                <c:pt idx="128">
                  <c:v>#N/A</c:v>
                </c:pt>
                <c:pt idx="129">
                  <c:v>#N/A</c:v>
                </c:pt>
                <c:pt idx="130">
                  <c:v>#N/A</c:v>
                </c:pt>
                <c:pt idx="131">
                  <c:v>#N/A</c:v>
                </c:pt>
                <c:pt idx="132">
                  <c:v>#N/A</c:v>
                </c:pt>
                <c:pt idx="133">
                  <c:v>#N/A</c:v>
                </c:pt>
                <c:pt idx="134">
                  <c:v>20.91</c:v>
                </c:pt>
                <c:pt idx="135">
                  <c:v>#N/A</c:v>
                </c:pt>
                <c:pt idx="136">
                  <c:v>#N/A</c:v>
                </c:pt>
                <c:pt idx="137">
                  <c:v>#N/A</c:v>
                </c:pt>
                <c:pt idx="138">
                  <c:v>#N/A</c:v>
                </c:pt>
                <c:pt idx="139">
                  <c:v>#N/A</c:v>
                </c:pt>
                <c:pt idx="140">
                  <c:v>#N/A</c:v>
                </c:pt>
                <c:pt idx="141">
                  <c:v>22.9</c:v>
                </c:pt>
                <c:pt idx="142">
                  <c:v>#N/A</c:v>
                </c:pt>
                <c:pt idx="143">
                  <c:v>#N/A</c:v>
                </c:pt>
                <c:pt idx="144">
                  <c:v>#N/A</c:v>
                </c:pt>
                <c:pt idx="145">
                  <c:v>#N/A</c:v>
                </c:pt>
                <c:pt idx="146">
                  <c:v>#N/A</c:v>
                </c:pt>
                <c:pt idx="147">
                  <c:v>#N/A</c:v>
                </c:pt>
                <c:pt idx="148">
                  <c:v>21.7</c:v>
                </c:pt>
                <c:pt idx="149">
                  <c:v>#N/A</c:v>
                </c:pt>
                <c:pt idx="150">
                  <c:v>#N/A</c:v>
                </c:pt>
                <c:pt idx="151">
                  <c:v>#N/A</c:v>
                </c:pt>
                <c:pt idx="152">
                  <c:v>#N/A</c:v>
                </c:pt>
                <c:pt idx="153">
                  <c:v>#N/A</c:v>
                </c:pt>
                <c:pt idx="154">
                  <c:v>#N/A</c:v>
                </c:pt>
                <c:pt idx="155">
                  <c:v>22.45</c:v>
                </c:pt>
                <c:pt idx="156">
                  <c:v>#N/A</c:v>
                </c:pt>
                <c:pt idx="157">
                  <c:v>#N/A</c:v>
                </c:pt>
                <c:pt idx="158">
                  <c:v>#N/A</c:v>
                </c:pt>
                <c:pt idx="159">
                  <c:v>#N/A</c:v>
                </c:pt>
                <c:pt idx="160">
                  <c:v>#N/A</c:v>
                </c:pt>
                <c:pt idx="161">
                  <c:v>#N/A</c:v>
                </c:pt>
                <c:pt idx="162">
                  <c:v>23.58</c:v>
                </c:pt>
                <c:pt idx="163">
                  <c:v>#N/A</c:v>
                </c:pt>
                <c:pt idx="164">
                  <c:v>#N/A</c:v>
                </c:pt>
                <c:pt idx="165">
                  <c:v>#N/A</c:v>
                </c:pt>
                <c:pt idx="166">
                  <c:v>#N/A</c:v>
                </c:pt>
                <c:pt idx="167">
                  <c:v>#N/A</c:v>
                </c:pt>
                <c:pt idx="168">
                  <c:v>#N/A</c:v>
                </c:pt>
                <c:pt idx="169">
                  <c:v>22.88</c:v>
                </c:pt>
                <c:pt idx="170">
                  <c:v>#N/A</c:v>
                </c:pt>
                <c:pt idx="171">
                  <c:v>#N/A</c:v>
                </c:pt>
                <c:pt idx="172">
                  <c:v>#N/A</c:v>
                </c:pt>
                <c:pt idx="173">
                  <c:v>#N/A</c:v>
                </c:pt>
                <c:pt idx="174">
                  <c:v>#N/A</c:v>
                </c:pt>
                <c:pt idx="175">
                  <c:v>#N/A</c:v>
                </c:pt>
                <c:pt idx="176">
                  <c:v>23.09</c:v>
                </c:pt>
                <c:pt idx="177">
                  <c:v>#N/A</c:v>
                </c:pt>
                <c:pt idx="178">
                  <c:v>#N/A</c:v>
                </c:pt>
                <c:pt idx="179">
                  <c:v>#N/A</c:v>
                </c:pt>
                <c:pt idx="180">
                  <c:v>#N/A</c:v>
                </c:pt>
                <c:pt idx="181">
                  <c:v>#N/A</c:v>
                </c:pt>
                <c:pt idx="182">
                  <c:v>#N/A</c:v>
                </c:pt>
                <c:pt idx="183">
                  <c:v>24.23</c:v>
                </c:pt>
                <c:pt idx="184">
                  <c:v>#N/A</c:v>
                </c:pt>
                <c:pt idx="185">
                  <c:v>#N/A</c:v>
                </c:pt>
                <c:pt idx="186">
                  <c:v>#N/A</c:v>
                </c:pt>
                <c:pt idx="187">
                  <c:v>#N/A</c:v>
                </c:pt>
                <c:pt idx="188">
                  <c:v>#N/A</c:v>
                </c:pt>
                <c:pt idx="189">
                  <c:v>#N/A</c:v>
                </c:pt>
                <c:pt idx="190">
                  <c:v>23.95</c:v>
                </c:pt>
                <c:pt idx="191">
                  <c:v>#N/A</c:v>
                </c:pt>
                <c:pt idx="192">
                  <c:v>#N/A</c:v>
                </c:pt>
                <c:pt idx="193">
                  <c:v>#N/A</c:v>
                </c:pt>
                <c:pt idx="194">
                  <c:v>#N/A</c:v>
                </c:pt>
                <c:pt idx="195">
                  <c:v>#N/A</c:v>
                </c:pt>
                <c:pt idx="196">
                  <c:v>#N/A</c:v>
                </c:pt>
                <c:pt idx="197">
                  <c:v>25.7</c:v>
                </c:pt>
                <c:pt idx="198">
                  <c:v>#N/A</c:v>
                </c:pt>
                <c:pt idx="199">
                  <c:v>#N/A</c:v>
                </c:pt>
                <c:pt idx="200">
                  <c:v>#N/A</c:v>
                </c:pt>
                <c:pt idx="201">
                  <c:v>#N/A</c:v>
                </c:pt>
                <c:pt idx="202">
                  <c:v>#N/A</c:v>
                </c:pt>
                <c:pt idx="203">
                  <c:v>#N/A</c:v>
                </c:pt>
                <c:pt idx="204">
                  <c:v>26.84</c:v>
                </c:pt>
                <c:pt idx="205">
                  <c:v>#N/A</c:v>
                </c:pt>
                <c:pt idx="206">
                  <c:v>#N/A</c:v>
                </c:pt>
                <c:pt idx="207">
                  <c:v>#N/A</c:v>
                </c:pt>
                <c:pt idx="208">
                  <c:v>#N/A</c:v>
                </c:pt>
                <c:pt idx="209">
                  <c:v>#N/A</c:v>
                </c:pt>
                <c:pt idx="210">
                  <c:v>#N/A</c:v>
                </c:pt>
                <c:pt idx="211">
                  <c:v>26.21</c:v>
                </c:pt>
                <c:pt idx="212">
                  <c:v>#N/A</c:v>
                </c:pt>
                <c:pt idx="213">
                  <c:v>#N/A</c:v>
                </c:pt>
                <c:pt idx="214">
                  <c:v>#N/A</c:v>
                </c:pt>
                <c:pt idx="215">
                  <c:v>#N/A</c:v>
                </c:pt>
                <c:pt idx="216">
                  <c:v>#N/A</c:v>
                </c:pt>
                <c:pt idx="217">
                  <c:v>#N/A</c:v>
                </c:pt>
                <c:pt idx="218">
                  <c:v>26.33</c:v>
                </c:pt>
                <c:pt idx="219">
                  <c:v>#N/A</c:v>
                </c:pt>
                <c:pt idx="220">
                  <c:v>#N/A</c:v>
                </c:pt>
                <c:pt idx="221">
                  <c:v>#N/A</c:v>
                </c:pt>
                <c:pt idx="222">
                  <c:v>#N/A</c:v>
                </c:pt>
                <c:pt idx="223">
                  <c:v>#N/A</c:v>
                </c:pt>
                <c:pt idx="224">
                  <c:v>#N/A</c:v>
                </c:pt>
                <c:pt idx="225">
                  <c:v>25.63</c:v>
                </c:pt>
                <c:pt idx="226">
                  <c:v>#N/A</c:v>
                </c:pt>
                <c:pt idx="227">
                  <c:v>#N/A</c:v>
                </c:pt>
                <c:pt idx="228">
                  <c:v>#N/A</c:v>
                </c:pt>
                <c:pt idx="229">
                  <c:v>#N/A</c:v>
                </c:pt>
                <c:pt idx="230">
                  <c:v>#N/A</c:v>
                </c:pt>
                <c:pt idx="231">
                  <c:v>#N/A</c:v>
                </c:pt>
                <c:pt idx="232">
                  <c:v>25.67</c:v>
                </c:pt>
                <c:pt idx="233">
                  <c:v>#N/A</c:v>
                </c:pt>
                <c:pt idx="234">
                  <c:v>#N/A</c:v>
                </c:pt>
                <c:pt idx="235">
                  <c:v>#N/A</c:v>
                </c:pt>
                <c:pt idx="236">
                  <c:v>#N/A</c:v>
                </c:pt>
                <c:pt idx="237">
                  <c:v>#N/A</c:v>
                </c:pt>
                <c:pt idx="238">
                  <c:v>#N/A</c:v>
                </c:pt>
                <c:pt idx="239">
                  <c:v>27.06</c:v>
                </c:pt>
                <c:pt idx="240">
                  <c:v>#N/A</c:v>
                </c:pt>
                <c:pt idx="241">
                  <c:v>#N/A</c:v>
                </c:pt>
                <c:pt idx="242">
                  <c:v>#N/A</c:v>
                </c:pt>
                <c:pt idx="243">
                  <c:v>#N/A</c:v>
                </c:pt>
                <c:pt idx="244">
                  <c:v>#N/A</c:v>
                </c:pt>
                <c:pt idx="245">
                  <c:v>#N/A</c:v>
                </c:pt>
                <c:pt idx="246">
                  <c:v>26.44</c:v>
                </c:pt>
                <c:pt idx="247">
                  <c:v>#N/A</c:v>
                </c:pt>
                <c:pt idx="248">
                  <c:v>#N/A</c:v>
                </c:pt>
                <c:pt idx="249">
                  <c:v>#N/A</c:v>
                </c:pt>
                <c:pt idx="250">
                  <c:v>#N/A</c:v>
                </c:pt>
                <c:pt idx="251">
                  <c:v>#N/A</c:v>
                </c:pt>
                <c:pt idx="252">
                  <c:v>#N/A</c:v>
                </c:pt>
                <c:pt idx="253">
                  <c:v>26.34</c:v>
                </c:pt>
                <c:pt idx="254">
                  <c:v>#N/A</c:v>
                </c:pt>
                <c:pt idx="255">
                  <c:v>#N/A</c:v>
                </c:pt>
                <c:pt idx="256">
                  <c:v>#N/A</c:v>
                </c:pt>
                <c:pt idx="257">
                  <c:v>#N/A</c:v>
                </c:pt>
                <c:pt idx="258">
                  <c:v>#N/A</c:v>
                </c:pt>
                <c:pt idx="259">
                  <c:v>#N/A</c:v>
                </c:pt>
                <c:pt idx="260">
                  <c:v>26.42</c:v>
                </c:pt>
                <c:pt idx="261">
                  <c:v>#N/A</c:v>
                </c:pt>
                <c:pt idx="262">
                  <c:v>#N/A</c:v>
                </c:pt>
                <c:pt idx="263">
                  <c:v>#N/A</c:v>
                </c:pt>
                <c:pt idx="264">
                  <c:v>#N/A</c:v>
                </c:pt>
                <c:pt idx="265">
                  <c:v>#N/A</c:v>
                </c:pt>
                <c:pt idx="266">
                  <c:v>#N/A</c:v>
                </c:pt>
                <c:pt idx="267">
                  <c:v>24.96</c:v>
                </c:pt>
                <c:pt idx="268">
                  <c:v>#N/A</c:v>
                </c:pt>
                <c:pt idx="269">
                  <c:v>#N/A</c:v>
                </c:pt>
                <c:pt idx="270">
                  <c:v>#N/A</c:v>
                </c:pt>
                <c:pt idx="271">
                  <c:v>#N/A</c:v>
                </c:pt>
                <c:pt idx="272">
                  <c:v>#N/A</c:v>
                </c:pt>
                <c:pt idx="273">
                  <c:v>#N/A</c:v>
                </c:pt>
                <c:pt idx="274">
                  <c:v>25.04</c:v>
                </c:pt>
                <c:pt idx="275">
                  <c:v>#N/A</c:v>
                </c:pt>
                <c:pt idx="276">
                  <c:v>#N/A</c:v>
                </c:pt>
                <c:pt idx="277">
                  <c:v>#N/A</c:v>
                </c:pt>
                <c:pt idx="278">
                  <c:v>#N/A</c:v>
                </c:pt>
                <c:pt idx="279">
                  <c:v>#N/A</c:v>
                </c:pt>
                <c:pt idx="280">
                  <c:v>#N/A</c:v>
                </c:pt>
                <c:pt idx="281">
                  <c:v>25.43</c:v>
                </c:pt>
                <c:pt idx="282">
                  <c:v>#N/A</c:v>
                </c:pt>
                <c:pt idx="283">
                  <c:v>#N/A</c:v>
                </c:pt>
                <c:pt idx="284">
                  <c:v>#N/A</c:v>
                </c:pt>
                <c:pt idx="285">
                  <c:v>#N/A</c:v>
                </c:pt>
                <c:pt idx="286">
                  <c:v>#N/A</c:v>
                </c:pt>
                <c:pt idx="287">
                  <c:v>#N/A</c:v>
                </c:pt>
                <c:pt idx="288">
                  <c:v>26.71</c:v>
                </c:pt>
                <c:pt idx="289">
                  <c:v>#N/A</c:v>
                </c:pt>
                <c:pt idx="290">
                  <c:v>#N/A</c:v>
                </c:pt>
                <c:pt idx="291">
                  <c:v>#N/A</c:v>
                </c:pt>
                <c:pt idx="292">
                  <c:v>#N/A</c:v>
                </c:pt>
                <c:pt idx="293">
                  <c:v>#N/A</c:v>
                </c:pt>
                <c:pt idx="294">
                  <c:v>#N/A</c:v>
                </c:pt>
                <c:pt idx="295">
                  <c:v>25.99</c:v>
                </c:pt>
                <c:pt idx="296">
                  <c:v>#N/A</c:v>
                </c:pt>
                <c:pt idx="297">
                  <c:v>#N/A</c:v>
                </c:pt>
                <c:pt idx="298">
                  <c:v>#N/A</c:v>
                </c:pt>
                <c:pt idx="299">
                  <c:v>#N/A</c:v>
                </c:pt>
                <c:pt idx="300">
                  <c:v>#N/A</c:v>
                </c:pt>
                <c:pt idx="301">
                  <c:v>#N/A</c:v>
                </c:pt>
                <c:pt idx="302">
                  <c:v>25.84</c:v>
                </c:pt>
                <c:pt idx="303">
                  <c:v>#N/A</c:v>
                </c:pt>
                <c:pt idx="304">
                  <c:v>#N/A</c:v>
                </c:pt>
                <c:pt idx="305">
                  <c:v>#N/A</c:v>
                </c:pt>
                <c:pt idx="306">
                  <c:v>#N/A</c:v>
                </c:pt>
                <c:pt idx="307">
                  <c:v>#N/A</c:v>
                </c:pt>
                <c:pt idx="308">
                  <c:v>#N/A</c:v>
                </c:pt>
                <c:pt idx="309">
                  <c:v>25.8</c:v>
                </c:pt>
                <c:pt idx="310">
                  <c:v>#N/A</c:v>
                </c:pt>
                <c:pt idx="311">
                  <c:v>#N/A</c:v>
                </c:pt>
                <c:pt idx="312">
                  <c:v>#N/A</c:v>
                </c:pt>
                <c:pt idx="313">
                  <c:v>#N/A</c:v>
                </c:pt>
                <c:pt idx="314">
                  <c:v>#N/A</c:v>
                </c:pt>
                <c:pt idx="315">
                  <c:v>#N/A</c:v>
                </c:pt>
                <c:pt idx="316">
                  <c:v>25.63</c:v>
                </c:pt>
                <c:pt idx="317">
                  <c:v>#N/A</c:v>
                </c:pt>
                <c:pt idx="318">
                  <c:v>#N/A</c:v>
                </c:pt>
                <c:pt idx="319">
                  <c:v>#N/A</c:v>
                </c:pt>
                <c:pt idx="320">
                  <c:v>#N/A</c:v>
                </c:pt>
                <c:pt idx="321">
                  <c:v>#N/A</c:v>
                </c:pt>
                <c:pt idx="322">
                  <c:v>#N/A</c:v>
                </c:pt>
                <c:pt idx="323">
                  <c:v>25.43</c:v>
                </c:pt>
                <c:pt idx="324">
                  <c:v>#N/A</c:v>
                </c:pt>
                <c:pt idx="325">
                  <c:v>#N/A</c:v>
                </c:pt>
                <c:pt idx="326">
                  <c:v>#N/A</c:v>
                </c:pt>
                <c:pt idx="327">
                  <c:v>#N/A</c:v>
                </c:pt>
                <c:pt idx="328">
                  <c:v>#N/A</c:v>
                </c:pt>
                <c:pt idx="329">
                  <c:v>#N/A</c:v>
                </c:pt>
                <c:pt idx="330">
                  <c:v>25.19</c:v>
                </c:pt>
                <c:pt idx="331">
                  <c:v>#N/A</c:v>
                </c:pt>
                <c:pt idx="332">
                  <c:v>#N/A</c:v>
                </c:pt>
                <c:pt idx="333">
                  <c:v>#N/A</c:v>
                </c:pt>
                <c:pt idx="334">
                  <c:v>#N/A</c:v>
                </c:pt>
                <c:pt idx="335">
                  <c:v>#N/A</c:v>
                </c:pt>
                <c:pt idx="336">
                  <c:v>#N/A</c:v>
                </c:pt>
                <c:pt idx="337">
                  <c:v>25.05</c:v>
                </c:pt>
                <c:pt idx="338">
                  <c:v>#N/A</c:v>
                </c:pt>
                <c:pt idx="339">
                  <c:v>#N/A</c:v>
                </c:pt>
                <c:pt idx="340">
                  <c:v>#N/A</c:v>
                </c:pt>
                <c:pt idx="341">
                  <c:v>#N/A</c:v>
                </c:pt>
                <c:pt idx="342">
                  <c:v>#N/A</c:v>
                </c:pt>
                <c:pt idx="343">
                  <c:v>#N/A</c:v>
                </c:pt>
                <c:pt idx="344">
                  <c:v>24.05</c:v>
                </c:pt>
                <c:pt idx="345">
                  <c:v>#N/A</c:v>
                </c:pt>
                <c:pt idx="346">
                  <c:v>#N/A</c:v>
                </c:pt>
                <c:pt idx="347">
                  <c:v>#N/A</c:v>
                </c:pt>
                <c:pt idx="348">
                  <c:v>#N/A</c:v>
                </c:pt>
                <c:pt idx="349">
                  <c:v>#N/A</c:v>
                </c:pt>
                <c:pt idx="350">
                  <c:v>#N/A</c:v>
                </c:pt>
                <c:pt idx="351">
                  <c:v>24.91</c:v>
                </c:pt>
                <c:pt idx="352">
                  <c:v>#N/A</c:v>
                </c:pt>
                <c:pt idx="353">
                  <c:v>#N/A</c:v>
                </c:pt>
                <c:pt idx="354">
                  <c:v>#N/A</c:v>
                </c:pt>
                <c:pt idx="355">
                  <c:v>#N/A</c:v>
                </c:pt>
                <c:pt idx="356">
                  <c:v>#N/A</c:v>
                </c:pt>
                <c:pt idx="357">
                  <c:v>#N/A</c:v>
                </c:pt>
                <c:pt idx="358">
                  <c:v>25.71</c:v>
                </c:pt>
                <c:pt idx="359">
                  <c:v>#N/A</c:v>
                </c:pt>
                <c:pt idx="360">
                  <c:v>#N/A</c:v>
                </c:pt>
                <c:pt idx="361">
                  <c:v>#N/A</c:v>
                </c:pt>
                <c:pt idx="362">
                  <c:v>#N/A</c:v>
                </c:pt>
                <c:pt idx="363">
                  <c:v>#N/A</c:v>
                </c:pt>
                <c:pt idx="364">
                  <c:v>#N/A</c:v>
                </c:pt>
              </c:numCache>
            </c:numRef>
          </c:val>
          <c:smooth val="0"/>
          <c:extLst>
            <c:ext xmlns:c16="http://schemas.microsoft.com/office/drawing/2014/chart" uri="{C3380CC4-5D6E-409C-BE32-E72D297353CC}">
              <c16:uniqueId val="{00000002-243A-453F-8483-0E6FC1A8A12E}"/>
            </c:ext>
          </c:extLst>
        </c:ser>
        <c:ser>
          <c:idx val="4"/>
          <c:order val="4"/>
          <c:tx>
            <c:strRef>
              <c:f>纯碱月度周度图表!$AA$18</c:f>
              <c:strCache>
                <c:ptCount val="1"/>
                <c:pt idx="0">
                  <c:v>2023</c:v>
                </c:pt>
              </c:strCache>
            </c:strRef>
          </c:tx>
          <c:spPr>
            <a:ln w="28575" cap="rnd">
              <a:solidFill>
                <a:srgbClr val="0070C0"/>
              </a:solidFill>
              <a:round/>
            </a:ln>
            <a:effectLst/>
          </c:spPr>
          <c:marker>
            <c:symbol val="none"/>
          </c:marker>
          <c:cat>
            <c:numRef>
              <c:f>纯碱月度周度图表!$Y$19:$Y$383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纯碱月度周度图表!$AA$19:$AA$383</c:f>
              <c:numCache>
                <c:formatCode>General</c:formatCode>
                <c:ptCount val="365"/>
                <c:pt idx="0">
                  <c:v>#N/A</c:v>
                </c:pt>
                <c:pt idx="1">
                  <c:v>#N/A</c:v>
                </c:pt>
                <c:pt idx="2">
                  <c:v>27.37</c:v>
                </c:pt>
                <c:pt idx="3">
                  <c:v>#N/A</c:v>
                </c:pt>
                <c:pt idx="4">
                  <c:v>#N/A</c:v>
                </c:pt>
                <c:pt idx="5">
                  <c:v>#N/A</c:v>
                </c:pt>
                <c:pt idx="6">
                  <c:v>#N/A</c:v>
                </c:pt>
                <c:pt idx="7">
                  <c:v>#N/A</c:v>
                </c:pt>
                <c:pt idx="8">
                  <c:v>#N/A</c:v>
                </c:pt>
                <c:pt idx="9">
                  <c:v>27.8</c:v>
                </c:pt>
                <c:pt idx="10">
                  <c:v>#N/A</c:v>
                </c:pt>
                <c:pt idx="11">
                  <c:v>#N/A</c:v>
                </c:pt>
                <c:pt idx="12">
                  <c:v>#N/A</c:v>
                </c:pt>
                <c:pt idx="13">
                  <c:v>#N/A</c:v>
                </c:pt>
                <c:pt idx="14">
                  <c:v>#N/A</c:v>
                </c:pt>
                <c:pt idx="15">
                  <c:v>#N/A</c:v>
                </c:pt>
                <c:pt idx="16">
                  <c:v>28.05</c:v>
                </c:pt>
                <c:pt idx="17">
                  <c:v>#N/A</c:v>
                </c:pt>
                <c:pt idx="18">
                  <c:v>#N/A</c:v>
                </c:pt>
                <c:pt idx="19">
                  <c:v>#N/A</c:v>
                </c:pt>
                <c:pt idx="20">
                  <c:v>#N/A</c:v>
                </c:pt>
                <c:pt idx="21">
                  <c:v>#N/A</c:v>
                </c:pt>
                <c:pt idx="22">
                  <c:v>#N/A</c:v>
                </c:pt>
                <c:pt idx="23">
                  <c:v>28.53</c:v>
                </c:pt>
                <c:pt idx="24">
                  <c:v>#N/A</c:v>
                </c:pt>
                <c:pt idx="25">
                  <c:v>#N/A</c:v>
                </c:pt>
                <c:pt idx="26">
                  <c:v>#N/A</c:v>
                </c:pt>
                <c:pt idx="27">
                  <c:v>#N/A</c:v>
                </c:pt>
                <c:pt idx="28">
                  <c:v>#N/A</c:v>
                </c:pt>
                <c:pt idx="29">
                  <c:v>#N/A</c:v>
                </c:pt>
                <c:pt idx="30">
                  <c:v>27.98</c:v>
                </c:pt>
                <c:pt idx="31">
                  <c:v>#N/A</c:v>
                </c:pt>
                <c:pt idx="32">
                  <c:v>#N/A</c:v>
                </c:pt>
                <c:pt idx="33">
                  <c:v>#N/A</c:v>
                </c:pt>
                <c:pt idx="34">
                  <c:v>#N/A</c:v>
                </c:pt>
                <c:pt idx="35">
                  <c:v>#N/A</c:v>
                </c:pt>
                <c:pt idx="36">
                  <c:v>#N/A</c:v>
                </c:pt>
                <c:pt idx="37">
                  <c:v>29.96</c:v>
                </c:pt>
                <c:pt idx="38">
                  <c:v>#N/A</c:v>
                </c:pt>
                <c:pt idx="39">
                  <c:v>#N/A</c:v>
                </c:pt>
                <c:pt idx="40">
                  <c:v>#N/A</c:v>
                </c:pt>
                <c:pt idx="41">
                  <c:v>#N/A</c:v>
                </c:pt>
                <c:pt idx="42">
                  <c:v>#N/A</c:v>
                </c:pt>
                <c:pt idx="43">
                  <c:v>#N/A</c:v>
                </c:pt>
                <c:pt idx="44">
                  <c:v>29.28</c:v>
                </c:pt>
                <c:pt idx="45">
                  <c:v>#N/A</c:v>
                </c:pt>
                <c:pt idx="46">
                  <c:v>#N/A</c:v>
                </c:pt>
                <c:pt idx="47">
                  <c:v>#N/A</c:v>
                </c:pt>
                <c:pt idx="48">
                  <c:v>#N/A</c:v>
                </c:pt>
                <c:pt idx="49">
                  <c:v>#N/A</c:v>
                </c:pt>
                <c:pt idx="50">
                  <c:v>#N/A</c:v>
                </c:pt>
                <c:pt idx="51">
                  <c:v>29.63</c:v>
                </c:pt>
                <c:pt idx="52">
                  <c:v>#N/A</c:v>
                </c:pt>
                <c:pt idx="53">
                  <c:v>#N/A</c:v>
                </c:pt>
                <c:pt idx="54">
                  <c:v>#N/A</c:v>
                </c:pt>
                <c:pt idx="55">
                  <c:v>#N/A</c:v>
                </c:pt>
                <c:pt idx="56">
                  <c:v>#N/A</c:v>
                </c:pt>
                <c:pt idx="57">
                  <c:v>#N/A</c:v>
                </c:pt>
                <c:pt idx="58">
                  <c:v>30.03</c:v>
                </c:pt>
                <c:pt idx="59">
                  <c:v>#N/A</c:v>
                </c:pt>
                <c:pt idx="60">
                  <c:v>#N/A</c:v>
                </c:pt>
                <c:pt idx="61">
                  <c:v>#N/A</c:v>
                </c:pt>
                <c:pt idx="62">
                  <c:v>#N/A</c:v>
                </c:pt>
                <c:pt idx="63">
                  <c:v>#N/A</c:v>
                </c:pt>
                <c:pt idx="64">
                  <c:v>#N/A</c:v>
                </c:pt>
                <c:pt idx="65">
                  <c:v>29.89</c:v>
                </c:pt>
                <c:pt idx="66">
                  <c:v>#N/A</c:v>
                </c:pt>
                <c:pt idx="67">
                  <c:v>#N/A</c:v>
                </c:pt>
                <c:pt idx="68">
                  <c:v>#N/A</c:v>
                </c:pt>
                <c:pt idx="69">
                  <c:v>#N/A</c:v>
                </c:pt>
                <c:pt idx="70">
                  <c:v>#N/A</c:v>
                </c:pt>
                <c:pt idx="71">
                  <c:v>#N/A</c:v>
                </c:pt>
                <c:pt idx="72">
                  <c:v>30.82</c:v>
                </c:pt>
                <c:pt idx="73">
                  <c:v>#N/A</c:v>
                </c:pt>
                <c:pt idx="74">
                  <c:v>#N/A</c:v>
                </c:pt>
                <c:pt idx="75">
                  <c:v>#N/A</c:v>
                </c:pt>
                <c:pt idx="76">
                  <c:v>#N/A</c:v>
                </c:pt>
                <c:pt idx="77">
                  <c:v>#N/A</c:v>
                </c:pt>
                <c:pt idx="78">
                  <c:v>#N/A</c:v>
                </c:pt>
                <c:pt idx="79">
                  <c:v>31.13</c:v>
                </c:pt>
                <c:pt idx="80">
                  <c:v>#N/A</c:v>
                </c:pt>
                <c:pt idx="81">
                  <c:v>#N/A</c:v>
                </c:pt>
                <c:pt idx="82">
                  <c:v>#N/A</c:v>
                </c:pt>
                <c:pt idx="83">
                  <c:v>#N/A</c:v>
                </c:pt>
                <c:pt idx="84">
                  <c:v>#N/A</c:v>
                </c:pt>
                <c:pt idx="85">
                  <c:v>#N/A</c:v>
                </c:pt>
                <c:pt idx="86">
                  <c:v>31.1</c:v>
                </c:pt>
                <c:pt idx="87">
                  <c:v>#N/A</c:v>
                </c:pt>
                <c:pt idx="88">
                  <c:v>#N/A</c:v>
                </c:pt>
                <c:pt idx="89">
                  <c:v>#N/A</c:v>
                </c:pt>
                <c:pt idx="90">
                  <c:v>#N/A</c:v>
                </c:pt>
                <c:pt idx="91">
                  <c:v>#N/A</c:v>
                </c:pt>
                <c:pt idx="92">
                  <c:v>#N/A</c:v>
                </c:pt>
                <c:pt idx="93">
                  <c:v>30.16</c:v>
                </c:pt>
                <c:pt idx="94">
                  <c:v>#N/A</c:v>
                </c:pt>
                <c:pt idx="95">
                  <c:v>#N/A</c:v>
                </c:pt>
                <c:pt idx="96">
                  <c:v>#N/A</c:v>
                </c:pt>
                <c:pt idx="97">
                  <c:v>#N/A</c:v>
                </c:pt>
                <c:pt idx="98">
                  <c:v>#N/A</c:v>
                </c:pt>
                <c:pt idx="99">
                  <c:v>#N/A</c:v>
                </c:pt>
                <c:pt idx="100">
                  <c:v>29.96</c:v>
                </c:pt>
                <c:pt idx="101">
                  <c:v>#N/A</c:v>
                </c:pt>
                <c:pt idx="102">
                  <c:v>#N/A</c:v>
                </c:pt>
                <c:pt idx="103">
                  <c:v>#N/A</c:v>
                </c:pt>
                <c:pt idx="104">
                  <c:v>#N/A</c:v>
                </c:pt>
                <c:pt idx="105">
                  <c:v>#N/A</c:v>
                </c:pt>
                <c:pt idx="106">
                  <c:v>#N/A</c:v>
                </c:pt>
                <c:pt idx="107">
                  <c:v>28.66</c:v>
                </c:pt>
                <c:pt idx="108">
                  <c:v>#N/A</c:v>
                </c:pt>
                <c:pt idx="109">
                  <c:v>#N/A</c:v>
                </c:pt>
                <c:pt idx="110">
                  <c:v>#N/A</c:v>
                </c:pt>
                <c:pt idx="111">
                  <c:v>#N/A</c:v>
                </c:pt>
                <c:pt idx="112">
                  <c:v>#N/A</c:v>
                </c:pt>
                <c:pt idx="113">
                  <c:v>#N/A</c:v>
                </c:pt>
                <c:pt idx="114">
                  <c:v>25.95</c:v>
                </c:pt>
                <c:pt idx="115">
                  <c:v>#N/A</c:v>
                </c:pt>
                <c:pt idx="116">
                  <c:v>#N/A</c:v>
                </c:pt>
                <c:pt idx="117">
                  <c:v>#N/A</c:v>
                </c:pt>
                <c:pt idx="118">
                  <c:v>#N/A</c:v>
                </c:pt>
                <c:pt idx="119">
                  <c:v>#N/A</c:v>
                </c:pt>
                <c:pt idx="120">
                  <c:v>#N/A</c:v>
                </c:pt>
                <c:pt idx="121">
                  <c:v>26.59</c:v>
                </c:pt>
                <c:pt idx="122">
                  <c:v>#N/A</c:v>
                </c:pt>
                <c:pt idx="123">
                  <c:v>#N/A</c:v>
                </c:pt>
                <c:pt idx="124">
                  <c:v>#N/A</c:v>
                </c:pt>
                <c:pt idx="125">
                  <c:v>#N/A</c:v>
                </c:pt>
                <c:pt idx="126">
                  <c:v>#N/A</c:v>
                </c:pt>
                <c:pt idx="127">
                  <c:v>#N/A</c:v>
                </c:pt>
                <c:pt idx="128">
                  <c:v>26.69</c:v>
                </c:pt>
                <c:pt idx="129">
                  <c:v>#N/A</c:v>
                </c:pt>
                <c:pt idx="130">
                  <c:v>#N/A</c:v>
                </c:pt>
                <c:pt idx="131">
                  <c:v>#N/A</c:v>
                </c:pt>
                <c:pt idx="132">
                  <c:v>#N/A</c:v>
                </c:pt>
                <c:pt idx="133">
                  <c:v>#N/A</c:v>
                </c:pt>
                <c:pt idx="134">
                  <c:v>#N/A</c:v>
                </c:pt>
                <c:pt idx="135">
                  <c:v>26.38</c:v>
                </c:pt>
                <c:pt idx="136">
                  <c:v>#N/A</c:v>
                </c:pt>
                <c:pt idx="137">
                  <c:v>#N/A</c:v>
                </c:pt>
                <c:pt idx="138">
                  <c:v>#N/A</c:v>
                </c:pt>
                <c:pt idx="139">
                  <c:v>#N/A</c:v>
                </c:pt>
                <c:pt idx="140">
                  <c:v>#N/A</c:v>
                </c:pt>
                <c:pt idx="141">
                  <c:v>#N/A</c:v>
                </c:pt>
                <c:pt idx="142">
                  <c:v>25.96</c:v>
                </c:pt>
                <c:pt idx="143">
                  <c:v>#N/A</c:v>
                </c:pt>
                <c:pt idx="144">
                  <c:v>#N/A</c:v>
                </c:pt>
                <c:pt idx="145">
                  <c:v>#N/A</c:v>
                </c:pt>
                <c:pt idx="146">
                  <c:v>#N/A</c:v>
                </c:pt>
                <c:pt idx="147">
                  <c:v>#N/A</c:v>
                </c:pt>
                <c:pt idx="148">
                  <c:v>#N/A</c:v>
                </c:pt>
                <c:pt idx="149">
                  <c:v>25.05</c:v>
                </c:pt>
                <c:pt idx="150">
                  <c:v>#N/A</c:v>
                </c:pt>
                <c:pt idx="151">
                  <c:v>#N/A</c:v>
                </c:pt>
                <c:pt idx="152">
                  <c:v>#N/A</c:v>
                </c:pt>
                <c:pt idx="153">
                  <c:v>#N/A</c:v>
                </c:pt>
                <c:pt idx="154">
                  <c:v>#N/A</c:v>
                </c:pt>
                <c:pt idx="155">
                  <c:v>#N/A</c:v>
                </c:pt>
                <c:pt idx="156">
                  <c:v>24.7</c:v>
                </c:pt>
                <c:pt idx="157">
                  <c:v>#N/A</c:v>
                </c:pt>
                <c:pt idx="158">
                  <c:v>#N/A</c:v>
                </c:pt>
                <c:pt idx="159">
                  <c:v>#N/A</c:v>
                </c:pt>
                <c:pt idx="160">
                  <c:v>#N/A</c:v>
                </c:pt>
                <c:pt idx="161">
                  <c:v>#N/A</c:v>
                </c:pt>
                <c:pt idx="162">
                  <c:v>#N/A</c:v>
                </c:pt>
                <c:pt idx="163">
                  <c:v>25.96</c:v>
                </c:pt>
                <c:pt idx="164">
                  <c:v>#N/A</c:v>
                </c:pt>
                <c:pt idx="165">
                  <c:v>#N/A</c:v>
                </c:pt>
                <c:pt idx="166">
                  <c:v>#N/A</c:v>
                </c:pt>
                <c:pt idx="167">
                  <c:v>#N/A</c:v>
                </c:pt>
                <c:pt idx="168">
                  <c:v>#N/A</c:v>
                </c:pt>
                <c:pt idx="169">
                  <c:v>#N/A</c:v>
                </c:pt>
                <c:pt idx="170">
                  <c:v>27.08</c:v>
                </c:pt>
                <c:pt idx="171">
                  <c:v>#N/A</c:v>
                </c:pt>
                <c:pt idx="172">
                  <c:v>#N/A</c:v>
                </c:pt>
                <c:pt idx="173">
                  <c:v>#N/A</c:v>
                </c:pt>
                <c:pt idx="174">
                  <c:v>#N/A</c:v>
                </c:pt>
                <c:pt idx="175">
                  <c:v>#N/A</c:v>
                </c:pt>
                <c:pt idx="176">
                  <c:v>#N/A</c:v>
                </c:pt>
                <c:pt idx="177">
                  <c:v>26.73</c:v>
                </c:pt>
                <c:pt idx="178">
                  <c:v>#N/A</c:v>
                </c:pt>
                <c:pt idx="179">
                  <c:v>#N/A</c:v>
                </c:pt>
                <c:pt idx="180">
                  <c:v>#N/A</c:v>
                </c:pt>
                <c:pt idx="181">
                  <c:v>#N/A</c:v>
                </c:pt>
                <c:pt idx="182">
                  <c:v>#N/A</c:v>
                </c:pt>
                <c:pt idx="183">
                  <c:v>#N/A</c:v>
                </c:pt>
                <c:pt idx="184">
                  <c:v>29.55</c:v>
                </c:pt>
                <c:pt idx="185">
                  <c:v>#N/A</c:v>
                </c:pt>
                <c:pt idx="186">
                  <c:v>#N/A</c:v>
                </c:pt>
                <c:pt idx="187">
                  <c:v>#N/A</c:v>
                </c:pt>
                <c:pt idx="188">
                  <c:v>#N/A</c:v>
                </c:pt>
                <c:pt idx="189">
                  <c:v>#N/A</c:v>
                </c:pt>
                <c:pt idx="190">
                  <c:v>#N/A</c:v>
                </c:pt>
                <c:pt idx="191">
                  <c:v>29.39</c:v>
                </c:pt>
                <c:pt idx="192">
                  <c:v>#N/A</c:v>
                </c:pt>
                <c:pt idx="193">
                  <c:v>#N/A</c:v>
                </c:pt>
                <c:pt idx="194">
                  <c:v>#N/A</c:v>
                </c:pt>
                <c:pt idx="195">
                  <c:v>#N/A</c:v>
                </c:pt>
                <c:pt idx="196">
                  <c:v>#N/A</c:v>
                </c:pt>
                <c:pt idx="197">
                  <c:v>#N/A</c:v>
                </c:pt>
                <c:pt idx="198">
                  <c:v>29.48</c:v>
                </c:pt>
                <c:pt idx="199">
                  <c:v>#N/A</c:v>
                </c:pt>
                <c:pt idx="200">
                  <c:v>#N/A</c:v>
                </c:pt>
                <c:pt idx="201">
                  <c:v>#N/A</c:v>
                </c:pt>
                <c:pt idx="202">
                  <c:v>#N/A</c:v>
                </c:pt>
                <c:pt idx="203">
                  <c:v>#N/A</c:v>
                </c:pt>
                <c:pt idx="204">
                  <c:v>#N/A</c:v>
                </c:pt>
                <c:pt idx="205">
                  <c:v>27.27</c:v>
                </c:pt>
                <c:pt idx="206">
                  <c:v>#N/A</c:v>
                </c:pt>
                <c:pt idx="207">
                  <c:v>#N/A</c:v>
                </c:pt>
                <c:pt idx="208">
                  <c:v>#N/A</c:v>
                </c:pt>
                <c:pt idx="209">
                  <c:v>#N/A</c:v>
                </c:pt>
                <c:pt idx="210">
                  <c:v>#N/A</c:v>
                </c:pt>
                <c:pt idx="211">
                  <c:v>#N/A</c:v>
                </c:pt>
                <c:pt idx="212">
                  <c:v>27.22</c:v>
                </c:pt>
                <c:pt idx="213">
                  <c:v>#N/A</c:v>
                </c:pt>
                <c:pt idx="214">
                  <c:v>#N/A</c:v>
                </c:pt>
                <c:pt idx="215">
                  <c:v>#N/A</c:v>
                </c:pt>
                <c:pt idx="216">
                  <c:v>#N/A</c:v>
                </c:pt>
                <c:pt idx="217">
                  <c:v>#N/A</c:v>
                </c:pt>
                <c:pt idx="218">
                  <c:v>#N/A</c:v>
                </c:pt>
                <c:pt idx="219">
                  <c:v>26.61</c:v>
                </c:pt>
                <c:pt idx="220">
                  <c:v>#N/A</c:v>
                </c:pt>
                <c:pt idx="221">
                  <c:v>#N/A</c:v>
                </c:pt>
                <c:pt idx="222">
                  <c:v>#N/A</c:v>
                </c:pt>
                <c:pt idx="223">
                  <c:v>#N/A</c:v>
                </c:pt>
                <c:pt idx="224">
                  <c:v>#N/A</c:v>
                </c:pt>
                <c:pt idx="225">
                  <c:v>#N/A</c:v>
                </c:pt>
                <c:pt idx="226">
                  <c:v>26.04</c:v>
                </c:pt>
                <c:pt idx="227">
                  <c:v>#N/A</c:v>
                </c:pt>
                <c:pt idx="228">
                  <c:v>#N/A</c:v>
                </c:pt>
                <c:pt idx="229">
                  <c:v>#N/A</c:v>
                </c:pt>
                <c:pt idx="230">
                  <c:v>#N/A</c:v>
                </c:pt>
                <c:pt idx="231">
                  <c:v>#N/A</c:v>
                </c:pt>
                <c:pt idx="232">
                  <c:v>#N/A</c:v>
                </c:pt>
                <c:pt idx="233">
                  <c:v>26.7</c:v>
                </c:pt>
                <c:pt idx="234">
                  <c:v>#N/A</c:v>
                </c:pt>
                <c:pt idx="235">
                  <c:v>#N/A</c:v>
                </c:pt>
                <c:pt idx="236">
                  <c:v>#N/A</c:v>
                </c:pt>
                <c:pt idx="237">
                  <c:v>#N/A</c:v>
                </c:pt>
                <c:pt idx="238">
                  <c:v>#N/A</c:v>
                </c:pt>
                <c:pt idx="239">
                  <c:v>#N/A</c:v>
                </c:pt>
                <c:pt idx="240">
                  <c:v>27.63</c:v>
                </c:pt>
                <c:pt idx="241">
                  <c:v>#N/A</c:v>
                </c:pt>
                <c:pt idx="242">
                  <c:v>#N/A</c:v>
                </c:pt>
                <c:pt idx="243">
                  <c:v>#N/A</c:v>
                </c:pt>
                <c:pt idx="244">
                  <c:v>#N/A</c:v>
                </c:pt>
                <c:pt idx="245">
                  <c:v>#N/A</c:v>
                </c:pt>
                <c:pt idx="246">
                  <c:v>#N/A</c:v>
                </c:pt>
                <c:pt idx="247">
                  <c:v>28.01</c:v>
                </c:pt>
                <c:pt idx="248">
                  <c:v>#N/A</c:v>
                </c:pt>
                <c:pt idx="249">
                  <c:v>#N/A</c:v>
                </c:pt>
                <c:pt idx="250">
                  <c:v>#N/A</c:v>
                </c:pt>
                <c:pt idx="251">
                  <c:v>#N/A</c:v>
                </c:pt>
                <c:pt idx="252">
                  <c:v>#N/A</c:v>
                </c:pt>
                <c:pt idx="253">
                  <c:v>#N/A</c:v>
                </c:pt>
                <c:pt idx="254">
                  <c:v>27.43</c:v>
                </c:pt>
                <c:pt idx="255">
                  <c:v>#N/A</c:v>
                </c:pt>
                <c:pt idx="256">
                  <c:v>#N/A</c:v>
                </c:pt>
                <c:pt idx="257">
                  <c:v>#N/A</c:v>
                </c:pt>
                <c:pt idx="258">
                  <c:v>#N/A</c:v>
                </c:pt>
                <c:pt idx="259">
                  <c:v>#N/A</c:v>
                </c:pt>
                <c:pt idx="260">
                  <c:v>#N/A</c:v>
                </c:pt>
                <c:pt idx="261">
                  <c:v>26.52</c:v>
                </c:pt>
                <c:pt idx="262">
                  <c:v>#N/A</c:v>
                </c:pt>
                <c:pt idx="263">
                  <c:v>#N/A</c:v>
                </c:pt>
                <c:pt idx="264">
                  <c:v>#N/A</c:v>
                </c:pt>
                <c:pt idx="265">
                  <c:v>#N/A</c:v>
                </c:pt>
                <c:pt idx="266">
                  <c:v>#N/A</c:v>
                </c:pt>
                <c:pt idx="267">
                  <c:v>#N/A</c:v>
                </c:pt>
                <c:pt idx="268">
                  <c:v>26.71</c:v>
                </c:pt>
                <c:pt idx="269">
                  <c:v>#N/A</c:v>
                </c:pt>
                <c:pt idx="270">
                  <c:v>#N/A</c:v>
                </c:pt>
                <c:pt idx="271">
                  <c:v>#N/A</c:v>
                </c:pt>
                <c:pt idx="272">
                  <c:v>#N/A</c:v>
                </c:pt>
                <c:pt idx="273">
                  <c:v>#N/A</c:v>
                </c:pt>
                <c:pt idx="274">
                  <c:v>#N/A</c:v>
                </c:pt>
                <c:pt idx="275">
                  <c:v>28.2</c:v>
                </c:pt>
                <c:pt idx="276">
                  <c:v>#N/A</c:v>
                </c:pt>
                <c:pt idx="277">
                  <c:v>#N/A</c:v>
                </c:pt>
                <c:pt idx="278">
                  <c:v>#N/A</c:v>
                </c:pt>
                <c:pt idx="279">
                  <c:v>#N/A</c:v>
                </c:pt>
                <c:pt idx="280">
                  <c:v>#N/A</c:v>
                </c:pt>
                <c:pt idx="281">
                  <c:v>#N/A</c:v>
                </c:pt>
                <c:pt idx="282">
                  <c:v>27.86</c:v>
                </c:pt>
                <c:pt idx="283">
                  <c:v>#N/A</c:v>
                </c:pt>
                <c:pt idx="284">
                  <c:v>#N/A</c:v>
                </c:pt>
                <c:pt idx="285">
                  <c:v>#N/A</c:v>
                </c:pt>
                <c:pt idx="286">
                  <c:v>#N/A</c:v>
                </c:pt>
                <c:pt idx="287">
                  <c:v>#N/A</c:v>
                </c:pt>
                <c:pt idx="288">
                  <c:v>#N/A</c:v>
                </c:pt>
                <c:pt idx="289">
                  <c:v>27.24</c:v>
                </c:pt>
                <c:pt idx="290">
                  <c:v>#N/A</c:v>
                </c:pt>
                <c:pt idx="291">
                  <c:v>#N/A</c:v>
                </c:pt>
                <c:pt idx="292">
                  <c:v>#N/A</c:v>
                </c:pt>
                <c:pt idx="293">
                  <c:v>#N/A</c:v>
                </c:pt>
                <c:pt idx="294">
                  <c:v>#N/A</c:v>
                </c:pt>
                <c:pt idx="295">
                  <c:v>#N/A</c:v>
                </c:pt>
                <c:pt idx="296">
                  <c:v>28.09</c:v>
                </c:pt>
                <c:pt idx="297">
                  <c:v>#N/A</c:v>
                </c:pt>
                <c:pt idx="298">
                  <c:v>#N/A</c:v>
                </c:pt>
                <c:pt idx="299">
                  <c:v>#N/A</c:v>
                </c:pt>
                <c:pt idx="300">
                  <c:v>#N/A</c:v>
                </c:pt>
                <c:pt idx="301">
                  <c:v>#N/A</c:v>
                </c:pt>
                <c:pt idx="302">
                  <c:v>#N/A</c:v>
                </c:pt>
                <c:pt idx="303">
                  <c:v>28.16</c:v>
                </c:pt>
                <c:pt idx="304">
                  <c:v>#N/A</c:v>
                </c:pt>
                <c:pt idx="305">
                  <c:v>#N/A</c:v>
                </c:pt>
                <c:pt idx="306">
                  <c:v>#N/A</c:v>
                </c:pt>
                <c:pt idx="307">
                  <c:v>#N/A</c:v>
                </c:pt>
                <c:pt idx="308">
                  <c:v>#N/A</c:v>
                </c:pt>
                <c:pt idx="309">
                  <c:v>#N/A</c:v>
                </c:pt>
                <c:pt idx="310">
                  <c:v>27.11</c:v>
                </c:pt>
                <c:pt idx="311">
                  <c:v>#N/A</c:v>
                </c:pt>
                <c:pt idx="312">
                  <c:v>#N/A</c:v>
                </c:pt>
                <c:pt idx="313">
                  <c:v>#N/A</c:v>
                </c:pt>
                <c:pt idx="314">
                  <c:v>#N/A</c:v>
                </c:pt>
                <c:pt idx="315">
                  <c:v>#N/A</c:v>
                </c:pt>
                <c:pt idx="316">
                  <c:v>#N/A</c:v>
                </c:pt>
                <c:pt idx="317">
                  <c:v>26.99</c:v>
                </c:pt>
                <c:pt idx="318">
                  <c:v>#N/A</c:v>
                </c:pt>
                <c:pt idx="319">
                  <c:v>#N/A</c:v>
                </c:pt>
                <c:pt idx="320">
                  <c:v>#N/A</c:v>
                </c:pt>
                <c:pt idx="321">
                  <c:v>#N/A</c:v>
                </c:pt>
                <c:pt idx="322">
                  <c:v>#N/A</c:v>
                </c:pt>
                <c:pt idx="323">
                  <c:v>#N/A</c:v>
                </c:pt>
                <c:pt idx="324">
                  <c:v>27.4</c:v>
                </c:pt>
                <c:pt idx="325">
                  <c:v>#N/A</c:v>
                </c:pt>
                <c:pt idx="326">
                  <c:v>#N/A</c:v>
                </c:pt>
                <c:pt idx="327">
                  <c:v>#N/A</c:v>
                </c:pt>
                <c:pt idx="328">
                  <c:v>#N/A</c:v>
                </c:pt>
                <c:pt idx="329">
                  <c:v>#N/A</c:v>
                </c:pt>
                <c:pt idx="330">
                  <c:v>#N/A</c:v>
                </c:pt>
                <c:pt idx="331">
                  <c:v>29.05</c:v>
                </c:pt>
                <c:pt idx="332">
                  <c:v>#N/A</c:v>
                </c:pt>
                <c:pt idx="333">
                  <c:v>#N/A</c:v>
                </c:pt>
                <c:pt idx="334">
                  <c:v>#N/A</c:v>
                </c:pt>
                <c:pt idx="335">
                  <c:v>#N/A</c:v>
                </c:pt>
                <c:pt idx="336">
                  <c:v>#N/A</c:v>
                </c:pt>
                <c:pt idx="337">
                  <c:v>#N/A</c:v>
                </c:pt>
                <c:pt idx="338">
                  <c:v>28.64</c:v>
                </c:pt>
                <c:pt idx="339">
                  <c:v>#N/A</c:v>
                </c:pt>
                <c:pt idx="340">
                  <c:v>#N/A</c:v>
                </c:pt>
                <c:pt idx="341">
                  <c:v>#N/A</c:v>
                </c:pt>
                <c:pt idx="342">
                  <c:v>#N/A</c:v>
                </c:pt>
                <c:pt idx="343">
                  <c:v>#N/A</c:v>
                </c:pt>
                <c:pt idx="344">
                  <c:v>#N/A</c:v>
                </c:pt>
                <c:pt idx="345">
                  <c:v>28.02</c:v>
                </c:pt>
                <c:pt idx="346">
                  <c:v>#N/A</c:v>
                </c:pt>
                <c:pt idx="347">
                  <c:v>#N/A</c:v>
                </c:pt>
                <c:pt idx="348">
                  <c:v>#N/A</c:v>
                </c:pt>
                <c:pt idx="349">
                  <c:v>#N/A</c:v>
                </c:pt>
                <c:pt idx="350">
                  <c:v>#N/A</c:v>
                </c:pt>
                <c:pt idx="351">
                  <c:v>#N/A</c:v>
                </c:pt>
                <c:pt idx="352">
                  <c:v>27.19</c:v>
                </c:pt>
                <c:pt idx="353">
                  <c:v>#N/A</c:v>
                </c:pt>
                <c:pt idx="354">
                  <c:v>#N/A</c:v>
                </c:pt>
                <c:pt idx="355">
                  <c:v>#N/A</c:v>
                </c:pt>
                <c:pt idx="356">
                  <c:v>#N/A</c:v>
                </c:pt>
                <c:pt idx="357">
                  <c:v>#N/A</c:v>
                </c:pt>
                <c:pt idx="358">
                  <c:v>#N/A</c:v>
                </c:pt>
                <c:pt idx="359">
                  <c:v>28.02</c:v>
                </c:pt>
                <c:pt idx="360">
                  <c:v>#N/A</c:v>
                </c:pt>
                <c:pt idx="361">
                  <c:v>#N/A</c:v>
                </c:pt>
                <c:pt idx="362">
                  <c:v>#N/A</c:v>
                </c:pt>
                <c:pt idx="363">
                  <c:v>#N/A</c:v>
                </c:pt>
                <c:pt idx="364">
                  <c:v>#N/A</c:v>
                </c:pt>
              </c:numCache>
            </c:numRef>
          </c:val>
          <c:smooth val="0"/>
          <c:extLst>
            <c:ext xmlns:c16="http://schemas.microsoft.com/office/drawing/2014/chart" uri="{C3380CC4-5D6E-409C-BE32-E72D297353CC}">
              <c16:uniqueId val="{00000003-243A-453F-8483-0E6FC1A8A12E}"/>
            </c:ext>
          </c:extLst>
        </c:ser>
        <c:ser>
          <c:idx val="5"/>
          <c:order val="5"/>
          <c:tx>
            <c:strRef>
              <c:f>纯碱月度周度图表!$Z$18</c:f>
              <c:strCache>
                <c:ptCount val="1"/>
                <c:pt idx="0">
                  <c:v>2024</c:v>
                </c:pt>
              </c:strCache>
            </c:strRef>
          </c:tx>
          <c:spPr>
            <a:ln w="28575" cap="rnd">
              <a:solidFill>
                <a:srgbClr val="FF0000"/>
              </a:solidFill>
              <a:round/>
            </a:ln>
            <a:effectLst/>
          </c:spPr>
          <c:marker>
            <c:symbol val="none"/>
          </c:marker>
          <c:cat>
            <c:numRef>
              <c:f>纯碱月度周度图表!$Y$19:$Y$383</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纯碱月度周度图表!$Z$19:$Z$383</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28.97</c:v>
                </c:pt>
                <c:pt idx="180">
                  <c:v>#N/A</c:v>
                </c:pt>
                <c:pt idx="181">
                  <c:v>#N/A</c:v>
                </c:pt>
                <c:pt idx="182">
                  <c:v>#N/A</c:v>
                </c:pt>
                <c:pt idx="183">
                  <c:v>#N/A</c:v>
                </c:pt>
                <c:pt idx="184">
                  <c:v>#N/A</c:v>
                </c:pt>
                <c:pt idx="185">
                  <c:v>#N/A</c:v>
                </c:pt>
                <c:pt idx="186">
                  <c:v>30.269999999999996</c:v>
                </c:pt>
                <c:pt idx="187">
                  <c:v>#N/A</c:v>
                </c:pt>
                <c:pt idx="188">
                  <c:v>#N/A</c:v>
                </c:pt>
                <c:pt idx="189">
                  <c:v>#N/A</c:v>
                </c:pt>
                <c:pt idx="190">
                  <c:v>#N/A</c:v>
                </c:pt>
                <c:pt idx="191">
                  <c:v>#N/A</c:v>
                </c:pt>
                <c:pt idx="192">
                  <c:v>#N/A</c:v>
                </c:pt>
                <c:pt idx="193">
                  <c:v>32.969999999999992</c:v>
                </c:pt>
                <c:pt idx="194">
                  <c:v>#N/A</c:v>
                </c:pt>
                <c:pt idx="195">
                  <c:v>#N/A</c:v>
                </c:pt>
                <c:pt idx="196">
                  <c:v>#N/A</c:v>
                </c:pt>
                <c:pt idx="197">
                  <c:v>#N/A</c:v>
                </c:pt>
                <c:pt idx="198">
                  <c:v>#N/A</c:v>
                </c:pt>
                <c:pt idx="199">
                  <c:v>#N/A</c:v>
                </c:pt>
                <c:pt idx="200">
                  <c:v>30.07</c:v>
                </c:pt>
                <c:pt idx="201">
                  <c:v>#N/A</c:v>
                </c:pt>
                <c:pt idx="202">
                  <c:v>#N/A</c:v>
                </c:pt>
                <c:pt idx="203">
                  <c:v>#N/A</c:v>
                </c:pt>
                <c:pt idx="204">
                  <c:v>#N/A</c:v>
                </c:pt>
                <c:pt idx="205">
                  <c:v>#N/A</c:v>
                </c:pt>
                <c:pt idx="206">
                  <c:v>#N/A</c:v>
                </c:pt>
                <c:pt idx="207">
                  <c:v>28.46</c:v>
                </c:pt>
                <c:pt idx="208">
                  <c:v>#N/A</c:v>
                </c:pt>
                <c:pt idx="209">
                  <c:v>#N/A</c:v>
                </c:pt>
                <c:pt idx="210">
                  <c:v>#N/A</c:v>
                </c:pt>
                <c:pt idx="211">
                  <c:v>#N/A</c:v>
                </c:pt>
                <c:pt idx="212">
                  <c:v>#N/A</c:v>
                </c:pt>
                <c:pt idx="213">
                  <c:v>#N/A</c:v>
                </c:pt>
                <c:pt idx="214">
                  <c:v>28.560000000000002</c:v>
                </c:pt>
                <c:pt idx="215">
                  <c:v>#N/A</c:v>
                </c:pt>
                <c:pt idx="216">
                  <c:v>#N/A</c:v>
                </c:pt>
                <c:pt idx="217">
                  <c:v>#N/A</c:v>
                </c:pt>
                <c:pt idx="218">
                  <c:v>#N/A</c:v>
                </c:pt>
                <c:pt idx="219">
                  <c:v>#N/A</c:v>
                </c:pt>
                <c:pt idx="220">
                  <c:v>#N/A</c:v>
                </c:pt>
                <c:pt idx="221">
                  <c:v>30.17</c:v>
                </c:pt>
                <c:pt idx="222">
                  <c:v>#N/A</c:v>
                </c:pt>
                <c:pt idx="223">
                  <c:v>#N/A</c:v>
                </c:pt>
                <c:pt idx="224">
                  <c:v>#N/A</c:v>
                </c:pt>
                <c:pt idx="225">
                  <c:v>#N/A</c:v>
                </c:pt>
                <c:pt idx="226">
                  <c:v>#N/A</c:v>
                </c:pt>
                <c:pt idx="227">
                  <c:v>#N/A</c:v>
                </c:pt>
                <c:pt idx="228">
                  <c:v>31.11999999999999</c:v>
                </c:pt>
                <c:pt idx="229">
                  <c:v>#N/A</c:v>
                </c:pt>
                <c:pt idx="230">
                  <c:v>#N/A</c:v>
                </c:pt>
                <c:pt idx="231">
                  <c:v>#N/A</c:v>
                </c:pt>
                <c:pt idx="232">
                  <c:v>#N/A</c:v>
                </c:pt>
                <c:pt idx="233">
                  <c:v>#N/A</c:v>
                </c:pt>
                <c:pt idx="234">
                  <c:v>#N/A</c:v>
                </c:pt>
                <c:pt idx="235">
                  <c:v>31.099999999999994</c:v>
                </c:pt>
                <c:pt idx="236">
                  <c:v>#N/A</c:v>
                </c:pt>
                <c:pt idx="237">
                  <c:v>#N/A</c:v>
                </c:pt>
                <c:pt idx="238">
                  <c:v>#N/A</c:v>
                </c:pt>
                <c:pt idx="239">
                  <c:v>#N/A</c:v>
                </c:pt>
                <c:pt idx="240">
                  <c:v>#N/A</c:v>
                </c:pt>
                <c:pt idx="241">
                  <c:v>#N/A</c:v>
                </c:pt>
                <c:pt idx="242">
                  <c:v>32.130000000000003</c:v>
                </c:pt>
                <c:pt idx="243">
                  <c:v>#N/A</c:v>
                </c:pt>
                <c:pt idx="244">
                  <c:v>#N/A</c:v>
                </c:pt>
                <c:pt idx="245">
                  <c:v>#N/A</c:v>
                </c:pt>
                <c:pt idx="246">
                  <c:v>#N/A</c:v>
                </c:pt>
                <c:pt idx="247">
                  <c:v>#N/A</c:v>
                </c:pt>
                <c:pt idx="248">
                  <c:v>#N/A</c:v>
                </c:pt>
                <c:pt idx="249">
                  <c:v>31.270000000000003</c:v>
                </c:pt>
                <c:pt idx="250">
                  <c:v>#N/A</c:v>
                </c:pt>
                <c:pt idx="251">
                  <c:v>#N/A</c:v>
                </c:pt>
                <c:pt idx="252">
                  <c:v>#N/A</c:v>
                </c:pt>
                <c:pt idx="253">
                  <c:v>#N/A</c:v>
                </c:pt>
                <c:pt idx="254">
                  <c:v>#N/A</c:v>
                </c:pt>
                <c:pt idx="255">
                  <c:v>#N/A</c:v>
                </c:pt>
                <c:pt idx="256">
                  <c:v>30.710000000000008</c:v>
                </c:pt>
                <c:pt idx="257">
                  <c:v>#N/A</c:v>
                </c:pt>
                <c:pt idx="258">
                  <c:v>#N/A</c:v>
                </c:pt>
                <c:pt idx="259">
                  <c:v>#N/A</c:v>
                </c:pt>
                <c:pt idx="260">
                  <c:v>#N/A</c:v>
                </c:pt>
                <c:pt idx="261">
                  <c:v>#N/A</c:v>
                </c:pt>
                <c:pt idx="262">
                  <c:v>#N/A</c:v>
                </c:pt>
                <c:pt idx="263">
                  <c:v>30.040000000000006</c:v>
                </c:pt>
                <c:pt idx="264">
                  <c:v>#N/A</c:v>
                </c:pt>
                <c:pt idx="265">
                  <c:v>#N/A</c:v>
                </c:pt>
                <c:pt idx="266">
                  <c:v>#N/A</c:v>
                </c:pt>
                <c:pt idx="267">
                  <c:v>#N/A</c:v>
                </c:pt>
                <c:pt idx="268">
                  <c:v>#N/A</c:v>
                </c:pt>
                <c:pt idx="269">
                  <c:v>#N/A</c:v>
                </c:pt>
                <c:pt idx="270">
                  <c:v>29.980000000000004</c:v>
                </c:pt>
                <c:pt idx="271">
                  <c:v>#N/A</c:v>
                </c:pt>
                <c:pt idx="272">
                  <c:v>#N/A</c:v>
                </c:pt>
                <c:pt idx="273">
                  <c:v>#N/A</c:v>
                </c:pt>
                <c:pt idx="274">
                  <c:v>#N/A</c:v>
                </c:pt>
                <c:pt idx="275">
                  <c:v>#N/A</c:v>
                </c:pt>
                <c:pt idx="276">
                  <c:v>#N/A</c:v>
                </c:pt>
                <c:pt idx="277">
                  <c:v>31.990000000000002</c:v>
                </c:pt>
                <c:pt idx="278">
                  <c:v>#N/A</c:v>
                </c:pt>
                <c:pt idx="279">
                  <c:v>#N/A</c:v>
                </c:pt>
                <c:pt idx="280">
                  <c:v>#N/A</c:v>
                </c:pt>
                <c:pt idx="281">
                  <c:v>#N/A</c:v>
                </c:pt>
                <c:pt idx="282">
                  <c:v>#N/A</c:v>
                </c:pt>
                <c:pt idx="283">
                  <c:v>#N/A</c:v>
                </c:pt>
                <c:pt idx="284">
                  <c:v>30.819999999999993</c:v>
                </c:pt>
                <c:pt idx="285">
                  <c:v>#N/A</c:v>
                </c:pt>
                <c:pt idx="286">
                  <c:v>#N/A</c:v>
                </c:pt>
                <c:pt idx="287">
                  <c:v>#N/A</c:v>
                </c:pt>
                <c:pt idx="288">
                  <c:v>#N/A</c:v>
                </c:pt>
                <c:pt idx="289">
                  <c:v>#N/A</c:v>
                </c:pt>
                <c:pt idx="290">
                  <c:v>#N/A</c:v>
                </c:pt>
                <c:pt idx="291">
                  <c:v>29.760000000000005</c:v>
                </c:pt>
                <c:pt idx="292">
                  <c:v>#N/A</c:v>
                </c:pt>
                <c:pt idx="293">
                  <c:v>#N/A</c:v>
                </c:pt>
                <c:pt idx="294">
                  <c:v>#N/A</c:v>
                </c:pt>
                <c:pt idx="295">
                  <c:v>#N/A</c:v>
                </c:pt>
                <c:pt idx="296">
                  <c:v>#N/A</c:v>
                </c:pt>
                <c:pt idx="297">
                  <c:v>#N/A</c:v>
                </c:pt>
                <c:pt idx="298">
                  <c:v>30.129999999999995</c:v>
                </c:pt>
                <c:pt idx="299">
                  <c:v>#N/A</c:v>
                </c:pt>
                <c:pt idx="300">
                  <c:v>#N/A</c:v>
                </c:pt>
                <c:pt idx="301">
                  <c:v>#N/A</c:v>
                </c:pt>
                <c:pt idx="302">
                  <c:v>#N/A</c:v>
                </c:pt>
                <c:pt idx="303">
                  <c:v>#N/A</c:v>
                </c:pt>
                <c:pt idx="304">
                  <c:v>#N/A</c:v>
                </c:pt>
                <c:pt idx="305">
                  <c:v>30.080000000000005</c:v>
                </c:pt>
                <c:pt idx="306">
                  <c:v>#N/A</c:v>
                </c:pt>
                <c:pt idx="307">
                  <c:v>#N/A</c:v>
                </c:pt>
                <c:pt idx="308">
                  <c:v>#N/A</c:v>
                </c:pt>
                <c:pt idx="309">
                  <c:v>#N/A</c:v>
                </c:pt>
                <c:pt idx="310">
                  <c:v>#N/A</c:v>
                </c:pt>
                <c:pt idx="311">
                  <c:v>#N/A</c:v>
                </c:pt>
                <c:pt idx="312">
                  <c:v>30.809999999999995</c:v>
                </c:pt>
                <c:pt idx="313">
                  <c:v>#N/A</c:v>
                </c:pt>
                <c:pt idx="314">
                  <c:v>#N/A</c:v>
                </c:pt>
                <c:pt idx="315">
                  <c:v>#N/A</c:v>
                </c:pt>
                <c:pt idx="316">
                  <c:v>#N/A</c:v>
                </c:pt>
                <c:pt idx="317">
                  <c:v>#N/A</c:v>
                </c:pt>
                <c:pt idx="318">
                  <c:v>#N/A</c:v>
                </c:pt>
                <c:pt idx="319">
                  <c:v>30.22999999999999</c:v>
                </c:pt>
                <c:pt idx="320">
                  <c:v>#N/A</c:v>
                </c:pt>
                <c:pt idx="321">
                  <c:v>#N/A</c:v>
                </c:pt>
                <c:pt idx="322">
                  <c:v>#N/A</c:v>
                </c:pt>
                <c:pt idx="323">
                  <c:v>#N/A</c:v>
                </c:pt>
                <c:pt idx="324">
                  <c:v>#N/A</c:v>
                </c:pt>
                <c:pt idx="325">
                  <c:v>#N/A</c:v>
                </c:pt>
                <c:pt idx="326">
                  <c:v>30.21</c:v>
                </c:pt>
                <c:pt idx="327">
                  <c:v>#N/A</c:v>
                </c:pt>
                <c:pt idx="328">
                  <c:v>#N/A</c:v>
                </c:pt>
                <c:pt idx="329">
                  <c:v>#N/A</c:v>
                </c:pt>
                <c:pt idx="330">
                  <c:v>#N/A</c:v>
                </c:pt>
                <c:pt idx="331">
                  <c:v>#N/A</c:v>
                </c:pt>
                <c:pt idx="332">
                  <c:v>#N/A</c:v>
                </c:pt>
                <c:pt idx="333">
                  <c:v>29.270000000000003</c:v>
                </c:pt>
                <c:pt idx="334">
                  <c:v>#N/A</c:v>
                </c:pt>
                <c:pt idx="335">
                  <c:v>#N/A</c:v>
                </c:pt>
                <c:pt idx="336">
                  <c:v>#N/A</c:v>
                </c:pt>
                <c:pt idx="337">
                  <c:v>#N/A</c:v>
                </c:pt>
                <c:pt idx="338">
                  <c:v>#N/A</c:v>
                </c:pt>
                <c:pt idx="339">
                  <c:v>#N/A</c:v>
                </c:pt>
                <c:pt idx="340">
                  <c:v>29.4</c:v>
                </c:pt>
                <c:pt idx="341">
                  <c:v>#N/A</c:v>
                </c:pt>
                <c:pt idx="342">
                  <c:v>#N/A</c:v>
                </c:pt>
                <c:pt idx="343">
                  <c:v>#N/A</c:v>
                </c:pt>
                <c:pt idx="344">
                  <c:v>#N/A</c:v>
                </c:pt>
                <c:pt idx="345">
                  <c:v>#N/A</c:v>
                </c:pt>
                <c:pt idx="346">
                  <c:v>#N/A</c:v>
                </c:pt>
                <c:pt idx="347">
                  <c:v>30.08</c:v>
                </c:pt>
                <c:pt idx="348">
                  <c:v>#N/A</c:v>
                </c:pt>
                <c:pt idx="349">
                  <c:v>#N/A</c:v>
                </c:pt>
                <c:pt idx="350">
                  <c:v>#N/A</c:v>
                </c:pt>
                <c:pt idx="351">
                  <c:v>#N/A</c:v>
                </c:pt>
                <c:pt idx="352">
                  <c:v>#N/A</c:v>
                </c:pt>
                <c:pt idx="353">
                  <c:v>#N/A</c:v>
                </c:pt>
                <c:pt idx="354">
                  <c:v>29.860000000000007</c:v>
                </c:pt>
                <c:pt idx="355">
                  <c:v>#N/A</c:v>
                </c:pt>
                <c:pt idx="356">
                  <c:v>#N/A</c:v>
                </c:pt>
                <c:pt idx="357">
                  <c:v>#N/A</c:v>
                </c:pt>
                <c:pt idx="358">
                  <c:v>#N/A</c:v>
                </c:pt>
                <c:pt idx="359">
                  <c:v>#N/A</c:v>
                </c:pt>
                <c:pt idx="360">
                  <c:v>#N/A</c:v>
                </c:pt>
                <c:pt idx="361">
                  <c:v>29.22999999999999</c:v>
                </c:pt>
                <c:pt idx="362">
                  <c:v>29.23</c:v>
                </c:pt>
                <c:pt idx="363">
                  <c:v>29.23</c:v>
                </c:pt>
                <c:pt idx="364">
                  <c:v>29.23</c:v>
                </c:pt>
              </c:numCache>
            </c:numRef>
          </c:val>
          <c:smooth val="0"/>
          <c:extLst>
            <c:ext xmlns:c16="http://schemas.microsoft.com/office/drawing/2014/chart" uri="{C3380CC4-5D6E-409C-BE32-E72D297353CC}">
              <c16:uniqueId val="{00000004-243A-453F-8483-0E6FC1A8A12E}"/>
            </c:ext>
          </c:extLst>
        </c:ser>
        <c:dLbls>
          <c:showLegendKey val="0"/>
          <c:showVal val="0"/>
          <c:showCatName val="0"/>
          <c:showSerName val="0"/>
          <c:showPercent val="0"/>
          <c:showBubbleSize val="0"/>
        </c:dLbls>
        <c:smooth val="0"/>
        <c:axId val="392391852"/>
        <c:axId val="859580389"/>
        <c:extLst>
          <c:ext xmlns:c15="http://schemas.microsoft.com/office/drawing/2012/chart" uri="{02D57815-91ED-43cb-92C2-25804820EDAC}">
            <c15:filteredLineSeries>
              <c15:ser>
                <c:idx val="0"/>
                <c:order val="0"/>
                <c:tx>
                  <c:strRef>
                    <c:extLst>
                      <c:ext uri="{02D57815-91ED-43cb-92C2-25804820EDAC}">
                        <c15:formulaRef>
                          <c15:sqref>纯碱月度周度图表!$AE$18</c15:sqref>
                        </c15:formulaRef>
                      </c:ext>
                    </c:extLst>
                    <c:strCache>
                      <c:ptCount val="1"/>
                      <c:pt idx="0">
                        <c:v>2019</c:v>
                      </c:pt>
                    </c:strCache>
                  </c:strRef>
                </c:tx>
                <c:spPr>
                  <a:ln w="28575" cap="rnd">
                    <a:solidFill>
                      <a:srgbClr val="9BBB59">
                        <a:lumMod val="60000"/>
                        <a:lumOff val="40000"/>
                      </a:srgbClr>
                    </a:solidFill>
                    <a:round/>
                  </a:ln>
                  <a:effectLst/>
                </c:spPr>
                <c:marker>
                  <c:symbol val="none"/>
                </c:marker>
                <c:cat>
                  <c:numRef>
                    <c:extLst>
                      <c:ext uri="{02D57815-91ED-43cb-92C2-25804820EDAC}">
                        <c15:formulaRef>
                          <c15:sqref>纯碱月度周度图表!$Y$19:$Y$383</c15:sqref>
                        </c15:formulaRef>
                      </c:ext>
                    </c:extLst>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extLst>
                      <c:ext uri="{02D57815-91ED-43cb-92C2-25804820EDAC}">
                        <c15:formulaRef>
                          <c15:sqref>纯碱月度周度图表!$AE$19:$AE$383</c15:sqref>
                        </c15:formulaRef>
                      </c:ext>
                    </c:extLst>
                    <c:numCache>
                      <c:formatCode>General</c:formatCode>
                      <c:ptCount val="365"/>
                      <c:pt idx="0">
                        <c:v>#N/A</c:v>
                      </c:pt>
                      <c:pt idx="1">
                        <c:v>#N/A</c:v>
                      </c:pt>
                      <c:pt idx="2">
                        <c:v>#N/A</c:v>
                      </c:pt>
                      <c:pt idx="3">
                        <c:v>#N/A</c:v>
                      </c:pt>
                      <c:pt idx="4">
                        <c:v>26.67</c:v>
                      </c:pt>
                      <c:pt idx="5">
                        <c:v>#N/A</c:v>
                      </c:pt>
                      <c:pt idx="6">
                        <c:v>#N/A</c:v>
                      </c:pt>
                      <c:pt idx="7">
                        <c:v>#N/A</c:v>
                      </c:pt>
                      <c:pt idx="8">
                        <c:v>#N/A</c:v>
                      </c:pt>
                      <c:pt idx="9">
                        <c:v>#N/A</c:v>
                      </c:pt>
                      <c:pt idx="10">
                        <c:v>#N/A</c:v>
                      </c:pt>
                      <c:pt idx="11">
                        <c:v>27.48</c:v>
                      </c:pt>
                      <c:pt idx="12">
                        <c:v>#N/A</c:v>
                      </c:pt>
                      <c:pt idx="13">
                        <c:v>#N/A</c:v>
                      </c:pt>
                      <c:pt idx="14">
                        <c:v>#N/A</c:v>
                      </c:pt>
                      <c:pt idx="15">
                        <c:v>#N/A</c:v>
                      </c:pt>
                      <c:pt idx="16">
                        <c:v>#N/A</c:v>
                      </c:pt>
                      <c:pt idx="17">
                        <c:v>#N/A</c:v>
                      </c:pt>
                      <c:pt idx="18">
                        <c:v>27.74</c:v>
                      </c:pt>
                      <c:pt idx="19">
                        <c:v>#N/A</c:v>
                      </c:pt>
                      <c:pt idx="20">
                        <c:v>#N/A</c:v>
                      </c:pt>
                      <c:pt idx="21">
                        <c:v>#N/A</c:v>
                      </c:pt>
                      <c:pt idx="22">
                        <c:v>#N/A</c:v>
                      </c:pt>
                      <c:pt idx="23">
                        <c:v>#N/A</c:v>
                      </c:pt>
                      <c:pt idx="24">
                        <c:v>#N/A</c:v>
                      </c:pt>
                      <c:pt idx="25">
                        <c:v>29.53</c:v>
                      </c:pt>
                      <c:pt idx="26">
                        <c:v>#N/A</c:v>
                      </c:pt>
                      <c:pt idx="27">
                        <c:v>#N/A</c:v>
                      </c:pt>
                      <c:pt idx="28">
                        <c:v>#N/A</c:v>
                      </c:pt>
                      <c:pt idx="29">
                        <c:v>#N/A</c:v>
                      </c:pt>
                      <c:pt idx="30">
                        <c:v>#N/A</c:v>
                      </c:pt>
                      <c:pt idx="31">
                        <c:v>#N/A</c:v>
                      </c:pt>
                      <c:pt idx="32">
                        <c:v>30.46</c:v>
                      </c:pt>
                      <c:pt idx="33">
                        <c:v>#N/A</c:v>
                      </c:pt>
                      <c:pt idx="34">
                        <c:v>#N/A</c:v>
                      </c:pt>
                      <c:pt idx="35">
                        <c:v>#N/A</c:v>
                      </c:pt>
                      <c:pt idx="36">
                        <c:v>#N/A</c:v>
                      </c:pt>
                      <c:pt idx="37">
                        <c:v>#N/A</c:v>
                      </c:pt>
                      <c:pt idx="38">
                        <c:v>#N/A</c:v>
                      </c:pt>
                      <c:pt idx="39">
                        <c:v>29.31</c:v>
                      </c:pt>
                      <c:pt idx="40">
                        <c:v>#N/A</c:v>
                      </c:pt>
                      <c:pt idx="41">
                        <c:v>#N/A</c:v>
                      </c:pt>
                      <c:pt idx="42">
                        <c:v>#N/A</c:v>
                      </c:pt>
                      <c:pt idx="43">
                        <c:v>#N/A</c:v>
                      </c:pt>
                      <c:pt idx="44">
                        <c:v>#N/A</c:v>
                      </c:pt>
                      <c:pt idx="45">
                        <c:v>#N/A</c:v>
                      </c:pt>
                      <c:pt idx="46">
                        <c:v>28.23</c:v>
                      </c:pt>
                      <c:pt idx="47">
                        <c:v>#N/A</c:v>
                      </c:pt>
                      <c:pt idx="48">
                        <c:v>#N/A</c:v>
                      </c:pt>
                      <c:pt idx="49">
                        <c:v>#N/A</c:v>
                      </c:pt>
                      <c:pt idx="50">
                        <c:v>#N/A</c:v>
                      </c:pt>
                      <c:pt idx="51">
                        <c:v>#N/A</c:v>
                      </c:pt>
                      <c:pt idx="52">
                        <c:v>#N/A</c:v>
                      </c:pt>
                      <c:pt idx="53">
                        <c:v>29.29</c:v>
                      </c:pt>
                      <c:pt idx="54">
                        <c:v>#N/A</c:v>
                      </c:pt>
                      <c:pt idx="55">
                        <c:v>#N/A</c:v>
                      </c:pt>
                      <c:pt idx="56">
                        <c:v>#N/A</c:v>
                      </c:pt>
                      <c:pt idx="57">
                        <c:v>#N/A</c:v>
                      </c:pt>
                      <c:pt idx="58">
                        <c:v>#N/A</c:v>
                      </c:pt>
                      <c:pt idx="59">
                        <c:v>#N/A</c:v>
                      </c:pt>
                      <c:pt idx="60">
                        <c:v>28.57</c:v>
                      </c:pt>
                      <c:pt idx="61">
                        <c:v>#N/A</c:v>
                      </c:pt>
                      <c:pt idx="62">
                        <c:v>#N/A</c:v>
                      </c:pt>
                      <c:pt idx="63">
                        <c:v>#N/A</c:v>
                      </c:pt>
                      <c:pt idx="64">
                        <c:v>#N/A</c:v>
                      </c:pt>
                      <c:pt idx="65">
                        <c:v>#N/A</c:v>
                      </c:pt>
                      <c:pt idx="66">
                        <c:v>#N/A</c:v>
                      </c:pt>
                      <c:pt idx="67">
                        <c:v>26.88</c:v>
                      </c:pt>
                      <c:pt idx="68">
                        <c:v>#N/A</c:v>
                      </c:pt>
                      <c:pt idx="69">
                        <c:v>#N/A</c:v>
                      </c:pt>
                      <c:pt idx="70">
                        <c:v>#N/A</c:v>
                      </c:pt>
                      <c:pt idx="71">
                        <c:v>#N/A</c:v>
                      </c:pt>
                      <c:pt idx="72">
                        <c:v>#N/A</c:v>
                      </c:pt>
                      <c:pt idx="73">
                        <c:v>#N/A</c:v>
                      </c:pt>
                      <c:pt idx="74">
                        <c:v>26.03</c:v>
                      </c:pt>
                      <c:pt idx="75">
                        <c:v>#N/A</c:v>
                      </c:pt>
                      <c:pt idx="76">
                        <c:v>#N/A</c:v>
                      </c:pt>
                      <c:pt idx="77">
                        <c:v>#N/A</c:v>
                      </c:pt>
                      <c:pt idx="78">
                        <c:v>#N/A</c:v>
                      </c:pt>
                      <c:pt idx="79">
                        <c:v>#N/A</c:v>
                      </c:pt>
                      <c:pt idx="80">
                        <c:v>#N/A</c:v>
                      </c:pt>
                      <c:pt idx="81">
                        <c:v>27.95</c:v>
                      </c:pt>
                      <c:pt idx="82">
                        <c:v>#N/A</c:v>
                      </c:pt>
                      <c:pt idx="83">
                        <c:v>#N/A</c:v>
                      </c:pt>
                      <c:pt idx="84">
                        <c:v>#N/A</c:v>
                      </c:pt>
                      <c:pt idx="85">
                        <c:v>#N/A</c:v>
                      </c:pt>
                      <c:pt idx="86">
                        <c:v>#N/A</c:v>
                      </c:pt>
                      <c:pt idx="87">
                        <c:v>#N/A</c:v>
                      </c:pt>
                      <c:pt idx="88">
                        <c:v>27.59</c:v>
                      </c:pt>
                      <c:pt idx="89">
                        <c:v>#N/A</c:v>
                      </c:pt>
                      <c:pt idx="90">
                        <c:v>#N/A</c:v>
                      </c:pt>
                      <c:pt idx="91">
                        <c:v>#N/A</c:v>
                      </c:pt>
                      <c:pt idx="92">
                        <c:v>#N/A</c:v>
                      </c:pt>
                      <c:pt idx="93">
                        <c:v>#N/A</c:v>
                      </c:pt>
                      <c:pt idx="94">
                        <c:v>#N/A</c:v>
                      </c:pt>
                      <c:pt idx="95">
                        <c:v>27.59</c:v>
                      </c:pt>
                      <c:pt idx="96">
                        <c:v>#N/A</c:v>
                      </c:pt>
                      <c:pt idx="97">
                        <c:v>#N/A</c:v>
                      </c:pt>
                      <c:pt idx="98">
                        <c:v>#N/A</c:v>
                      </c:pt>
                      <c:pt idx="99">
                        <c:v>#N/A</c:v>
                      </c:pt>
                      <c:pt idx="100">
                        <c:v>#N/A</c:v>
                      </c:pt>
                      <c:pt idx="101">
                        <c:v>#N/A</c:v>
                      </c:pt>
                      <c:pt idx="102">
                        <c:v>28.22</c:v>
                      </c:pt>
                      <c:pt idx="103">
                        <c:v>#N/A</c:v>
                      </c:pt>
                      <c:pt idx="104">
                        <c:v>#N/A</c:v>
                      </c:pt>
                      <c:pt idx="105">
                        <c:v>#N/A</c:v>
                      </c:pt>
                      <c:pt idx="106">
                        <c:v>#N/A</c:v>
                      </c:pt>
                      <c:pt idx="107">
                        <c:v>#N/A</c:v>
                      </c:pt>
                      <c:pt idx="108">
                        <c:v>#N/A</c:v>
                      </c:pt>
                      <c:pt idx="109">
                        <c:v>28.26</c:v>
                      </c:pt>
                      <c:pt idx="110">
                        <c:v>#N/A</c:v>
                      </c:pt>
                      <c:pt idx="111">
                        <c:v>#N/A</c:v>
                      </c:pt>
                      <c:pt idx="112">
                        <c:v>#N/A</c:v>
                      </c:pt>
                      <c:pt idx="113">
                        <c:v>#N/A</c:v>
                      </c:pt>
                      <c:pt idx="114">
                        <c:v>#N/A</c:v>
                      </c:pt>
                      <c:pt idx="115">
                        <c:v>#N/A</c:v>
                      </c:pt>
                      <c:pt idx="116">
                        <c:v>27.71</c:v>
                      </c:pt>
                      <c:pt idx="117">
                        <c:v>#N/A</c:v>
                      </c:pt>
                      <c:pt idx="118">
                        <c:v>#N/A</c:v>
                      </c:pt>
                      <c:pt idx="119">
                        <c:v>#N/A</c:v>
                      </c:pt>
                      <c:pt idx="120">
                        <c:v>#N/A</c:v>
                      </c:pt>
                      <c:pt idx="121">
                        <c:v>#N/A</c:v>
                      </c:pt>
                      <c:pt idx="122">
                        <c:v>#N/A</c:v>
                      </c:pt>
                      <c:pt idx="123">
                        <c:v>28.3</c:v>
                      </c:pt>
                      <c:pt idx="124">
                        <c:v>#N/A</c:v>
                      </c:pt>
                      <c:pt idx="125">
                        <c:v>#N/A</c:v>
                      </c:pt>
                      <c:pt idx="126">
                        <c:v>#N/A</c:v>
                      </c:pt>
                      <c:pt idx="127">
                        <c:v>#N/A</c:v>
                      </c:pt>
                      <c:pt idx="128">
                        <c:v>#N/A</c:v>
                      </c:pt>
                      <c:pt idx="129">
                        <c:v>#N/A</c:v>
                      </c:pt>
                      <c:pt idx="130">
                        <c:v>26.64</c:v>
                      </c:pt>
                      <c:pt idx="131">
                        <c:v>#N/A</c:v>
                      </c:pt>
                      <c:pt idx="132">
                        <c:v>#N/A</c:v>
                      </c:pt>
                      <c:pt idx="133">
                        <c:v>#N/A</c:v>
                      </c:pt>
                      <c:pt idx="134">
                        <c:v>#N/A</c:v>
                      </c:pt>
                      <c:pt idx="135">
                        <c:v>#N/A</c:v>
                      </c:pt>
                      <c:pt idx="136">
                        <c:v>#N/A</c:v>
                      </c:pt>
                      <c:pt idx="137">
                        <c:v>25.87</c:v>
                      </c:pt>
                      <c:pt idx="138">
                        <c:v>#N/A</c:v>
                      </c:pt>
                      <c:pt idx="139">
                        <c:v>#N/A</c:v>
                      </c:pt>
                      <c:pt idx="140">
                        <c:v>#N/A</c:v>
                      </c:pt>
                      <c:pt idx="141">
                        <c:v>#N/A</c:v>
                      </c:pt>
                      <c:pt idx="142">
                        <c:v>#N/A</c:v>
                      </c:pt>
                      <c:pt idx="143">
                        <c:v>#N/A</c:v>
                      </c:pt>
                      <c:pt idx="144">
                        <c:v>24.65</c:v>
                      </c:pt>
                      <c:pt idx="145">
                        <c:v>#N/A</c:v>
                      </c:pt>
                      <c:pt idx="146">
                        <c:v>#N/A</c:v>
                      </c:pt>
                      <c:pt idx="147">
                        <c:v>#N/A</c:v>
                      </c:pt>
                      <c:pt idx="148">
                        <c:v>#N/A</c:v>
                      </c:pt>
                      <c:pt idx="149">
                        <c:v>#N/A</c:v>
                      </c:pt>
                      <c:pt idx="150">
                        <c:v>#N/A</c:v>
                      </c:pt>
                      <c:pt idx="151">
                        <c:v>26.79</c:v>
                      </c:pt>
                      <c:pt idx="152">
                        <c:v>#N/A</c:v>
                      </c:pt>
                      <c:pt idx="153">
                        <c:v>#N/A</c:v>
                      </c:pt>
                      <c:pt idx="154">
                        <c:v>#N/A</c:v>
                      </c:pt>
                      <c:pt idx="155">
                        <c:v>#N/A</c:v>
                      </c:pt>
                      <c:pt idx="156">
                        <c:v>#N/A</c:v>
                      </c:pt>
                      <c:pt idx="157">
                        <c:v>#N/A</c:v>
                      </c:pt>
                      <c:pt idx="158">
                        <c:v>27.29</c:v>
                      </c:pt>
                      <c:pt idx="159">
                        <c:v>#N/A</c:v>
                      </c:pt>
                      <c:pt idx="160">
                        <c:v>#N/A</c:v>
                      </c:pt>
                      <c:pt idx="161">
                        <c:v>#N/A</c:v>
                      </c:pt>
                      <c:pt idx="162">
                        <c:v>#N/A</c:v>
                      </c:pt>
                      <c:pt idx="163">
                        <c:v>#N/A</c:v>
                      </c:pt>
                      <c:pt idx="164">
                        <c:v>#N/A</c:v>
                      </c:pt>
                      <c:pt idx="165">
                        <c:v>28.67</c:v>
                      </c:pt>
                      <c:pt idx="166">
                        <c:v>#N/A</c:v>
                      </c:pt>
                      <c:pt idx="167">
                        <c:v>#N/A</c:v>
                      </c:pt>
                      <c:pt idx="168">
                        <c:v>#N/A</c:v>
                      </c:pt>
                      <c:pt idx="169">
                        <c:v>#N/A</c:v>
                      </c:pt>
                      <c:pt idx="170">
                        <c:v>#N/A</c:v>
                      </c:pt>
                      <c:pt idx="171">
                        <c:v>#N/A</c:v>
                      </c:pt>
                      <c:pt idx="172">
                        <c:v>27.26</c:v>
                      </c:pt>
                      <c:pt idx="173">
                        <c:v>#N/A</c:v>
                      </c:pt>
                      <c:pt idx="174">
                        <c:v>#N/A</c:v>
                      </c:pt>
                      <c:pt idx="175">
                        <c:v>#N/A</c:v>
                      </c:pt>
                      <c:pt idx="176">
                        <c:v>#N/A</c:v>
                      </c:pt>
                      <c:pt idx="177">
                        <c:v>#N/A</c:v>
                      </c:pt>
                      <c:pt idx="178">
                        <c:v>#N/A</c:v>
                      </c:pt>
                      <c:pt idx="179">
                        <c:v>27.32</c:v>
                      </c:pt>
                      <c:pt idx="180">
                        <c:v>#N/A</c:v>
                      </c:pt>
                      <c:pt idx="181">
                        <c:v>#N/A</c:v>
                      </c:pt>
                      <c:pt idx="182">
                        <c:v>#N/A</c:v>
                      </c:pt>
                      <c:pt idx="183">
                        <c:v>#N/A</c:v>
                      </c:pt>
                      <c:pt idx="184">
                        <c:v>#N/A</c:v>
                      </c:pt>
                      <c:pt idx="185">
                        <c:v>#N/A</c:v>
                      </c:pt>
                      <c:pt idx="186">
                        <c:v>27.39</c:v>
                      </c:pt>
                      <c:pt idx="187">
                        <c:v>#N/A</c:v>
                      </c:pt>
                      <c:pt idx="188">
                        <c:v>#N/A</c:v>
                      </c:pt>
                      <c:pt idx="189">
                        <c:v>#N/A</c:v>
                      </c:pt>
                      <c:pt idx="190">
                        <c:v>#N/A</c:v>
                      </c:pt>
                      <c:pt idx="191">
                        <c:v>#N/A</c:v>
                      </c:pt>
                      <c:pt idx="192">
                        <c:v>#N/A</c:v>
                      </c:pt>
                      <c:pt idx="193">
                        <c:v>26.12</c:v>
                      </c:pt>
                      <c:pt idx="194">
                        <c:v>#N/A</c:v>
                      </c:pt>
                      <c:pt idx="195">
                        <c:v>#N/A</c:v>
                      </c:pt>
                      <c:pt idx="196">
                        <c:v>#N/A</c:v>
                      </c:pt>
                      <c:pt idx="197">
                        <c:v>#N/A</c:v>
                      </c:pt>
                      <c:pt idx="198">
                        <c:v>#N/A</c:v>
                      </c:pt>
                      <c:pt idx="199">
                        <c:v>#N/A</c:v>
                      </c:pt>
                      <c:pt idx="200">
                        <c:v>27.05</c:v>
                      </c:pt>
                      <c:pt idx="201">
                        <c:v>#N/A</c:v>
                      </c:pt>
                      <c:pt idx="202">
                        <c:v>#N/A</c:v>
                      </c:pt>
                      <c:pt idx="203">
                        <c:v>#N/A</c:v>
                      </c:pt>
                      <c:pt idx="204">
                        <c:v>#N/A</c:v>
                      </c:pt>
                      <c:pt idx="205">
                        <c:v>#N/A</c:v>
                      </c:pt>
                      <c:pt idx="206">
                        <c:v>#N/A</c:v>
                      </c:pt>
                      <c:pt idx="207">
                        <c:v>27.67</c:v>
                      </c:pt>
                      <c:pt idx="208">
                        <c:v>#N/A</c:v>
                      </c:pt>
                      <c:pt idx="209">
                        <c:v>#N/A</c:v>
                      </c:pt>
                      <c:pt idx="210">
                        <c:v>#N/A</c:v>
                      </c:pt>
                      <c:pt idx="211">
                        <c:v>#N/A</c:v>
                      </c:pt>
                      <c:pt idx="212">
                        <c:v>#N/A</c:v>
                      </c:pt>
                      <c:pt idx="213">
                        <c:v>#N/A</c:v>
                      </c:pt>
                      <c:pt idx="214">
                        <c:v>27.14</c:v>
                      </c:pt>
                      <c:pt idx="215">
                        <c:v>#N/A</c:v>
                      </c:pt>
                      <c:pt idx="216">
                        <c:v>#N/A</c:v>
                      </c:pt>
                      <c:pt idx="217">
                        <c:v>#N/A</c:v>
                      </c:pt>
                      <c:pt idx="218">
                        <c:v>#N/A</c:v>
                      </c:pt>
                      <c:pt idx="219">
                        <c:v>#N/A</c:v>
                      </c:pt>
                      <c:pt idx="220">
                        <c:v>#N/A</c:v>
                      </c:pt>
                      <c:pt idx="221">
                        <c:v>27.79</c:v>
                      </c:pt>
                      <c:pt idx="222">
                        <c:v>#N/A</c:v>
                      </c:pt>
                      <c:pt idx="223">
                        <c:v>#N/A</c:v>
                      </c:pt>
                      <c:pt idx="224">
                        <c:v>#N/A</c:v>
                      </c:pt>
                      <c:pt idx="225">
                        <c:v>#N/A</c:v>
                      </c:pt>
                      <c:pt idx="226">
                        <c:v>#N/A</c:v>
                      </c:pt>
                      <c:pt idx="227">
                        <c:v>#N/A</c:v>
                      </c:pt>
                      <c:pt idx="228">
                        <c:v>29.12</c:v>
                      </c:pt>
                      <c:pt idx="229">
                        <c:v>#N/A</c:v>
                      </c:pt>
                      <c:pt idx="230">
                        <c:v>#N/A</c:v>
                      </c:pt>
                      <c:pt idx="231">
                        <c:v>#N/A</c:v>
                      </c:pt>
                      <c:pt idx="232">
                        <c:v>#N/A</c:v>
                      </c:pt>
                      <c:pt idx="233">
                        <c:v>#N/A</c:v>
                      </c:pt>
                      <c:pt idx="234">
                        <c:v>#N/A</c:v>
                      </c:pt>
                      <c:pt idx="235">
                        <c:v>30.02</c:v>
                      </c:pt>
                      <c:pt idx="236">
                        <c:v>#N/A</c:v>
                      </c:pt>
                      <c:pt idx="237">
                        <c:v>#N/A</c:v>
                      </c:pt>
                      <c:pt idx="238">
                        <c:v>#N/A</c:v>
                      </c:pt>
                      <c:pt idx="239">
                        <c:v>#N/A</c:v>
                      </c:pt>
                      <c:pt idx="240">
                        <c:v>#N/A</c:v>
                      </c:pt>
                      <c:pt idx="241">
                        <c:v>#N/A</c:v>
                      </c:pt>
                      <c:pt idx="242">
                        <c:v>28.46</c:v>
                      </c:pt>
                      <c:pt idx="243">
                        <c:v>#N/A</c:v>
                      </c:pt>
                      <c:pt idx="244">
                        <c:v>#N/A</c:v>
                      </c:pt>
                      <c:pt idx="245">
                        <c:v>#N/A</c:v>
                      </c:pt>
                      <c:pt idx="246">
                        <c:v>#N/A</c:v>
                      </c:pt>
                      <c:pt idx="247">
                        <c:v>#N/A</c:v>
                      </c:pt>
                      <c:pt idx="248">
                        <c:v>#N/A</c:v>
                      </c:pt>
                      <c:pt idx="249">
                        <c:v>27.41</c:v>
                      </c:pt>
                      <c:pt idx="250">
                        <c:v>#N/A</c:v>
                      </c:pt>
                      <c:pt idx="251">
                        <c:v>#N/A</c:v>
                      </c:pt>
                      <c:pt idx="252">
                        <c:v>#N/A</c:v>
                      </c:pt>
                      <c:pt idx="253">
                        <c:v>#N/A</c:v>
                      </c:pt>
                      <c:pt idx="254">
                        <c:v>#N/A</c:v>
                      </c:pt>
                      <c:pt idx="255">
                        <c:v>#N/A</c:v>
                      </c:pt>
                      <c:pt idx="256">
                        <c:v>27.02</c:v>
                      </c:pt>
                      <c:pt idx="257">
                        <c:v>#N/A</c:v>
                      </c:pt>
                      <c:pt idx="258">
                        <c:v>#N/A</c:v>
                      </c:pt>
                      <c:pt idx="259">
                        <c:v>#N/A</c:v>
                      </c:pt>
                      <c:pt idx="260">
                        <c:v>#N/A</c:v>
                      </c:pt>
                      <c:pt idx="261">
                        <c:v>#N/A</c:v>
                      </c:pt>
                      <c:pt idx="262">
                        <c:v>#N/A</c:v>
                      </c:pt>
                      <c:pt idx="263">
                        <c:v>27.16</c:v>
                      </c:pt>
                      <c:pt idx="264">
                        <c:v>#N/A</c:v>
                      </c:pt>
                      <c:pt idx="265">
                        <c:v>#N/A</c:v>
                      </c:pt>
                      <c:pt idx="266">
                        <c:v>#N/A</c:v>
                      </c:pt>
                      <c:pt idx="267">
                        <c:v>#N/A</c:v>
                      </c:pt>
                      <c:pt idx="268">
                        <c:v>#N/A</c:v>
                      </c:pt>
                      <c:pt idx="269">
                        <c:v>#N/A</c:v>
                      </c:pt>
                      <c:pt idx="270">
                        <c:v>25.82</c:v>
                      </c:pt>
                      <c:pt idx="271">
                        <c:v>#N/A</c:v>
                      </c:pt>
                      <c:pt idx="272">
                        <c:v>#N/A</c:v>
                      </c:pt>
                      <c:pt idx="273">
                        <c:v>#N/A</c:v>
                      </c:pt>
                      <c:pt idx="274">
                        <c:v>#N/A</c:v>
                      </c:pt>
                      <c:pt idx="275">
                        <c:v>#N/A</c:v>
                      </c:pt>
                      <c:pt idx="276">
                        <c:v>#N/A</c:v>
                      </c:pt>
                      <c:pt idx="277">
                        <c:v>25.98</c:v>
                      </c:pt>
                      <c:pt idx="278">
                        <c:v>#N/A</c:v>
                      </c:pt>
                      <c:pt idx="279">
                        <c:v>#N/A</c:v>
                      </c:pt>
                      <c:pt idx="280">
                        <c:v>#N/A</c:v>
                      </c:pt>
                      <c:pt idx="281">
                        <c:v>#N/A</c:v>
                      </c:pt>
                      <c:pt idx="282">
                        <c:v>#N/A</c:v>
                      </c:pt>
                      <c:pt idx="283">
                        <c:v>#N/A</c:v>
                      </c:pt>
                      <c:pt idx="284">
                        <c:v>27.76</c:v>
                      </c:pt>
                      <c:pt idx="285">
                        <c:v>#N/A</c:v>
                      </c:pt>
                      <c:pt idx="286">
                        <c:v>#N/A</c:v>
                      </c:pt>
                      <c:pt idx="287">
                        <c:v>#N/A</c:v>
                      </c:pt>
                      <c:pt idx="288">
                        <c:v>#N/A</c:v>
                      </c:pt>
                      <c:pt idx="289">
                        <c:v>#N/A</c:v>
                      </c:pt>
                      <c:pt idx="290">
                        <c:v>#N/A</c:v>
                      </c:pt>
                      <c:pt idx="291">
                        <c:v>27.51</c:v>
                      </c:pt>
                      <c:pt idx="292">
                        <c:v>#N/A</c:v>
                      </c:pt>
                      <c:pt idx="293">
                        <c:v>#N/A</c:v>
                      </c:pt>
                      <c:pt idx="294">
                        <c:v>#N/A</c:v>
                      </c:pt>
                      <c:pt idx="295">
                        <c:v>#N/A</c:v>
                      </c:pt>
                      <c:pt idx="296">
                        <c:v>#N/A</c:v>
                      </c:pt>
                      <c:pt idx="297">
                        <c:v>#N/A</c:v>
                      </c:pt>
                      <c:pt idx="298">
                        <c:v>30.17</c:v>
                      </c:pt>
                      <c:pt idx="299">
                        <c:v>#N/A</c:v>
                      </c:pt>
                      <c:pt idx="300">
                        <c:v>#N/A</c:v>
                      </c:pt>
                      <c:pt idx="301">
                        <c:v>#N/A</c:v>
                      </c:pt>
                      <c:pt idx="302">
                        <c:v>#N/A</c:v>
                      </c:pt>
                      <c:pt idx="303">
                        <c:v>#N/A</c:v>
                      </c:pt>
                      <c:pt idx="304">
                        <c:v>#N/A</c:v>
                      </c:pt>
                      <c:pt idx="305">
                        <c:v>29.64</c:v>
                      </c:pt>
                      <c:pt idx="306">
                        <c:v>#N/A</c:v>
                      </c:pt>
                      <c:pt idx="307">
                        <c:v>#N/A</c:v>
                      </c:pt>
                      <c:pt idx="308">
                        <c:v>#N/A</c:v>
                      </c:pt>
                      <c:pt idx="309">
                        <c:v>#N/A</c:v>
                      </c:pt>
                      <c:pt idx="310">
                        <c:v>#N/A</c:v>
                      </c:pt>
                      <c:pt idx="311">
                        <c:v>#N/A</c:v>
                      </c:pt>
                      <c:pt idx="312">
                        <c:v>30.54</c:v>
                      </c:pt>
                      <c:pt idx="313">
                        <c:v>#N/A</c:v>
                      </c:pt>
                      <c:pt idx="314">
                        <c:v>#N/A</c:v>
                      </c:pt>
                      <c:pt idx="315">
                        <c:v>#N/A</c:v>
                      </c:pt>
                      <c:pt idx="316">
                        <c:v>#N/A</c:v>
                      </c:pt>
                      <c:pt idx="317">
                        <c:v>#N/A</c:v>
                      </c:pt>
                      <c:pt idx="318">
                        <c:v>#N/A</c:v>
                      </c:pt>
                      <c:pt idx="319">
                        <c:v>30.52</c:v>
                      </c:pt>
                      <c:pt idx="320">
                        <c:v>#N/A</c:v>
                      </c:pt>
                      <c:pt idx="321">
                        <c:v>#N/A</c:v>
                      </c:pt>
                      <c:pt idx="322">
                        <c:v>#N/A</c:v>
                      </c:pt>
                      <c:pt idx="323">
                        <c:v>#N/A</c:v>
                      </c:pt>
                      <c:pt idx="324">
                        <c:v>#N/A</c:v>
                      </c:pt>
                      <c:pt idx="325">
                        <c:v>#N/A</c:v>
                      </c:pt>
                      <c:pt idx="326">
                        <c:v>29.58</c:v>
                      </c:pt>
                      <c:pt idx="327">
                        <c:v>#N/A</c:v>
                      </c:pt>
                      <c:pt idx="328">
                        <c:v>#N/A</c:v>
                      </c:pt>
                      <c:pt idx="329">
                        <c:v>#N/A</c:v>
                      </c:pt>
                      <c:pt idx="330">
                        <c:v>#N/A</c:v>
                      </c:pt>
                      <c:pt idx="331">
                        <c:v>#N/A</c:v>
                      </c:pt>
                      <c:pt idx="332">
                        <c:v>#N/A</c:v>
                      </c:pt>
                      <c:pt idx="333">
                        <c:v>29.58</c:v>
                      </c:pt>
                      <c:pt idx="334">
                        <c:v>#N/A</c:v>
                      </c:pt>
                      <c:pt idx="335">
                        <c:v>#N/A</c:v>
                      </c:pt>
                      <c:pt idx="336">
                        <c:v>#N/A</c:v>
                      </c:pt>
                      <c:pt idx="337">
                        <c:v>#N/A</c:v>
                      </c:pt>
                      <c:pt idx="338">
                        <c:v>#N/A</c:v>
                      </c:pt>
                      <c:pt idx="339">
                        <c:v>#N/A</c:v>
                      </c:pt>
                      <c:pt idx="340">
                        <c:v>28.43</c:v>
                      </c:pt>
                      <c:pt idx="341">
                        <c:v>#N/A</c:v>
                      </c:pt>
                      <c:pt idx="342">
                        <c:v>#N/A</c:v>
                      </c:pt>
                      <c:pt idx="343">
                        <c:v>#N/A</c:v>
                      </c:pt>
                      <c:pt idx="344">
                        <c:v>#N/A</c:v>
                      </c:pt>
                      <c:pt idx="345">
                        <c:v>#N/A</c:v>
                      </c:pt>
                      <c:pt idx="346">
                        <c:v>#N/A</c:v>
                      </c:pt>
                      <c:pt idx="347">
                        <c:v>28.01</c:v>
                      </c:pt>
                      <c:pt idx="348">
                        <c:v>#N/A</c:v>
                      </c:pt>
                      <c:pt idx="349">
                        <c:v>#N/A</c:v>
                      </c:pt>
                      <c:pt idx="350">
                        <c:v>#N/A</c:v>
                      </c:pt>
                      <c:pt idx="351">
                        <c:v>#N/A</c:v>
                      </c:pt>
                      <c:pt idx="352">
                        <c:v>#N/A</c:v>
                      </c:pt>
                      <c:pt idx="353">
                        <c:v>#N/A</c:v>
                      </c:pt>
                      <c:pt idx="354">
                        <c:v>27.22</c:v>
                      </c:pt>
                      <c:pt idx="355">
                        <c:v>#N/A</c:v>
                      </c:pt>
                      <c:pt idx="356">
                        <c:v>#N/A</c:v>
                      </c:pt>
                      <c:pt idx="357">
                        <c:v>#N/A</c:v>
                      </c:pt>
                      <c:pt idx="358">
                        <c:v>#N/A</c:v>
                      </c:pt>
                      <c:pt idx="359">
                        <c:v>#N/A</c:v>
                      </c:pt>
                      <c:pt idx="360">
                        <c:v>#N/A</c:v>
                      </c:pt>
                      <c:pt idx="361">
                        <c:v>26.59</c:v>
                      </c:pt>
                      <c:pt idx="362">
                        <c:v>#N/A</c:v>
                      </c:pt>
                      <c:pt idx="363">
                        <c:v>#N/A</c:v>
                      </c:pt>
                      <c:pt idx="364">
                        <c:v>#N/A</c:v>
                      </c:pt>
                    </c:numCache>
                  </c:numRef>
                </c:val>
                <c:smooth val="0"/>
                <c:extLst>
                  <c:ext xmlns:c16="http://schemas.microsoft.com/office/drawing/2014/chart" uri="{C3380CC4-5D6E-409C-BE32-E72D297353CC}">
                    <c16:uniqueId val="{00000005-243A-453F-8483-0E6FC1A8A12E}"/>
                  </c:ext>
                </c:extLst>
              </c15:ser>
            </c15:filteredLineSeries>
          </c:ext>
        </c:extLst>
      </c:lineChart>
      <c:dateAx>
        <c:axId val="392391852"/>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59580389"/>
        <c:crosses val="autoZero"/>
        <c:auto val="1"/>
        <c:lblOffset val="100"/>
        <c:baseTimeUnit val="days"/>
      </c:dateAx>
      <c:valAx>
        <c:axId val="859580389"/>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3.37141264976316E-2"/>
              <c:y val="7.2277227722772203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392391852"/>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a:latin typeface="楷体" panose="02010609060101010101" pitchFamily="49" charset="-122"/>
                <a:ea typeface="楷体" panose="02010609060101010101" pitchFamily="49" charset="-122"/>
              </a:rPr>
              <a:t>光伏玻璃日熔量</a:t>
            </a:r>
          </a:p>
        </c:rich>
      </c:tx>
      <c:overlay val="0"/>
      <c:spPr>
        <a:noFill/>
        <a:ln>
          <a:noFill/>
        </a:ln>
        <a:effectLst/>
      </c:spPr>
      <c:txPr>
        <a:bodyPr rot="0" spcFirstLastPara="0" vertOverflow="ellipsis" vert="horz" wrap="square" anchor="ctr" anchorCtr="1" forceAA="0"/>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8.8943895220562105E-2"/>
          <c:y val="0.18194444444444399"/>
          <c:w val="0.88050054922388199"/>
          <c:h val="0.52740740740740699"/>
        </c:manualLayout>
      </c:layout>
      <c:lineChart>
        <c:grouping val="standard"/>
        <c:varyColors val="0"/>
        <c:ser>
          <c:idx val="4"/>
          <c:order val="0"/>
          <c:tx>
            <c:strRef>
              <c:f>光伏玻璃!$F$19</c:f>
              <c:strCache>
                <c:ptCount val="1"/>
                <c:pt idx="0">
                  <c:v>2020</c:v>
                </c:pt>
              </c:strCache>
            </c:strRef>
          </c:tx>
          <c:spPr>
            <a:ln w="28575" cap="rnd">
              <a:solidFill>
                <a:srgbClr val="9BBB59">
                  <a:lumMod val="60000"/>
                  <a:lumOff val="40000"/>
                </a:srgbClr>
              </a:solidFill>
              <a:round/>
            </a:ln>
            <a:effectLst/>
          </c:spPr>
          <c:marker>
            <c:symbol val="none"/>
          </c:marker>
          <c:cat>
            <c:numRef>
              <c:f>光伏玻璃!$A$20:$A$384</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光伏玻璃!$F$20:$F$384</c:f>
              <c:numCache>
                <c:formatCode>General</c:formatCode>
                <c:ptCount val="365"/>
                <c:pt idx="0">
                  <c:v>2.9319999999999999</c:v>
                </c:pt>
                <c:pt idx="1">
                  <c:v>2.9319999999999999</c:v>
                </c:pt>
                <c:pt idx="2">
                  <c:v>2.9319999999999999</c:v>
                </c:pt>
                <c:pt idx="3">
                  <c:v>2.9319999999999999</c:v>
                </c:pt>
                <c:pt idx="4">
                  <c:v>2.9319999999999999</c:v>
                </c:pt>
                <c:pt idx="5">
                  <c:v>2.9319999999999999</c:v>
                </c:pt>
                <c:pt idx="6">
                  <c:v>2.9319999999999999</c:v>
                </c:pt>
                <c:pt idx="7">
                  <c:v>2.9319999999999999</c:v>
                </c:pt>
                <c:pt idx="8">
                  <c:v>2.9319999999999999</c:v>
                </c:pt>
                <c:pt idx="9">
                  <c:v>2.9319999999999999</c:v>
                </c:pt>
                <c:pt idx="10">
                  <c:v>2.9319999999999999</c:v>
                </c:pt>
                <c:pt idx="11">
                  <c:v>2.9319999999999999</c:v>
                </c:pt>
                <c:pt idx="12">
                  <c:v>2.9319999999999999</c:v>
                </c:pt>
                <c:pt idx="13">
                  <c:v>2.9319999999999999</c:v>
                </c:pt>
                <c:pt idx="14">
                  <c:v>2.9319999999999999</c:v>
                </c:pt>
                <c:pt idx="15">
                  <c:v>2.8719999999999999</c:v>
                </c:pt>
                <c:pt idx="16">
                  <c:v>2.8719999999999999</c:v>
                </c:pt>
                <c:pt idx="17">
                  <c:v>2.8719999999999999</c:v>
                </c:pt>
                <c:pt idx="18">
                  <c:v>2.8719999999999999</c:v>
                </c:pt>
                <c:pt idx="19">
                  <c:v>2.8719999999999999</c:v>
                </c:pt>
                <c:pt idx="20">
                  <c:v>2.8719999999999999</c:v>
                </c:pt>
                <c:pt idx="21">
                  <c:v>2.8719999999999999</c:v>
                </c:pt>
                <c:pt idx="22">
                  <c:v>2.8719999999999999</c:v>
                </c:pt>
                <c:pt idx="23">
                  <c:v>2.8719999999999999</c:v>
                </c:pt>
                <c:pt idx="24">
                  <c:v>2.8719999999999999</c:v>
                </c:pt>
                <c:pt idx="25">
                  <c:v>2.8719999999999999</c:v>
                </c:pt>
                <c:pt idx="26">
                  <c:v>2.8719999999999999</c:v>
                </c:pt>
                <c:pt idx="27">
                  <c:v>2.8719999999999999</c:v>
                </c:pt>
                <c:pt idx="28">
                  <c:v>2.8719999999999999</c:v>
                </c:pt>
                <c:pt idx="29">
                  <c:v>2.8719999999999999</c:v>
                </c:pt>
                <c:pt idx="30">
                  <c:v>2.8719999999999999</c:v>
                </c:pt>
                <c:pt idx="31">
                  <c:v>2.8719999999999999</c:v>
                </c:pt>
                <c:pt idx="32">
                  <c:v>2.8719999999999999</c:v>
                </c:pt>
                <c:pt idx="33">
                  <c:v>2.8719999999999999</c:v>
                </c:pt>
                <c:pt idx="34">
                  <c:v>2.8719999999999999</c:v>
                </c:pt>
                <c:pt idx="35">
                  <c:v>2.8719999999999999</c:v>
                </c:pt>
                <c:pt idx="36">
                  <c:v>2.8719999999999999</c:v>
                </c:pt>
                <c:pt idx="37">
                  <c:v>2.8719999999999999</c:v>
                </c:pt>
                <c:pt idx="38">
                  <c:v>2.8719999999999999</c:v>
                </c:pt>
                <c:pt idx="39">
                  <c:v>2.8719999999999999</c:v>
                </c:pt>
                <c:pt idx="40">
                  <c:v>2.8719999999999999</c:v>
                </c:pt>
                <c:pt idx="41">
                  <c:v>2.8719999999999999</c:v>
                </c:pt>
                <c:pt idx="42">
                  <c:v>2.8719999999999999</c:v>
                </c:pt>
                <c:pt idx="43">
                  <c:v>2.8719999999999999</c:v>
                </c:pt>
                <c:pt idx="44">
                  <c:v>2.8719999999999999</c:v>
                </c:pt>
                <c:pt idx="45">
                  <c:v>2.8719999999999999</c:v>
                </c:pt>
                <c:pt idx="46">
                  <c:v>2.8719999999999999</c:v>
                </c:pt>
                <c:pt idx="47">
                  <c:v>2.8719999999999999</c:v>
                </c:pt>
                <c:pt idx="48">
                  <c:v>2.8719999999999999</c:v>
                </c:pt>
                <c:pt idx="49">
                  <c:v>2.8719999999999999</c:v>
                </c:pt>
                <c:pt idx="50">
                  <c:v>2.8719999999999999</c:v>
                </c:pt>
                <c:pt idx="51">
                  <c:v>2.847</c:v>
                </c:pt>
                <c:pt idx="52">
                  <c:v>2.8170000000000002</c:v>
                </c:pt>
                <c:pt idx="53">
                  <c:v>2.8170000000000002</c:v>
                </c:pt>
                <c:pt idx="54">
                  <c:v>2.8170000000000002</c:v>
                </c:pt>
                <c:pt idx="55">
                  <c:v>2.8170000000000002</c:v>
                </c:pt>
                <c:pt idx="56">
                  <c:v>2.8170000000000002</c:v>
                </c:pt>
                <c:pt idx="57">
                  <c:v>2.8170000000000002</c:v>
                </c:pt>
                <c:pt idx="58">
                  <c:v>2.8170000000000002</c:v>
                </c:pt>
                <c:pt idx="59">
                  <c:v>2.8170000000000002</c:v>
                </c:pt>
                <c:pt idx="60">
                  <c:v>2.8170000000000002</c:v>
                </c:pt>
                <c:pt idx="61">
                  <c:v>2.8170000000000002</c:v>
                </c:pt>
                <c:pt idx="62">
                  <c:v>2.8170000000000002</c:v>
                </c:pt>
                <c:pt idx="63">
                  <c:v>2.8170000000000002</c:v>
                </c:pt>
                <c:pt idx="64">
                  <c:v>2.8170000000000002</c:v>
                </c:pt>
                <c:pt idx="65">
                  <c:v>2.8170000000000002</c:v>
                </c:pt>
                <c:pt idx="66">
                  <c:v>2.8170000000000002</c:v>
                </c:pt>
                <c:pt idx="67">
                  <c:v>2.8170000000000002</c:v>
                </c:pt>
                <c:pt idx="68">
                  <c:v>2.8170000000000002</c:v>
                </c:pt>
                <c:pt idx="69">
                  <c:v>2.8170000000000002</c:v>
                </c:pt>
                <c:pt idx="70">
                  <c:v>2.8170000000000002</c:v>
                </c:pt>
                <c:pt idx="71">
                  <c:v>2.8170000000000002</c:v>
                </c:pt>
                <c:pt idx="72">
                  <c:v>2.8170000000000002</c:v>
                </c:pt>
                <c:pt idx="73">
                  <c:v>2.8170000000000002</c:v>
                </c:pt>
                <c:pt idx="74">
                  <c:v>2.8170000000000002</c:v>
                </c:pt>
                <c:pt idx="75">
                  <c:v>2.8170000000000002</c:v>
                </c:pt>
                <c:pt idx="76">
                  <c:v>2.8170000000000002</c:v>
                </c:pt>
                <c:pt idx="77">
                  <c:v>2.8170000000000002</c:v>
                </c:pt>
                <c:pt idx="78">
                  <c:v>2.8170000000000002</c:v>
                </c:pt>
                <c:pt idx="79">
                  <c:v>2.8170000000000002</c:v>
                </c:pt>
                <c:pt idx="80">
                  <c:v>2.8170000000000002</c:v>
                </c:pt>
                <c:pt idx="81">
                  <c:v>2.8170000000000002</c:v>
                </c:pt>
                <c:pt idx="82">
                  <c:v>2.8170000000000002</c:v>
                </c:pt>
                <c:pt idx="83">
                  <c:v>2.8170000000000002</c:v>
                </c:pt>
                <c:pt idx="84">
                  <c:v>2.8170000000000002</c:v>
                </c:pt>
                <c:pt idx="85">
                  <c:v>2.8170000000000002</c:v>
                </c:pt>
                <c:pt idx="86">
                  <c:v>2.8170000000000002</c:v>
                </c:pt>
                <c:pt idx="87">
                  <c:v>2.8170000000000002</c:v>
                </c:pt>
                <c:pt idx="88">
                  <c:v>2.8170000000000002</c:v>
                </c:pt>
                <c:pt idx="89">
                  <c:v>2.8170000000000002</c:v>
                </c:pt>
                <c:pt idx="90">
                  <c:v>2.8170000000000002</c:v>
                </c:pt>
                <c:pt idx="91">
                  <c:v>2.8170000000000002</c:v>
                </c:pt>
                <c:pt idx="92">
                  <c:v>2.8170000000000002</c:v>
                </c:pt>
                <c:pt idx="93">
                  <c:v>2.8170000000000002</c:v>
                </c:pt>
                <c:pt idx="94">
                  <c:v>2.8170000000000002</c:v>
                </c:pt>
                <c:pt idx="95">
                  <c:v>2.8170000000000002</c:v>
                </c:pt>
                <c:pt idx="96">
                  <c:v>2.8170000000000002</c:v>
                </c:pt>
                <c:pt idx="97">
                  <c:v>2.8170000000000002</c:v>
                </c:pt>
                <c:pt idx="98">
                  <c:v>2.8170000000000002</c:v>
                </c:pt>
                <c:pt idx="99">
                  <c:v>2.8170000000000002</c:v>
                </c:pt>
                <c:pt idx="100">
                  <c:v>2.8170000000000002</c:v>
                </c:pt>
                <c:pt idx="101">
                  <c:v>2.8170000000000002</c:v>
                </c:pt>
                <c:pt idx="102">
                  <c:v>2.8170000000000002</c:v>
                </c:pt>
                <c:pt idx="103">
                  <c:v>2.8170000000000002</c:v>
                </c:pt>
                <c:pt idx="104">
                  <c:v>2.8119999999999998</c:v>
                </c:pt>
                <c:pt idx="105">
                  <c:v>2.8119999999999998</c:v>
                </c:pt>
                <c:pt idx="106">
                  <c:v>2.8119999999999998</c:v>
                </c:pt>
                <c:pt idx="107">
                  <c:v>2.8119999999999998</c:v>
                </c:pt>
                <c:pt idx="108">
                  <c:v>2.8119999999999998</c:v>
                </c:pt>
                <c:pt idx="109">
                  <c:v>2.8119999999999998</c:v>
                </c:pt>
                <c:pt idx="110">
                  <c:v>2.8119999999999998</c:v>
                </c:pt>
                <c:pt idx="111">
                  <c:v>2.8119999999999998</c:v>
                </c:pt>
                <c:pt idx="112">
                  <c:v>2.8119999999999998</c:v>
                </c:pt>
                <c:pt idx="113">
                  <c:v>2.8119999999999998</c:v>
                </c:pt>
                <c:pt idx="114">
                  <c:v>2.8119999999999998</c:v>
                </c:pt>
                <c:pt idx="115">
                  <c:v>2.8119999999999998</c:v>
                </c:pt>
                <c:pt idx="116">
                  <c:v>2.8119999999999998</c:v>
                </c:pt>
                <c:pt idx="117">
                  <c:v>2.8119999999999998</c:v>
                </c:pt>
                <c:pt idx="118">
                  <c:v>2.8119999999999998</c:v>
                </c:pt>
                <c:pt idx="119">
                  <c:v>2.8119999999999998</c:v>
                </c:pt>
                <c:pt idx="120">
                  <c:v>2.8119999999999998</c:v>
                </c:pt>
                <c:pt idx="121">
                  <c:v>2.8119999999999998</c:v>
                </c:pt>
                <c:pt idx="122">
                  <c:v>2.8119999999999998</c:v>
                </c:pt>
                <c:pt idx="123">
                  <c:v>2.8119999999999998</c:v>
                </c:pt>
                <c:pt idx="124">
                  <c:v>2.8119999999999998</c:v>
                </c:pt>
                <c:pt idx="125">
                  <c:v>2.8119999999999998</c:v>
                </c:pt>
                <c:pt idx="126">
                  <c:v>2.8119999999999998</c:v>
                </c:pt>
                <c:pt idx="127">
                  <c:v>2.8119999999999998</c:v>
                </c:pt>
                <c:pt idx="128">
                  <c:v>2.8119999999999998</c:v>
                </c:pt>
                <c:pt idx="129">
                  <c:v>2.8119999999999998</c:v>
                </c:pt>
                <c:pt idx="130">
                  <c:v>2.8119999999999998</c:v>
                </c:pt>
                <c:pt idx="131">
                  <c:v>2.8119999999999998</c:v>
                </c:pt>
                <c:pt idx="132">
                  <c:v>2.8119999999999998</c:v>
                </c:pt>
                <c:pt idx="133">
                  <c:v>2.8119999999999998</c:v>
                </c:pt>
                <c:pt idx="134">
                  <c:v>2.7970000000000002</c:v>
                </c:pt>
                <c:pt idx="135">
                  <c:v>2.7970000000000002</c:v>
                </c:pt>
                <c:pt idx="136">
                  <c:v>2.7970000000000002</c:v>
                </c:pt>
                <c:pt idx="137">
                  <c:v>2.7970000000000002</c:v>
                </c:pt>
                <c:pt idx="138">
                  <c:v>2.6970000000000001</c:v>
                </c:pt>
                <c:pt idx="139">
                  <c:v>2.6970000000000001</c:v>
                </c:pt>
                <c:pt idx="140">
                  <c:v>2.6970000000000001</c:v>
                </c:pt>
                <c:pt idx="141">
                  <c:v>2.6970000000000001</c:v>
                </c:pt>
                <c:pt idx="142">
                  <c:v>2.6970000000000001</c:v>
                </c:pt>
                <c:pt idx="143">
                  <c:v>2.6970000000000001</c:v>
                </c:pt>
                <c:pt idx="144">
                  <c:v>2.6970000000000001</c:v>
                </c:pt>
                <c:pt idx="145">
                  <c:v>2.6970000000000001</c:v>
                </c:pt>
                <c:pt idx="146">
                  <c:v>2.6970000000000001</c:v>
                </c:pt>
                <c:pt idx="147">
                  <c:v>2.6970000000000001</c:v>
                </c:pt>
                <c:pt idx="148">
                  <c:v>2.6970000000000001</c:v>
                </c:pt>
                <c:pt idx="149">
                  <c:v>2.6970000000000001</c:v>
                </c:pt>
                <c:pt idx="150">
                  <c:v>2.6970000000000001</c:v>
                </c:pt>
                <c:pt idx="151">
                  <c:v>2.6970000000000001</c:v>
                </c:pt>
                <c:pt idx="152">
                  <c:v>2.6970000000000001</c:v>
                </c:pt>
                <c:pt idx="153">
                  <c:v>2.6970000000000001</c:v>
                </c:pt>
                <c:pt idx="154">
                  <c:v>2.6970000000000001</c:v>
                </c:pt>
                <c:pt idx="155">
                  <c:v>2.6970000000000001</c:v>
                </c:pt>
                <c:pt idx="156">
                  <c:v>2.6970000000000001</c:v>
                </c:pt>
                <c:pt idx="157">
                  <c:v>2.6320000000000001</c:v>
                </c:pt>
                <c:pt idx="158">
                  <c:v>2.6320000000000001</c:v>
                </c:pt>
                <c:pt idx="159">
                  <c:v>2.6320000000000001</c:v>
                </c:pt>
                <c:pt idx="160">
                  <c:v>2.6320000000000001</c:v>
                </c:pt>
                <c:pt idx="161">
                  <c:v>2.6320000000000001</c:v>
                </c:pt>
                <c:pt idx="162">
                  <c:v>2.6019999999999999</c:v>
                </c:pt>
                <c:pt idx="163">
                  <c:v>2.6019999999999999</c:v>
                </c:pt>
                <c:pt idx="164">
                  <c:v>2.6019999999999999</c:v>
                </c:pt>
                <c:pt idx="165">
                  <c:v>2.6019999999999999</c:v>
                </c:pt>
                <c:pt idx="166">
                  <c:v>2.6019999999999999</c:v>
                </c:pt>
                <c:pt idx="167">
                  <c:v>2.6019999999999999</c:v>
                </c:pt>
                <c:pt idx="168">
                  <c:v>2.6019999999999999</c:v>
                </c:pt>
                <c:pt idx="169">
                  <c:v>2.6019999999999999</c:v>
                </c:pt>
                <c:pt idx="170">
                  <c:v>2.6019999999999999</c:v>
                </c:pt>
                <c:pt idx="171">
                  <c:v>2.6019999999999999</c:v>
                </c:pt>
                <c:pt idx="172">
                  <c:v>2.6019999999999999</c:v>
                </c:pt>
                <c:pt idx="173">
                  <c:v>2.6019999999999999</c:v>
                </c:pt>
                <c:pt idx="174">
                  <c:v>2.6019999999999999</c:v>
                </c:pt>
                <c:pt idx="175">
                  <c:v>2.6019999999999999</c:v>
                </c:pt>
                <c:pt idx="176">
                  <c:v>2.6019999999999999</c:v>
                </c:pt>
                <c:pt idx="177">
                  <c:v>2.6019999999999999</c:v>
                </c:pt>
                <c:pt idx="178">
                  <c:v>2.6019999999999999</c:v>
                </c:pt>
                <c:pt idx="179">
                  <c:v>2.6019999999999999</c:v>
                </c:pt>
                <c:pt idx="180">
                  <c:v>2.6019999999999999</c:v>
                </c:pt>
                <c:pt idx="181">
                  <c:v>2.6019999999999999</c:v>
                </c:pt>
                <c:pt idx="182">
                  <c:v>2.6019999999999999</c:v>
                </c:pt>
                <c:pt idx="183">
                  <c:v>2.6019999999999999</c:v>
                </c:pt>
                <c:pt idx="184">
                  <c:v>2.6019999999999999</c:v>
                </c:pt>
                <c:pt idx="185">
                  <c:v>2.5019999999999998</c:v>
                </c:pt>
                <c:pt idx="186">
                  <c:v>2.5019999999999998</c:v>
                </c:pt>
                <c:pt idx="187">
                  <c:v>2.5019999999999998</c:v>
                </c:pt>
                <c:pt idx="188">
                  <c:v>2.5019999999999998</c:v>
                </c:pt>
                <c:pt idx="189">
                  <c:v>2.5019999999999998</c:v>
                </c:pt>
                <c:pt idx="190">
                  <c:v>2.5019999999999998</c:v>
                </c:pt>
                <c:pt idx="191">
                  <c:v>2.5019999999999998</c:v>
                </c:pt>
                <c:pt idx="192">
                  <c:v>2.5019999999999998</c:v>
                </c:pt>
                <c:pt idx="193">
                  <c:v>2.5019999999999998</c:v>
                </c:pt>
                <c:pt idx="194">
                  <c:v>2.5019999999999998</c:v>
                </c:pt>
                <c:pt idx="195">
                  <c:v>2.5019999999999998</c:v>
                </c:pt>
                <c:pt idx="196">
                  <c:v>2.5019999999999998</c:v>
                </c:pt>
                <c:pt idx="197">
                  <c:v>2.5019999999999998</c:v>
                </c:pt>
                <c:pt idx="198">
                  <c:v>2.5019999999999998</c:v>
                </c:pt>
                <c:pt idx="199">
                  <c:v>2.5019999999999998</c:v>
                </c:pt>
                <c:pt idx="200">
                  <c:v>2.5019999999999998</c:v>
                </c:pt>
                <c:pt idx="201">
                  <c:v>2.5019999999999998</c:v>
                </c:pt>
                <c:pt idx="202">
                  <c:v>2.5019999999999998</c:v>
                </c:pt>
                <c:pt idx="203">
                  <c:v>2.5019999999999998</c:v>
                </c:pt>
                <c:pt idx="204">
                  <c:v>2.5019999999999998</c:v>
                </c:pt>
                <c:pt idx="205">
                  <c:v>2.5019999999999998</c:v>
                </c:pt>
                <c:pt idx="206">
                  <c:v>2.5019999999999998</c:v>
                </c:pt>
                <c:pt idx="207">
                  <c:v>2.5019999999999998</c:v>
                </c:pt>
                <c:pt idx="208">
                  <c:v>2.5019999999999998</c:v>
                </c:pt>
                <c:pt idx="209">
                  <c:v>2.5019999999999998</c:v>
                </c:pt>
                <c:pt idx="210">
                  <c:v>2.5019999999999998</c:v>
                </c:pt>
                <c:pt idx="211">
                  <c:v>2.5019999999999998</c:v>
                </c:pt>
                <c:pt idx="212">
                  <c:v>2.5019999999999998</c:v>
                </c:pt>
                <c:pt idx="213">
                  <c:v>2.5019999999999998</c:v>
                </c:pt>
                <c:pt idx="214">
                  <c:v>2.5019999999999998</c:v>
                </c:pt>
                <c:pt idx="215">
                  <c:v>2.5019999999999998</c:v>
                </c:pt>
                <c:pt idx="216">
                  <c:v>2.5019999999999998</c:v>
                </c:pt>
                <c:pt idx="217">
                  <c:v>2.5019999999999998</c:v>
                </c:pt>
                <c:pt idx="218">
                  <c:v>2.5019999999999998</c:v>
                </c:pt>
                <c:pt idx="219">
                  <c:v>2.5019999999999998</c:v>
                </c:pt>
                <c:pt idx="220">
                  <c:v>2.5019999999999998</c:v>
                </c:pt>
                <c:pt idx="221">
                  <c:v>2.5619999999999998</c:v>
                </c:pt>
                <c:pt idx="222">
                  <c:v>2.5619999999999998</c:v>
                </c:pt>
                <c:pt idx="223">
                  <c:v>2.5619999999999998</c:v>
                </c:pt>
                <c:pt idx="224">
                  <c:v>2.5619999999999998</c:v>
                </c:pt>
                <c:pt idx="225">
                  <c:v>2.5619999999999998</c:v>
                </c:pt>
                <c:pt idx="226">
                  <c:v>2.5619999999999998</c:v>
                </c:pt>
                <c:pt idx="227">
                  <c:v>2.5619999999999998</c:v>
                </c:pt>
                <c:pt idx="228">
                  <c:v>2.5619999999999998</c:v>
                </c:pt>
                <c:pt idx="229">
                  <c:v>2.5619999999999998</c:v>
                </c:pt>
                <c:pt idx="230">
                  <c:v>2.5619999999999998</c:v>
                </c:pt>
                <c:pt idx="231">
                  <c:v>2.5619999999999998</c:v>
                </c:pt>
                <c:pt idx="232">
                  <c:v>2.5619999999999998</c:v>
                </c:pt>
                <c:pt idx="233">
                  <c:v>2.5619999999999998</c:v>
                </c:pt>
                <c:pt idx="234">
                  <c:v>2.5619999999999998</c:v>
                </c:pt>
                <c:pt idx="235">
                  <c:v>2.5619999999999998</c:v>
                </c:pt>
                <c:pt idx="236">
                  <c:v>2.5619999999999998</c:v>
                </c:pt>
                <c:pt idx="237">
                  <c:v>2.5619999999999998</c:v>
                </c:pt>
                <c:pt idx="238">
                  <c:v>2.5619999999999998</c:v>
                </c:pt>
                <c:pt idx="239">
                  <c:v>2.5619999999999998</c:v>
                </c:pt>
                <c:pt idx="240">
                  <c:v>2.5619999999999998</c:v>
                </c:pt>
                <c:pt idx="241">
                  <c:v>2.5619999999999998</c:v>
                </c:pt>
                <c:pt idx="242">
                  <c:v>2.5619999999999998</c:v>
                </c:pt>
                <c:pt idx="243">
                  <c:v>2.5619999999999998</c:v>
                </c:pt>
                <c:pt idx="244">
                  <c:v>2.5619999999999998</c:v>
                </c:pt>
                <c:pt idx="245">
                  <c:v>2.5619999999999998</c:v>
                </c:pt>
                <c:pt idx="246">
                  <c:v>2.5619999999999998</c:v>
                </c:pt>
                <c:pt idx="247">
                  <c:v>2.5619999999999998</c:v>
                </c:pt>
                <c:pt idx="248">
                  <c:v>2.5619999999999998</c:v>
                </c:pt>
                <c:pt idx="249">
                  <c:v>2.5619999999999998</c:v>
                </c:pt>
                <c:pt idx="250">
                  <c:v>2.5619999999999998</c:v>
                </c:pt>
                <c:pt idx="251">
                  <c:v>2.5619999999999998</c:v>
                </c:pt>
                <c:pt idx="252">
                  <c:v>2.5619999999999998</c:v>
                </c:pt>
                <c:pt idx="253">
                  <c:v>2.577</c:v>
                </c:pt>
                <c:pt idx="254">
                  <c:v>2.577</c:v>
                </c:pt>
                <c:pt idx="255">
                  <c:v>2.577</c:v>
                </c:pt>
                <c:pt idx="256">
                  <c:v>2.577</c:v>
                </c:pt>
                <c:pt idx="257">
                  <c:v>2.577</c:v>
                </c:pt>
                <c:pt idx="258">
                  <c:v>2.577</c:v>
                </c:pt>
                <c:pt idx="259">
                  <c:v>2.577</c:v>
                </c:pt>
                <c:pt idx="260">
                  <c:v>2.577</c:v>
                </c:pt>
                <c:pt idx="261">
                  <c:v>2.577</c:v>
                </c:pt>
                <c:pt idx="262">
                  <c:v>2.577</c:v>
                </c:pt>
                <c:pt idx="263">
                  <c:v>2.577</c:v>
                </c:pt>
                <c:pt idx="264">
                  <c:v>2.577</c:v>
                </c:pt>
                <c:pt idx="265">
                  <c:v>2.577</c:v>
                </c:pt>
                <c:pt idx="266">
                  <c:v>2.577</c:v>
                </c:pt>
                <c:pt idx="267">
                  <c:v>2.577</c:v>
                </c:pt>
                <c:pt idx="268">
                  <c:v>2.577</c:v>
                </c:pt>
                <c:pt idx="269">
                  <c:v>2.577</c:v>
                </c:pt>
                <c:pt idx="270">
                  <c:v>2.577</c:v>
                </c:pt>
                <c:pt idx="271">
                  <c:v>2.577</c:v>
                </c:pt>
                <c:pt idx="272">
                  <c:v>2.577</c:v>
                </c:pt>
                <c:pt idx="273">
                  <c:v>2.577</c:v>
                </c:pt>
                <c:pt idx="274">
                  <c:v>2.577</c:v>
                </c:pt>
                <c:pt idx="275">
                  <c:v>2.577</c:v>
                </c:pt>
                <c:pt idx="276">
                  <c:v>2.577</c:v>
                </c:pt>
                <c:pt idx="277">
                  <c:v>2.577</c:v>
                </c:pt>
                <c:pt idx="278">
                  <c:v>2.577</c:v>
                </c:pt>
                <c:pt idx="279">
                  <c:v>2.577</c:v>
                </c:pt>
                <c:pt idx="280">
                  <c:v>2.577</c:v>
                </c:pt>
                <c:pt idx="281">
                  <c:v>2.577</c:v>
                </c:pt>
                <c:pt idx="282">
                  <c:v>2.577</c:v>
                </c:pt>
                <c:pt idx="283">
                  <c:v>2.577</c:v>
                </c:pt>
                <c:pt idx="284">
                  <c:v>2.577</c:v>
                </c:pt>
                <c:pt idx="285">
                  <c:v>2.577</c:v>
                </c:pt>
                <c:pt idx="286">
                  <c:v>2.577</c:v>
                </c:pt>
                <c:pt idx="287">
                  <c:v>2.577</c:v>
                </c:pt>
                <c:pt idx="288">
                  <c:v>2.577</c:v>
                </c:pt>
                <c:pt idx="289">
                  <c:v>2.577</c:v>
                </c:pt>
                <c:pt idx="290">
                  <c:v>2.577</c:v>
                </c:pt>
                <c:pt idx="291">
                  <c:v>2.577</c:v>
                </c:pt>
                <c:pt idx="292">
                  <c:v>2.577</c:v>
                </c:pt>
                <c:pt idx="293">
                  <c:v>2.577</c:v>
                </c:pt>
                <c:pt idx="294">
                  <c:v>2.577</c:v>
                </c:pt>
                <c:pt idx="295">
                  <c:v>2.577</c:v>
                </c:pt>
                <c:pt idx="296">
                  <c:v>2.577</c:v>
                </c:pt>
                <c:pt idx="297">
                  <c:v>2.577</c:v>
                </c:pt>
                <c:pt idx="298">
                  <c:v>2.577</c:v>
                </c:pt>
                <c:pt idx="299">
                  <c:v>2.577</c:v>
                </c:pt>
                <c:pt idx="300">
                  <c:v>2.577</c:v>
                </c:pt>
                <c:pt idx="301">
                  <c:v>2.577</c:v>
                </c:pt>
                <c:pt idx="302">
                  <c:v>2.577</c:v>
                </c:pt>
                <c:pt idx="303">
                  <c:v>2.577</c:v>
                </c:pt>
                <c:pt idx="304">
                  <c:v>2.577</c:v>
                </c:pt>
                <c:pt idx="305">
                  <c:v>2.577</c:v>
                </c:pt>
                <c:pt idx="306">
                  <c:v>2.577</c:v>
                </c:pt>
                <c:pt idx="307">
                  <c:v>2.512</c:v>
                </c:pt>
                <c:pt idx="308">
                  <c:v>2.512</c:v>
                </c:pt>
                <c:pt idx="309">
                  <c:v>2.512</c:v>
                </c:pt>
                <c:pt idx="310">
                  <c:v>2.512</c:v>
                </c:pt>
                <c:pt idx="311">
                  <c:v>2.512</c:v>
                </c:pt>
                <c:pt idx="312">
                  <c:v>2.512</c:v>
                </c:pt>
                <c:pt idx="313">
                  <c:v>2.512</c:v>
                </c:pt>
                <c:pt idx="314">
                  <c:v>2.512</c:v>
                </c:pt>
                <c:pt idx="315">
                  <c:v>2.512</c:v>
                </c:pt>
                <c:pt idx="316">
                  <c:v>2.512</c:v>
                </c:pt>
                <c:pt idx="317">
                  <c:v>2.512</c:v>
                </c:pt>
                <c:pt idx="318">
                  <c:v>2.512</c:v>
                </c:pt>
                <c:pt idx="319">
                  <c:v>2.512</c:v>
                </c:pt>
                <c:pt idx="320">
                  <c:v>2.512</c:v>
                </c:pt>
                <c:pt idx="321">
                  <c:v>2.512</c:v>
                </c:pt>
                <c:pt idx="322">
                  <c:v>2.512</c:v>
                </c:pt>
                <c:pt idx="323">
                  <c:v>2.512</c:v>
                </c:pt>
                <c:pt idx="324">
                  <c:v>2.512</c:v>
                </c:pt>
                <c:pt idx="325">
                  <c:v>2.512</c:v>
                </c:pt>
                <c:pt idx="326">
                  <c:v>2.512</c:v>
                </c:pt>
                <c:pt idx="327">
                  <c:v>2.512</c:v>
                </c:pt>
                <c:pt idx="328">
                  <c:v>2.512</c:v>
                </c:pt>
                <c:pt idx="329">
                  <c:v>2.512</c:v>
                </c:pt>
                <c:pt idx="330">
                  <c:v>2.512</c:v>
                </c:pt>
                <c:pt idx="331">
                  <c:v>2.512</c:v>
                </c:pt>
                <c:pt idx="332">
                  <c:v>2.512</c:v>
                </c:pt>
                <c:pt idx="333">
                  <c:v>2.512</c:v>
                </c:pt>
                <c:pt idx="334">
                  <c:v>2.512</c:v>
                </c:pt>
                <c:pt idx="335">
                  <c:v>2.512</c:v>
                </c:pt>
                <c:pt idx="336">
                  <c:v>2.512</c:v>
                </c:pt>
                <c:pt idx="337">
                  <c:v>2.512</c:v>
                </c:pt>
                <c:pt idx="338">
                  <c:v>2.512</c:v>
                </c:pt>
                <c:pt idx="339">
                  <c:v>2.512</c:v>
                </c:pt>
                <c:pt idx="340">
                  <c:v>2.512</c:v>
                </c:pt>
                <c:pt idx="341">
                  <c:v>2.512</c:v>
                </c:pt>
                <c:pt idx="342">
                  <c:v>2.512</c:v>
                </c:pt>
                <c:pt idx="343">
                  <c:v>2.512</c:v>
                </c:pt>
                <c:pt idx="344">
                  <c:v>2.512</c:v>
                </c:pt>
                <c:pt idx="345">
                  <c:v>2.512</c:v>
                </c:pt>
                <c:pt idx="346">
                  <c:v>2.512</c:v>
                </c:pt>
                <c:pt idx="347">
                  <c:v>2.512</c:v>
                </c:pt>
                <c:pt idx="348">
                  <c:v>2.512</c:v>
                </c:pt>
                <c:pt idx="349">
                  <c:v>2.512</c:v>
                </c:pt>
                <c:pt idx="350">
                  <c:v>2.512</c:v>
                </c:pt>
                <c:pt idx="351">
                  <c:v>2.512</c:v>
                </c:pt>
                <c:pt idx="352">
                  <c:v>2.512</c:v>
                </c:pt>
                <c:pt idx="353">
                  <c:v>2.512</c:v>
                </c:pt>
                <c:pt idx="354">
                  <c:v>2.512</c:v>
                </c:pt>
                <c:pt idx="355">
                  <c:v>2.512</c:v>
                </c:pt>
                <c:pt idx="356">
                  <c:v>2.512</c:v>
                </c:pt>
                <c:pt idx="357">
                  <c:v>2.512</c:v>
                </c:pt>
                <c:pt idx="358">
                  <c:v>2.512</c:v>
                </c:pt>
                <c:pt idx="359">
                  <c:v>2.4969999999999999</c:v>
                </c:pt>
                <c:pt idx="360">
                  <c:v>2.4969999999999999</c:v>
                </c:pt>
                <c:pt idx="361">
                  <c:v>2.4969999999999999</c:v>
                </c:pt>
                <c:pt idx="362">
                  <c:v>2.4969999999999999</c:v>
                </c:pt>
                <c:pt idx="363">
                  <c:v>2.4969999999999999</c:v>
                </c:pt>
                <c:pt idx="364">
                  <c:v>2.4969999999999999</c:v>
                </c:pt>
              </c:numCache>
            </c:numRef>
          </c:val>
          <c:smooth val="0"/>
          <c:extLst>
            <c:ext xmlns:c16="http://schemas.microsoft.com/office/drawing/2014/chart" uri="{C3380CC4-5D6E-409C-BE32-E72D297353CC}">
              <c16:uniqueId val="{00000000-A340-48B8-9E16-0E43BFD76413}"/>
            </c:ext>
          </c:extLst>
        </c:ser>
        <c:ser>
          <c:idx val="3"/>
          <c:order val="1"/>
          <c:tx>
            <c:strRef>
              <c:f>光伏玻璃!$E$19</c:f>
              <c:strCache>
                <c:ptCount val="1"/>
                <c:pt idx="0">
                  <c:v>2021</c:v>
                </c:pt>
              </c:strCache>
            </c:strRef>
          </c:tx>
          <c:spPr>
            <a:ln w="28575" cap="rnd">
              <a:solidFill>
                <a:srgbClr val="9BBB59">
                  <a:lumMod val="50000"/>
                </a:srgbClr>
              </a:solidFill>
              <a:round/>
            </a:ln>
            <a:effectLst/>
          </c:spPr>
          <c:marker>
            <c:symbol val="none"/>
          </c:marker>
          <c:cat>
            <c:numRef>
              <c:f>光伏玻璃!$A$20:$A$384</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光伏玻璃!$E$20:$E$384</c:f>
              <c:numCache>
                <c:formatCode>General</c:formatCode>
                <c:ptCount val="365"/>
                <c:pt idx="0">
                  <c:v>4.2629999999999999</c:v>
                </c:pt>
                <c:pt idx="1">
                  <c:v>4.2629999999999999</c:v>
                </c:pt>
                <c:pt idx="2">
                  <c:v>4.2629999999999999</c:v>
                </c:pt>
                <c:pt idx="3">
                  <c:v>4.2629999999999999</c:v>
                </c:pt>
                <c:pt idx="4">
                  <c:v>4.2629999999999999</c:v>
                </c:pt>
                <c:pt idx="5">
                  <c:v>4.2629999999999999</c:v>
                </c:pt>
                <c:pt idx="6">
                  <c:v>4.2629999999999999</c:v>
                </c:pt>
                <c:pt idx="7">
                  <c:v>4.2629999999999999</c:v>
                </c:pt>
                <c:pt idx="8">
                  <c:v>4.2629999999999999</c:v>
                </c:pt>
                <c:pt idx="9">
                  <c:v>4.2629999999999999</c:v>
                </c:pt>
                <c:pt idx="10">
                  <c:v>4.2629999999999999</c:v>
                </c:pt>
                <c:pt idx="11">
                  <c:v>4.2629999999999999</c:v>
                </c:pt>
                <c:pt idx="12">
                  <c:v>4.2629999999999999</c:v>
                </c:pt>
                <c:pt idx="13">
                  <c:v>4.2629999999999999</c:v>
                </c:pt>
                <c:pt idx="14">
                  <c:v>4.2629999999999999</c:v>
                </c:pt>
                <c:pt idx="15">
                  <c:v>4.2629999999999999</c:v>
                </c:pt>
                <c:pt idx="16">
                  <c:v>4.2629999999999999</c:v>
                </c:pt>
                <c:pt idx="17">
                  <c:v>4.2629999999999999</c:v>
                </c:pt>
                <c:pt idx="18">
                  <c:v>4.2629999999999999</c:v>
                </c:pt>
                <c:pt idx="19">
                  <c:v>4.2629999999999999</c:v>
                </c:pt>
                <c:pt idx="20">
                  <c:v>4.2629999999999999</c:v>
                </c:pt>
                <c:pt idx="21">
                  <c:v>4.2629999999999999</c:v>
                </c:pt>
                <c:pt idx="22">
                  <c:v>4.2629999999999999</c:v>
                </c:pt>
                <c:pt idx="23">
                  <c:v>4.2629999999999999</c:v>
                </c:pt>
                <c:pt idx="24">
                  <c:v>4.2629999999999999</c:v>
                </c:pt>
                <c:pt idx="25">
                  <c:v>4.2629999999999999</c:v>
                </c:pt>
                <c:pt idx="26">
                  <c:v>4.2629999999999999</c:v>
                </c:pt>
                <c:pt idx="27">
                  <c:v>4.2629999999999999</c:v>
                </c:pt>
                <c:pt idx="28">
                  <c:v>4.2629999999999999</c:v>
                </c:pt>
                <c:pt idx="29">
                  <c:v>4.2629999999999999</c:v>
                </c:pt>
                <c:pt idx="30">
                  <c:v>4.2629999999999999</c:v>
                </c:pt>
                <c:pt idx="31">
                  <c:v>4.2629999999999999</c:v>
                </c:pt>
                <c:pt idx="32">
                  <c:v>4.2629999999999999</c:v>
                </c:pt>
                <c:pt idx="33">
                  <c:v>4.2629999999999999</c:v>
                </c:pt>
                <c:pt idx="34">
                  <c:v>4.2629999999999999</c:v>
                </c:pt>
                <c:pt idx="35">
                  <c:v>4.2629999999999999</c:v>
                </c:pt>
                <c:pt idx="36">
                  <c:v>4.2629999999999999</c:v>
                </c:pt>
                <c:pt idx="37">
                  <c:v>4.2629999999999999</c:v>
                </c:pt>
                <c:pt idx="38">
                  <c:v>4.2629999999999999</c:v>
                </c:pt>
                <c:pt idx="39">
                  <c:v>4.2629999999999999</c:v>
                </c:pt>
                <c:pt idx="40">
                  <c:v>4.2629999999999999</c:v>
                </c:pt>
                <c:pt idx="41">
                  <c:v>4.2629999999999999</c:v>
                </c:pt>
                <c:pt idx="42">
                  <c:v>4.2629999999999999</c:v>
                </c:pt>
                <c:pt idx="43">
                  <c:v>4.2629999999999999</c:v>
                </c:pt>
                <c:pt idx="44">
                  <c:v>4.2629999999999999</c:v>
                </c:pt>
                <c:pt idx="45">
                  <c:v>4.2629999999999999</c:v>
                </c:pt>
                <c:pt idx="46">
                  <c:v>4.2629999999999999</c:v>
                </c:pt>
                <c:pt idx="47">
                  <c:v>4.4429999999999996</c:v>
                </c:pt>
                <c:pt idx="48">
                  <c:v>4.4429999999999996</c:v>
                </c:pt>
                <c:pt idx="49">
                  <c:v>4.4429999999999996</c:v>
                </c:pt>
                <c:pt idx="50">
                  <c:v>4.4429999999999996</c:v>
                </c:pt>
                <c:pt idx="51">
                  <c:v>4.4429999999999996</c:v>
                </c:pt>
                <c:pt idx="52">
                  <c:v>4.4429999999999996</c:v>
                </c:pt>
                <c:pt idx="53">
                  <c:v>4.4429999999999996</c:v>
                </c:pt>
                <c:pt idx="54">
                  <c:v>4.4429999999999996</c:v>
                </c:pt>
                <c:pt idx="55">
                  <c:v>4.4429999999999996</c:v>
                </c:pt>
                <c:pt idx="56">
                  <c:v>4.4429999999999996</c:v>
                </c:pt>
                <c:pt idx="57">
                  <c:v>4.4429999999999996</c:v>
                </c:pt>
                <c:pt idx="58">
                  <c:v>4.4429999999999996</c:v>
                </c:pt>
                <c:pt idx="59">
                  <c:v>4.4429999999999996</c:v>
                </c:pt>
                <c:pt idx="60">
                  <c:v>4.4429999999999996</c:v>
                </c:pt>
                <c:pt idx="61">
                  <c:v>4.4429999999999996</c:v>
                </c:pt>
                <c:pt idx="62">
                  <c:v>4.4429999999999996</c:v>
                </c:pt>
                <c:pt idx="63">
                  <c:v>4.4429999999999996</c:v>
                </c:pt>
                <c:pt idx="64">
                  <c:v>4.4429999999999996</c:v>
                </c:pt>
                <c:pt idx="65">
                  <c:v>4.4429999999999996</c:v>
                </c:pt>
                <c:pt idx="66">
                  <c:v>4.4429999999999996</c:v>
                </c:pt>
                <c:pt idx="67">
                  <c:v>4.4429999999999996</c:v>
                </c:pt>
                <c:pt idx="68">
                  <c:v>4.4429999999999996</c:v>
                </c:pt>
                <c:pt idx="69">
                  <c:v>4.4429999999999996</c:v>
                </c:pt>
                <c:pt idx="70">
                  <c:v>4.4429999999999996</c:v>
                </c:pt>
                <c:pt idx="71">
                  <c:v>4.4429999999999996</c:v>
                </c:pt>
                <c:pt idx="72">
                  <c:v>4.4429999999999996</c:v>
                </c:pt>
                <c:pt idx="73">
                  <c:v>4.4429999999999996</c:v>
                </c:pt>
                <c:pt idx="74">
                  <c:v>4.4429999999999996</c:v>
                </c:pt>
                <c:pt idx="75">
                  <c:v>4.4429999999999996</c:v>
                </c:pt>
                <c:pt idx="76">
                  <c:v>4.4429999999999996</c:v>
                </c:pt>
                <c:pt idx="77">
                  <c:v>4.4429999999999996</c:v>
                </c:pt>
                <c:pt idx="78">
                  <c:v>4.4429999999999996</c:v>
                </c:pt>
                <c:pt idx="79">
                  <c:v>4.4429999999999996</c:v>
                </c:pt>
                <c:pt idx="80">
                  <c:v>4.3230000000000004</c:v>
                </c:pt>
                <c:pt idx="81">
                  <c:v>4.3230000000000004</c:v>
                </c:pt>
                <c:pt idx="82">
                  <c:v>4.3230000000000004</c:v>
                </c:pt>
                <c:pt idx="83">
                  <c:v>4.3230000000000004</c:v>
                </c:pt>
                <c:pt idx="84">
                  <c:v>4.3230000000000004</c:v>
                </c:pt>
                <c:pt idx="85">
                  <c:v>4.3230000000000004</c:v>
                </c:pt>
                <c:pt idx="86">
                  <c:v>4.3230000000000004</c:v>
                </c:pt>
                <c:pt idx="87">
                  <c:v>4.3230000000000004</c:v>
                </c:pt>
                <c:pt idx="88">
                  <c:v>4.3230000000000004</c:v>
                </c:pt>
                <c:pt idx="89">
                  <c:v>4.3230000000000004</c:v>
                </c:pt>
                <c:pt idx="90">
                  <c:v>4.3230000000000004</c:v>
                </c:pt>
                <c:pt idx="91">
                  <c:v>4.3230000000000004</c:v>
                </c:pt>
                <c:pt idx="92">
                  <c:v>4.3230000000000004</c:v>
                </c:pt>
                <c:pt idx="93">
                  <c:v>4.3230000000000004</c:v>
                </c:pt>
                <c:pt idx="94">
                  <c:v>4.3230000000000004</c:v>
                </c:pt>
                <c:pt idx="95">
                  <c:v>4.3230000000000004</c:v>
                </c:pt>
                <c:pt idx="96">
                  <c:v>4.3230000000000004</c:v>
                </c:pt>
                <c:pt idx="97">
                  <c:v>4.3230000000000004</c:v>
                </c:pt>
                <c:pt idx="98">
                  <c:v>4.3230000000000004</c:v>
                </c:pt>
                <c:pt idx="99">
                  <c:v>4.3230000000000004</c:v>
                </c:pt>
                <c:pt idx="100">
                  <c:v>4.3230000000000004</c:v>
                </c:pt>
                <c:pt idx="101">
                  <c:v>4.3230000000000004</c:v>
                </c:pt>
                <c:pt idx="102">
                  <c:v>4.3230000000000004</c:v>
                </c:pt>
                <c:pt idx="103">
                  <c:v>4.3230000000000004</c:v>
                </c:pt>
                <c:pt idx="104">
                  <c:v>4.3230000000000004</c:v>
                </c:pt>
                <c:pt idx="105">
                  <c:v>4.3230000000000004</c:v>
                </c:pt>
                <c:pt idx="106">
                  <c:v>4.3230000000000004</c:v>
                </c:pt>
                <c:pt idx="107">
                  <c:v>4.3230000000000004</c:v>
                </c:pt>
                <c:pt idx="108">
                  <c:v>4.3230000000000004</c:v>
                </c:pt>
                <c:pt idx="109">
                  <c:v>4.3230000000000004</c:v>
                </c:pt>
                <c:pt idx="110">
                  <c:v>4.3230000000000004</c:v>
                </c:pt>
                <c:pt idx="111">
                  <c:v>4.3230000000000004</c:v>
                </c:pt>
                <c:pt idx="112">
                  <c:v>4.3230000000000004</c:v>
                </c:pt>
                <c:pt idx="113">
                  <c:v>4.2229999999999999</c:v>
                </c:pt>
                <c:pt idx="114">
                  <c:v>4.2229999999999999</c:v>
                </c:pt>
                <c:pt idx="115">
                  <c:v>4.2229999999999999</c:v>
                </c:pt>
                <c:pt idx="116">
                  <c:v>4.2229999999999999</c:v>
                </c:pt>
                <c:pt idx="117">
                  <c:v>4.2229999999999999</c:v>
                </c:pt>
                <c:pt idx="118">
                  <c:v>4.2229999999999999</c:v>
                </c:pt>
                <c:pt idx="119">
                  <c:v>4.2229999999999999</c:v>
                </c:pt>
                <c:pt idx="120">
                  <c:v>4.2229999999999999</c:v>
                </c:pt>
                <c:pt idx="121">
                  <c:v>4.2229999999999999</c:v>
                </c:pt>
                <c:pt idx="122">
                  <c:v>4.2229999999999999</c:v>
                </c:pt>
                <c:pt idx="123">
                  <c:v>4.2229999999999999</c:v>
                </c:pt>
                <c:pt idx="124">
                  <c:v>4.1580000000000004</c:v>
                </c:pt>
                <c:pt idx="125">
                  <c:v>4.1580000000000004</c:v>
                </c:pt>
                <c:pt idx="126">
                  <c:v>4.1580000000000004</c:v>
                </c:pt>
                <c:pt idx="127">
                  <c:v>4.1580000000000004</c:v>
                </c:pt>
                <c:pt idx="128">
                  <c:v>4.1580000000000004</c:v>
                </c:pt>
                <c:pt idx="129">
                  <c:v>4.1580000000000004</c:v>
                </c:pt>
                <c:pt idx="130">
                  <c:v>4.1580000000000004</c:v>
                </c:pt>
                <c:pt idx="131">
                  <c:v>4.1580000000000004</c:v>
                </c:pt>
                <c:pt idx="132">
                  <c:v>4.1580000000000004</c:v>
                </c:pt>
                <c:pt idx="133">
                  <c:v>4.1580000000000004</c:v>
                </c:pt>
                <c:pt idx="134">
                  <c:v>4.1580000000000004</c:v>
                </c:pt>
                <c:pt idx="135">
                  <c:v>4.1580000000000004</c:v>
                </c:pt>
                <c:pt idx="136">
                  <c:v>4.0380000000000003</c:v>
                </c:pt>
                <c:pt idx="137">
                  <c:v>4.0380000000000003</c:v>
                </c:pt>
                <c:pt idx="138">
                  <c:v>3.9380000000000002</c:v>
                </c:pt>
                <c:pt idx="139">
                  <c:v>3.9380000000000002</c:v>
                </c:pt>
                <c:pt idx="140">
                  <c:v>3.9380000000000002</c:v>
                </c:pt>
                <c:pt idx="141">
                  <c:v>3.9380000000000002</c:v>
                </c:pt>
                <c:pt idx="142">
                  <c:v>3.9380000000000002</c:v>
                </c:pt>
                <c:pt idx="143">
                  <c:v>3.9380000000000002</c:v>
                </c:pt>
                <c:pt idx="144">
                  <c:v>3.9060000000000001</c:v>
                </c:pt>
                <c:pt idx="145">
                  <c:v>3.9060000000000001</c:v>
                </c:pt>
                <c:pt idx="146">
                  <c:v>3.9060000000000001</c:v>
                </c:pt>
                <c:pt idx="147">
                  <c:v>3.9060000000000001</c:v>
                </c:pt>
                <c:pt idx="148">
                  <c:v>3.9060000000000001</c:v>
                </c:pt>
                <c:pt idx="149">
                  <c:v>3.9060000000000001</c:v>
                </c:pt>
                <c:pt idx="150">
                  <c:v>3.8660000000000001</c:v>
                </c:pt>
                <c:pt idx="151">
                  <c:v>3.8660000000000001</c:v>
                </c:pt>
                <c:pt idx="152">
                  <c:v>3.8660000000000001</c:v>
                </c:pt>
                <c:pt idx="153">
                  <c:v>3.8660000000000001</c:v>
                </c:pt>
                <c:pt idx="154">
                  <c:v>3.8660000000000001</c:v>
                </c:pt>
                <c:pt idx="155">
                  <c:v>3.766</c:v>
                </c:pt>
                <c:pt idx="156">
                  <c:v>3.766</c:v>
                </c:pt>
                <c:pt idx="157">
                  <c:v>3.766</c:v>
                </c:pt>
                <c:pt idx="158">
                  <c:v>3.766</c:v>
                </c:pt>
                <c:pt idx="159">
                  <c:v>3.746</c:v>
                </c:pt>
                <c:pt idx="160">
                  <c:v>3.746</c:v>
                </c:pt>
                <c:pt idx="161">
                  <c:v>3.746</c:v>
                </c:pt>
                <c:pt idx="162">
                  <c:v>3.6709999999999998</c:v>
                </c:pt>
                <c:pt idx="163">
                  <c:v>3.6709999999999998</c:v>
                </c:pt>
                <c:pt idx="164">
                  <c:v>3.6709999999999998</c:v>
                </c:pt>
                <c:pt idx="165">
                  <c:v>3.6709999999999998</c:v>
                </c:pt>
                <c:pt idx="166">
                  <c:v>3.6709999999999998</c:v>
                </c:pt>
                <c:pt idx="167">
                  <c:v>3.6709999999999998</c:v>
                </c:pt>
                <c:pt idx="168">
                  <c:v>3.6709999999999998</c:v>
                </c:pt>
                <c:pt idx="169">
                  <c:v>3.6709999999999998</c:v>
                </c:pt>
                <c:pt idx="170">
                  <c:v>3.6709999999999998</c:v>
                </c:pt>
                <c:pt idx="171">
                  <c:v>3.6709999999999998</c:v>
                </c:pt>
                <c:pt idx="172">
                  <c:v>3.6709999999999998</c:v>
                </c:pt>
                <c:pt idx="173">
                  <c:v>3.6709999999999998</c:v>
                </c:pt>
                <c:pt idx="174">
                  <c:v>3.6709999999999998</c:v>
                </c:pt>
                <c:pt idx="175">
                  <c:v>3.6709999999999998</c:v>
                </c:pt>
                <c:pt idx="176">
                  <c:v>3.6709999999999998</c:v>
                </c:pt>
                <c:pt idx="177">
                  <c:v>3.6709999999999998</c:v>
                </c:pt>
                <c:pt idx="178">
                  <c:v>3.6709999999999998</c:v>
                </c:pt>
                <c:pt idx="179">
                  <c:v>3.6709999999999998</c:v>
                </c:pt>
                <c:pt idx="180">
                  <c:v>3.6709999999999998</c:v>
                </c:pt>
                <c:pt idx="181">
                  <c:v>3.6709999999999998</c:v>
                </c:pt>
                <c:pt idx="182">
                  <c:v>3.6709999999999998</c:v>
                </c:pt>
                <c:pt idx="183">
                  <c:v>3.6709999999999998</c:v>
                </c:pt>
                <c:pt idx="184">
                  <c:v>3.6709999999999998</c:v>
                </c:pt>
                <c:pt idx="185">
                  <c:v>3.6709999999999998</c:v>
                </c:pt>
                <c:pt idx="186">
                  <c:v>3.6709999999999998</c:v>
                </c:pt>
                <c:pt idx="187">
                  <c:v>3.6709999999999998</c:v>
                </c:pt>
                <c:pt idx="188">
                  <c:v>3.6709999999999998</c:v>
                </c:pt>
                <c:pt idx="189">
                  <c:v>3.6709999999999998</c:v>
                </c:pt>
                <c:pt idx="190">
                  <c:v>3.6709999999999998</c:v>
                </c:pt>
                <c:pt idx="191">
                  <c:v>3.6709999999999998</c:v>
                </c:pt>
                <c:pt idx="192">
                  <c:v>3.6709999999999998</c:v>
                </c:pt>
                <c:pt idx="193">
                  <c:v>3.6709999999999998</c:v>
                </c:pt>
                <c:pt idx="194">
                  <c:v>3.6709999999999998</c:v>
                </c:pt>
                <c:pt idx="195">
                  <c:v>3.6709999999999998</c:v>
                </c:pt>
                <c:pt idx="196">
                  <c:v>3.6709999999999998</c:v>
                </c:pt>
                <c:pt idx="197">
                  <c:v>3.6709999999999998</c:v>
                </c:pt>
                <c:pt idx="198">
                  <c:v>3.6709999999999998</c:v>
                </c:pt>
                <c:pt idx="199">
                  <c:v>3.6459999999999999</c:v>
                </c:pt>
                <c:pt idx="200">
                  <c:v>3.6459999999999999</c:v>
                </c:pt>
                <c:pt idx="201">
                  <c:v>3.6459999999999999</c:v>
                </c:pt>
                <c:pt idx="202">
                  <c:v>3.6459999999999999</c:v>
                </c:pt>
                <c:pt idx="203">
                  <c:v>3.6459999999999999</c:v>
                </c:pt>
                <c:pt idx="204">
                  <c:v>3.6459999999999999</c:v>
                </c:pt>
                <c:pt idx="205">
                  <c:v>3.6459999999999999</c:v>
                </c:pt>
                <c:pt idx="206">
                  <c:v>3.6459999999999999</c:v>
                </c:pt>
                <c:pt idx="207">
                  <c:v>3.6459999999999999</c:v>
                </c:pt>
                <c:pt idx="208">
                  <c:v>3.6459999999999999</c:v>
                </c:pt>
                <c:pt idx="209">
                  <c:v>3.6459999999999999</c:v>
                </c:pt>
                <c:pt idx="210">
                  <c:v>3.6459999999999999</c:v>
                </c:pt>
                <c:pt idx="211">
                  <c:v>3.6459999999999999</c:v>
                </c:pt>
                <c:pt idx="212">
                  <c:v>3.6459999999999999</c:v>
                </c:pt>
                <c:pt idx="213">
                  <c:v>3.6459999999999999</c:v>
                </c:pt>
                <c:pt idx="214">
                  <c:v>3.6459999999999999</c:v>
                </c:pt>
                <c:pt idx="215">
                  <c:v>3.6459999999999999</c:v>
                </c:pt>
                <c:pt idx="216">
                  <c:v>3.5259999999999998</c:v>
                </c:pt>
                <c:pt idx="217">
                  <c:v>3.5259999999999998</c:v>
                </c:pt>
                <c:pt idx="218">
                  <c:v>3.5259999999999998</c:v>
                </c:pt>
                <c:pt idx="219">
                  <c:v>3.5259999999999998</c:v>
                </c:pt>
                <c:pt idx="220">
                  <c:v>3.5259999999999998</c:v>
                </c:pt>
                <c:pt idx="221">
                  <c:v>3.5259999999999998</c:v>
                </c:pt>
                <c:pt idx="222">
                  <c:v>3.5259999999999998</c:v>
                </c:pt>
                <c:pt idx="223">
                  <c:v>3.5259999999999998</c:v>
                </c:pt>
                <c:pt idx="224">
                  <c:v>3.5259999999999998</c:v>
                </c:pt>
                <c:pt idx="225">
                  <c:v>3.5259999999999998</c:v>
                </c:pt>
                <c:pt idx="226">
                  <c:v>3.5859999999999999</c:v>
                </c:pt>
                <c:pt idx="227">
                  <c:v>3.5859999999999999</c:v>
                </c:pt>
                <c:pt idx="228">
                  <c:v>3.5859999999999999</c:v>
                </c:pt>
                <c:pt idx="229">
                  <c:v>3.5859999999999999</c:v>
                </c:pt>
                <c:pt idx="230">
                  <c:v>3.5859999999999999</c:v>
                </c:pt>
                <c:pt idx="231">
                  <c:v>3.5859999999999999</c:v>
                </c:pt>
                <c:pt idx="232">
                  <c:v>3.5859999999999999</c:v>
                </c:pt>
                <c:pt idx="233">
                  <c:v>3.5859999999999999</c:v>
                </c:pt>
                <c:pt idx="234">
                  <c:v>3.5859999999999999</c:v>
                </c:pt>
                <c:pt idx="235">
                  <c:v>3.5859999999999999</c:v>
                </c:pt>
                <c:pt idx="236">
                  <c:v>3.5859999999999999</c:v>
                </c:pt>
                <c:pt idx="237">
                  <c:v>3.5859999999999999</c:v>
                </c:pt>
                <c:pt idx="238">
                  <c:v>3.5859999999999999</c:v>
                </c:pt>
                <c:pt idx="239">
                  <c:v>3.5859999999999999</c:v>
                </c:pt>
                <c:pt idx="240">
                  <c:v>3.5859999999999999</c:v>
                </c:pt>
                <c:pt idx="241">
                  <c:v>3.5859999999999999</c:v>
                </c:pt>
                <c:pt idx="242">
                  <c:v>3.5859999999999999</c:v>
                </c:pt>
                <c:pt idx="243">
                  <c:v>3.5859999999999999</c:v>
                </c:pt>
                <c:pt idx="244">
                  <c:v>3.5859999999999999</c:v>
                </c:pt>
                <c:pt idx="245">
                  <c:v>3.4860000000000002</c:v>
                </c:pt>
                <c:pt idx="246">
                  <c:v>3.4209999999999998</c:v>
                </c:pt>
                <c:pt idx="247">
                  <c:v>3.4209999999999998</c:v>
                </c:pt>
                <c:pt idx="248">
                  <c:v>3.4209999999999998</c:v>
                </c:pt>
                <c:pt idx="249">
                  <c:v>3.4209999999999998</c:v>
                </c:pt>
                <c:pt idx="250">
                  <c:v>3.4209999999999998</c:v>
                </c:pt>
                <c:pt idx="251">
                  <c:v>3.4209999999999998</c:v>
                </c:pt>
                <c:pt idx="252">
                  <c:v>3.4209999999999998</c:v>
                </c:pt>
                <c:pt idx="253">
                  <c:v>3.4209999999999998</c:v>
                </c:pt>
                <c:pt idx="254">
                  <c:v>3.4209999999999998</c:v>
                </c:pt>
                <c:pt idx="255">
                  <c:v>3.4209999999999998</c:v>
                </c:pt>
                <c:pt idx="256">
                  <c:v>3.4209999999999998</c:v>
                </c:pt>
                <c:pt idx="257">
                  <c:v>3.4209999999999998</c:v>
                </c:pt>
                <c:pt idx="258">
                  <c:v>3.4209999999999998</c:v>
                </c:pt>
                <c:pt idx="259">
                  <c:v>3.4209999999999998</c:v>
                </c:pt>
                <c:pt idx="260">
                  <c:v>3.4209999999999998</c:v>
                </c:pt>
                <c:pt idx="261">
                  <c:v>3.4209999999999998</c:v>
                </c:pt>
                <c:pt idx="262">
                  <c:v>3.4209999999999998</c:v>
                </c:pt>
                <c:pt idx="263">
                  <c:v>3.4209999999999998</c:v>
                </c:pt>
                <c:pt idx="264">
                  <c:v>3.4209999999999998</c:v>
                </c:pt>
                <c:pt idx="265">
                  <c:v>3.4209999999999998</c:v>
                </c:pt>
                <c:pt idx="266">
                  <c:v>3.4209999999999998</c:v>
                </c:pt>
                <c:pt idx="267">
                  <c:v>3.4209999999999998</c:v>
                </c:pt>
                <c:pt idx="268">
                  <c:v>3.4209999999999998</c:v>
                </c:pt>
                <c:pt idx="269">
                  <c:v>3.4209999999999998</c:v>
                </c:pt>
                <c:pt idx="270">
                  <c:v>3.4209999999999998</c:v>
                </c:pt>
                <c:pt idx="271">
                  <c:v>3.4209999999999998</c:v>
                </c:pt>
                <c:pt idx="272">
                  <c:v>3.4209999999999998</c:v>
                </c:pt>
                <c:pt idx="273">
                  <c:v>3.4209999999999998</c:v>
                </c:pt>
                <c:pt idx="274">
                  <c:v>3.4209999999999998</c:v>
                </c:pt>
                <c:pt idx="275">
                  <c:v>3.4209999999999998</c:v>
                </c:pt>
                <c:pt idx="276">
                  <c:v>3.4209999999999998</c:v>
                </c:pt>
                <c:pt idx="277">
                  <c:v>3.4209999999999998</c:v>
                </c:pt>
                <c:pt idx="278">
                  <c:v>3.4209999999999998</c:v>
                </c:pt>
                <c:pt idx="279">
                  <c:v>3.4209999999999998</c:v>
                </c:pt>
                <c:pt idx="280">
                  <c:v>3.4209999999999998</c:v>
                </c:pt>
                <c:pt idx="281">
                  <c:v>3.4209999999999998</c:v>
                </c:pt>
                <c:pt idx="282">
                  <c:v>3.4209999999999998</c:v>
                </c:pt>
                <c:pt idx="283">
                  <c:v>3.4209999999999998</c:v>
                </c:pt>
                <c:pt idx="284">
                  <c:v>3.4209999999999998</c:v>
                </c:pt>
                <c:pt idx="285">
                  <c:v>3.4209999999999998</c:v>
                </c:pt>
                <c:pt idx="286">
                  <c:v>3.4209999999999998</c:v>
                </c:pt>
                <c:pt idx="287">
                  <c:v>3.4209999999999998</c:v>
                </c:pt>
                <c:pt idx="288">
                  <c:v>3.4209999999999998</c:v>
                </c:pt>
                <c:pt idx="289">
                  <c:v>3.3210000000000002</c:v>
                </c:pt>
                <c:pt idx="290">
                  <c:v>3.3210000000000002</c:v>
                </c:pt>
                <c:pt idx="291">
                  <c:v>3.3210000000000002</c:v>
                </c:pt>
                <c:pt idx="292">
                  <c:v>3.3210000000000002</c:v>
                </c:pt>
                <c:pt idx="293">
                  <c:v>3.3210000000000002</c:v>
                </c:pt>
                <c:pt idx="294">
                  <c:v>3.3210000000000002</c:v>
                </c:pt>
                <c:pt idx="295">
                  <c:v>3.2959999999999998</c:v>
                </c:pt>
                <c:pt idx="296">
                  <c:v>3.2959999999999998</c:v>
                </c:pt>
                <c:pt idx="297">
                  <c:v>3.2959999999999998</c:v>
                </c:pt>
                <c:pt idx="298">
                  <c:v>3.2959999999999998</c:v>
                </c:pt>
                <c:pt idx="299">
                  <c:v>3.2959999999999998</c:v>
                </c:pt>
                <c:pt idx="300">
                  <c:v>3.2959999999999998</c:v>
                </c:pt>
                <c:pt idx="301">
                  <c:v>3.2959999999999998</c:v>
                </c:pt>
                <c:pt idx="302">
                  <c:v>3.2959999999999998</c:v>
                </c:pt>
                <c:pt idx="303">
                  <c:v>3.2959999999999998</c:v>
                </c:pt>
                <c:pt idx="304">
                  <c:v>3.2959999999999998</c:v>
                </c:pt>
                <c:pt idx="305">
                  <c:v>3.2959999999999998</c:v>
                </c:pt>
                <c:pt idx="306">
                  <c:v>3.2959999999999998</c:v>
                </c:pt>
                <c:pt idx="307">
                  <c:v>3.1960000000000002</c:v>
                </c:pt>
                <c:pt idx="308">
                  <c:v>3.1960000000000002</c:v>
                </c:pt>
                <c:pt idx="309">
                  <c:v>3.1960000000000002</c:v>
                </c:pt>
                <c:pt idx="310">
                  <c:v>3.1960000000000002</c:v>
                </c:pt>
                <c:pt idx="311">
                  <c:v>3.1960000000000002</c:v>
                </c:pt>
                <c:pt idx="312">
                  <c:v>3.1960000000000002</c:v>
                </c:pt>
                <c:pt idx="313">
                  <c:v>3.1960000000000002</c:v>
                </c:pt>
                <c:pt idx="314">
                  <c:v>3.1640000000000001</c:v>
                </c:pt>
                <c:pt idx="315">
                  <c:v>3.1640000000000001</c:v>
                </c:pt>
                <c:pt idx="316">
                  <c:v>3.1640000000000001</c:v>
                </c:pt>
                <c:pt idx="317">
                  <c:v>3.1640000000000001</c:v>
                </c:pt>
                <c:pt idx="318">
                  <c:v>3.1640000000000001</c:v>
                </c:pt>
                <c:pt idx="319">
                  <c:v>3.044</c:v>
                </c:pt>
                <c:pt idx="320">
                  <c:v>3.044</c:v>
                </c:pt>
                <c:pt idx="321">
                  <c:v>3.044</c:v>
                </c:pt>
                <c:pt idx="322">
                  <c:v>3.044</c:v>
                </c:pt>
                <c:pt idx="323">
                  <c:v>3.044</c:v>
                </c:pt>
                <c:pt idx="324">
                  <c:v>3.044</c:v>
                </c:pt>
                <c:pt idx="325">
                  <c:v>3.044</c:v>
                </c:pt>
                <c:pt idx="326">
                  <c:v>2.9889999999999999</c:v>
                </c:pt>
                <c:pt idx="327">
                  <c:v>2.9889999999999999</c:v>
                </c:pt>
                <c:pt idx="328">
                  <c:v>2.9889999999999999</c:v>
                </c:pt>
                <c:pt idx="329">
                  <c:v>2.9889999999999999</c:v>
                </c:pt>
                <c:pt idx="330">
                  <c:v>2.9889999999999999</c:v>
                </c:pt>
                <c:pt idx="331">
                  <c:v>2.9889999999999999</c:v>
                </c:pt>
                <c:pt idx="332">
                  <c:v>2.9889999999999999</c:v>
                </c:pt>
                <c:pt idx="333">
                  <c:v>2.9889999999999999</c:v>
                </c:pt>
                <c:pt idx="334">
                  <c:v>2.9889999999999999</c:v>
                </c:pt>
                <c:pt idx="335">
                  <c:v>2.9889999999999999</c:v>
                </c:pt>
                <c:pt idx="336">
                  <c:v>2.9889999999999999</c:v>
                </c:pt>
                <c:pt idx="337">
                  <c:v>2.9889999999999999</c:v>
                </c:pt>
                <c:pt idx="338">
                  <c:v>2.9889999999999999</c:v>
                </c:pt>
                <c:pt idx="339">
                  <c:v>2.9889999999999999</c:v>
                </c:pt>
                <c:pt idx="340">
                  <c:v>2.9889999999999999</c:v>
                </c:pt>
                <c:pt idx="341">
                  <c:v>2.9889999999999999</c:v>
                </c:pt>
                <c:pt idx="342">
                  <c:v>2.9889999999999999</c:v>
                </c:pt>
                <c:pt idx="343">
                  <c:v>2.9889999999999999</c:v>
                </c:pt>
                <c:pt idx="344">
                  <c:v>2.9889999999999999</c:v>
                </c:pt>
                <c:pt idx="345">
                  <c:v>2.9569999999999999</c:v>
                </c:pt>
                <c:pt idx="346">
                  <c:v>2.9569999999999999</c:v>
                </c:pt>
                <c:pt idx="347">
                  <c:v>2.9569999999999999</c:v>
                </c:pt>
                <c:pt idx="348">
                  <c:v>2.9569999999999999</c:v>
                </c:pt>
                <c:pt idx="349">
                  <c:v>2.9569999999999999</c:v>
                </c:pt>
                <c:pt idx="350">
                  <c:v>2.9569999999999999</c:v>
                </c:pt>
                <c:pt idx="351">
                  <c:v>2.9569999999999999</c:v>
                </c:pt>
                <c:pt idx="352">
                  <c:v>2.9569999999999999</c:v>
                </c:pt>
                <c:pt idx="353">
                  <c:v>2.9569999999999999</c:v>
                </c:pt>
                <c:pt idx="354">
                  <c:v>2.9569999999999999</c:v>
                </c:pt>
                <c:pt idx="355">
                  <c:v>2.9569999999999999</c:v>
                </c:pt>
                <c:pt idx="356">
                  <c:v>2.9319999999999999</c:v>
                </c:pt>
                <c:pt idx="357">
                  <c:v>2.9319999999999999</c:v>
                </c:pt>
                <c:pt idx="358">
                  <c:v>2.9319999999999999</c:v>
                </c:pt>
                <c:pt idx="359">
                  <c:v>2.9319999999999999</c:v>
                </c:pt>
                <c:pt idx="360">
                  <c:v>2.9319999999999999</c:v>
                </c:pt>
                <c:pt idx="361">
                  <c:v>2.9319999999999999</c:v>
                </c:pt>
                <c:pt idx="362">
                  <c:v>2.9319999999999999</c:v>
                </c:pt>
                <c:pt idx="363">
                  <c:v>2.9319999999999999</c:v>
                </c:pt>
                <c:pt idx="364">
                  <c:v>2.9319999999999999</c:v>
                </c:pt>
              </c:numCache>
            </c:numRef>
          </c:val>
          <c:smooth val="0"/>
          <c:extLst>
            <c:ext xmlns:c16="http://schemas.microsoft.com/office/drawing/2014/chart" uri="{C3380CC4-5D6E-409C-BE32-E72D297353CC}">
              <c16:uniqueId val="{00000001-A340-48B8-9E16-0E43BFD76413}"/>
            </c:ext>
          </c:extLst>
        </c:ser>
        <c:ser>
          <c:idx val="2"/>
          <c:order val="2"/>
          <c:tx>
            <c:strRef>
              <c:f>光伏玻璃!$D$19</c:f>
              <c:strCache>
                <c:ptCount val="1"/>
                <c:pt idx="0">
                  <c:v>2022</c:v>
                </c:pt>
              </c:strCache>
            </c:strRef>
          </c:tx>
          <c:spPr>
            <a:ln w="28575" cap="rnd">
              <a:solidFill>
                <a:schemeClr val="accent5">
                  <a:lumMod val="40000"/>
                  <a:lumOff val="60000"/>
                </a:schemeClr>
              </a:solidFill>
              <a:round/>
            </a:ln>
            <a:effectLst/>
          </c:spPr>
          <c:marker>
            <c:symbol val="none"/>
          </c:marker>
          <c:cat>
            <c:numRef>
              <c:f>光伏玻璃!$A$20:$A$384</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光伏玻璃!$D$20:$D$384</c:f>
              <c:numCache>
                <c:formatCode>General</c:formatCode>
                <c:ptCount val="365"/>
                <c:pt idx="0">
                  <c:v>8.0060000000000002</c:v>
                </c:pt>
                <c:pt idx="1">
                  <c:v>8.0060000000000002</c:v>
                </c:pt>
                <c:pt idx="2">
                  <c:v>8.0060000000000002</c:v>
                </c:pt>
                <c:pt idx="3">
                  <c:v>7.806</c:v>
                </c:pt>
                <c:pt idx="4">
                  <c:v>7.806</c:v>
                </c:pt>
                <c:pt idx="5">
                  <c:v>7.806</c:v>
                </c:pt>
                <c:pt idx="6">
                  <c:v>7.6859999999999999</c:v>
                </c:pt>
                <c:pt idx="7">
                  <c:v>7.6859999999999999</c:v>
                </c:pt>
                <c:pt idx="8">
                  <c:v>7.6859999999999999</c:v>
                </c:pt>
                <c:pt idx="9">
                  <c:v>7.6859999999999999</c:v>
                </c:pt>
                <c:pt idx="10">
                  <c:v>7.6859999999999999</c:v>
                </c:pt>
                <c:pt idx="11">
                  <c:v>7.6859999999999999</c:v>
                </c:pt>
                <c:pt idx="12">
                  <c:v>7.6859999999999999</c:v>
                </c:pt>
                <c:pt idx="13">
                  <c:v>7.6859999999999999</c:v>
                </c:pt>
                <c:pt idx="14">
                  <c:v>7.6859999999999999</c:v>
                </c:pt>
                <c:pt idx="15">
                  <c:v>7.6859999999999999</c:v>
                </c:pt>
                <c:pt idx="16">
                  <c:v>7.6859999999999999</c:v>
                </c:pt>
                <c:pt idx="17">
                  <c:v>7.6859999999999999</c:v>
                </c:pt>
                <c:pt idx="18">
                  <c:v>7.6859999999999999</c:v>
                </c:pt>
                <c:pt idx="19">
                  <c:v>7.6859999999999999</c:v>
                </c:pt>
                <c:pt idx="20">
                  <c:v>7.6859999999999999</c:v>
                </c:pt>
                <c:pt idx="21">
                  <c:v>7.4459999999999997</c:v>
                </c:pt>
                <c:pt idx="22">
                  <c:v>7.4459999999999997</c:v>
                </c:pt>
                <c:pt idx="23">
                  <c:v>7.4459999999999997</c:v>
                </c:pt>
                <c:pt idx="24">
                  <c:v>7.4459999999999997</c:v>
                </c:pt>
                <c:pt idx="25">
                  <c:v>7.4459999999999997</c:v>
                </c:pt>
                <c:pt idx="26">
                  <c:v>7.4459999999999997</c:v>
                </c:pt>
                <c:pt idx="27">
                  <c:v>7.4459999999999997</c:v>
                </c:pt>
                <c:pt idx="28">
                  <c:v>7.4459999999999997</c:v>
                </c:pt>
                <c:pt idx="29">
                  <c:v>7.4459999999999997</c:v>
                </c:pt>
                <c:pt idx="30">
                  <c:v>7.4459999999999997</c:v>
                </c:pt>
                <c:pt idx="31">
                  <c:v>7.4459999999999997</c:v>
                </c:pt>
                <c:pt idx="32">
                  <c:v>7.4459999999999997</c:v>
                </c:pt>
                <c:pt idx="33">
                  <c:v>7.4459999999999997</c:v>
                </c:pt>
                <c:pt idx="34">
                  <c:v>7.3259999999999996</c:v>
                </c:pt>
                <c:pt idx="35">
                  <c:v>7.3259999999999996</c:v>
                </c:pt>
                <c:pt idx="36">
                  <c:v>7.3259999999999996</c:v>
                </c:pt>
                <c:pt idx="37">
                  <c:v>7.306</c:v>
                </c:pt>
                <c:pt idx="38">
                  <c:v>7.306</c:v>
                </c:pt>
                <c:pt idx="39">
                  <c:v>7.306</c:v>
                </c:pt>
                <c:pt idx="40">
                  <c:v>7.306</c:v>
                </c:pt>
                <c:pt idx="41">
                  <c:v>7.306</c:v>
                </c:pt>
                <c:pt idx="42">
                  <c:v>7.1859999999999999</c:v>
                </c:pt>
                <c:pt idx="43">
                  <c:v>7.1680000000000001</c:v>
                </c:pt>
                <c:pt idx="44">
                  <c:v>7.1680000000000001</c:v>
                </c:pt>
                <c:pt idx="45">
                  <c:v>7.1680000000000001</c:v>
                </c:pt>
                <c:pt idx="46">
                  <c:v>7.1680000000000001</c:v>
                </c:pt>
                <c:pt idx="47">
                  <c:v>7.1680000000000001</c:v>
                </c:pt>
                <c:pt idx="48">
                  <c:v>7.1680000000000001</c:v>
                </c:pt>
                <c:pt idx="49">
                  <c:v>7.1680000000000001</c:v>
                </c:pt>
                <c:pt idx="50">
                  <c:v>7.1680000000000001</c:v>
                </c:pt>
                <c:pt idx="51">
                  <c:v>7.1680000000000001</c:v>
                </c:pt>
                <c:pt idx="52">
                  <c:v>7.1680000000000001</c:v>
                </c:pt>
                <c:pt idx="53">
                  <c:v>7.1680000000000001</c:v>
                </c:pt>
                <c:pt idx="54">
                  <c:v>7.1680000000000001</c:v>
                </c:pt>
                <c:pt idx="55">
                  <c:v>7.1680000000000001</c:v>
                </c:pt>
                <c:pt idx="56">
                  <c:v>7.1680000000000001</c:v>
                </c:pt>
                <c:pt idx="57">
                  <c:v>7.1680000000000001</c:v>
                </c:pt>
                <c:pt idx="58">
                  <c:v>7.1680000000000001</c:v>
                </c:pt>
                <c:pt idx="59">
                  <c:v>7.1680000000000001</c:v>
                </c:pt>
                <c:pt idx="60">
                  <c:v>7.1680000000000001</c:v>
                </c:pt>
                <c:pt idx="61">
                  <c:v>7.1680000000000001</c:v>
                </c:pt>
                <c:pt idx="62">
                  <c:v>7.1680000000000001</c:v>
                </c:pt>
                <c:pt idx="63">
                  <c:v>7.1680000000000001</c:v>
                </c:pt>
                <c:pt idx="64">
                  <c:v>7.1680000000000001</c:v>
                </c:pt>
                <c:pt idx="65">
                  <c:v>7.1680000000000001</c:v>
                </c:pt>
                <c:pt idx="66">
                  <c:v>7.1680000000000001</c:v>
                </c:pt>
                <c:pt idx="67">
                  <c:v>7.2229999999999999</c:v>
                </c:pt>
                <c:pt idx="68">
                  <c:v>7.2229999999999999</c:v>
                </c:pt>
                <c:pt idx="69">
                  <c:v>7.2229999999999999</c:v>
                </c:pt>
                <c:pt idx="70">
                  <c:v>7.2229999999999999</c:v>
                </c:pt>
                <c:pt idx="71">
                  <c:v>7.2229999999999999</c:v>
                </c:pt>
                <c:pt idx="72">
                  <c:v>7.2229999999999999</c:v>
                </c:pt>
                <c:pt idx="73">
                  <c:v>6.883</c:v>
                </c:pt>
                <c:pt idx="74">
                  <c:v>6.883</c:v>
                </c:pt>
                <c:pt idx="75">
                  <c:v>6.883</c:v>
                </c:pt>
                <c:pt idx="76">
                  <c:v>6.7830000000000004</c:v>
                </c:pt>
                <c:pt idx="77">
                  <c:v>6.7830000000000004</c:v>
                </c:pt>
                <c:pt idx="78">
                  <c:v>6.7830000000000004</c:v>
                </c:pt>
                <c:pt idx="79">
                  <c:v>6.7830000000000004</c:v>
                </c:pt>
                <c:pt idx="80">
                  <c:v>6.7830000000000004</c:v>
                </c:pt>
                <c:pt idx="81">
                  <c:v>6.7830000000000004</c:v>
                </c:pt>
                <c:pt idx="82">
                  <c:v>6.7830000000000004</c:v>
                </c:pt>
                <c:pt idx="83">
                  <c:v>6.7830000000000004</c:v>
                </c:pt>
                <c:pt idx="84">
                  <c:v>6.7830000000000004</c:v>
                </c:pt>
                <c:pt idx="85">
                  <c:v>6.7830000000000004</c:v>
                </c:pt>
                <c:pt idx="86">
                  <c:v>6.7830000000000004</c:v>
                </c:pt>
                <c:pt idx="87">
                  <c:v>6.7830000000000004</c:v>
                </c:pt>
                <c:pt idx="88">
                  <c:v>6.7830000000000004</c:v>
                </c:pt>
                <c:pt idx="89">
                  <c:v>6.7830000000000004</c:v>
                </c:pt>
                <c:pt idx="90">
                  <c:v>6.7830000000000004</c:v>
                </c:pt>
                <c:pt idx="91">
                  <c:v>6.7830000000000004</c:v>
                </c:pt>
                <c:pt idx="92">
                  <c:v>6.7830000000000004</c:v>
                </c:pt>
                <c:pt idx="93">
                  <c:v>6.7830000000000004</c:v>
                </c:pt>
                <c:pt idx="94">
                  <c:v>6.7830000000000004</c:v>
                </c:pt>
                <c:pt idx="95">
                  <c:v>6.7830000000000004</c:v>
                </c:pt>
                <c:pt idx="96">
                  <c:v>6.7830000000000004</c:v>
                </c:pt>
                <c:pt idx="97">
                  <c:v>6.7830000000000004</c:v>
                </c:pt>
                <c:pt idx="98">
                  <c:v>6.7830000000000004</c:v>
                </c:pt>
                <c:pt idx="99">
                  <c:v>6.7830000000000004</c:v>
                </c:pt>
                <c:pt idx="100">
                  <c:v>6.7830000000000004</c:v>
                </c:pt>
                <c:pt idx="101">
                  <c:v>6.7830000000000004</c:v>
                </c:pt>
                <c:pt idx="102">
                  <c:v>6.7830000000000004</c:v>
                </c:pt>
                <c:pt idx="103">
                  <c:v>6.6829999999999998</c:v>
                </c:pt>
                <c:pt idx="104">
                  <c:v>6.6180000000000003</c:v>
                </c:pt>
                <c:pt idx="105">
                  <c:v>6.6180000000000003</c:v>
                </c:pt>
                <c:pt idx="106">
                  <c:v>6.6180000000000003</c:v>
                </c:pt>
                <c:pt idx="107">
                  <c:v>6.6180000000000003</c:v>
                </c:pt>
                <c:pt idx="108">
                  <c:v>6.6180000000000003</c:v>
                </c:pt>
                <c:pt idx="109">
                  <c:v>6.6180000000000003</c:v>
                </c:pt>
                <c:pt idx="110">
                  <c:v>6.6580000000000004</c:v>
                </c:pt>
                <c:pt idx="111">
                  <c:v>6.6580000000000004</c:v>
                </c:pt>
                <c:pt idx="112">
                  <c:v>6.6580000000000004</c:v>
                </c:pt>
                <c:pt idx="113">
                  <c:v>6.6580000000000004</c:v>
                </c:pt>
                <c:pt idx="114">
                  <c:v>6.6580000000000004</c:v>
                </c:pt>
                <c:pt idx="115">
                  <c:v>6.6580000000000004</c:v>
                </c:pt>
                <c:pt idx="116">
                  <c:v>6.6580000000000004</c:v>
                </c:pt>
                <c:pt idx="117">
                  <c:v>6.6580000000000004</c:v>
                </c:pt>
                <c:pt idx="118">
                  <c:v>6.6580000000000004</c:v>
                </c:pt>
                <c:pt idx="119">
                  <c:v>6.6580000000000004</c:v>
                </c:pt>
                <c:pt idx="120">
                  <c:v>6.6580000000000004</c:v>
                </c:pt>
                <c:pt idx="121">
                  <c:v>6.6580000000000004</c:v>
                </c:pt>
                <c:pt idx="122">
                  <c:v>6.6580000000000004</c:v>
                </c:pt>
                <c:pt idx="123">
                  <c:v>6.6580000000000004</c:v>
                </c:pt>
                <c:pt idx="124">
                  <c:v>6.6580000000000004</c:v>
                </c:pt>
                <c:pt idx="125">
                  <c:v>6.5380000000000003</c:v>
                </c:pt>
                <c:pt idx="126">
                  <c:v>6.5380000000000003</c:v>
                </c:pt>
                <c:pt idx="127">
                  <c:v>6.5380000000000003</c:v>
                </c:pt>
                <c:pt idx="128">
                  <c:v>6.5380000000000003</c:v>
                </c:pt>
                <c:pt idx="129">
                  <c:v>6.5380000000000003</c:v>
                </c:pt>
                <c:pt idx="130">
                  <c:v>6.5380000000000003</c:v>
                </c:pt>
                <c:pt idx="131">
                  <c:v>6.5380000000000003</c:v>
                </c:pt>
                <c:pt idx="132">
                  <c:v>6.4580000000000002</c:v>
                </c:pt>
                <c:pt idx="133">
                  <c:v>6.4580000000000002</c:v>
                </c:pt>
                <c:pt idx="134">
                  <c:v>6.4580000000000002</c:v>
                </c:pt>
                <c:pt idx="135">
                  <c:v>6.4580000000000002</c:v>
                </c:pt>
                <c:pt idx="136">
                  <c:v>6.3380000000000001</c:v>
                </c:pt>
                <c:pt idx="137">
                  <c:v>6.3380000000000001</c:v>
                </c:pt>
                <c:pt idx="138">
                  <c:v>6.3380000000000001</c:v>
                </c:pt>
                <c:pt idx="139">
                  <c:v>6.3380000000000001</c:v>
                </c:pt>
                <c:pt idx="140">
                  <c:v>6.3380000000000001</c:v>
                </c:pt>
                <c:pt idx="141">
                  <c:v>6.3380000000000001</c:v>
                </c:pt>
                <c:pt idx="142">
                  <c:v>6.3380000000000001</c:v>
                </c:pt>
                <c:pt idx="143">
                  <c:v>6.3380000000000001</c:v>
                </c:pt>
                <c:pt idx="144">
                  <c:v>6.3380000000000001</c:v>
                </c:pt>
                <c:pt idx="145">
                  <c:v>6.3380000000000001</c:v>
                </c:pt>
                <c:pt idx="146">
                  <c:v>6.3380000000000001</c:v>
                </c:pt>
                <c:pt idx="147">
                  <c:v>6.3380000000000001</c:v>
                </c:pt>
                <c:pt idx="148">
                  <c:v>6.3380000000000001</c:v>
                </c:pt>
                <c:pt idx="149">
                  <c:v>6.3380000000000001</c:v>
                </c:pt>
                <c:pt idx="150">
                  <c:v>6.3380000000000001</c:v>
                </c:pt>
                <c:pt idx="151">
                  <c:v>6.3380000000000001</c:v>
                </c:pt>
                <c:pt idx="152">
                  <c:v>6.3380000000000001</c:v>
                </c:pt>
                <c:pt idx="153">
                  <c:v>6.218</c:v>
                </c:pt>
                <c:pt idx="154">
                  <c:v>6.218</c:v>
                </c:pt>
                <c:pt idx="155">
                  <c:v>6.218</c:v>
                </c:pt>
                <c:pt idx="156">
                  <c:v>6.218</c:v>
                </c:pt>
                <c:pt idx="157">
                  <c:v>6.218</c:v>
                </c:pt>
                <c:pt idx="158">
                  <c:v>6.218</c:v>
                </c:pt>
                <c:pt idx="159">
                  <c:v>6.218</c:v>
                </c:pt>
                <c:pt idx="160">
                  <c:v>6.218</c:v>
                </c:pt>
                <c:pt idx="161">
                  <c:v>6.218</c:v>
                </c:pt>
                <c:pt idx="162">
                  <c:v>6.218</c:v>
                </c:pt>
                <c:pt idx="163">
                  <c:v>6.218</c:v>
                </c:pt>
                <c:pt idx="164">
                  <c:v>6.218</c:v>
                </c:pt>
                <c:pt idx="165">
                  <c:v>6.218</c:v>
                </c:pt>
                <c:pt idx="166">
                  <c:v>6.218</c:v>
                </c:pt>
                <c:pt idx="167">
                  <c:v>6.0979999999999999</c:v>
                </c:pt>
                <c:pt idx="168">
                  <c:v>6.0979999999999999</c:v>
                </c:pt>
                <c:pt idx="169">
                  <c:v>6.0979999999999999</c:v>
                </c:pt>
                <c:pt idx="170">
                  <c:v>6.0979999999999999</c:v>
                </c:pt>
                <c:pt idx="171">
                  <c:v>6.0979999999999999</c:v>
                </c:pt>
                <c:pt idx="172">
                  <c:v>6.0979999999999999</c:v>
                </c:pt>
                <c:pt idx="173">
                  <c:v>6.0979999999999999</c:v>
                </c:pt>
                <c:pt idx="174">
                  <c:v>6.0979999999999999</c:v>
                </c:pt>
                <c:pt idx="175">
                  <c:v>6.0979999999999999</c:v>
                </c:pt>
                <c:pt idx="176">
                  <c:v>6.0979999999999999</c:v>
                </c:pt>
                <c:pt idx="177">
                  <c:v>6.0979999999999999</c:v>
                </c:pt>
                <c:pt idx="178">
                  <c:v>6.0979999999999999</c:v>
                </c:pt>
                <c:pt idx="179">
                  <c:v>6.0979999999999999</c:v>
                </c:pt>
                <c:pt idx="180">
                  <c:v>6.0979999999999999</c:v>
                </c:pt>
                <c:pt idx="181">
                  <c:v>6.0979999999999999</c:v>
                </c:pt>
                <c:pt idx="182">
                  <c:v>6.0979999999999999</c:v>
                </c:pt>
                <c:pt idx="183">
                  <c:v>6.0979999999999999</c:v>
                </c:pt>
                <c:pt idx="184">
                  <c:v>6.0979999999999999</c:v>
                </c:pt>
                <c:pt idx="185">
                  <c:v>5.8179999999999996</c:v>
                </c:pt>
                <c:pt idx="186">
                  <c:v>5.8179999999999996</c:v>
                </c:pt>
                <c:pt idx="187">
                  <c:v>5.8179999999999996</c:v>
                </c:pt>
                <c:pt idx="188">
                  <c:v>5.8179999999999996</c:v>
                </c:pt>
                <c:pt idx="189">
                  <c:v>5.8179999999999996</c:v>
                </c:pt>
                <c:pt idx="190">
                  <c:v>5.8179999999999996</c:v>
                </c:pt>
                <c:pt idx="191">
                  <c:v>5.8179999999999996</c:v>
                </c:pt>
                <c:pt idx="192">
                  <c:v>5.8179999999999996</c:v>
                </c:pt>
                <c:pt idx="193">
                  <c:v>5.8179999999999996</c:v>
                </c:pt>
                <c:pt idx="194">
                  <c:v>5.8179999999999996</c:v>
                </c:pt>
                <c:pt idx="195">
                  <c:v>5.8179999999999996</c:v>
                </c:pt>
                <c:pt idx="196">
                  <c:v>5.8179999999999996</c:v>
                </c:pt>
                <c:pt idx="197">
                  <c:v>5.8179999999999996</c:v>
                </c:pt>
                <c:pt idx="198">
                  <c:v>5.718</c:v>
                </c:pt>
                <c:pt idx="199">
                  <c:v>5.718</c:v>
                </c:pt>
                <c:pt idx="200">
                  <c:v>5.718</c:v>
                </c:pt>
                <c:pt idx="201">
                  <c:v>5.718</c:v>
                </c:pt>
                <c:pt idx="202">
                  <c:v>5.6280000000000001</c:v>
                </c:pt>
                <c:pt idx="203">
                  <c:v>5.6280000000000001</c:v>
                </c:pt>
                <c:pt idx="204">
                  <c:v>5.6280000000000001</c:v>
                </c:pt>
                <c:pt idx="205">
                  <c:v>5.6280000000000001</c:v>
                </c:pt>
                <c:pt idx="206">
                  <c:v>5.6280000000000001</c:v>
                </c:pt>
                <c:pt idx="207">
                  <c:v>5.6280000000000001</c:v>
                </c:pt>
                <c:pt idx="208">
                  <c:v>5.6280000000000001</c:v>
                </c:pt>
                <c:pt idx="209">
                  <c:v>5.6280000000000001</c:v>
                </c:pt>
                <c:pt idx="210">
                  <c:v>5.6280000000000001</c:v>
                </c:pt>
                <c:pt idx="211">
                  <c:v>5.6280000000000001</c:v>
                </c:pt>
                <c:pt idx="212">
                  <c:v>5.6280000000000001</c:v>
                </c:pt>
                <c:pt idx="213">
                  <c:v>5.6280000000000001</c:v>
                </c:pt>
                <c:pt idx="214">
                  <c:v>5.6280000000000001</c:v>
                </c:pt>
                <c:pt idx="215">
                  <c:v>5.6280000000000001</c:v>
                </c:pt>
                <c:pt idx="216">
                  <c:v>5.6280000000000001</c:v>
                </c:pt>
                <c:pt idx="217">
                  <c:v>5.6280000000000001</c:v>
                </c:pt>
                <c:pt idx="218">
                  <c:v>5.6280000000000001</c:v>
                </c:pt>
                <c:pt idx="219">
                  <c:v>5.6280000000000001</c:v>
                </c:pt>
                <c:pt idx="220">
                  <c:v>5.6280000000000001</c:v>
                </c:pt>
                <c:pt idx="221">
                  <c:v>5.6280000000000001</c:v>
                </c:pt>
                <c:pt idx="222">
                  <c:v>5.6280000000000001</c:v>
                </c:pt>
                <c:pt idx="223">
                  <c:v>5.6280000000000001</c:v>
                </c:pt>
                <c:pt idx="224">
                  <c:v>5.6280000000000001</c:v>
                </c:pt>
                <c:pt idx="225">
                  <c:v>5.6280000000000001</c:v>
                </c:pt>
                <c:pt idx="226">
                  <c:v>5.6280000000000001</c:v>
                </c:pt>
                <c:pt idx="227">
                  <c:v>5.6680000000000001</c:v>
                </c:pt>
                <c:pt idx="228">
                  <c:v>5.6680000000000001</c:v>
                </c:pt>
                <c:pt idx="229">
                  <c:v>5.6680000000000001</c:v>
                </c:pt>
                <c:pt idx="230">
                  <c:v>5.6680000000000001</c:v>
                </c:pt>
                <c:pt idx="231">
                  <c:v>5.6680000000000001</c:v>
                </c:pt>
                <c:pt idx="232">
                  <c:v>5.6680000000000001</c:v>
                </c:pt>
                <c:pt idx="233">
                  <c:v>5.6680000000000001</c:v>
                </c:pt>
                <c:pt idx="234">
                  <c:v>5.6680000000000001</c:v>
                </c:pt>
                <c:pt idx="235">
                  <c:v>5.6680000000000001</c:v>
                </c:pt>
                <c:pt idx="236">
                  <c:v>5.6680000000000001</c:v>
                </c:pt>
                <c:pt idx="237">
                  <c:v>5.6680000000000001</c:v>
                </c:pt>
                <c:pt idx="238">
                  <c:v>5.548</c:v>
                </c:pt>
                <c:pt idx="239">
                  <c:v>5.548</c:v>
                </c:pt>
                <c:pt idx="240">
                  <c:v>5.548</c:v>
                </c:pt>
                <c:pt idx="241">
                  <c:v>5.548</c:v>
                </c:pt>
                <c:pt idx="242">
                  <c:v>5.548</c:v>
                </c:pt>
                <c:pt idx="243">
                  <c:v>5.548</c:v>
                </c:pt>
                <c:pt idx="244">
                  <c:v>5.548</c:v>
                </c:pt>
                <c:pt idx="245">
                  <c:v>5.548</c:v>
                </c:pt>
                <c:pt idx="246">
                  <c:v>5.548</c:v>
                </c:pt>
                <c:pt idx="247">
                  <c:v>5.4279999999999999</c:v>
                </c:pt>
                <c:pt idx="248">
                  <c:v>5.4279999999999999</c:v>
                </c:pt>
                <c:pt idx="249">
                  <c:v>5.3280000000000003</c:v>
                </c:pt>
                <c:pt idx="250">
                  <c:v>5.3280000000000003</c:v>
                </c:pt>
                <c:pt idx="251">
                  <c:v>5.3280000000000003</c:v>
                </c:pt>
                <c:pt idx="252">
                  <c:v>5.2380000000000004</c:v>
                </c:pt>
                <c:pt idx="253">
                  <c:v>5.2380000000000004</c:v>
                </c:pt>
                <c:pt idx="254">
                  <c:v>5.2380000000000004</c:v>
                </c:pt>
                <c:pt idx="255">
                  <c:v>5.2380000000000004</c:v>
                </c:pt>
                <c:pt idx="256">
                  <c:v>5.2380000000000004</c:v>
                </c:pt>
                <c:pt idx="257">
                  <c:v>5.2380000000000004</c:v>
                </c:pt>
                <c:pt idx="258">
                  <c:v>5.1580000000000004</c:v>
                </c:pt>
                <c:pt idx="259">
                  <c:v>5.1580000000000004</c:v>
                </c:pt>
                <c:pt idx="260">
                  <c:v>5.1580000000000004</c:v>
                </c:pt>
                <c:pt idx="261">
                  <c:v>5.1580000000000004</c:v>
                </c:pt>
                <c:pt idx="262">
                  <c:v>5.1580000000000004</c:v>
                </c:pt>
                <c:pt idx="263">
                  <c:v>5.1580000000000004</c:v>
                </c:pt>
                <c:pt idx="264">
                  <c:v>5.1580000000000004</c:v>
                </c:pt>
                <c:pt idx="265">
                  <c:v>5.1580000000000004</c:v>
                </c:pt>
                <c:pt idx="266">
                  <c:v>5.1580000000000004</c:v>
                </c:pt>
                <c:pt idx="267">
                  <c:v>5.1580000000000004</c:v>
                </c:pt>
                <c:pt idx="268">
                  <c:v>4.9180000000000001</c:v>
                </c:pt>
                <c:pt idx="269">
                  <c:v>4.9180000000000001</c:v>
                </c:pt>
                <c:pt idx="270">
                  <c:v>4.9180000000000001</c:v>
                </c:pt>
                <c:pt idx="271">
                  <c:v>4.9180000000000001</c:v>
                </c:pt>
                <c:pt idx="272">
                  <c:v>4.9180000000000001</c:v>
                </c:pt>
                <c:pt idx="273">
                  <c:v>4.9180000000000001</c:v>
                </c:pt>
                <c:pt idx="274">
                  <c:v>4.9180000000000001</c:v>
                </c:pt>
                <c:pt idx="275">
                  <c:v>4.9180000000000001</c:v>
                </c:pt>
                <c:pt idx="276">
                  <c:v>4.9180000000000001</c:v>
                </c:pt>
                <c:pt idx="277">
                  <c:v>4.9180000000000001</c:v>
                </c:pt>
                <c:pt idx="278">
                  <c:v>4.798</c:v>
                </c:pt>
                <c:pt idx="279">
                  <c:v>4.718</c:v>
                </c:pt>
                <c:pt idx="280">
                  <c:v>4.6180000000000003</c:v>
                </c:pt>
                <c:pt idx="281">
                  <c:v>4.6180000000000003</c:v>
                </c:pt>
                <c:pt idx="282">
                  <c:v>4.6180000000000003</c:v>
                </c:pt>
                <c:pt idx="283">
                  <c:v>4.6180000000000003</c:v>
                </c:pt>
                <c:pt idx="284">
                  <c:v>4.6180000000000003</c:v>
                </c:pt>
                <c:pt idx="285">
                  <c:v>4.6180000000000003</c:v>
                </c:pt>
                <c:pt idx="286">
                  <c:v>4.6180000000000003</c:v>
                </c:pt>
                <c:pt idx="287">
                  <c:v>4.6180000000000003</c:v>
                </c:pt>
                <c:pt idx="288">
                  <c:v>4.6180000000000003</c:v>
                </c:pt>
                <c:pt idx="289">
                  <c:v>4.6180000000000003</c:v>
                </c:pt>
                <c:pt idx="290">
                  <c:v>4.6180000000000003</c:v>
                </c:pt>
                <c:pt idx="291">
                  <c:v>4.6180000000000003</c:v>
                </c:pt>
                <c:pt idx="292">
                  <c:v>4.4980000000000002</c:v>
                </c:pt>
                <c:pt idx="293">
                  <c:v>4.4980000000000002</c:v>
                </c:pt>
                <c:pt idx="294">
                  <c:v>4.4980000000000002</c:v>
                </c:pt>
                <c:pt idx="295">
                  <c:v>4.4980000000000002</c:v>
                </c:pt>
                <c:pt idx="296">
                  <c:v>4.4980000000000002</c:v>
                </c:pt>
                <c:pt idx="297">
                  <c:v>4.4980000000000002</c:v>
                </c:pt>
                <c:pt idx="298">
                  <c:v>4.4980000000000002</c:v>
                </c:pt>
                <c:pt idx="299">
                  <c:v>4.4980000000000002</c:v>
                </c:pt>
                <c:pt idx="300">
                  <c:v>4.4980000000000002</c:v>
                </c:pt>
                <c:pt idx="301">
                  <c:v>4.4980000000000002</c:v>
                </c:pt>
                <c:pt idx="302">
                  <c:v>4.4980000000000002</c:v>
                </c:pt>
                <c:pt idx="303">
                  <c:v>4.4980000000000002</c:v>
                </c:pt>
                <c:pt idx="304">
                  <c:v>4.4980000000000002</c:v>
                </c:pt>
                <c:pt idx="305">
                  <c:v>4.4980000000000002</c:v>
                </c:pt>
                <c:pt idx="306">
                  <c:v>4.4980000000000002</c:v>
                </c:pt>
                <c:pt idx="307">
                  <c:v>4.4980000000000002</c:v>
                </c:pt>
                <c:pt idx="308">
                  <c:v>4.4980000000000002</c:v>
                </c:pt>
                <c:pt idx="309">
                  <c:v>4.4980000000000002</c:v>
                </c:pt>
                <c:pt idx="310">
                  <c:v>4.4980000000000002</c:v>
                </c:pt>
                <c:pt idx="311">
                  <c:v>4.4980000000000002</c:v>
                </c:pt>
                <c:pt idx="312">
                  <c:v>4.4980000000000002</c:v>
                </c:pt>
                <c:pt idx="313">
                  <c:v>4.4980000000000002</c:v>
                </c:pt>
                <c:pt idx="314">
                  <c:v>4.4980000000000002</c:v>
                </c:pt>
                <c:pt idx="315">
                  <c:v>4.4980000000000002</c:v>
                </c:pt>
                <c:pt idx="316">
                  <c:v>4.4980000000000002</c:v>
                </c:pt>
                <c:pt idx="317">
                  <c:v>4.3780000000000001</c:v>
                </c:pt>
                <c:pt idx="318">
                  <c:v>4.3780000000000001</c:v>
                </c:pt>
                <c:pt idx="319">
                  <c:v>4.258</c:v>
                </c:pt>
                <c:pt idx="320">
                  <c:v>4.258</c:v>
                </c:pt>
                <c:pt idx="321">
                  <c:v>4.258</c:v>
                </c:pt>
                <c:pt idx="322">
                  <c:v>4.258</c:v>
                </c:pt>
                <c:pt idx="323">
                  <c:v>4.258</c:v>
                </c:pt>
                <c:pt idx="324">
                  <c:v>4.258</c:v>
                </c:pt>
                <c:pt idx="325">
                  <c:v>4.258</c:v>
                </c:pt>
                <c:pt idx="326">
                  <c:v>4.258</c:v>
                </c:pt>
                <c:pt idx="327">
                  <c:v>4.258</c:v>
                </c:pt>
                <c:pt idx="328">
                  <c:v>4.258</c:v>
                </c:pt>
                <c:pt idx="329">
                  <c:v>4.258</c:v>
                </c:pt>
                <c:pt idx="330">
                  <c:v>4.258</c:v>
                </c:pt>
                <c:pt idx="331">
                  <c:v>4.258</c:v>
                </c:pt>
                <c:pt idx="332">
                  <c:v>4.258</c:v>
                </c:pt>
                <c:pt idx="333">
                  <c:v>4.258</c:v>
                </c:pt>
                <c:pt idx="334">
                  <c:v>4.258</c:v>
                </c:pt>
                <c:pt idx="335">
                  <c:v>4.258</c:v>
                </c:pt>
                <c:pt idx="336">
                  <c:v>4.258</c:v>
                </c:pt>
                <c:pt idx="337">
                  <c:v>4.258</c:v>
                </c:pt>
                <c:pt idx="338">
                  <c:v>4.258</c:v>
                </c:pt>
                <c:pt idx="339">
                  <c:v>4.258</c:v>
                </c:pt>
                <c:pt idx="340">
                  <c:v>4.258</c:v>
                </c:pt>
                <c:pt idx="341">
                  <c:v>4.258</c:v>
                </c:pt>
                <c:pt idx="342">
                  <c:v>4.258</c:v>
                </c:pt>
                <c:pt idx="343">
                  <c:v>4.258</c:v>
                </c:pt>
                <c:pt idx="344">
                  <c:v>4.3230000000000004</c:v>
                </c:pt>
                <c:pt idx="345">
                  <c:v>4.3230000000000004</c:v>
                </c:pt>
                <c:pt idx="346">
                  <c:v>4.2629999999999999</c:v>
                </c:pt>
                <c:pt idx="347">
                  <c:v>4.2629999999999999</c:v>
                </c:pt>
                <c:pt idx="348">
                  <c:v>4.2629999999999999</c:v>
                </c:pt>
                <c:pt idx="349">
                  <c:v>4.2629999999999999</c:v>
                </c:pt>
                <c:pt idx="350">
                  <c:v>4.2629999999999999</c:v>
                </c:pt>
                <c:pt idx="351">
                  <c:v>4.2629999999999999</c:v>
                </c:pt>
                <c:pt idx="352">
                  <c:v>4.2629999999999999</c:v>
                </c:pt>
                <c:pt idx="353">
                  <c:v>4.2629999999999999</c:v>
                </c:pt>
                <c:pt idx="354">
                  <c:v>4.2629999999999999</c:v>
                </c:pt>
                <c:pt idx="355">
                  <c:v>4.2629999999999999</c:v>
                </c:pt>
                <c:pt idx="356">
                  <c:v>4.2629999999999999</c:v>
                </c:pt>
                <c:pt idx="357">
                  <c:v>4.2629999999999999</c:v>
                </c:pt>
                <c:pt idx="358">
                  <c:v>4.2629999999999999</c:v>
                </c:pt>
                <c:pt idx="359">
                  <c:v>4.2629999999999999</c:v>
                </c:pt>
                <c:pt idx="360">
                  <c:v>4.2629999999999999</c:v>
                </c:pt>
                <c:pt idx="361">
                  <c:v>4.2629999999999999</c:v>
                </c:pt>
                <c:pt idx="362">
                  <c:v>4.2629999999999999</c:v>
                </c:pt>
                <c:pt idx="363">
                  <c:v>4.2629999999999999</c:v>
                </c:pt>
                <c:pt idx="364">
                  <c:v>4.2629999999999999</c:v>
                </c:pt>
              </c:numCache>
            </c:numRef>
          </c:val>
          <c:smooth val="0"/>
          <c:extLst>
            <c:ext xmlns:c16="http://schemas.microsoft.com/office/drawing/2014/chart" uri="{C3380CC4-5D6E-409C-BE32-E72D297353CC}">
              <c16:uniqueId val="{00000002-A340-48B8-9E16-0E43BFD76413}"/>
            </c:ext>
          </c:extLst>
        </c:ser>
        <c:ser>
          <c:idx val="1"/>
          <c:order val="3"/>
          <c:tx>
            <c:strRef>
              <c:f>光伏玻璃!$C$19</c:f>
              <c:strCache>
                <c:ptCount val="1"/>
                <c:pt idx="0">
                  <c:v>2023</c:v>
                </c:pt>
              </c:strCache>
            </c:strRef>
          </c:tx>
          <c:spPr>
            <a:ln w="28575" cap="rnd">
              <a:solidFill>
                <a:srgbClr val="0070C0"/>
              </a:solidFill>
              <a:round/>
            </a:ln>
            <a:effectLst/>
          </c:spPr>
          <c:marker>
            <c:symbol val="none"/>
          </c:marker>
          <c:cat>
            <c:numRef>
              <c:f>光伏玻璃!$A$20:$A$384</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光伏玻璃!$C$20:$C$384</c:f>
              <c:numCache>
                <c:formatCode>General</c:formatCode>
                <c:ptCount val="365"/>
                <c:pt idx="0">
                  <c:v>9.9809999999999999</c:v>
                </c:pt>
                <c:pt idx="1">
                  <c:v>9.9809999999999999</c:v>
                </c:pt>
                <c:pt idx="2">
                  <c:v>9.8810000000000002</c:v>
                </c:pt>
                <c:pt idx="3">
                  <c:v>9.8810000000000002</c:v>
                </c:pt>
                <c:pt idx="4">
                  <c:v>9.8810000000000002</c:v>
                </c:pt>
                <c:pt idx="5">
                  <c:v>9.8810000000000002</c:v>
                </c:pt>
                <c:pt idx="6">
                  <c:v>9.8810000000000002</c:v>
                </c:pt>
                <c:pt idx="7">
                  <c:v>9.8810000000000002</c:v>
                </c:pt>
                <c:pt idx="8">
                  <c:v>9.8810000000000002</c:v>
                </c:pt>
                <c:pt idx="9">
                  <c:v>9.7560000000000002</c:v>
                </c:pt>
                <c:pt idx="10">
                  <c:v>9.7560000000000002</c:v>
                </c:pt>
                <c:pt idx="11">
                  <c:v>9.7560000000000002</c:v>
                </c:pt>
                <c:pt idx="12">
                  <c:v>9.7560000000000002</c:v>
                </c:pt>
                <c:pt idx="13">
                  <c:v>9.7560000000000002</c:v>
                </c:pt>
                <c:pt idx="14">
                  <c:v>9.7560000000000002</c:v>
                </c:pt>
                <c:pt idx="15">
                  <c:v>9.7560000000000002</c:v>
                </c:pt>
                <c:pt idx="16">
                  <c:v>9.7560000000000002</c:v>
                </c:pt>
                <c:pt idx="17">
                  <c:v>9.6560000000000006</c:v>
                </c:pt>
                <c:pt idx="18">
                  <c:v>9.6560000000000006</c:v>
                </c:pt>
                <c:pt idx="19">
                  <c:v>9.6560000000000006</c:v>
                </c:pt>
                <c:pt idx="20">
                  <c:v>9.6560000000000006</c:v>
                </c:pt>
                <c:pt idx="21">
                  <c:v>9.6560000000000006</c:v>
                </c:pt>
                <c:pt idx="22">
                  <c:v>9.6560000000000006</c:v>
                </c:pt>
                <c:pt idx="23">
                  <c:v>9.6560000000000006</c:v>
                </c:pt>
                <c:pt idx="24">
                  <c:v>9.6560000000000006</c:v>
                </c:pt>
                <c:pt idx="25">
                  <c:v>9.6560000000000006</c:v>
                </c:pt>
                <c:pt idx="26">
                  <c:v>9.6560000000000006</c:v>
                </c:pt>
                <c:pt idx="27">
                  <c:v>9.6560000000000006</c:v>
                </c:pt>
                <c:pt idx="28">
                  <c:v>9.6560000000000006</c:v>
                </c:pt>
                <c:pt idx="29">
                  <c:v>9.6560000000000006</c:v>
                </c:pt>
                <c:pt idx="30">
                  <c:v>9.6560000000000006</c:v>
                </c:pt>
                <c:pt idx="31">
                  <c:v>9.6560000000000006</c:v>
                </c:pt>
                <c:pt idx="32">
                  <c:v>9.6560000000000006</c:v>
                </c:pt>
                <c:pt idx="33">
                  <c:v>9.6560000000000006</c:v>
                </c:pt>
                <c:pt idx="34">
                  <c:v>9.6560000000000006</c:v>
                </c:pt>
                <c:pt idx="35">
                  <c:v>9.6560000000000006</c:v>
                </c:pt>
                <c:pt idx="36">
                  <c:v>9.6560000000000006</c:v>
                </c:pt>
                <c:pt idx="37">
                  <c:v>9.6560000000000006</c:v>
                </c:pt>
                <c:pt idx="38">
                  <c:v>9.6560000000000006</c:v>
                </c:pt>
                <c:pt idx="39">
                  <c:v>9.6560000000000006</c:v>
                </c:pt>
                <c:pt idx="40">
                  <c:v>9.6560000000000006</c:v>
                </c:pt>
                <c:pt idx="41">
                  <c:v>9.6560000000000006</c:v>
                </c:pt>
                <c:pt idx="42">
                  <c:v>9.6560000000000006</c:v>
                </c:pt>
                <c:pt idx="43">
                  <c:v>9.6560000000000006</c:v>
                </c:pt>
                <c:pt idx="44">
                  <c:v>9.6560000000000006</c:v>
                </c:pt>
                <c:pt idx="45">
                  <c:v>9.6560000000000006</c:v>
                </c:pt>
                <c:pt idx="46">
                  <c:v>9.6560000000000006</c:v>
                </c:pt>
                <c:pt idx="47">
                  <c:v>9.6560000000000006</c:v>
                </c:pt>
                <c:pt idx="48">
                  <c:v>9.6560000000000006</c:v>
                </c:pt>
                <c:pt idx="49">
                  <c:v>9.6560000000000006</c:v>
                </c:pt>
                <c:pt idx="50">
                  <c:v>9.5559999999999992</c:v>
                </c:pt>
                <c:pt idx="51">
                  <c:v>9.5559999999999992</c:v>
                </c:pt>
                <c:pt idx="52">
                  <c:v>9.5559999999999992</c:v>
                </c:pt>
                <c:pt idx="53">
                  <c:v>9.5559999999999992</c:v>
                </c:pt>
                <c:pt idx="54">
                  <c:v>9.5559999999999992</c:v>
                </c:pt>
                <c:pt idx="55">
                  <c:v>9.5559999999999992</c:v>
                </c:pt>
                <c:pt idx="56">
                  <c:v>9.5559999999999992</c:v>
                </c:pt>
                <c:pt idx="57">
                  <c:v>9.5559999999999992</c:v>
                </c:pt>
                <c:pt idx="58">
                  <c:v>9.5559999999999992</c:v>
                </c:pt>
                <c:pt idx="59">
                  <c:v>9.5559999999999992</c:v>
                </c:pt>
                <c:pt idx="60">
                  <c:v>9.5559999999999992</c:v>
                </c:pt>
                <c:pt idx="61">
                  <c:v>9.5559999999999992</c:v>
                </c:pt>
                <c:pt idx="62">
                  <c:v>9.5559999999999992</c:v>
                </c:pt>
                <c:pt idx="63">
                  <c:v>9.5559999999999992</c:v>
                </c:pt>
                <c:pt idx="64">
                  <c:v>9.5559999999999992</c:v>
                </c:pt>
                <c:pt idx="65">
                  <c:v>9.4359999999999999</c:v>
                </c:pt>
                <c:pt idx="66">
                  <c:v>9.4359999999999999</c:v>
                </c:pt>
                <c:pt idx="67">
                  <c:v>9.4359999999999999</c:v>
                </c:pt>
                <c:pt idx="68">
                  <c:v>9.4359999999999999</c:v>
                </c:pt>
                <c:pt idx="69">
                  <c:v>9.4359999999999999</c:v>
                </c:pt>
                <c:pt idx="70">
                  <c:v>9.4359999999999999</c:v>
                </c:pt>
                <c:pt idx="71">
                  <c:v>9.4359999999999999</c:v>
                </c:pt>
                <c:pt idx="72">
                  <c:v>9.4359999999999999</c:v>
                </c:pt>
                <c:pt idx="73">
                  <c:v>9.4359999999999999</c:v>
                </c:pt>
                <c:pt idx="74">
                  <c:v>9.4359999999999999</c:v>
                </c:pt>
                <c:pt idx="75">
                  <c:v>9.4359999999999999</c:v>
                </c:pt>
                <c:pt idx="76">
                  <c:v>9.4359999999999999</c:v>
                </c:pt>
                <c:pt idx="77">
                  <c:v>9.4359999999999999</c:v>
                </c:pt>
                <c:pt idx="78">
                  <c:v>9.4359999999999999</c:v>
                </c:pt>
                <c:pt idx="79">
                  <c:v>9.4359999999999999</c:v>
                </c:pt>
                <c:pt idx="80">
                  <c:v>9.4359999999999999</c:v>
                </c:pt>
                <c:pt idx="81">
                  <c:v>9.4359999999999999</c:v>
                </c:pt>
                <c:pt idx="82">
                  <c:v>9.4359999999999999</c:v>
                </c:pt>
                <c:pt idx="83">
                  <c:v>9.4359999999999999</c:v>
                </c:pt>
                <c:pt idx="84">
                  <c:v>9.4359999999999999</c:v>
                </c:pt>
                <c:pt idx="85">
                  <c:v>9.4359999999999999</c:v>
                </c:pt>
                <c:pt idx="86">
                  <c:v>9.4359999999999999</c:v>
                </c:pt>
                <c:pt idx="87">
                  <c:v>9.4359999999999999</c:v>
                </c:pt>
                <c:pt idx="88">
                  <c:v>9.4359999999999999</c:v>
                </c:pt>
                <c:pt idx="89">
                  <c:v>9.4359999999999999</c:v>
                </c:pt>
                <c:pt idx="90">
                  <c:v>9.4359999999999999</c:v>
                </c:pt>
                <c:pt idx="91">
                  <c:v>9.4359999999999999</c:v>
                </c:pt>
                <c:pt idx="92">
                  <c:v>9.4359999999999999</c:v>
                </c:pt>
                <c:pt idx="93">
                  <c:v>9.4359999999999999</c:v>
                </c:pt>
                <c:pt idx="94">
                  <c:v>9.4359999999999999</c:v>
                </c:pt>
                <c:pt idx="95">
                  <c:v>9.3360000000000003</c:v>
                </c:pt>
                <c:pt idx="96">
                  <c:v>9.3360000000000003</c:v>
                </c:pt>
                <c:pt idx="97">
                  <c:v>9.3360000000000003</c:v>
                </c:pt>
                <c:pt idx="98">
                  <c:v>9.3360000000000003</c:v>
                </c:pt>
                <c:pt idx="99">
                  <c:v>9.3360000000000003</c:v>
                </c:pt>
                <c:pt idx="100">
                  <c:v>9.3360000000000003</c:v>
                </c:pt>
                <c:pt idx="101">
                  <c:v>9.3360000000000003</c:v>
                </c:pt>
                <c:pt idx="102">
                  <c:v>9.3360000000000003</c:v>
                </c:pt>
                <c:pt idx="103">
                  <c:v>9.2159999999999993</c:v>
                </c:pt>
                <c:pt idx="104">
                  <c:v>9.2159999999999993</c:v>
                </c:pt>
                <c:pt idx="105">
                  <c:v>9.2159999999999993</c:v>
                </c:pt>
                <c:pt idx="106">
                  <c:v>9.2159999999999993</c:v>
                </c:pt>
                <c:pt idx="107">
                  <c:v>9.2159999999999993</c:v>
                </c:pt>
                <c:pt idx="108">
                  <c:v>9.2159999999999993</c:v>
                </c:pt>
                <c:pt idx="109">
                  <c:v>9.2159999999999993</c:v>
                </c:pt>
                <c:pt idx="110">
                  <c:v>9.2159999999999993</c:v>
                </c:pt>
                <c:pt idx="111">
                  <c:v>9.2159999999999993</c:v>
                </c:pt>
                <c:pt idx="112">
                  <c:v>9.2159999999999993</c:v>
                </c:pt>
                <c:pt idx="113">
                  <c:v>9.2159999999999993</c:v>
                </c:pt>
                <c:pt idx="114">
                  <c:v>9.1159999999999997</c:v>
                </c:pt>
                <c:pt idx="115">
                  <c:v>9.1159999999999997</c:v>
                </c:pt>
                <c:pt idx="116">
                  <c:v>9.1159999999999997</c:v>
                </c:pt>
                <c:pt idx="117">
                  <c:v>9.1159999999999997</c:v>
                </c:pt>
                <c:pt idx="118">
                  <c:v>9.1159999999999997</c:v>
                </c:pt>
                <c:pt idx="119">
                  <c:v>9.1159999999999997</c:v>
                </c:pt>
                <c:pt idx="120">
                  <c:v>9.1159999999999997</c:v>
                </c:pt>
                <c:pt idx="121">
                  <c:v>9.1159999999999997</c:v>
                </c:pt>
                <c:pt idx="122">
                  <c:v>9.016</c:v>
                </c:pt>
                <c:pt idx="123">
                  <c:v>9.016</c:v>
                </c:pt>
                <c:pt idx="124">
                  <c:v>9.016</c:v>
                </c:pt>
                <c:pt idx="125">
                  <c:v>9.016</c:v>
                </c:pt>
                <c:pt idx="126">
                  <c:v>9.016</c:v>
                </c:pt>
                <c:pt idx="127">
                  <c:v>9.016</c:v>
                </c:pt>
                <c:pt idx="128">
                  <c:v>9.016</c:v>
                </c:pt>
                <c:pt idx="129">
                  <c:v>9.016</c:v>
                </c:pt>
                <c:pt idx="130">
                  <c:v>9.016</c:v>
                </c:pt>
                <c:pt idx="131">
                  <c:v>9.016</c:v>
                </c:pt>
                <c:pt idx="132">
                  <c:v>9.016</c:v>
                </c:pt>
                <c:pt idx="133">
                  <c:v>9.016</c:v>
                </c:pt>
                <c:pt idx="134">
                  <c:v>9.016</c:v>
                </c:pt>
                <c:pt idx="135">
                  <c:v>9.016</c:v>
                </c:pt>
                <c:pt idx="136">
                  <c:v>9.016</c:v>
                </c:pt>
                <c:pt idx="137">
                  <c:v>9.016</c:v>
                </c:pt>
                <c:pt idx="138">
                  <c:v>9.016</c:v>
                </c:pt>
                <c:pt idx="139">
                  <c:v>9.016</c:v>
                </c:pt>
                <c:pt idx="140">
                  <c:v>9.016</c:v>
                </c:pt>
                <c:pt idx="141">
                  <c:v>9.016</c:v>
                </c:pt>
                <c:pt idx="142">
                  <c:v>9.016</c:v>
                </c:pt>
                <c:pt idx="143">
                  <c:v>9.016</c:v>
                </c:pt>
                <c:pt idx="144">
                  <c:v>9.016</c:v>
                </c:pt>
                <c:pt idx="145">
                  <c:v>9.016</c:v>
                </c:pt>
                <c:pt idx="146">
                  <c:v>9.016</c:v>
                </c:pt>
                <c:pt idx="147">
                  <c:v>9.016</c:v>
                </c:pt>
                <c:pt idx="148">
                  <c:v>9.016</c:v>
                </c:pt>
                <c:pt idx="149">
                  <c:v>9.016</c:v>
                </c:pt>
                <c:pt idx="150">
                  <c:v>9.016</c:v>
                </c:pt>
                <c:pt idx="151">
                  <c:v>9.016</c:v>
                </c:pt>
                <c:pt idx="152">
                  <c:v>9.016</c:v>
                </c:pt>
                <c:pt idx="153">
                  <c:v>9.1010000000000009</c:v>
                </c:pt>
                <c:pt idx="154">
                  <c:v>9.1010000000000009</c:v>
                </c:pt>
                <c:pt idx="155">
                  <c:v>9.1010000000000009</c:v>
                </c:pt>
                <c:pt idx="156">
                  <c:v>9.1010000000000009</c:v>
                </c:pt>
                <c:pt idx="157">
                  <c:v>9.1010000000000009</c:v>
                </c:pt>
                <c:pt idx="158">
                  <c:v>9.1010000000000009</c:v>
                </c:pt>
                <c:pt idx="159">
                  <c:v>9.1010000000000009</c:v>
                </c:pt>
                <c:pt idx="160">
                  <c:v>9.1010000000000009</c:v>
                </c:pt>
                <c:pt idx="161">
                  <c:v>9.1010000000000009</c:v>
                </c:pt>
                <c:pt idx="162">
                  <c:v>9.1010000000000009</c:v>
                </c:pt>
                <c:pt idx="163">
                  <c:v>9.1010000000000009</c:v>
                </c:pt>
                <c:pt idx="164">
                  <c:v>9.0510000000000002</c:v>
                </c:pt>
                <c:pt idx="165">
                  <c:v>9.0510000000000002</c:v>
                </c:pt>
                <c:pt idx="166">
                  <c:v>9.0510000000000002</c:v>
                </c:pt>
                <c:pt idx="167">
                  <c:v>9.0510000000000002</c:v>
                </c:pt>
                <c:pt idx="168">
                  <c:v>9.0510000000000002</c:v>
                </c:pt>
                <c:pt idx="169">
                  <c:v>9.0510000000000002</c:v>
                </c:pt>
                <c:pt idx="170">
                  <c:v>9.0510000000000002</c:v>
                </c:pt>
                <c:pt idx="171">
                  <c:v>9.0510000000000002</c:v>
                </c:pt>
                <c:pt idx="172">
                  <c:v>9.0510000000000002</c:v>
                </c:pt>
                <c:pt idx="173">
                  <c:v>9.0510000000000002</c:v>
                </c:pt>
                <c:pt idx="174">
                  <c:v>9.0510000000000002</c:v>
                </c:pt>
                <c:pt idx="175">
                  <c:v>9.0510000000000002</c:v>
                </c:pt>
                <c:pt idx="176">
                  <c:v>9.0510000000000002</c:v>
                </c:pt>
                <c:pt idx="177">
                  <c:v>9.0510000000000002</c:v>
                </c:pt>
                <c:pt idx="178">
                  <c:v>9.0510000000000002</c:v>
                </c:pt>
                <c:pt idx="179">
                  <c:v>9.0510000000000002</c:v>
                </c:pt>
                <c:pt idx="180">
                  <c:v>9.0510000000000002</c:v>
                </c:pt>
                <c:pt idx="181">
                  <c:v>9.0510000000000002</c:v>
                </c:pt>
                <c:pt idx="182">
                  <c:v>9.0510000000000002</c:v>
                </c:pt>
                <c:pt idx="183">
                  <c:v>8.9309999999999992</c:v>
                </c:pt>
                <c:pt idx="184">
                  <c:v>8.9309999999999992</c:v>
                </c:pt>
                <c:pt idx="185">
                  <c:v>8.9309999999999992</c:v>
                </c:pt>
                <c:pt idx="186">
                  <c:v>8.9309999999999992</c:v>
                </c:pt>
                <c:pt idx="187">
                  <c:v>8.8109999999999999</c:v>
                </c:pt>
                <c:pt idx="188">
                  <c:v>8.8109999999999999</c:v>
                </c:pt>
                <c:pt idx="189">
                  <c:v>8.8109999999999999</c:v>
                </c:pt>
                <c:pt idx="190">
                  <c:v>8.8109999999999999</c:v>
                </c:pt>
                <c:pt idx="191">
                  <c:v>8.8109999999999999</c:v>
                </c:pt>
                <c:pt idx="192">
                  <c:v>8.8109999999999999</c:v>
                </c:pt>
                <c:pt idx="193">
                  <c:v>8.8109999999999999</c:v>
                </c:pt>
                <c:pt idx="194">
                  <c:v>8.8109999999999999</c:v>
                </c:pt>
                <c:pt idx="195">
                  <c:v>8.8109999999999999</c:v>
                </c:pt>
                <c:pt idx="196">
                  <c:v>8.8109999999999999</c:v>
                </c:pt>
                <c:pt idx="197">
                  <c:v>8.8109999999999999</c:v>
                </c:pt>
                <c:pt idx="198">
                  <c:v>8.8109999999999999</c:v>
                </c:pt>
                <c:pt idx="199">
                  <c:v>8.8109999999999999</c:v>
                </c:pt>
                <c:pt idx="200">
                  <c:v>8.8109999999999999</c:v>
                </c:pt>
                <c:pt idx="201">
                  <c:v>8.8109999999999999</c:v>
                </c:pt>
                <c:pt idx="202">
                  <c:v>8.8109999999999999</c:v>
                </c:pt>
                <c:pt idx="203">
                  <c:v>8.8109999999999999</c:v>
                </c:pt>
                <c:pt idx="204">
                  <c:v>8.8109999999999999</c:v>
                </c:pt>
                <c:pt idx="205">
                  <c:v>8.8109999999999999</c:v>
                </c:pt>
                <c:pt idx="206">
                  <c:v>8.8109999999999999</c:v>
                </c:pt>
                <c:pt idx="207">
                  <c:v>8.8109999999999999</c:v>
                </c:pt>
                <c:pt idx="208">
                  <c:v>8.8109999999999999</c:v>
                </c:pt>
                <c:pt idx="209">
                  <c:v>8.8109999999999999</c:v>
                </c:pt>
                <c:pt idx="210">
                  <c:v>8.8109999999999999</c:v>
                </c:pt>
                <c:pt idx="211">
                  <c:v>8.8109999999999999</c:v>
                </c:pt>
                <c:pt idx="212">
                  <c:v>8.8109999999999999</c:v>
                </c:pt>
                <c:pt idx="213">
                  <c:v>8.8109999999999999</c:v>
                </c:pt>
                <c:pt idx="214">
                  <c:v>8.8109999999999999</c:v>
                </c:pt>
                <c:pt idx="215">
                  <c:v>8.8109999999999999</c:v>
                </c:pt>
                <c:pt idx="216">
                  <c:v>8.8109999999999999</c:v>
                </c:pt>
                <c:pt idx="217">
                  <c:v>8.8109999999999999</c:v>
                </c:pt>
                <c:pt idx="218">
                  <c:v>8.8109999999999999</c:v>
                </c:pt>
                <c:pt idx="219">
                  <c:v>8.8109999999999999</c:v>
                </c:pt>
                <c:pt idx="220">
                  <c:v>8.7260000000000009</c:v>
                </c:pt>
                <c:pt idx="221">
                  <c:v>8.7260000000000009</c:v>
                </c:pt>
                <c:pt idx="222">
                  <c:v>8.7260000000000009</c:v>
                </c:pt>
                <c:pt idx="223">
                  <c:v>8.6509999999999998</c:v>
                </c:pt>
                <c:pt idx="224">
                  <c:v>8.6509999999999998</c:v>
                </c:pt>
                <c:pt idx="225">
                  <c:v>8.6509999999999998</c:v>
                </c:pt>
                <c:pt idx="226">
                  <c:v>8.6509999999999998</c:v>
                </c:pt>
                <c:pt idx="227">
                  <c:v>8.6509999999999998</c:v>
                </c:pt>
                <c:pt idx="228">
                  <c:v>8.6509999999999998</c:v>
                </c:pt>
                <c:pt idx="229">
                  <c:v>8.6509999999999998</c:v>
                </c:pt>
                <c:pt idx="230">
                  <c:v>8.6509999999999998</c:v>
                </c:pt>
                <c:pt idx="231">
                  <c:v>8.6509999999999998</c:v>
                </c:pt>
                <c:pt idx="232">
                  <c:v>8.6509999999999998</c:v>
                </c:pt>
                <c:pt idx="233">
                  <c:v>8.6509999999999998</c:v>
                </c:pt>
                <c:pt idx="234">
                  <c:v>8.6509999999999998</c:v>
                </c:pt>
                <c:pt idx="235">
                  <c:v>8.6509999999999998</c:v>
                </c:pt>
                <c:pt idx="236">
                  <c:v>8.6509999999999998</c:v>
                </c:pt>
                <c:pt idx="237">
                  <c:v>8.6509999999999998</c:v>
                </c:pt>
                <c:pt idx="238">
                  <c:v>8.6509999999999998</c:v>
                </c:pt>
                <c:pt idx="239">
                  <c:v>8.6509999999999998</c:v>
                </c:pt>
                <c:pt idx="240">
                  <c:v>8.6509999999999998</c:v>
                </c:pt>
                <c:pt idx="241">
                  <c:v>8.6509999999999998</c:v>
                </c:pt>
                <c:pt idx="242">
                  <c:v>8.6509999999999998</c:v>
                </c:pt>
                <c:pt idx="243">
                  <c:v>8.6509999999999998</c:v>
                </c:pt>
                <c:pt idx="244">
                  <c:v>8.5310000000000006</c:v>
                </c:pt>
                <c:pt idx="245">
                  <c:v>8.5310000000000006</c:v>
                </c:pt>
                <c:pt idx="246">
                  <c:v>8.5310000000000006</c:v>
                </c:pt>
                <c:pt idx="247">
                  <c:v>8.5310000000000006</c:v>
                </c:pt>
                <c:pt idx="248">
                  <c:v>8.5310000000000006</c:v>
                </c:pt>
                <c:pt idx="249">
                  <c:v>8.5310000000000006</c:v>
                </c:pt>
                <c:pt idx="250">
                  <c:v>8.5310000000000006</c:v>
                </c:pt>
                <c:pt idx="251">
                  <c:v>8.5310000000000006</c:v>
                </c:pt>
                <c:pt idx="252">
                  <c:v>8.5310000000000006</c:v>
                </c:pt>
                <c:pt idx="253">
                  <c:v>8.5310000000000006</c:v>
                </c:pt>
                <c:pt idx="254">
                  <c:v>8.5310000000000006</c:v>
                </c:pt>
                <c:pt idx="255">
                  <c:v>8.5310000000000006</c:v>
                </c:pt>
                <c:pt idx="256">
                  <c:v>8.5310000000000006</c:v>
                </c:pt>
                <c:pt idx="257">
                  <c:v>8.5310000000000006</c:v>
                </c:pt>
                <c:pt idx="258">
                  <c:v>8.5310000000000006</c:v>
                </c:pt>
                <c:pt idx="259">
                  <c:v>8.5310000000000006</c:v>
                </c:pt>
                <c:pt idx="260">
                  <c:v>8.5310000000000006</c:v>
                </c:pt>
                <c:pt idx="261">
                  <c:v>8.5310000000000006</c:v>
                </c:pt>
                <c:pt idx="262">
                  <c:v>8.5310000000000006</c:v>
                </c:pt>
                <c:pt idx="263">
                  <c:v>8.5310000000000006</c:v>
                </c:pt>
                <c:pt idx="264">
                  <c:v>8.5310000000000006</c:v>
                </c:pt>
                <c:pt idx="265">
                  <c:v>8.5310000000000006</c:v>
                </c:pt>
                <c:pt idx="266">
                  <c:v>8.4309999999999992</c:v>
                </c:pt>
                <c:pt idx="267">
                  <c:v>8.4309999999999992</c:v>
                </c:pt>
                <c:pt idx="268">
                  <c:v>8.4309999999999992</c:v>
                </c:pt>
                <c:pt idx="269">
                  <c:v>8.4309999999999992</c:v>
                </c:pt>
                <c:pt idx="270">
                  <c:v>8.4960000000000004</c:v>
                </c:pt>
                <c:pt idx="271">
                  <c:v>8.4960000000000004</c:v>
                </c:pt>
                <c:pt idx="272">
                  <c:v>8.4960000000000004</c:v>
                </c:pt>
                <c:pt idx="273">
                  <c:v>8.4960000000000004</c:v>
                </c:pt>
                <c:pt idx="274">
                  <c:v>8.4960000000000004</c:v>
                </c:pt>
                <c:pt idx="275">
                  <c:v>8.4960000000000004</c:v>
                </c:pt>
                <c:pt idx="276">
                  <c:v>8.4960000000000004</c:v>
                </c:pt>
                <c:pt idx="277">
                  <c:v>8.4960000000000004</c:v>
                </c:pt>
                <c:pt idx="278">
                  <c:v>8.4960000000000004</c:v>
                </c:pt>
                <c:pt idx="279">
                  <c:v>8.4960000000000004</c:v>
                </c:pt>
                <c:pt idx="280">
                  <c:v>8.4960000000000004</c:v>
                </c:pt>
                <c:pt idx="281">
                  <c:v>8.4960000000000004</c:v>
                </c:pt>
                <c:pt idx="282">
                  <c:v>8.4960000000000004</c:v>
                </c:pt>
                <c:pt idx="283">
                  <c:v>8.4960000000000004</c:v>
                </c:pt>
                <c:pt idx="284">
                  <c:v>8.4960000000000004</c:v>
                </c:pt>
                <c:pt idx="285">
                  <c:v>8.4960000000000004</c:v>
                </c:pt>
                <c:pt idx="286">
                  <c:v>8.4960000000000004</c:v>
                </c:pt>
                <c:pt idx="287">
                  <c:v>8.4960000000000004</c:v>
                </c:pt>
                <c:pt idx="288">
                  <c:v>8.4960000000000004</c:v>
                </c:pt>
                <c:pt idx="289">
                  <c:v>8.3759999999999994</c:v>
                </c:pt>
                <c:pt idx="290">
                  <c:v>8.3759999999999994</c:v>
                </c:pt>
                <c:pt idx="291">
                  <c:v>8.2759999999999998</c:v>
                </c:pt>
                <c:pt idx="292">
                  <c:v>8.2759999999999998</c:v>
                </c:pt>
                <c:pt idx="293">
                  <c:v>8.2759999999999998</c:v>
                </c:pt>
                <c:pt idx="294">
                  <c:v>8.2759999999999998</c:v>
                </c:pt>
                <c:pt idx="295">
                  <c:v>8.2759999999999998</c:v>
                </c:pt>
                <c:pt idx="296">
                  <c:v>8.2759999999999998</c:v>
                </c:pt>
                <c:pt idx="297">
                  <c:v>8.327</c:v>
                </c:pt>
                <c:pt idx="298">
                  <c:v>8.1910000000000007</c:v>
                </c:pt>
                <c:pt idx="299">
                  <c:v>8.1910000000000007</c:v>
                </c:pt>
                <c:pt idx="300">
                  <c:v>8.1910000000000007</c:v>
                </c:pt>
                <c:pt idx="301">
                  <c:v>8.1910000000000007</c:v>
                </c:pt>
                <c:pt idx="302">
                  <c:v>8.1910000000000007</c:v>
                </c:pt>
                <c:pt idx="303">
                  <c:v>8.1910000000000007</c:v>
                </c:pt>
                <c:pt idx="304">
                  <c:v>8.1910000000000007</c:v>
                </c:pt>
                <c:pt idx="305">
                  <c:v>8.1910000000000007</c:v>
                </c:pt>
                <c:pt idx="306">
                  <c:v>8.2409999999999997</c:v>
                </c:pt>
                <c:pt idx="307">
                  <c:v>8.2409999999999997</c:v>
                </c:pt>
                <c:pt idx="308">
                  <c:v>8.2409999999999997</c:v>
                </c:pt>
                <c:pt idx="309">
                  <c:v>8.2409999999999997</c:v>
                </c:pt>
                <c:pt idx="310">
                  <c:v>8.2409999999999997</c:v>
                </c:pt>
                <c:pt idx="311">
                  <c:v>8.2409999999999997</c:v>
                </c:pt>
                <c:pt idx="312">
                  <c:v>8.2409999999999997</c:v>
                </c:pt>
                <c:pt idx="313">
                  <c:v>8.2409999999999997</c:v>
                </c:pt>
                <c:pt idx="314">
                  <c:v>8.2409999999999997</c:v>
                </c:pt>
                <c:pt idx="315">
                  <c:v>8.3160000000000007</c:v>
                </c:pt>
                <c:pt idx="316">
                  <c:v>8.3160000000000007</c:v>
                </c:pt>
                <c:pt idx="317">
                  <c:v>8.3160000000000007</c:v>
                </c:pt>
                <c:pt idx="318">
                  <c:v>8.3160000000000007</c:v>
                </c:pt>
                <c:pt idx="319">
                  <c:v>8.3160000000000007</c:v>
                </c:pt>
                <c:pt idx="320">
                  <c:v>8.3160000000000007</c:v>
                </c:pt>
                <c:pt idx="321">
                  <c:v>8.3160000000000007</c:v>
                </c:pt>
                <c:pt idx="322">
                  <c:v>8.3160000000000007</c:v>
                </c:pt>
                <c:pt idx="323">
                  <c:v>8.3160000000000007</c:v>
                </c:pt>
                <c:pt idx="324">
                  <c:v>8.3160000000000007</c:v>
                </c:pt>
                <c:pt idx="325">
                  <c:v>8.3160000000000007</c:v>
                </c:pt>
                <c:pt idx="326">
                  <c:v>8.3160000000000007</c:v>
                </c:pt>
                <c:pt idx="327">
                  <c:v>8.3160000000000007</c:v>
                </c:pt>
                <c:pt idx="328">
                  <c:v>8.3160000000000007</c:v>
                </c:pt>
                <c:pt idx="329">
                  <c:v>8.3160000000000007</c:v>
                </c:pt>
                <c:pt idx="330">
                  <c:v>8.3160000000000007</c:v>
                </c:pt>
                <c:pt idx="331">
                  <c:v>8.3160000000000007</c:v>
                </c:pt>
                <c:pt idx="332">
                  <c:v>8.3160000000000007</c:v>
                </c:pt>
                <c:pt idx="333">
                  <c:v>8.3160000000000007</c:v>
                </c:pt>
                <c:pt idx="334">
                  <c:v>8.3160000000000007</c:v>
                </c:pt>
                <c:pt idx="335">
                  <c:v>8.3160000000000007</c:v>
                </c:pt>
                <c:pt idx="336">
                  <c:v>8.3160000000000007</c:v>
                </c:pt>
                <c:pt idx="337">
                  <c:v>8.2159999999999993</c:v>
                </c:pt>
                <c:pt idx="338">
                  <c:v>8.2159999999999993</c:v>
                </c:pt>
                <c:pt idx="339">
                  <c:v>8.2159999999999993</c:v>
                </c:pt>
                <c:pt idx="340">
                  <c:v>8.2159999999999993</c:v>
                </c:pt>
                <c:pt idx="341">
                  <c:v>8.2159999999999993</c:v>
                </c:pt>
                <c:pt idx="342">
                  <c:v>8.2159999999999993</c:v>
                </c:pt>
                <c:pt idx="343">
                  <c:v>8.2159999999999993</c:v>
                </c:pt>
                <c:pt idx="344">
                  <c:v>8.2159999999999993</c:v>
                </c:pt>
                <c:pt idx="345">
                  <c:v>8.2159999999999993</c:v>
                </c:pt>
                <c:pt idx="346">
                  <c:v>8.2159999999999993</c:v>
                </c:pt>
                <c:pt idx="347">
                  <c:v>8.2159999999999993</c:v>
                </c:pt>
                <c:pt idx="348">
                  <c:v>8.2159999999999993</c:v>
                </c:pt>
                <c:pt idx="349">
                  <c:v>8.2159999999999993</c:v>
                </c:pt>
                <c:pt idx="350">
                  <c:v>8.2159999999999993</c:v>
                </c:pt>
                <c:pt idx="351">
                  <c:v>8.2159999999999993</c:v>
                </c:pt>
                <c:pt idx="352">
                  <c:v>8.2159999999999993</c:v>
                </c:pt>
                <c:pt idx="353">
                  <c:v>8.2159999999999993</c:v>
                </c:pt>
                <c:pt idx="354">
                  <c:v>8.2159999999999993</c:v>
                </c:pt>
                <c:pt idx="355">
                  <c:v>8.2159999999999993</c:v>
                </c:pt>
                <c:pt idx="356">
                  <c:v>8.2159999999999993</c:v>
                </c:pt>
                <c:pt idx="357">
                  <c:v>8.1259999999999994</c:v>
                </c:pt>
                <c:pt idx="358">
                  <c:v>8.1259999999999994</c:v>
                </c:pt>
                <c:pt idx="359">
                  <c:v>8.1259999999999994</c:v>
                </c:pt>
                <c:pt idx="360">
                  <c:v>8.1259999999999994</c:v>
                </c:pt>
                <c:pt idx="361">
                  <c:v>8.0060000000000002</c:v>
                </c:pt>
                <c:pt idx="362">
                  <c:v>8.0060000000000002</c:v>
                </c:pt>
                <c:pt idx="363">
                  <c:v>8.0060000000000002</c:v>
                </c:pt>
                <c:pt idx="364">
                  <c:v>8.0060000000000002</c:v>
                </c:pt>
              </c:numCache>
            </c:numRef>
          </c:val>
          <c:smooth val="0"/>
          <c:extLst>
            <c:ext xmlns:c16="http://schemas.microsoft.com/office/drawing/2014/chart" uri="{C3380CC4-5D6E-409C-BE32-E72D297353CC}">
              <c16:uniqueId val="{00000003-A340-48B8-9E16-0E43BFD76413}"/>
            </c:ext>
          </c:extLst>
        </c:ser>
        <c:ser>
          <c:idx val="0"/>
          <c:order val="4"/>
          <c:tx>
            <c:strRef>
              <c:f>光伏玻璃!$B$19</c:f>
              <c:strCache>
                <c:ptCount val="1"/>
                <c:pt idx="0">
                  <c:v>2024</c:v>
                </c:pt>
              </c:strCache>
            </c:strRef>
          </c:tx>
          <c:spPr>
            <a:ln w="28575" cap="rnd">
              <a:solidFill>
                <a:srgbClr val="FF0000"/>
              </a:solidFill>
              <a:round/>
            </a:ln>
            <a:effectLst/>
          </c:spPr>
          <c:marker>
            <c:symbol val="none"/>
          </c:marker>
          <c:cat>
            <c:numRef>
              <c:f>光伏玻璃!$A$20:$A$384</c:f>
              <c:numCache>
                <c:formatCode>m"月"d"日"</c:formatCode>
                <c:ptCount val="365"/>
                <c:pt idx="0">
                  <c:v>45657</c:v>
                </c:pt>
                <c:pt idx="1">
                  <c:v>45656</c:v>
                </c:pt>
                <c:pt idx="2">
                  <c:v>45655</c:v>
                </c:pt>
                <c:pt idx="3">
                  <c:v>45654</c:v>
                </c:pt>
                <c:pt idx="4">
                  <c:v>45653</c:v>
                </c:pt>
                <c:pt idx="5">
                  <c:v>45652</c:v>
                </c:pt>
                <c:pt idx="6">
                  <c:v>45651</c:v>
                </c:pt>
                <c:pt idx="7">
                  <c:v>45650</c:v>
                </c:pt>
                <c:pt idx="8">
                  <c:v>45649</c:v>
                </c:pt>
                <c:pt idx="9">
                  <c:v>45648</c:v>
                </c:pt>
                <c:pt idx="10">
                  <c:v>45647</c:v>
                </c:pt>
                <c:pt idx="11">
                  <c:v>45646</c:v>
                </c:pt>
                <c:pt idx="12">
                  <c:v>45645</c:v>
                </c:pt>
                <c:pt idx="13">
                  <c:v>45644</c:v>
                </c:pt>
                <c:pt idx="14">
                  <c:v>45643</c:v>
                </c:pt>
                <c:pt idx="15">
                  <c:v>45642</c:v>
                </c:pt>
                <c:pt idx="16">
                  <c:v>45641</c:v>
                </c:pt>
                <c:pt idx="17">
                  <c:v>45640</c:v>
                </c:pt>
                <c:pt idx="18">
                  <c:v>45639</c:v>
                </c:pt>
                <c:pt idx="19">
                  <c:v>45638</c:v>
                </c:pt>
                <c:pt idx="20">
                  <c:v>45637</c:v>
                </c:pt>
                <c:pt idx="21">
                  <c:v>45636</c:v>
                </c:pt>
                <c:pt idx="22">
                  <c:v>45635</c:v>
                </c:pt>
                <c:pt idx="23">
                  <c:v>45634</c:v>
                </c:pt>
                <c:pt idx="24">
                  <c:v>45633</c:v>
                </c:pt>
                <c:pt idx="25">
                  <c:v>45632</c:v>
                </c:pt>
                <c:pt idx="26">
                  <c:v>45631</c:v>
                </c:pt>
                <c:pt idx="27">
                  <c:v>45630</c:v>
                </c:pt>
                <c:pt idx="28">
                  <c:v>45629</c:v>
                </c:pt>
                <c:pt idx="29">
                  <c:v>45628</c:v>
                </c:pt>
                <c:pt idx="30">
                  <c:v>45627</c:v>
                </c:pt>
                <c:pt idx="31">
                  <c:v>45626</c:v>
                </c:pt>
                <c:pt idx="32">
                  <c:v>45625</c:v>
                </c:pt>
                <c:pt idx="33">
                  <c:v>45624</c:v>
                </c:pt>
                <c:pt idx="34">
                  <c:v>45623</c:v>
                </c:pt>
                <c:pt idx="35">
                  <c:v>45622</c:v>
                </c:pt>
                <c:pt idx="36">
                  <c:v>45621</c:v>
                </c:pt>
                <c:pt idx="37">
                  <c:v>45620</c:v>
                </c:pt>
                <c:pt idx="38">
                  <c:v>45619</c:v>
                </c:pt>
                <c:pt idx="39">
                  <c:v>45618</c:v>
                </c:pt>
                <c:pt idx="40">
                  <c:v>45617</c:v>
                </c:pt>
                <c:pt idx="41">
                  <c:v>45616</c:v>
                </c:pt>
                <c:pt idx="42">
                  <c:v>45615</c:v>
                </c:pt>
                <c:pt idx="43">
                  <c:v>45614</c:v>
                </c:pt>
                <c:pt idx="44">
                  <c:v>45613</c:v>
                </c:pt>
                <c:pt idx="45">
                  <c:v>45612</c:v>
                </c:pt>
                <c:pt idx="46">
                  <c:v>45611</c:v>
                </c:pt>
                <c:pt idx="47">
                  <c:v>45610</c:v>
                </c:pt>
                <c:pt idx="48">
                  <c:v>45609</c:v>
                </c:pt>
                <c:pt idx="49">
                  <c:v>45608</c:v>
                </c:pt>
                <c:pt idx="50">
                  <c:v>45607</c:v>
                </c:pt>
                <c:pt idx="51">
                  <c:v>45606</c:v>
                </c:pt>
                <c:pt idx="52">
                  <c:v>45605</c:v>
                </c:pt>
                <c:pt idx="53">
                  <c:v>45604</c:v>
                </c:pt>
                <c:pt idx="54">
                  <c:v>45603</c:v>
                </c:pt>
                <c:pt idx="55">
                  <c:v>45602</c:v>
                </c:pt>
                <c:pt idx="56">
                  <c:v>45601</c:v>
                </c:pt>
                <c:pt idx="57">
                  <c:v>45600</c:v>
                </c:pt>
                <c:pt idx="58">
                  <c:v>45599</c:v>
                </c:pt>
                <c:pt idx="59">
                  <c:v>45598</c:v>
                </c:pt>
                <c:pt idx="60">
                  <c:v>45597</c:v>
                </c:pt>
                <c:pt idx="61">
                  <c:v>45596</c:v>
                </c:pt>
                <c:pt idx="62">
                  <c:v>45595</c:v>
                </c:pt>
                <c:pt idx="63">
                  <c:v>45594</c:v>
                </c:pt>
                <c:pt idx="64">
                  <c:v>45593</c:v>
                </c:pt>
                <c:pt idx="65">
                  <c:v>45592</c:v>
                </c:pt>
                <c:pt idx="66">
                  <c:v>45591</c:v>
                </c:pt>
                <c:pt idx="67">
                  <c:v>45590</c:v>
                </c:pt>
                <c:pt idx="68">
                  <c:v>45589</c:v>
                </c:pt>
                <c:pt idx="69">
                  <c:v>45588</c:v>
                </c:pt>
                <c:pt idx="70">
                  <c:v>45587</c:v>
                </c:pt>
                <c:pt idx="71">
                  <c:v>45586</c:v>
                </c:pt>
                <c:pt idx="72">
                  <c:v>45585</c:v>
                </c:pt>
                <c:pt idx="73">
                  <c:v>45584</c:v>
                </c:pt>
                <c:pt idx="74">
                  <c:v>45583</c:v>
                </c:pt>
                <c:pt idx="75">
                  <c:v>45582</c:v>
                </c:pt>
                <c:pt idx="76">
                  <c:v>45581</c:v>
                </c:pt>
                <c:pt idx="77">
                  <c:v>45580</c:v>
                </c:pt>
                <c:pt idx="78">
                  <c:v>45579</c:v>
                </c:pt>
                <c:pt idx="79">
                  <c:v>45578</c:v>
                </c:pt>
                <c:pt idx="80">
                  <c:v>45577</c:v>
                </c:pt>
                <c:pt idx="81">
                  <c:v>45576</c:v>
                </c:pt>
                <c:pt idx="82">
                  <c:v>45575</c:v>
                </c:pt>
                <c:pt idx="83">
                  <c:v>45574</c:v>
                </c:pt>
                <c:pt idx="84">
                  <c:v>45573</c:v>
                </c:pt>
                <c:pt idx="85">
                  <c:v>45572</c:v>
                </c:pt>
                <c:pt idx="86">
                  <c:v>45571</c:v>
                </c:pt>
                <c:pt idx="87">
                  <c:v>45570</c:v>
                </c:pt>
                <c:pt idx="88">
                  <c:v>45569</c:v>
                </c:pt>
                <c:pt idx="89">
                  <c:v>45568</c:v>
                </c:pt>
                <c:pt idx="90">
                  <c:v>45567</c:v>
                </c:pt>
                <c:pt idx="91">
                  <c:v>45566</c:v>
                </c:pt>
                <c:pt idx="92">
                  <c:v>45565</c:v>
                </c:pt>
                <c:pt idx="93">
                  <c:v>45564</c:v>
                </c:pt>
                <c:pt idx="94">
                  <c:v>45563</c:v>
                </c:pt>
                <c:pt idx="95">
                  <c:v>45562</c:v>
                </c:pt>
                <c:pt idx="96">
                  <c:v>45561</c:v>
                </c:pt>
                <c:pt idx="97">
                  <c:v>45560</c:v>
                </c:pt>
                <c:pt idx="98">
                  <c:v>45559</c:v>
                </c:pt>
                <c:pt idx="99">
                  <c:v>45558</c:v>
                </c:pt>
                <c:pt idx="100">
                  <c:v>45557</c:v>
                </c:pt>
                <c:pt idx="101">
                  <c:v>45556</c:v>
                </c:pt>
                <c:pt idx="102">
                  <c:v>45555</c:v>
                </c:pt>
                <c:pt idx="103">
                  <c:v>45554</c:v>
                </c:pt>
                <c:pt idx="104">
                  <c:v>45553</c:v>
                </c:pt>
                <c:pt idx="105">
                  <c:v>45552</c:v>
                </c:pt>
                <c:pt idx="106">
                  <c:v>45551</c:v>
                </c:pt>
                <c:pt idx="107">
                  <c:v>45550</c:v>
                </c:pt>
                <c:pt idx="108">
                  <c:v>45549</c:v>
                </c:pt>
                <c:pt idx="109">
                  <c:v>45548</c:v>
                </c:pt>
                <c:pt idx="110">
                  <c:v>45547</c:v>
                </c:pt>
                <c:pt idx="111">
                  <c:v>45546</c:v>
                </c:pt>
                <c:pt idx="112">
                  <c:v>45545</c:v>
                </c:pt>
                <c:pt idx="113">
                  <c:v>45544</c:v>
                </c:pt>
                <c:pt idx="114">
                  <c:v>45543</c:v>
                </c:pt>
                <c:pt idx="115">
                  <c:v>45542</c:v>
                </c:pt>
                <c:pt idx="116">
                  <c:v>45541</c:v>
                </c:pt>
                <c:pt idx="117">
                  <c:v>45540</c:v>
                </c:pt>
                <c:pt idx="118">
                  <c:v>45539</c:v>
                </c:pt>
                <c:pt idx="119">
                  <c:v>45538</c:v>
                </c:pt>
                <c:pt idx="120">
                  <c:v>45537</c:v>
                </c:pt>
                <c:pt idx="121">
                  <c:v>45536</c:v>
                </c:pt>
                <c:pt idx="122">
                  <c:v>45535</c:v>
                </c:pt>
                <c:pt idx="123">
                  <c:v>45534</c:v>
                </c:pt>
                <c:pt idx="124">
                  <c:v>45533</c:v>
                </c:pt>
                <c:pt idx="125">
                  <c:v>45532</c:v>
                </c:pt>
                <c:pt idx="126">
                  <c:v>45531</c:v>
                </c:pt>
                <c:pt idx="127">
                  <c:v>45530</c:v>
                </c:pt>
                <c:pt idx="128">
                  <c:v>45529</c:v>
                </c:pt>
                <c:pt idx="129">
                  <c:v>45528</c:v>
                </c:pt>
                <c:pt idx="130">
                  <c:v>45527</c:v>
                </c:pt>
                <c:pt idx="131">
                  <c:v>45526</c:v>
                </c:pt>
                <c:pt idx="132">
                  <c:v>45525</c:v>
                </c:pt>
                <c:pt idx="133">
                  <c:v>45524</c:v>
                </c:pt>
                <c:pt idx="134">
                  <c:v>45523</c:v>
                </c:pt>
                <c:pt idx="135">
                  <c:v>45522</c:v>
                </c:pt>
                <c:pt idx="136">
                  <c:v>45521</c:v>
                </c:pt>
                <c:pt idx="137">
                  <c:v>45520</c:v>
                </c:pt>
                <c:pt idx="138">
                  <c:v>45519</c:v>
                </c:pt>
                <c:pt idx="139">
                  <c:v>45518</c:v>
                </c:pt>
                <c:pt idx="140">
                  <c:v>45517</c:v>
                </c:pt>
                <c:pt idx="141">
                  <c:v>45516</c:v>
                </c:pt>
                <c:pt idx="142">
                  <c:v>45515</c:v>
                </c:pt>
                <c:pt idx="143">
                  <c:v>45514</c:v>
                </c:pt>
                <c:pt idx="144">
                  <c:v>45513</c:v>
                </c:pt>
                <c:pt idx="145">
                  <c:v>45512</c:v>
                </c:pt>
                <c:pt idx="146">
                  <c:v>45511</c:v>
                </c:pt>
                <c:pt idx="147">
                  <c:v>45510</c:v>
                </c:pt>
                <c:pt idx="148">
                  <c:v>45509</c:v>
                </c:pt>
                <c:pt idx="149">
                  <c:v>45508</c:v>
                </c:pt>
                <c:pt idx="150">
                  <c:v>45507</c:v>
                </c:pt>
                <c:pt idx="151">
                  <c:v>45506</c:v>
                </c:pt>
                <c:pt idx="152">
                  <c:v>45505</c:v>
                </c:pt>
                <c:pt idx="153">
                  <c:v>45504</c:v>
                </c:pt>
                <c:pt idx="154">
                  <c:v>45503</c:v>
                </c:pt>
                <c:pt idx="155">
                  <c:v>45502</c:v>
                </c:pt>
                <c:pt idx="156">
                  <c:v>45501</c:v>
                </c:pt>
                <c:pt idx="157">
                  <c:v>45500</c:v>
                </c:pt>
                <c:pt idx="158">
                  <c:v>45499</c:v>
                </c:pt>
                <c:pt idx="159">
                  <c:v>45498</c:v>
                </c:pt>
                <c:pt idx="160">
                  <c:v>45497</c:v>
                </c:pt>
                <c:pt idx="161">
                  <c:v>45496</c:v>
                </c:pt>
                <c:pt idx="162">
                  <c:v>45495</c:v>
                </c:pt>
                <c:pt idx="163">
                  <c:v>45494</c:v>
                </c:pt>
                <c:pt idx="164">
                  <c:v>45493</c:v>
                </c:pt>
                <c:pt idx="165">
                  <c:v>45492</c:v>
                </c:pt>
                <c:pt idx="166">
                  <c:v>45491</c:v>
                </c:pt>
                <c:pt idx="167">
                  <c:v>45490</c:v>
                </c:pt>
                <c:pt idx="168">
                  <c:v>45489</c:v>
                </c:pt>
                <c:pt idx="169">
                  <c:v>45488</c:v>
                </c:pt>
                <c:pt idx="170">
                  <c:v>45487</c:v>
                </c:pt>
                <c:pt idx="171">
                  <c:v>45486</c:v>
                </c:pt>
                <c:pt idx="172">
                  <c:v>45485</c:v>
                </c:pt>
                <c:pt idx="173">
                  <c:v>45484</c:v>
                </c:pt>
                <c:pt idx="174">
                  <c:v>45483</c:v>
                </c:pt>
                <c:pt idx="175">
                  <c:v>45482</c:v>
                </c:pt>
                <c:pt idx="176">
                  <c:v>45481</c:v>
                </c:pt>
                <c:pt idx="177">
                  <c:v>45480</c:v>
                </c:pt>
                <c:pt idx="178">
                  <c:v>45479</c:v>
                </c:pt>
                <c:pt idx="179">
                  <c:v>45478</c:v>
                </c:pt>
                <c:pt idx="180">
                  <c:v>45477</c:v>
                </c:pt>
                <c:pt idx="181">
                  <c:v>45476</c:v>
                </c:pt>
                <c:pt idx="182">
                  <c:v>45475</c:v>
                </c:pt>
                <c:pt idx="183">
                  <c:v>45474</c:v>
                </c:pt>
                <c:pt idx="184">
                  <c:v>45473</c:v>
                </c:pt>
                <c:pt idx="185">
                  <c:v>45472</c:v>
                </c:pt>
                <c:pt idx="186">
                  <c:v>45471</c:v>
                </c:pt>
                <c:pt idx="187">
                  <c:v>45470</c:v>
                </c:pt>
                <c:pt idx="188">
                  <c:v>45469</c:v>
                </c:pt>
                <c:pt idx="189">
                  <c:v>45468</c:v>
                </c:pt>
                <c:pt idx="190">
                  <c:v>45467</c:v>
                </c:pt>
                <c:pt idx="191">
                  <c:v>45466</c:v>
                </c:pt>
                <c:pt idx="192">
                  <c:v>45465</c:v>
                </c:pt>
                <c:pt idx="193">
                  <c:v>45464</c:v>
                </c:pt>
                <c:pt idx="194">
                  <c:v>45463</c:v>
                </c:pt>
                <c:pt idx="195">
                  <c:v>45462</c:v>
                </c:pt>
                <c:pt idx="196">
                  <c:v>45461</c:v>
                </c:pt>
                <c:pt idx="197">
                  <c:v>45460</c:v>
                </c:pt>
                <c:pt idx="198">
                  <c:v>45459</c:v>
                </c:pt>
                <c:pt idx="199">
                  <c:v>45458</c:v>
                </c:pt>
                <c:pt idx="200">
                  <c:v>45457</c:v>
                </c:pt>
                <c:pt idx="201">
                  <c:v>45456</c:v>
                </c:pt>
                <c:pt idx="202">
                  <c:v>45455</c:v>
                </c:pt>
                <c:pt idx="203">
                  <c:v>45454</c:v>
                </c:pt>
                <c:pt idx="204">
                  <c:v>45453</c:v>
                </c:pt>
                <c:pt idx="205">
                  <c:v>45452</c:v>
                </c:pt>
                <c:pt idx="206">
                  <c:v>45451</c:v>
                </c:pt>
                <c:pt idx="207">
                  <c:v>45450</c:v>
                </c:pt>
                <c:pt idx="208">
                  <c:v>45449</c:v>
                </c:pt>
                <c:pt idx="209">
                  <c:v>45448</c:v>
                </c:pt>
                <c:pt idx="210">
                  <c:v>45447</c:v>
                </c:pt>
                <c:pt idx="211">
                  <c:v>45446</c:v>
                </c:pt>
                <c:pt idx="212">
                  <c:v>45445</c:v>
                </c:pt>
                <c:pt idx="213">
                  <c:v>45444</c:v>
                </c:pt>
                <c:pt idx="214">
                  <c:v>45443</c:v>
                </c:pt>
                <c:pt idx="215">
                  <c:v>45442</c:v>
                </c:pt>
                <c:pt idx="216">
                  <c:v>45441</c:v>
                </c:pt>
                <c:pt idx="217">
                  <c:v>45440</c:v>
                </c:pt>
                <c:pt idx="218">
                  <c:v>45439</c:v>
                </c:pt>
                <c:pt idx="219">
                  <c:v>45438</c:v>
                </c:pt>
                <c:pt idx="220">
                  <c:v>45437</c:v>
                </c:pt>
                <c:pt idx="221">
                  <c:v>45436</c:v>
                </c:pt>
                <c:pt idx="222">
                  <c:v>45435</c:v>
                </c:pt>
                <c:pt idx="223">
                  <c:v>45434</c:v>
                </c:pt>
                <c:pt idx="224">
                  <c:v>45433</c:v>
                </c:pt>
                <c:pt idx="225">
                  <c:v>45432</c:v>
                </c:pt>
                <c:pt idx="226">
                  <c:v>45431</c:v>
                </c:pt>
                <c:pt idx="227">
                  <c:v>45430</c:v>
                </c:pt>
                <c:pt idx="228">
                  <c:v>45429</c:v>
                </c:pt>
                <c:pt idx="229">
                  <c:v>45428</c:v>
                </c:pt>
                <c:pt idx="230">
                  <c:v>45427</c:v>
                </c:pt>
                <c:pt idx="231">
                  <c:v>45426</c:v>
                </c:pt>
                <c:pt idx="232">
                  <c:v>45425</c:v>
                </c:pt>
                <c:pt idx="233">
                  <c:v>45424</c:v>
                </c:pt>
                <c:pt idx="234">
                  <c:v>45423</c:v>
                </c:pt>
                <c:pt idx="235">
                  <c:v>45422</c:v>
                </c:pt>
                <c:pt idx="236">
                  <c:v>45421</c:v>
                </c:pt>
                <c:pt idx="237">
                  <c:v>45420</c:v>
                </c:pt>
                <c:pt idx="238">
                  <c:v>45419</c:v>
                </c:pt>
                <c:pt idx="239">
                  <c:v>45418</c:v>
                </c:pt>
                <c:pt idx="240">
                  <c:v>45417</c:v>
                </c:pt>
                <c:pt idx="241">
                  <c:v>45416</c:v>
                </c:pt>
                <c:pt idx="242">
                  <c:v>45415</c:v>
                </c:pt>
                <c:pt idx="243">
                  <c:v>45414</c:v>
                </c:pt>
                <c:pt idx="244">
                  <c:v>45413</c:v>
                </c:pt>
                <c:pt idx="245">
                  <c:v>45412</c:v>
                </c:pt>
                <c:pt idx="246">
                  <c:v>45411</c:v>
                </c:pt>
                <c:pt idx="247">
                  <c:v>45410</c:v>
                </c:pt>
                <c:pt idx="248">
                  <c:v>45409</c:v>
                </c:pt>
                <c:pt idx="249">
                  <c:v>45408</c:v>
                </c:pt>
                <c:pt idx="250">
                  <c:v>45407</c:v>
                </c:pt>
                <c:pt idx="251">
                  <c:v>45406</c:v>
                </c:pt>
                <c:pt idx="252">
                  <c:v>45405</c:v>
                </c:pt>
                <c:pt idx="253">
                  <c:v>45404</c:v>
                </c:pt>
                <c:pt idx="254">
                  <c:v>45403</c:v>
                </c:pt>
                <c:pt idx="255">
                  <c:v>45402</c:v>
                </c:pt>
                <c:pt idx="256">
                  <c:v>45401</c:v>
                </c:pt>
                <c:pt idx="257">
                  <c:v>45400</c:v>
                </c:pt>
                <c:pt idx="258">
                  <c:v>45399</c:v>
                </c:pt>
                <c:pt idx="259">
                  <c:v>45398</c:v>
                </c:pt>
                <c:pt idx="260">
                  <c:v>45397</c:v>
                </c:pt>
                <c:pt idx="261">
                  <c:v>45396</c:v>
                </c:pt>
                <c:pt idx="262">
                  <c:v>45395</c:v>
                </c:pt>
                <c:pt idx="263">
                  <c:v>45394</c:v>
                </c:pt>
                <c:pt idx="264">
                  <c:v>45393</c:v>
                </c:pt>
                <c:pt idx="265">
                  <c:v>45392</c:v>
                </c:pt>
                <c:pt idx="266">
                  <c:v>45391</c:v>
                </c:pt>
                <c:pt idx="267">
                  <c:v>45390</c:v>
                </c:pt>
                <c:pt idx="268">
                  <c:v>45389</c:v>
                </c:pt>
                <c:pt idx="269">
                  <c:v>45388</c:v>
                </c:pt>
                <c:pt idx="270">
                  <c:v>45387</c:v>
                </c:pt>
                <c:pt idx="271">
                  <c:v>45386</c:v>
                </c:pt>
                <c:pt idx="272">
                  <c:v>45385</c:v>
                </c:pt>
                <c:pt idx="273">
                  <c:v>45384</c:v>
                </c:pt>
                <c:pt idx="274">
                  <c:v>45383</c:v>
                </c:pt>
                <c:pt idx="275">
                  <c:v>45382</c:v>
                </c:pt>
                <c:pt idx="276">
                  <c:v>45381</c:v>
                </c:pt>
                <c:pt idx="277">
                  <c:v>45380</c:v>
                </c:pt>
                <c:pt idx="278">
                  <c:v>45379</c:v>
                </c:pt>
                <c:pt idx="279">
                  <c:v>45378</c:v>
                </c:pt>
                <c:pt idx="280">
                  <c:v>45377</c:v>
                </c:pt>
                <c:pt idx="281">
                  <c:v>45376</c:v>
                </c:pt>
                <c:pt idx="282">
                  <c:v>45375</c:v>
                </c:pt>
                <c:pt idx="283">
                  <c:v>45374</c:v>
                </c:pt>
                <c:pt idx="284">
                  <c:v>45373</c:v>
                </c:pt>
                <c:pt idx="285">
                  <c:v>45372</c:v>
                </c:pt>
                <c:pt idx="286">
                  <c:v>45371</c:v>
                </c:pt>
                <c:pt idx="287">
                  <c:v>45370</c:v>
                </c:pt>
                <c:pt idx="288">
                  <c:v>45369</c:v>
                </c:pt>
                <c:pt idx="289">
                  <c:v>45368</c:v>
                </c:pt>
                <c:pt idx="290">
                  <c:v>45367</c:v>
                </c:pt>
                <c:pt idx="291">
                  <c:v>45366</c:v>
                </c:pt>
                <c:pt idx="292">
                  <c:v>45365</c:v>
                </c:pt>
                <c:pt idx="293">
                  <c:v>45364</c:v>
                </c:pt>
                <c:pt idx="294">
                  <c:v>45363</c:v>
                </c:pt>
                <c:pt idx="295">
                  <c:v>45362</c:v>
                </c:pt>
                <c:pt idx="296">
                  <c:v>45361</c:v>
                </c:pt>
                <c:pt idx="297">
                  <c:v>45360</c:v>
                </c:pt>
                <c:pt idx="298">
                  <c:v>45359</c:v>
                </c:pt>
                <c:pt idx="299">
                  <c:v>45358</c:v>
                </c:pt>
                <c:pt idx="300">
                  <c:v>45357</c:v>
                </c:pt>
                <c:pt idx="301">
                  <c:v>45356</c:v>
                </c:pt>
                <c:pt idx="302">
                  <c:v>45355</c:v>
                </c:pt>
                <c:pt idx="303">
                  <c:v>45354</c:v>
                </c:pt>
                <c:pt idx="304">
                  <c:v>45353</c:v>
                </c:pt>
                <c:pt idx="305">
                  <c:v>45352</c:v>
                </c:pt>
                <c:pt idx="306">
                  <c:v>45351</c:v>
                </c:pt>
                <c:pt idx="307">
                  <c:v>45350</c:v>
                </c:pt>
                <c:pt idx="308">
                  <c:v>45349</c:v>
                </c:pt>
                <c:pt idx="309">
                  <c:v>45348</c:v>
                </c:pt>
                <c:pt idx="310">
                  <c:v>45347</c:v>
                </c:pt>
                <c:pt idx="311">
                  <c:v>45346</c:v>
                </c:pt>
                <c:pt idx="312">
                  <c:v>45345</c:v>
                </c:pt>
                <c:pt idx="313">
                  <c:v>45344</c:v>
                </c:pt>
                <c:pt idx="314">
                  <c:v>45343</c:v>
                </c:pt>
                <c:pt idx="315">
                  <c:v>45342</c:v>
                </c:pt>
                <c:pt idx="316">
                  <c:v>45341</c:v>
                </c:pt>
                <c:pt idx="317">
                  <c:v>45340</c:v>
                </c:pt>
                <c:pt idx="318">
                  <c:v>45339</c:v>
                </c:pt>
                <c:pt idx="319">
                  <c:v>45338</c:v>
                </c:pt>
                <c:pt idx="320">
                  <c:v>45337</c:v>
                </c:pt>
                <c:pt idx="321">
                  <c:v>45336</c:v>
                </c:pt>
                <c:pt idx="322">
                  <c:v>45335</c:v>
                </c:pt>
                <c:pt idx="323">
                  <c:v>45334</c:v>
                </c:pt>
                <c:pt idx="324">
                  <c:v>45333</c:v>
                </c:pt>
                <c:pt idx="325">
                  <c:v>45332</c:v>
                </c:pt>
                <c:pt idx="326">
                  <c:v>45331</c:v>
                </c:pt>
                <c:pt idx="327">
                  <c:v>45330</c:v>
                </c:pt>
                <c:pt idx="328">
                  <c:v>45329</c:v>
                </c:pt>
                <c:pt idx="329">
                  <c:v>45328</c:v>
                </c:pt>
                <c:pt idx="330">
                  <c:v>45327</c:v>
                </c:pt>
                <c:pt idx="331">
                  <c:v>45326</c:v>
                </c:pt>
                <c:pt idx="332">
                  <c:v>45325</c:v>
                </c:pt>
                <c:pt idx="333">
                  <c:v>45324</c:v>
                </c:pt>
                <c:pt idx="334">
                  <c:v>45323</c:v>
                </c:pt>
                <c:pt idx="335">
                  <c:v>45322</c:v>
                </c:pt>
                <c:pt idx="336">
                  <c:v>45321</c:v>
                </c:pt>
                <c:pt idx="337">
                  <c:v>45320</c:v>
                </c:pt>
                <c:pt idx="338">
                  <c:v>45319</c:v>
                </c:pt>
                <c:pt idx="339">
                  <c:v>45318</c:v>
                </c:pt>
                <c:pt idx="340">
                  <c:v>45317</c:v>
                </c:pt>
                <c:pt idx="341">
                  <c:v>45316</c:v>
                </c:pt>
                <c:pt idx="342">
                  <c:v>45315</c:v>
                </c:pt>
                <c:pt idx="343">
                  <c:v>45314</c:v>
                </c:pt>
                <c:pt idx="344">
                  <c:v>45313</c:v>
                </c:pt>
                <c:pt idx="345">
                  <c:v>45312</c:v>
                </c:pt>
                <c:pt idx="346">
                  <c:v>45311</c:v>
                </c:pt>
                <c:pt idx="347">
                  <c:v>45310</c:v>
                </c:pt>
                <c:pt idx="348">
                  <c:v>45309</c:v>
                </c:pt>
                <c:pt idx="349">
                  <c:v>45308</c:v>
                </c:pt>
                <c:pt idx="350">
                  <c:v>45307</c:v>
                </c:pt>
                <c:pt idx="351">
                  <c:v>45306</c:v>
                </c:pt>
                <c:pt idx="352">
                  <c:v>45305</c:v>
                </c:pt>
                <c:pt idx="353">
                  <c:v>45304</c:v>
                </c:pt>
                <c:pt idx="354">
                  <c:v>45303</c:v>
                </c:pt>
                <c:pt idx="355">
                  <c:v>45302</c:v>
                </c:pt>
                <c:pt idx="356">
                  <c:v>45301</c:v>
                </c:pt>
                <c:pt idx="357">
                  <c:v>45300</c:v>
                </c:pt>
                <c:pt idx="358">
                  <c:v>45299</c:v>
                </c:pt>
                <c:pt idx="359">
                  <c:v>45298</c:v>
                </c:pt>
                <c:pt idx="360">
                  <c:v>45297</c:v>
                </c:pt>
                <c:pt idx="361">
                  <c:v>45296</c:v>
                </c:pt>
                <c:pt idx="362">
                  <c:v>45295</c:v>
                </c:pt>
                <c:pt idx="363">
                  <c:v>45294</c:v>
                </c:pt>
                <c:pt idx="364">
                  <c:v>45293</c:v>
                </c:pt>
              </c:numCache>
            </c:numRef>
          </c:cat>
          <c:val>
            <c:numRef>
              <c:f>光伏玻璃!$B$20:$B$384</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11.589</c:v>
                </c:pt>
                <c:pt idx="180">
                  <c:v>11.589</c:v>
                </c:pt>
                <c:pt idx="181">
                  <c:v>11.654</c:v>
                </c:pt>
                <c:pt idx="182">
                  <c:v>11.654</c:v>
                </c:pt>
                <c:pt idx="183">
                  <c:v>11.534000000000001</c:v>
                </c:pt>
                <c:pt idx="184">
                  <c:v>11.534000000000001</c:v>
                </c:pt>
                <c:pt idx="185">
                  <c:v>11.534000000000001</c:v>
                </c:pt>
                <c:pt idx="186">
                  <c:v>11.534000000000001</c:v>
                </c:pt>
                <c:pt idx="187">
                  <c:v>11.534000000000001</c:v>
                </c:pt>
                <c:pt idx="188">
                  <c:v>11.534000000000001</c:v>
                </c:pt>
                <c:pt idx="189">
                  <c:v>11.534000000000001</c:v>
                </c:pt>
                <c:pt idx="190">
                  <c:v>11.534000000000001</c:v>
                </c:pt>
                <c:pt idx="191">
                  <c:v>11.534000000000001</c:v>
                </c:pt>
                <c:pt idx="192">
                  <c:v>11.534000000000001</c:v>
                </c:pt>
                <c:pt idx="193">
                  <c:v>11.454000000000001</c:v>
                </c:pt>
                <c:pt idx="194">
                  <c:v>11.454000000000001</c:v>
                </c:pt>
                <c:pt idx="195">
                  <c:v>11.454000000000001</c:v>
                </c:pt>
                <c:pt idx="196">
                  <c:v>11.454000000000001</c:v>
                </c:pt>
                <c:pt idx="197">
                  <c:v>11.454000000000001</c:v>
                </c:pt>
                <c:pt idx="198">
                  <c:v>11.454000000000001</c:v>
                </c:pt>
                <c:pt idx="199">
                  <c:v>11.454000000000001</c:v>
                </c:pt>
                <c:pt idx="200">
                  <c:v>11.454000000000001</c:v>
                </c:pt>
                <c:pt idx="201">
                  <c:v>11.454000000000001</c:v>
                </c:pt>
                <c:pt idx="202">
                  <c:v>11.454000000000001</c:v>
                </c:pt>
                <c:pt idx="203">
                  <c:v>11.353999999999999</c:v>
                </c:pt>
                <c:pt idx="204">
                  <c:v>11.353999999999999</c:v>
                </c:pt>
                <c:pt idx="205">
                  <c:v>11.353999999999999</c:v>
                </c:pt>
                <c:pt idx="206">
                  <c:v>11.353999999999999</c:v>
                </c:pt>
                <c:pt idx="207">
                  <c:v>11.353999999999999</c:v>
                </c:pt>
                <c:pt idx="208">
                  <c:v>11.353999999999999</c:v>
                </c:pt>
                <c:pt idx="209">
                  <c:v>11.353999999999999</c:v>
                </c:pt>
                <c:pt idx="210">
                  <c:v>11.353999999999999</c:v>
                </c:pt>
                <c:pt idx="211">
                  <c:v>11.353999999999999</c:v>
                </c:pt>
                <c:pt idx="212">
                  <c:v>11.353999999999999</c:v>
                </c:pt>
                <c:pt idx="213">
                  <c:v>11.353999999999999</c:v>
                </c:pt>
                <c:pt idx="214">
                  <c:v>11.353999999999999</c:v>
                </c:pt>
                <c:pt idx="215">
                  <c:v>11.194000000000001</c:v>
                </c:pt>
                <c:pt idx="216">
                  <c:v>11.194000000000001</c:v>
                </c:pt>
                <c:pt idx="217">
                  <c:v>11.194000000000001</c:v>
                </c:pt>
                <c:pt idx="218">
                  <c:v>11.194000000000001</c:v>
                </c:pt>
                <c:pt idx="219">
                  <c:v>11.194000000000001</c:v>
                </c:pt>
                <c:pt idx="220">
                  <c:v>11.194000000000001</c:v>
                </c:pt>
                <c:pt idx="221">
                  <c:v>11.194000000000001</c:v>
                </c:pt>
                <c:pt idx="222">
                  <c:v>11.194000000000001</c:v>
                </c:pt>
                <c:pt idx="223">
                  <c:v>11.194000000000001</c:v>
                </c:pt>
                <c:pt idx="224">
                  <c:v>11.194000000000001</c:v>
                </c:pt>
                <c:pt idx="225">
                  <c:v>11.194000000000001</c:v>
                </c:pt>
                <c:pt idx="226">
                  <c:v>11.194000000000001</c:v>
                </c:pt>
                <c:pt idx="227">
                  <c:v>11.194000000000001</c:v>
                </c:pt>
                <c:pt idx="228">
                  <c:v>11.194000000000001</c:v>
                </c:pt>
                <c:pt idx="229">
                  <c:v>11.194000000000001</c:v>
                </c:pt>
                <c:pt idx="230">
                  <c:v>11.074</c:v>
                </c:pt>
                <c:pt idx="231">
                  <c:v>10.954000000000001</c:v>
                </c:pt>
                <c:pt idx="232">
                  <c:v>10.954000000000001</c:v>
                </c:pt>
                <c:pt idx="233">
                  <c:v>10.954000000000001</c:v>
                </c:pt>
                <c:pt idx="234">
                  <c:v>10.954000000000001</c:v>
                </c:pt>
                <c:pt idx="235">
                  <c:v>10.954000000000001</c:v>
                </c:pt>
                <c:pt idx="236">
                  <c:v>10.853999999999999</c:v>
                </c:pt>
                <c:pt idx="237">
                  <c:v>10.853999999999999</c:v>
                </c:pt>
                <c:pt idx="238">
                  <c:v>10.853999999999999</c:v>
                </c:pt>
                <c:pt idx="239">
                  <c:v>10.853999999999999</c:v>
                </c:pt>
                <c:pt idx="240">
                  <c:v>10.853999999999999</c:v>
                </c:pt>
                <c:pt idx="241">
                  <c:v>10.853999999999999</c:v>
                </c:pt>
                <c:pt idx="242">
                  <c:v>10.853999999999999</c:v>
                </c:pt>
                <c:pt idx="243">
                  <c:v>10.853999999999999</c:v>
                </c:pt>
                <c:pt idx="244">
                  <c:v>10.853999999999999</c:v>
                </c:pt>
                <c:pt idx="245">
                  <c:v>10.853999999999999</c:v>
                </c:pt>
                <c:pt idx="246">
                  <c:v>10.734</c:v>
                </c:pt>
                <c:pt idx="247">
                  <c:v>10.734</c:v>
                </c:pt>
                <c:pt idx="248">
                  <c:v>10.734</c:v>
                </c:pt>
                <c:pt idx="249">
                  <c:v>10.734</c:v>
                </c:pt>
                <c:pt idx="250">
                  <c:v>10.734</c:v>
                </c:pt>
                <c:pt idx="251">
                  <c:v>10.734</c:v>
                </c:pt>
                <c:pt idx="252">
                  <c:v>10.734</c:v>
                </c:pt>
                <c:pt idx="253">
                  <c:v>10.734</c:v>
                </c:pt>
                <c:pt idx="254">
                  <c:v>10.734</c:v>
                </c:pt>
                <c:pt idx="255">
                  <c:v>10.734</c:v>
                </c:pt>
                <c:pt idx="256">
                  <c:v>10.624000000000001</c:v>
                </c:pt>
                <c:pt idx="257">
                  <c:v>10.624000000000001</c:v>
                </c:pt>
                <c:pt idx="258">
                  <c:v>10.624000000000001</c:v>
                </c:pt>
                <c:pt idx="259">
                  <c:v>10.624000000000001</c:v>
                </c:pt>
                <c:pt idx="260">
                  <c:v>10.624000000000001</c:v>
                </c:pt>
                <c:pt idx="261">
                  <c:v>10.624000000000001</c:v>
                </c:pt>
                <c:pt idx="262">
                  <c:v>10.624000000000001</c:v>
                </c:pt>
                <c:pt idx="263">
                  <c:v>10.624000000000001</c:v>
                </c:pt>
                <c:pt idx="264">
                  <c:v>10.624000000000001</c:v>
                </c:pt>
                <c:pt idx="265">
                  <c:v>10.624000000000001</c:v>
                </c:pt>
                <c:pt idx="266">
                  <c:v>10.624000000000001</c:v>
                </c:pt>
                <c:pt idx="267">
                  <c:v>10.624000000000001</c:v>
                </c:pt>
                <c:pt idx="268">
                  <c:v>10.624000000000001</c:v>
                </c:pt>
                <c:pt idx="269">
                  <c:v>10.624000000000001</c:v>
                </c:pt>
                <c:pt idx="270">
                  <c:v>10.624000000000001</c:v>
                </c:pt>
                <c:pt idx="271">
                  <c:v>10.624000000000001</c:v>
                </c:pt>
                <c:pt idx="272">
                  <c:v>10.624000000000001</c:v>
                </c:pt>
                <c:pt idx="273">
                  <c:v>10.544</c:v>
                </c:pt>
                <c:pt idx="274">
                  <c:v>10.444000000000001</c:v>
                </c:pt>
                <c:pt idx="275">
                  <c:v>10.444000000000001</c:v>
                </c:pt>
                <c:pt idx="276">
                  <c:v>10.284000000000001</c:v>
                </c:pt>
                <c:pt idx="277">
                  <c:v>10.064</c:v>
                </c:pt>
                <c:pt idx="278">
                  <c:v>10.064</c:v>
                </c:pt>
                <c:pt idx="279">
                  <c:v>10.064</c:v>
                </c:pt>
                <c:pt idx="280">
                  <c:v>10.064</c:v>
                </c:pt>
                <c:pt idx="281">
                  <c:v>10.064</c:v>
                </c:pt>
                <c:pt idx="282">
                  <c:v>10.064</c:v>
                </c:pt>
                <c:pt idx="283">
                  <c:v>10.064</c:v>
                </c:pt>
                <c:pt idx="284">
                  <c:v>10.064</c:v>
                </c:pt>
                <c:pt idx="285">
                  <c:v>9.9640000000000004</c:v>
                </c:pt>
                <c:pt idx="286">
                  <c:v>9.9640000000000004</c:v>
                </c:pt>
                <c:pt idx="287">
                  <c:v>9.9640000000000004</c:v>
                </c:pt>
                <c:pt idx="288">
                  <c:v>9.9640000000000004</c:v>
                </c:pt>
                <c:pt idx="289">
                  <c:v>9.9640000000000004</c:v>
                </c:pt>
                <c:pt idx="290">
                  <c:v>9.9640000000000004</c:v>
                </c:pt>
                <c:pt idx="291">
                  <c:v>9.9640000000000004</c:v>
                </c:pt>
                <c:pt idx="292">
                  <c:v>9.9640000000000004</c:v>
                </c:pt>
                <c:pt idx="293">
                  <c:v>9.9640000000000004</c:v>
                </c:pt>
                <c:pt idx="294">
                  <c:v>9.9640000000000004</c:v>
                </c:pt>
                <c:pt idx="295">
                  <c:v>9.8640000000000008</c:v>
                </c:pt>
                <c:pt idx="296">
                  <c:v>9.8640000000000008</c:v>
                </c:pt>
                <c:pt idx="297">
                  <c:v>9.8640000000000008</c:v>
                </c:pt>
                <c:pt idx="298">
                  <c:v>9.8640000000000008</c:v>
                </c:pt>
                <c:pt idx="299">
                  <c:v>9.8640000000000008</c:v>
                </c:pt>
                <c:pt idx="300">
                  <c:v>9.8640000000000008</c:v>
                </c:pt>
                <c:pt idx="301">
                  <c:v>9.8960000000000008</c:v>
                </c:pt>
                <c:pt idx="302">
                  <c:v>9.8960000000000008</c:v>
                </c:pt>
                <c:pt idx="303">
                  <c:v>9.8960000000000008</c:v>
                </c:pt>
                <c:pt idx="304">
                  <c:v>9.8960000000000008</c:v>
                </c:pt>
                <c:pt idx="305">
                  <c:v>9.8960000000000008</c:v>
                </c:pt>
                <c:pt idx="306">
                  <c:v>9.8960000000000008</c:v>
                </c:pt>
                <c:pt idx="307">
                  <c:v>9.8960000000000008</c:v>
                </c:pt>
                <c:pt idx="308">
                  <c:v>9.8960000000000008</c:v>
                </c:pt>
                <c:pt idx="309">
                  <c:v>9.8960000000000008</c:v>
                </c:pt>
                <c:pt idx="310">
                  <c:v>9.8960000000000008</c:v>
                </c:pt>
                <c:pt idx="311">
                  <c:v>9.8960000000000008</c:v>
                </c:pt>
                <c:pt idx="312">
                  <c:v>9.8960000000000008</c:v>
                </c:pt>
                <c:pt idx="313">
                  <c:v>9.8960000000000008</c:v>
                </c:pt>
                <c:pt idx="314">
                  <c:v>9.8960000000000008</c:v>
                </c:pt>
                <c:pt idx="315">
                  <c:v>9.8960000000000008</c:v>
                </c:pt>
                <c:pt idx="316">
                  <c:v>9.8960000000000008</c:v>
                </c:pt>
                <c:pt idx="317">
                  <c:v>9.8960000000000008</c:v>
                </c:pt>
                <c:pt idx="318">
                  <c:v>9.8960000000000008</c:v>
                </c:pt>
                <c:pt idx="319">
                  <c:v>9.8960000000000008</c:v>
                </c:pt>
                <c:pt idx="320">
                  <c:v>9.8960000000000008</c:v>
                </c:pt>
                <c:pt idx="321">
                  <c:v>9.8960000000000008</c:v>
                </c:pt>
                <c:pt idx="322">
                  <c:v>9.8960000000000008</c:v>
                </c:pt>
                <c:pt idx="323">
                  <c:v>9.8960000000000008</c:v>
                </c:pt>
                <c:pt idx="324">
                  <c:v>9.8960000000000008</c:v>
                </c:pt>
                <c:pt idx="325">
                  <c:v>9.8960000000000008</c:v>
                </c:pt>
                <c:pt idx="326">
                  <c:v>9.8960000000000008</c:v>
                </c:pt>
                <c:pt idx="327">
                  <c:v>9.8960000000000008</c:v>
                </c:pt>
                <c:pt idx="328">
                  <c:v>9.8960000000000008</c:v>
                </c:pt>
                <c:pt idx="329">
                  <c:v>9.8960000000000008</c:v>
                </c:pt>
                <c:pt idx="330">
                  <c:v>9.8960000000000008</c:v>
                </c:pt>
                <c:pt idx="331">
                  <c:v>9.8960000000000008</c:v>
                </c:pt>
                <c:pt idx="332">
                  <c:v>9.7759999999999998</c:v>
                </c:pt>
                <c:pt idx="333">
                  <c:v>9.7710000000000008</c:v>
                </c:pt>
                <c:pt idx="334">
                  <c:v>9.6210000000000004</c:v>
                </c:pt>
                <c:pt idx="335">
                  <c:v>9.6210000000000004</c:v>
                </c:pt>
                <c:pt idx="336">
                  <c:v>9.6210000000000004</c:v>
                </c:pt>
                <c:pt idx="337">
                  <c:v>9.6210000000000004</c:v>
                </c:pt>
                <c:pt idx="338">
                  <c:v>9.6210000000000004</c:v>
                </c:pt>
                <c:pt idx="339">
                  <c:v>9.6210000000000004</c:v>
                </c:pt>
                <c:pt idx="340">
                  <c:v>9.6859999999999999</c:v>
                </c:pt>
                <c:pt idx="341">
                  <c:v>9.7110000000000003</c:v>
                </c:pt>
                <c:pt idx="342">
                  <c:v>9.7110000000000003</c:v>
                </c:pt>
                <c:pt idx="343">
                  <c:v>9.7110000000000003</c:v>
                </c:pt>
                <c:pt idx="344">
                  <c:v>9.7110000000000003</c:v>
                </c:pt>
                <c:pt idx="345">
                  <c:v>9.7309999999999999</c:v>
                </c:pt>
                <c:pt idx="346">
                  <c:v>9.7309999999999999</c:v>
                </c:pt>
                <c:pt idx="347">
                  <c:v>9.7309999999999999</c:v>
                </c:pt>
                <c:pt idx="348">
                  <c:v>9.7309999999999999</c:v>
                </c:pt>
                <c:pt idx="349">
                  <c:v>9.7309999999999999</c:v>
                </c:pt>
                <c:pt idx="350">
                  <c:v>9.7309999999999999</c:v>
                </c:pt>
                <c:pt idx="351">
                  <c:v>9.7560000000000002</c:v>
                </c:pt>
                <c:pt idx="352">
                  <c:v>9.7560000000000002</c:v>
                </c:pt>
                <c:pt idx="353">
                  <c:v>9.7560000000000002</c:v>
                </c:pt>
                <c:pt idx="354">
                  <c:v>9.7560000000000002</c:v>
                </c:pt>
                <c:pt idx="355">
                  <c:v>9.7560000000000002</c:v>
                </c:pt>
                <c:pt idx="356">
                  <c:v>9.7560000000000002</c:v>
                </c:pt>
                <c:pt idx="357">
                  <c:v>9.7560000000000002</c:v>
                </c:pt>
                <c:pt idx="358">
                  <c:v>9.7560000000000002</c:v>
                </c:pt>
                <c:pt idx="359">
                  <c:v>9.7560000000000002</c:v>
                </c:pt>
                <c:pt idx="360">
                  <c:v>9.7560000000000002</c:v>
                </c:pt>
                <c:pt idx="361">
                  <c:v>9.7560000000000002</c:v>
                </c:pt>
                <c:pt idx="362">
                  <c:v>9.7560000000000002</c:v>
                </c:pt>
                <c:pt idx="363">
                  <c:v>9.7560000000000002</c:v>
                </c:pt>
                <c:pt idx="364">
                  <c:v>9.7560000000000002</c:v>
                </c:pt>
              </c:numCache>
            </c:numRef>
          </c:val>
          <c:smooth val="0"/>
          <c:extLst>
            <c:ext xmlns:c16="http://schemas.microsoft.com/office/drawing/2014/chart" uri="{C3380CC4-5D6E-409C-BE32-E72D297353CC}">
              <c16:uniqueId val="{00000004-A340-48B8-9E16-0E43BFD76413}"/>
            </c:ext>
          </c:extLst>
        </c:ser>
        <c:dLbls>
          <c:showLegendKey val="0"/>
          <c:showVal val="0"/>
          <c:showCatName val="0"/>
          <c:showSerName val="0"/>
          <c:showPercent val="0"/>
          <c:showBubbleSize val="0"/>
        </c:dLbls>
        <c:smooth val="0"/>
        <c:axId val="822867593"/>
        <c:axId val="709337347"/>
      </c:lineChart>
      <c:dateAx>
        <c:axId val="822867593"/>
        <c:scaling>
          <c:orientation val="minMax"/>
        </c:scaling>
        <c:delete val="0"/>
        <c:axPos val="b"/>
        <c:numFmt formatCode="m&quot;月&quot;d&quot;日&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709337347"/>
        <c:crosses val="autoZero"/>
        <c:auto val="1"/>
        <c:lblOffset val="100"/>
        <c:baseTimeUnit val="days"/>
      </c:dateAx>
      <c:valAx>
        <c:axId val="709337347"/>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r>
                  <a:rPr lang="zh-CN" altLang="en-US">
                    <a:latin typeface="楷体" panose="02010609060101010101" pitchFamily="49" charset="-122"/>
                    <a:ea typeface="楷体" panose="02010609060101010101" pitchFamily="49" charset="-122"/>
                  </a:rPr>
                  <a:t>万吨</a:t>
                </a:r>
              </a:p>
            </c:rich>
          </c:tx>
          <c:layout>
            <c:manualLayout>
              <c:xMode val="edge"/>
              <c:yMode val="edge"/>
              <c:x val="5.4181771704777802E-2"/>
              <c:y val="9.6192959135275397E-2"/>
            </c:manualLayout>
          </c:layout>
          <c:overlay val="0"/>
          <c:spPr>
            <a:noFill/>
            <a:ln>
              <a:noFill/>
            </a:ln>
            <a:effectLst/>
          </c:spPr>
          <c:txPr>
            <a:bodyPr rot="0" spcFirstLastPara="0" vertOverflow="ellipsis" wrap="square" anchor="ctr" anchorCtr="1" forceAA="0"/>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crossAx val="822867593"/>
        <c:crosses val="autoZero"/>
        <c:crossBetween val="between"/>
        <c:majorUnit val="1"/>
      </c:valAx>
      <c:spPr>
        <a:noFill/>
        <a:ln>
          <a:noFill/>
        </a:ln>
        <a:effectLst/>
      </c:spPr>
    </c:plotArea>
    <c:legend>
      <c:legendPos val="b"/>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fontAlgn="auto">
              <a:defRPr/>
            </a:pPr>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fontAlgn="auto">
              <a:defRPr/>
            </a:pPr>
            <a:fld id="{148FC66D-68BF-4532-AE96-AA7628B20E1B}" type="datetimeFigureOut">
              <a:rPr lang="zh-CN" altLang="en-US" strike="noStrike" noProof="1">
                <a:latin typeface="+mn-lt"/>
                <a:ea typeface="+mn-ea"/>
                <a:cs typeface="+mn-cs"/>
              </a:rPr>
              <a:t>2024/7/5</a:t>
            </a:fld>
            <a:endParaRPr lang="zh-CN" altLang="en-US" strike="noStrike" noProof="1"/>
          </a:p>
        </p:txBody>
      </p:sp>
      <p:sp>
        <p:nvSpPr>
          <p:cNvPr id="3076"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fontAlgn="auto">
              <a:defRPr/>
            </a:pPr>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fontAlgn="base"/>
            <a:fld id="{5D80F684-1C63-4A6D-9880-DC248ECA86AB}"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8" name="页脚占位符 7"/>
          <p:cNvSpPr>
            <a:spLocks noGrp="1"/>
          </p:cNvSpPr>
          <p:nvPr>
            <p:ph type="ftr" sz="quarter" idx="11"/>
          </p:nvPr>
        </p:nvSpPr>
        <p:spPr/>
        <p:txBody>
          <a:bodyPr/>
          <a:lstStyle/>
          <a:p>
            <a:pPr fontAlgn="auto">
              <a:defRPr/>
            </a:pPr>
            <a:endParaRPr lang="zh-CN" altLang="en-US" strike="noStrike" noProof="1"/>
          </a:p>
        </p:txBody>
      </p:sp>
      <p:sp>
        <p:nvSpPr>
          <p:cNvPr id="9" name="灯片编号占位符 8"/>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4" name="页脚占位符 3"/>
          <p:cNvSpPr>
            <a:spLocks noGrp="1"/>
          </p:cNvSpPr>
          <p:nvPr>
            <p:ph type="ftr" sz="quarter" idx="11"/>
          </p:nvPr>
        </p:nvSpPr>
        <p:spPr/>
        <p:txBody>
          <a:bodyPr/>
          <a:lstStyle/>
          <a:p>
            <a:pPr fontAlgn="auto">
              <a:defRPr/>
            </a:pPr>
            <a:endParaRPr lang="zh-CN" altLang="en-US" strike="noStrike" noProof="1"/>
          </a:p>
        </p:txBody>
      </p:sp>
      <p:sp>
        <p:nvSpPr>
          <p:cNvPr id="5" name="灯片编号占位符 4"/>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3" name="页脚占位符 2"/>
          <p:cNvSpPr>
            <a:spLocks noGrp="1"/>
          </p:cNvSpPr>
          <p:nvPr>
            <p:ph type="ftr" sz="quarter" idx="11"/>
          </p:nvPr>
        </p:nvSpPr>
        <p:spPr/>
        <p:txBody>
          <a:bodyPr/>
          <a:lstStyle/>
          <a:p>
            <a:pPr fontAlgn="auto">
              <a:defRPr/>
            </a:pPr>
            <a:endParaRPr lang="zh-CN" altLang="en-US" strike="noStrike" noProof="1"/>
          </a:p>
        </p:txBody>
      </p:sp>
      <p:sp>
        <p:nvSpPr>
          <p:cNvPr id="4" name="灯片编号占位符 3"/>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8918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8" name="页脚占位符 7"/>
          <p:cNvSpPr>
            <a:spLocks noGrp="1"/>
          </p:cNvSpPr>
          <p:nvPr>
            <p:ph type="ftr" sz="quarter" idx="11"/>
          </p:nvPr>
        </p:nvSpPr>
        <p:spPr/>
        <p:txBody>
          <a:bodyPr/>
          <a:lstStyle/>
          <a:p>
            <a:pPr fontAlgn="auto">
              <a:defRPr/>
            </a:pPr>
            <a:endParaRPr lang="zh-CN" altLang="en-US" strike="noStrike" noProof="1"/>
          </a:p>
        </p:txBody>
      </p:sp>
      <p:sp>
        <p:nvSpPr>
          <p:cNvPr id="9" name="灯片编号占位符 8"/>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4" name="页脚占位符 3"/>
          <p:cNvSpPr>
            <a:spLocks noGrp="1"/>
          </p:cNvSpPr>
          <p:nvPr>
            <p:ph type="ftr" sz="quarter" idx="11"/>
          </p:nvPr>
        </p:nvSpPr>
        <p:spPr/>
        <p:txBody>
          <a:bodyPr/>
          <a:lstStyle/>
          <a:p>
            <a:pPr fontAlgn="auto">
              <a:defRPr/>
            </a:pPr>
            <a:endParaRPr lang="zh-CN" altLang="en-US" strike="noStrike" noProof="1"/>
          </a:p>
        </p:txBody>
      </p:sp>
      <p:sp>
        <p:nvSpPr>
          <p:cNvPr id="5" name="灯片编号占位符 4"/>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3" name="页脚占位符 2"/>
          <p:cNvSpPr>
            <a:spLocks noGrp="1"/>
          </p:cNvSpPr>
          <p:nvPr>
            <p:ph type="ftr" sz="quarter" idx="11"/>
          </p:nvPr>
        </p:nvSpPr>
        <p:spPr/>
        <p:txBody>
          <a:bodyPr/>
          <a:lstStyle/>
          <a:p>
            <a:pPr fontAlgn="auto">
              <a:defRPr/>
            </a:pPr>
            <a:endParaRPr lang="zh-CN" altLang="en-US" strike="noStrike" noProof="1"/>
          </a:p>
        </p:txBody>
      </p:sp>
      <p:sp>
        <p:nvSpPr>
          <p:cNvPr id="4" name="灯片编号占位符 3"/>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vert="horz" wrap="square" lIns="91440" tIns="45720" rIns="91440" bIns="45720" anchor="ctr" anchorCtr="0"/>
          <a:lstStyle/>
          <a:p>
            <a:pPr lvl="0"/>
            <a:r>
              <a:rPr lang="zh-CN" altLang="en-US"/>
              <a:t>单击此处编辑母版标题样式</a:t>
            </a:r>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vert="horz" wrap="square"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fontAlgn="auto">
              <a:defRPr/>
            </a:pPr>
            <a:fld id="{9433810C-F1A6-4FA1-BE99-EA909070785E}"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fontAlgn="auto">
              <a:defRPr/>
            </a:pPr>
            <a:endParaRPr lang="zh-CN" altLang="en-US" strike="noStrike" noProof="1"/>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fontAlgn="base"/>
            <a:fld id="{1E051CEE-9B34-4079-A2D6-FA1F426A411E}"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pic>
        <p:nvPicPr>
          <p:cNvPr id="1031" name="Picture 5"/>
          <p:cNvPicPr>
            <a:picLocks noChangeAspect="1"/>
          </p:cNvPicPr>
          <p:nvPr userDrawn="1"/>
        </p:nvPicPr>
        <p:blipFill>
          <a:blip r:embed="rId13"/>
          <a:stretch>
            <a:fillRect/>
          </a:stretch>
        </p:blipFill>
        <p:spPr>
          <a:xfrm>
            <a:off x="10285413" y="274638"/>
            <a:ext cx="1296987" cy="358775"/>
          </a:xfrm>
          <a:prstGeom prst="rect">
            <a:avLst/>
          </a:prstGeom>
          <a:noFill/>
          <a:ln w="9525">
            <a:noFill/>
          </a:ln>
        </p:spPr>
      </p:pic>
      <p:sp>
        <p:nvSpPr>
          <p:cNvPr id="10" name="TextBox 8"/>
          <p:cNvSpPr txBox="1"/>
          <p:nvPr userDrawn="1"/>
        </p:nvSpPr>
        <p:spPr>
          <a:xfrm>
            <a:off x="9048750" y="6494463"/>
            <a:ext cx="2687638" cy="247650"/>
          </a:xfrm>
          <a:prstGeom prst="rect">
            <a:avLst/>
          </a:prstGeom>
          <a:noFill/>
          <a:ln w="9525">
            <a:noFill/>
          </a:ln>
        </p:spPr>
        <p:txBody>
          <a:bodyPr wrap="none" anchor="t" anchorCtr="0">
            <a:spAutoFit/>
          </a:bodyPr>
          <a:lstStyle/>
          <a:p>
            <a:pPr lvl="0" eaLnBrk="1" hangingPunct="1"/>
            <a:r>
              <a:rPr lang="zh-CN" altLang="en-US" sz="1000">
                <a:solidFill>
                  <a:srgbClr val="7F7F7F"/>
                </a:solidFill>
                <a:latin typeface="微软雅黑" panose="020B0503020204020204" charset="-122"/>
                <a:ea typeface="微软雅黑" panose="020B0503020204020204" charset="-122"/>
              </a:rPr>
              <a:t>领</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先</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的</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衍</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生</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品</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金</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融</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服</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务</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品</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牌</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公</a:t>
            </a:r>
            <a:r>
              <a:rPr lang="en-US" altLang="zh-CN" sz="1000">
                <a:solidFill>
                  <a:srgbClr val="7F7F7F"/>
                </a:solidFill>
                <a:latin typeface="微软雅黑" panose="020B0503020204020204" charset="-122"/>
                <a:ea typeface="微软雅黑" panose="020B0503020204020204" charset="-122"/>
              </a:rPr>
              <a:t>/</a:t>
            </a:r>
            <a:r>
              <a:rPr lang="zh-CN" altLang="en-US" sz="1000">
                <a:solidFill>
                  <a:srgbClr val="7F7F7F"/>
                </a:solidFill>
                <a:latin typeface="微软雅黑" panose="020B0503020204020204" charset="-122"/>
                <a:ea typeface="微软雅黑" panose="020B0503020204020204" charset="-122"/>
              </a:rPr>
              <a:t>司</a:t>
            </a:r>
          </a:p>
        </p:txBody>
      </p:sp>
      <p:pic>
        <p:nvPicPr>
          <p:cNvPr id="1033" name="图片 10"/>
          <p:cNvPicPr>
            <a:picLocks noChangeAspect="1"/>
          </p:cNvPicPr>
          <p:nvPr userDrawn="1"/>
        </p:nvPicPr>
        <p:blipFill>
          <a:blip r:embed="rId14"/>
          <a:stretch>
            <a:fillRect/>
          </a:stretch>
        </p:blipFill>
        <p:spPr>
          <a:xfrm>
            <a:off x="0" y="6224588"/>
            <a:ext cx="12193588" cy="1571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vert="horz" wrap="square" lIns="91440" tIns="45720" rIns="91440" bIns="45720" anchor="ctr" anchorCtr="0"/>
          <a:lstStyle/>
          <a:p>
            <a:pPr lvl="0"/>
            <a:r>
              <a:rPr lang="zh-CN" altLang="en-US"/>
              <a:t>单击此处编辑母版标题样式</a:t>
            </a:r>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vert="horz" wrap="square"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fontAlgn="auto">
              <a:defRPr/>
            </a:pPr>
            <a:fld id="{4E4590A6-E61B-4046-84B2-1FBE8FDDAA50}" type="datetimeFigureOut">
              <a:rPr lang="zh-CN" altLang="en-US" strike="noStrike" noProof="1">
                <a:latin typeface="+mn-lt"/>
                <a:ea typeface="+mn-ea"/>
                <a:cs typeface="+mn-cs"/>
              </a:rPr>
              <a:t>2024/7/5</a:t>
            </a:fld>
            <a:endParaRPr lang="zh-CN" altLang="en-US" strike="noStrike" noProof="1"/>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fontAlgn="auto">
              <a:defRPr/>
            </a:pPr>
            <a:endParaRPr lang="zh-CN" altLang="en-US" strike="noStrike" noProof="1"/>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fontAlgn="base"/>
            <a:fld id="{31951AFD-D6CF-4426-B8B2-3510B61E2C3D}"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1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 Id="rId5" Type="http://schemas.openxmlformats.org/officeDocument/2006/relationships/chart" Target="../charts/chart39.xml"/><Relationship Id="rId4" Type="http://schemas.openxmlformats.org/officeDocument/2006/relationships/chart" Target="../charts/chart38.xml"/></Relationships>
</file>

<file path=ppt/slides/_rels/slide1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chart" Target="../charts/chart42.xml"/></Relationships>
</file>

<file path=ppt/slides/_rels/slide19.xml.rels><?xml version="1.0" encoding="UTF-8" standalone="yes"?>
<Relationships xmlns="http://schemas.openxmlformats.org/package/2006/relationships"><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chart" Target="../charts/chart44.xml"/><Relationship Id="rId1" Type="http://schemas.openxmlformats.org/officeDocument/2006/relationships/slideLayout" Target="../slideLayouts/slideLayout2.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2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srcRect t="14476" b="19899"/>
          <a:stretch>
            <a:fillRect/>
          </a:stretch>
        </p:blipFill>
        <p:spPr>
          <a:xfrm>
            <a:off x="0" y="0"/>
            <a:ext cx="12192000" cy="6000750"/>
          </a:xfrm>
          <a:prstGeom prst="rect">
            <a:avLst/>
          </a:prstGeom>
          <a:noFill/>
          <a:ln w="9525">
            <a:noFill/>
          </a:ln>
        </p:spPr>
      </p:pic>
      <p:sp>
        <p:nvSpPr>
          <p:cNvPr id="3" name="矩形 2"/>
          <p:cNvSpPr/>
          <p:nvPr/>
        </p:nvSpPr>
        <p:spPr>
          <a:xfrm>
            <a:off x="0" y="5813425"/>
            <a:ext cx="12192000" cy="1044575"/>
          </a:xfrm>
          <a:prstGeom prst="rect">
            <a:avLst/>
          </a:prstGeom>
          <a:solidFill>
            <a:srgbClr val="DCAA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p>
        </p:txBody>
      </p:sp>
      <p:sp>
        <p:nvSpPr>
          <p:cNvPr id="14" name="矩形 13"/>
          <p:cNvSpPr/>
          <p:nvPr/>
        </p:nvSpPr>
        <p:spPr>
          <a:xfrm>
            <a:off x="0" y="5957888"/>
            <a:ext cx="12192000" cy="90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p>
        </p:txBody>
      </p:sp>
      <p:pic>
        <p:nvPicPr>
          <p:cNvPr id="6" name="Picture 5"/>
          <p:cNvPicPr>
            <a:picLocks noChangeAspect="1"/>
          </p:cNvPicPr>
          <p:nvPr/>
        </p:nvPicPr>
        <p:blipFill>
          <a:blip r:embed="rId3"/>
          <a:stretch>
            <a:fillRect/>
          </a:stretch>
        </p:blipFill>
        <p:spPr>
          <a:xfrm>
            <a:off x="10128250" y="6192838"/>
            <a:ext cx="1557338" cy="430212"/>
          </a:xfrm>
          <a:prstGeom prst="rect">
            <a:avLst/>
          </a:prstGeom>
          <a:noFill/>
          <a:ln w="9525">
            <a:noFill/>
          </a:ln>
        </p:spPr>
      </p:pic>
      <p:sp>
        <p:nvSpPr>
          <p:cNvPr id="17" name="TextBox 16"/>
          <p:cNvSpPr txBox="1"/>
          <p:nvPr/>
        </p:nvSpPr>
        <p:spPr>
          <a:xfrm>
            <a:off x="334963" y="6376988"/>
            <a:ext cx="2689225" cy="247650"/>
          </a:xfrm>
          <a:prstGeom prst="rect">
            <a:avLst/>
          </a:prstGeom>
          <a:noFill/>
          <a:ln w="9525">
            <a:noFill/>
          </a:ln>
        </p:spPr>
        <p:txBody>
          <a:bodyPr wrap="none" anchor="t" anchorCtr="0">
            <a:spAutoFit/>
          </a:bodyPr>
          <a:lstStyle/>
          <a:p>
            <a:r>
              <a:rPr lang="zh-CN" altLang="en-US" sz="1000" dirty="0">
                <a:solidFill>
                  <a:srgbClr val="7F7F7F"/>
                </a:solidFill>
                <a:latin typeface="微软雅黑" panose="020B0503020204020204" charset="-122"/>
                <a:ea typeface="微软雅黑" panose="020B0503020204020204" charset="-122"/>
              </a:rPr>
              <a:t>领</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先</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的</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衍</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生</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品</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金</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融</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服</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务</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品</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牌</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公</a:t>
            </a:r>
            <a:r>
              <a:rPr lang="en-US" altLang="zh-CN" sz="1000" dirty="0">
                <a:solidFill>
                  <a:srgbClr val="7F7F7F"/>
                </a:solidFill>
                <a:latin typeface="微软雅黑" panose="020B0503020204020204" charset="-122"/>
                <a:ea typeface="微软雅黑" panose="020B0503020204020204" charset="-122"/>
              </a:rPr>
              <a:t>/</a:t>
            </a:r>
            <a:r>
              <a:rPr lang="zh-CN" altLang="en-US" sz="1000" dirty="0">
                <a:solidFill>
                  <a:srgbClr val="7F7F7F"/>
                </a:solidFill>
                <a:latin typeface="微软雅黑" panose="020B0503020204020204" charset="-122"/>
                <a:ea typeface="微软雅黑" panose="020B0503020204020204" charset="-122"/>
              </a:rPr>
              <a:t>司</a:t>
            </a:r>
          </a:p>
        </p:txBody>
      </p:sp>
      <p:pic>
        <p:nvPicPr>
          <p:cNvPr id="18" name="Picture 18"/>
          <p:cNvPicPr>
            <a:picLocks noChangeAspect="1"/>
          </p:cNvPicPr>
          <p:nvPr/>
        </p:nvPicPr>
        <p:blipFill>
          <a:blip r:embed="rId4"/>
          <a:stretch>
            <a:fillRect/>
          </a:stretch>
        </p:blipFill>
        <p:spPr>
          <a:xfrm>
            <a:off x="1655763" y="260350"/>
            <a:ext cx="409575" cy="279400"/>
          </a:xfrm>
          <a:prstGeom prst="rect">
            <a:avLst/>
          </a:prstGeom>
          <a:noFill/>
          <a:ln w="9525">
            <a:noFill/>
          </a:ln>
        </p:spPr>
      </p:pic>
      <p:pic>
        <p:nvPicPr>
          <p:cNvPr id="19" name="Picture 19"/>
          <p:cNvPicPr>
            <a:picLocks noChangeAspect="1"/>
          </p:cNvPicPr>
          <p:nvPr/>
        </p:nvPicPr>
        <p:blipFill>
          <a:blip r:embed="rId5"/>
          <a:stretch>
            <a:fillRect/>
          </a:stretch>
        </p:blipFill>
        <p:spPr>
          <a:xfrm>
            <a:off x="5781675" y="1773238"/>
            <a:ext cx="511175" cy="414337"/>
          </a:xfrm>
          <a:prstGeom prst="rect">
            <a:avLst/>
          </a:prstGeom>
          <a:noFill/>
          <a:ln w="9525">
            <a:noFill/>
          </a:ln>
        </p:spPr>
      </p:pic>
      <p:pic>
        <p:nvPicPr>
          <p:cNvPr id="20" name="Picture 20"/>
          <p:cNvPicPr>
            <a:picLocks noChangeAspect="1"/>
          </p:cNvPicPr>
          <p:nvPr/>
        </p:nvPicPr>
        <p:blipFill>
          <a:blip r:embed="rId6"/>
          <a:stretch>
            <a:fillRect/>
          </a:stretch>
        </p:blipFill>
        <p:spPr>
          <a:xfrm rot="-270011">
            <a:off x="7997825" y="4446588"/>
            <a:ext cx="904875" cy="485775"/>
          </a:xfrm>
          <a:prstGeom prst="rect">
            <a:avLst/>
          </a:prstGeom>
          <a:noFill/>
          <a:ln w="9525">
            <a:noFill/>
          </a:ln>
        </p:spPr>
      </p:pic>
      <p:sp>
        <p:nvSpPr>
          <p:cNvPr id="13" name="TextBox 9"/>
          <p:cNvSpPr txBox="1"/>
          <p:nvPr/>
        </p:nvSpPr>
        <p:spPr>
          <a:xfrm>
            <a:off x="8975725" y="3429000"/>
            <a:ext cx="1969770" cy="860425"/>
          </a:xfrm>
          <a:prstGeom prst="rect">
            <a:avLst/>
          </a:prstGeom>
          <a:noFill/>
          <a:ln w="9525">
            <a:noFill/>
          </a:ln>
        </p:spPr>
        <p:txBody>
          <a:bodyPr wrap="none" anchor="t" anchorCtr="0">
            <a:spAutoFit/>
          </a:bodyPr>
          <a:lstStyle/>
          <a:p>
            <a:pPr>
              <a:spcAft>
                <a:spcPts val="1200"/>
              </a:spcAft>
            </a:pPr>
            <a:r>
              <a:rPr lang="zh-CN" altLang="en-US" sz="2000" b="1" dirty="0">
                <a:solidFill>
                  <a:schemeClr val="bg1"/>
                </a:solidFill>
                <a:latin typeface="楷体" panose="02010609060101010101" pitchFamily="49" charset="-122"/>
                <a:ea typeface="楷体" panose="02010609060101010101" pitchFamily="49" charset="-122"/>
              </a:rPr>
              <a:t>新湖期货研究所</a:t>
            </a:r>
            <a:endParaRPr lang="en-US" altLang="zh-CN" sz="2000" b="1" dirty="0">
              <a:solidFill>
                <a:schemeClr val="bg1"/>
              </a:solidFill>
              <a:latin typeface="楷体" panose="02010609060101010101" pitchFamily="49" charset="-122"/>
              <a:ea typeface="楷体" panose="02010609060101010101" pitchFamily="49" charset="-122"/>
            </a:endParaRPr>
          </a:p>
          <a:p>
            <a:pPr>
              <a:spcAft>
                <a:spcPts val="1200"/>
              </a:spcAft>
            </a:pPr>
            <a:r>
              <a:rPr lang="en-US" altLang="zh-CN" sz="2000" b="1" dirty="0">
                <a:solidFill>
                  <a:schemeClr val="bg1"/>
                </a:solidFill>
                <a:latin typeface="楷体" panose="02010609060101010101" pitchFamily="49" charset="-122"/>
                <a:ea typeface="楷体" panose="02010609060101010101" pitchFamily="49" charset="-122"/>
              </a:rPr>
              <a:t>  2024.7.5</a:t>
            </a:r>
          </a:p>
        </p:txBody>
      </p:sp>
      <p:sp>
        <p:nvSpPr>
          <p:cNvPr id="16" name="TextBox 9"/>
          <p:cNvSpPr txBox="1"/>
          <p:nvPr/>
        </p:nvSpPr>
        <p:spPr>
          <a:xfrm>
            <a:off x="6672263" y="1449388"/>
            <a:ext cx="3890962" cy="647700"/>
          </a:xfrm>
          <a:prstGeom prst="rect">
            <a:avLst/>
          </a:prstGeom>
          <a:noFill/>
          <a:ln w="9525">
            <a:noFill/>
          </a:ln>
        </p:spPr>
        <p:txBody>
          <a:bodyPr wrap="none" anchor="t" anchorCtr="0">
            <a:spAutoFit/>
          </a:bodyPr>
          <a:lstStyle/>
          <a:p>
            <a:pPr>
              <a:spcAft>
                <a:spcPts val="1200"/>
              </a:spcAft>
            </a:pPr>
            <a:r>
              <a:rPr lang="zh-CN" altLang="en-US" sz="3600" b="1" dirty="0">
                <a:solidFill>
                  <a:schemeClr val="bg1"/>
                </a:solidFill>
                <a:latin typeface="楷体" panose="02010609060101010101" pitchFamily="49" charset="-122"/>
                <a:ea typeface="楷体" panose="02010609060101010101" pitchFamily="49" charset="-122"/>
              </a:rPr>
              <a:t>新湖玻璃纯碱周报</a:t>
            </a:r>
            <a:endParaRPr lang="en-US" altLang="zh-CN" sz="36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800"/>
                                        <p:tgtEl>
                                          <p:spTgt spid="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 presetClass="entr" presetSubtype="8" decel="36000" fill="hold" nodeType="withEffect">
                                  <p:stCondLst>
                                    <p:cond delay="1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ppt_x</p:attrName>
                                        </p:attrNameLst>
                                      </p:cBhvr>
                                      <p:tavLst>
                                        <p:tav tm="0">
                                          <p:val>
                                            <p:strVal val="0-#ppt_w/2"/>
                                          </p:val>
                                        </p:tav>
                                        <p:tav tm="100000">
                                          <p:val>
                                            <p:strVal val="#ppt_x"/>
                                          </p:val>
                                        </p:tav>
                                      </p:tavLst>
                                    </p:anim>
                                    <p:anim calcmode="lin" valueType="num">
                                      <p:cBhvr>
                                        <p:cTn id="20" dur="3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decel="42000" fill="hold"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 fill="hold"/>
                                        <p:tgtEl>
                                          <p:spTgt spid="19"/>
                                        </p:tgtEl>
                                        <p:attrNameLst>
                                          <p:attrName>ppt_x</p:attrName>
                                        </p:attrNameLst>
                                      </p:cBhvr>
                                      <p:tavLst>
                                        <p:tav tm="0">
                                          <p:val>
                                            <p:strVal val="1+#ppt_w/2"/>
                                          </p:val>
                                        </p:tav>
                                        <p:tav tm="100000">
                                          <p:val>
                                            <p:strVal val="#ppt_x"/>
                                          </p:val>
                                        </p:tav>
                                      </p:tavLst>
                                    </p:anim>
                                    <p:anim calcmode="lin" valueType="num">
                                      <p:cBhvr>
                                        <p:cTn id="24" dur="3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48000" fill="hold" nodeType="withEffect">
                                  <p:stCondLst>
                                    <p:cond delay="3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300" fill="hold"/>
                                        <p:tgtEl>
                                          <p:spTgt spid="20"/>
                                        </p:tgtEl>
                                        <p:attrNameLst>
                                          <p:attrName>ppt_x</p:attrName>
                                        </p:attrNameLst>
                                      </p:cBhvr>
                                      <p:tavLst>
                                        <p:tav tm="0">
                                          <p:val>
                                            <p:strVal val="1+#ppt_w/2"/>
                                          </p:val>
                                        </p:tav>
                                        <p:tav tm="100000">
                                          <p:val>
                                            <p:strVal val="#ppt_x"/>
                                          </p:val>
                                        </p:tav>
                                      </p:tavLst>
                                    </p:anim>
                                    <p:anim calcmode="lin" valueType="num">
                                      <p:cBhvr>
                                        <p:cTn id="28" dur="3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2" presetClass="entr" presetSubtype="2" decel="38000" fill="hold" nodeType="withEffect">
                                  <p:stCondLst>
                                    <p:cond delay="2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1+#ppt_w/2"/>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3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800"/>
                                        <p:tgtEl>
                                          <p:spTgt spid="13"/>
                                        </p:tgtEl>
                                      </p:cBhvr>
                                    </p:animEffect>
                                    <p:anim calcmode="lin" valueType="num">
                                      <p:cBhvr>
                                        <p:cTn id="40" dur="800" fill="hold"/>
                                        <p:tgtEl>
                                          <p:spTgt spid="13"/>
                                        </p:tgtEl>
                                        <p:attrNameLst>
                                          <p:attrName>ppt_x</p:attrName>
                                        </p:attrNameLst>
                                      </p:cBhvr>
                                      <p:tavLst>
                                        <p:tav tm="0">
                                          <p:val>
                                            <p:strVal val="#ppt_x"/>
                                          </p:val>
                                        </p:tav>
                                        <p:tav tm="100000">
                                          <p:val>
                                            <p:strVal val="#ppt_x"/>
                                          </p:val>
                                        </p:tav>
                                      </p:tavLst>
                                    </p:anim>
                                    <p:anim calcmode="lin" valueType="num">
                                      <p:cBhvr>
                                        <p:cTn id="41" dur="800" fill="hold"/>
                                        <p:tgtEl>
                                          <p:spTgt spid="1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800"/>
                                        <p:tgtEl>
                                          <p:spTgt spid="16"/>
                                        </p:tgtEl>
                                      </p:cBhvr>
                                    </p:animEffect>
                                    <p:anim calcmode="lin" valueType="num">
                                      <p:cBhvr>
                                        <p:cTn id="45" dur="800" fill="hold"/>
                                        <p:tgtEl>
                                          <p:spTgt spid="16"/>
                                        </p:tgtEl>
                                        <p:attrNameLst>
                                          <p:attrName>ppt_x</p:attrName>
                                        </p:attrNameLst>
                                      </p:cBhvr>
                                      <p:tavLst>
                                        <p:tav tm="0">
                                          <p:val>
                                            <p:strVal val="#ppt_x"/>
                                          </p:val>
                                        </p:tav>
                                        <p:tav tm="100000">
                                          <p:val>
                                            <p:strVal val="#ppt_x"/>
                                          </p:val>
                                        </p:tav>
                                      </p:tavLst>
                                    </p:anim>
                                    <p:anim calcmode="lin" valueType="num">
                                      <p:cBhvr>
                                        <p:cTn id="4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bldLvl="0" animBg="1"/>
      <p:bldP spid="17" grpId="0"/>
      <p:bldP spid="13"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563880" y="405130"/>
            <a:ext cx="8205470" cy="46037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3314" name="文本框 3"/>
          <p:cNvSpPr txBox="1"/>
          <p:nvPr/>
        </p:nvSpPr>
        <p:spPr>
          <a:xfrm>
            <a:off x="622300" y="405130"/>
            <a:ext cx="809625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进出口：</a:t>
            </a:r>
            <a:r>
              <a:rPr lang="en-US"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月进口碱到港情况符合预期</a:t>
            </a:r>
          </a:p>
        </p:txBody>
      </p:sp>
      <p:sp>
        <p:nvSpPr>
          <p:cNvPr id="13315"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表格 1"/>
          <p:cNvGraphicFramePr>
            <a:graphicFrameLocks noGrp="1"/>
          </p:cNvGraphicFramePr>
          <p:nvPr/>
        </p:nvGraphicFramePr>
        <p:xfrm>
          <a:off x="5807393" y="908050"/>
          <a:ext cx="5112710" cy="2682240"/>
        </p:xfrm>
        <a:graphic>
          <a:graphicData uri="http://schemas.openxmlformats.org/drawingml/2006/table">
            <a:tbl>
              <a:tblPr firstRow="1" bandRow="1">
                <a:tableStyleId>{7DF18680-E054-41AD-8BC1-D1AEF772440D}</a:tableStyleId>
              </a:tblPr>
              <a:tblGrid>
                <a:gridCol w="1254760">
                  <a:extLst>
                    <a:ext uri="{9D8B030D-6E8A-4147-A177-3AD203B41FA5}">
                      <a16:colId xmlns:a16="http://schemas.microsoft.com/office/drawing/2014/main" val="20000"/>
                    </a:ext>
                  </a:extLst>
                </a:gridCol>
                <a:gridCol w="1185099">
                  <a:extLst>
                    <a:ext uri="{9D8B030D-6E8A-4147-A177-3AD203B41FA5}">
                      <a16:colId xmlns:a16="http://schemas.microsoft.com/office/drawing/2014/main" val="20001"/>
                    </a:ext>
                  </a:extLst>
                </a:gridCol>
                <a:gridCol w="1254784">
                  <a:extLst>
                    <a:ext uri="{9D8B030D-6E8A-4147-A177-3AD203B41FA5}">
                      <a16:colId xmlns:a16="http://schemas.microsoft.com/office/drawing/2014/main" val="20002"/>
                    </a:ext>
                  </a:extLst>
                </a:gridCol>
                <a:gridCol w="1418067">
                  <a:extLst>
                    <a:ext uri="{9D8B030D-6E8A-4147-A177-3AD203B41FA5}">
                      <a16:colId xmlns:a16="http://schemas.microsoft.com/office/drawing/2014/main" val="20003"/>
                    </a:ext>
                  </a:extLst>
                </a:gridCol>
              </a:tblGrid>
              <a:tr h="289963">
                <a:tc>
                  <a:txBody>
                    <a:bodyPr/>
                    <a:lstStyle/>
                    <a:p>
                      <a:pPr algn="ctr"/>
                      <a:endParaRPr lang="zh-CN" altLang="en-US" sz="1600" dirty="0">
                        <a:latin typeface="楷体" panose="02010609060101010101" pitchFamily="49" charset="-122"/>
                        <a:ea typeface="楷体" panose="02010609060101010101" pitchFamily="49" charset="-122"/>
                      </a:endParaRPr>
                    </a:p>
                  </a:txBody>
                  <a:tcPr>
                    <a:solidFill>
                      <a:srgbClr val="007680"/>
                    </a:solidFill>
                  </a:tcPr>
                </a:tc>
                <a:tc>
                  <a:txBody>
                    <a:bodyPr/>
                    <a:lstStyle/>
                    <a:p>
                      <a:pPr algn="ctr"/>
                      <a:r>
                        <a:rPr lang="zh-CN" altLang="en-US" sz="1600" dirty="0">
                          <a:latin typeface="楷体" panose="02010609060101010101" pitchFamily="49" charset="-122"/>
                          <a:ea typeface="楷体" panose="02010609060101010101" pitchFamily="49" charset="-122"/>
                        </a:rPr>
                        <a:t>进口（万</a:t>
                      </a:r>
                      <a:r>
                        <a:rPr lang="en-US" altLang="zh-CN" sz="1600" dirty="0">
                          <a:latin typeface="楷体" panose="02010609060101010101" pitchFamily="49" charset="-122"/>
                          <a:ea typeface="楷体" panose="02010609060101010101" pitchFamily="49" charset="-122"/>
                        </a:rPr>
                        <a:t>t</a:t>
                      </a:r>
                      <a:r>
                        <a:rPr lang="zh-CN" altLang="en-US" sz="1600" dirty="0">
                          <a:latin typeface="楷体" panose="02010609060101010101" pitchFamily="49" charset="-122"/>
                          <a:ea typeface="楷体" panose="02010609060101010101" pitchFamily="49" charset="-122"/>
                        </a:rPr>
                        <a:t>）</a:t>
                      </a:r>
                    </a:p>
                  </a:txBody>
                  <a:tcPr>
                    <a:solidFill>
                      <a:srgbClr val="007680"/>
                    </a:solidFill>
                  </a:tcPr>
                </a:tc>
                <a:tc>
                  <a:txBody>
                    <a:bodyPr/>
                    <a:lstStyle/>
                    <a:p>
                      <a:pPr algn="ctr"/>
                      <a:r>
                        <a:rPr lang="zh-CN" altLang="en-US" sz="1600" dirty="0">
                          <a:latin typeface="楷体" panose="02010609060101010101" pitchFamily="49" charset="-122"/>
                          <a:ea typeface="楷体" panose="02010609060101010101" pitchFamily="49" charset="-122"/>
                        </a:rPr>
                        <a:t>出口（万</a:t>
                      </a:r>
                      <a:r>
                        <a:rPr lang="en-US" altLang="zh-CN" sz="1600" dirty="0">
                          <a:latin typeface="楷体" panose="02010609060101010101" pitchFamily="49" charset="-122"/>
                          <a:ea typeface="楷体" panose="02010609060101010101" pitchFamily="49" charset="-122"/>
                        </a:rPr>
                        <a:t>t</a:t>
                      </a:r>
                      <a:r>
                        <a:rPr lang="zh-CN" altLang="en-US" sz="1600" dirty="0">
                          <a:latin typeface="楷体" panose="02010609060101010101" pitchFamily="49" charset="-122"/>
                          <a:ea typeface="楷体" panose="02010609060101010101" pitchFamily="49" charset="-122"/>
                        </a:rPr>
                        <a:t>）</a:t>
                      </a:r>
                    </a:p>
                  </a:txBody>
                  <a:tcPr>
                    <a:solidFill>
                      <a:srgbClr val="007680"/>
                    </a:solidFill>
                  </a:tcPr>
                </a:tc>
                <a:tc>
                  <a:txBody>
                    <a:bodyPr/>
                    <a:lstStyle/>
                    <a:p>
                      <a:pPr algn="ctr"/>
                      <a:r>
                        <a:rPr lang="zh-CN" altLang="en-US" sz="1600" dirty="0">
                          <a:latin typeface="楷体" panose="02010609060101010101" pitchFamily="49" charset="-122"/>
                          <a:ea typeface="楷体" panose="02010609060101010101" pitchFamily="49" charset="-122"/>
                        </a:rPr>
                        <a:t>净出口（万</a:t>
                      </a:r>
                      <a:r>
                        <a:rPr lang="en-US" altLang="zh-CN" sz="1600" dirty="0">
                          <a:latin typeface="楷体" panose="02010609060101010101" pitchFamily="49" charset="-122"/>
                          <a:ea typeface="楷体" panose="02010609060101010101" pitchFamily="49" charset="-122"/>
                        </a:rPr>
                        <a:t>t</a:t>
                      </a:r>
                      <a:r>
                        <a:rPr lang="zh-CN" altLang="en-US" sz="1600" dirty="0">
                          <a:latin typeface="楷体" panose="02010609060101010101" pitchFamily="49" charset="-122"/>
                          <a:ea typeface="楷体" panose="02010609060101010101" pitchFamily="49" charset="-122"/>
                        </a:rPr>
                        <a:t>）</a:t>
                      </a:r>
                    </a:p>
                  </a:txBody>
                  <a:tcPr>
                    <a:solidFill>
                      <a:srgbClr val="007680"/>
                    </a:solidFill>
                  </a:tcPr>
                </a:tc>
                <a:extLst>
                  <a:ext uri="{0D108BD9-81ED-4DB2-BD59-A6C34878D82A}">
                    <a16:rowId xmlns:a16="http://schemas.microsoft.com/office/drawing/2014/main" val="10000"/>
                  </a:ext>
                </a:extLst>
              </a:tr>
              <a:tr h="335280">
                <a:tc>
                  <a:txBody>
                    <a:bodyPr/>
                    <a:lstStyle/>
                    <a:p>
                      <a:pPr algn="ctr">
                        <a:buNone/>
                      </a:pPr>
                      <a:r>
                        <a:rPr lang="en-US" altLang="zh-CN" sz="1600" dirty="0">
                          <a:latin typeface="楷体" panose="02010609060101010101" pitchFamily="49" charset="-122"/>
                          <a:ea typeface="楷体" panose="02010609060101010101" pitchFamily="49" charset="-122"/>
                        </a:rPr>
                        <a:t>2023</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a:t>
                      </a: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9.72</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6.79</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-2.93</a:t>
                      </a:r>
                    </a:p>
                  </a:txBody>
                  <a:tcPr marL="12700" marR="12700" marT="12700" anchor="ctr"/>
                </a:tc>
                <a:extLst>
                  <a:ext uri="{0D108BD9-81ED-4DB2-BD59-A6C34878D82A}">
                    <a16:rowId xmlns:a16="http://schemas.microsoft.com/office/drawing/2014/main" val="10001"/>
                  </a:ext>
                </a:extLst>
              </a:tr>
              <a:tr h="335280">
                <a:tc>
                  <a:txBody>
                    <a:bodyPr/>
                    <a:lstStyle/>
                    <a:p>
                      <a:pPr algn="ctr">
                        <a:buNone/>
                      </a:pPr>
                      <a:r>
                        <a:rPr lang="en-US" altLang="zh-CN" sz="1600" dirty="0">
                          <a:latin typeface="楷体" panose="02010609060101010101" pitchFamily="49" charset="-122"/>
                          <a:ea typeface="楷体" panose="02010609060101010101" pitchFamily="49" charset="-122"/>
                          <a:sym typeface="+mn-ea"/>
                        </a:rPr>
                        <a:t>2023</a:t>
                      </a:r>
                      <a:r>
                        <a:rPr lang="zh-CN" altLang="en-US" sz="1600" dirty="0">
                          <a:latin typeface="楷体" panose="02010609060101010101" pitchFamily="49" charset="-122"/>
                          <a:ea typeface="楷体" panose="02010609060101010101" pitchFamily="49" charset="-122"/>
                          <a:sym typeface="+mn-ea"/>
                        </a:rPr>
                        <a:t>年</a:t>
                      </a:r>
                      <a:r>
                        <a:rPr lang="en-US" altLang="zh-CN" sz="1600" dirty="0">
                          <a:latin typeface="楷体" panose="02010609060101010101" pitchFamily="49" charset="-122"/>
                          <a:ea typeface="楷体" panose="02010609060101010101" pitchFamily="49" charset="-122"/>
                          <a:sym typeface="+mn-ea"/>
                        </a:rPr>
                        <a:t>12</a:t>
                      </a:r>
                      <a:r>
                        <a:rPr lang="zh-CN" altLang="en-US" sz="1600" dirty="0">
                          <a:latin typeface="楷体" panose="02010609060101010101" pitchFamily="49" charset="-122"/>
                          <a:ea typeface="楷体" panose="02010609060101010101" pitchFamily="49" charset="-122"/>
                          <a:sym typeface="+mn-ea"/>
                        </a:rPr>
                        <a:t>月</a:t>
                      </a:r>
                      <a:endParaRPr lang="zh-CN" altLang="en-US" sz="1600" dirty="0">
                        <a:latin typeface="楷体" panose="02010609060101010101" pitchFamily="49" charset="-122"/>
                        <a:ea typeface="楷体" panose="02010609060101010101" pitchFamily="49" charset="-122"/>
                      </a:endParaRP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6.57</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8.55</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1.99</a:t>
                      </a:r>
                    </a:p>
                  </a:txBody>
                  <a:tcPr marL="12700" marR="12700" marT="12700" anchor="ctr"/>
                </a:tc>
                <a:extLst>
                  <a:ext uri="{0D108BD9-81ED-4DB2-BD59-A6C34878D82A}">
                    <a16:rowId xmlns:a16="http://schemas.microsoft.com/office/drawing/2014/main" val="10002"/>
                  </a:ext>
                </a:extLst>
              </a:tr>
              <a:tr h="335280">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月</a:t>
                      </a: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13.7571</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6.63</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-7.12</a:t>
                      </a:r>
                    </a:p>
                  </a:txBody>
                  <a:tcPr marL="12700" marR="12700" marT="12700" anchor="ctr"/>
                </a:tc>
                <a:extLst>
                  <a:ext uri="{0D108BD9-81ED-4DB2-BD59-A6C34878D82A}">
                    <a16:rowId xmlns:a16="http://schemas.microsoft.com/office/drawing/2014/main" val="10003"/>
                  </a:ext>
                </a:extLst>
              </a:tr>
              <a:tr h="141373">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月</a:t>
                      </a: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18.1716</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5.17</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-13</a:t>
                      </a:r>
                    </a:p>
                  </a:txBody>
                  <a:tcPr marL="12700" marR="12700" marT="12700" anchor="ctr"/>
                </a:tc>
                <a:extLst>
                  <a:ext uri="{0D108BD9-81ED-4DB2-BD59-A6C34878D82A}">
                    <a16:rowId xmlns:a16="http://schemas.microsoft.com/office/drawing/2014/main" val="10004"/>
                  </a:ext>
                </a:extLst>
              </a:tr>
              <a:tr h="141373">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月</a:t>
                      </a: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21.5457</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9.99</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-11.56</a:t>
                      </a:r>
                    </a:p>
                  </a:txBody>
                  <a:tcPr marL="12700" marR="12700" marT="12700" anchor="ctr"/>
                </a:tc>
                <a:extLst>
                  <a:ext uri="{0D108BD9-81ED-4DB2-BD59-A6C34878D82A}">
                    <a16:rowId xmlns:a16="http://schemas.microsoft.com/office/drawing/2014/main" val="10005"/>
                  </a:ext>
                </a:extLst>
              </a:tr>
              <a:tr h="335280">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4</a:t>
                      </a:r>
                      <a:r>
                        <a:rPr lang="zh-CN" altLang="en-US" sz="1600" dirty="0">
                          <a:latin typeface="楷体" panose="02010609060101010101" pitchFamily="49" charset="-122"/>
                          <a:ea typeface="楷体" panose="02010609060101010101" pitchFamily="49" charset="-122"/>
                        </a:rPr>
                        <a:t>月</a:t>
                      </a: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6.3921</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9.05</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2.66</a:t>
                      </a:r>
                    </a:p>
                  </a:txBody>
                  <a:tcPr marL="12700" marR="12700" marT="12700" anchor="ctr"/>
                </a:tc>
                <a:extLst>
                  <a:ext uri="{0D108BD9-81ED-4DB2-BD59-A6C34878D82A}">
                    <a16:rowId xmlns:a16="http://schemas.microsoft.com/office/drawing/2014/main" val="10006"/>
                  </a:ext>
                </a:extLst>
              </a:tr>
              <a:tr h="335280">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5</a:t>
                      </a:r>
                      <a:r>
                        <a:rPr lang="zh-CN" altLang="en-US" sz="1600" dirty="0">
                          <a:latin typeface="楷体" panose="02010609060101010101" pitchFamily="49" charset="-122"/>
                          <a:ea typeface="楷体" panose="02010609060101010101" pitchFamily="49" charset="-122"/>
                        </a:rPr>
                        <a:t>月</a:t>
                      </a:r>
                    </a:p>
                  </a:txBody>
                  <a:tcPr/>
                </a:tc>
                <a:tc>
                  <a:txBody>
                    <a:bodyPr/>
                    <a:lstStyle/>
                    <a:p>
                      <a:pPr marL="0" indent="0" algn="ctr" defTabSz="914400" rtl="0" eaLnBrk="1" fontAlgn="ctr" latinLnBrk="0" hangingPunct="1">
                        <a:buNone/>
                      </a:pPr>
                      <a:r>
                        <a:rPr lang="en-US" altLang="zh-CN" sz="1600" b="0" kern="1200" dirty="0">
                          <a:solidFill>
                            <a:srgbClr val="000000"/>
                          </a:solidFill>
                          <a:latin typeface="楷体" panose="02010609060101010101" pitchFamily="49" charset="-122"/>
                          <a:ea typeface="+mn-ea"/>
                          <a:cs typeface="+mn-cs"/>
                        </a:rPr>
                        <a:t>7.4986</a:t>
                      </a:r>
                    </a:p>
                  </a:txBody>
                  <a:tcPr marL="0" marR="0" marT="0" marB="0" anchor="ctr"/>
                </a:tc>
                <a:tc>
                  <a:txBody>
                    <a:bodyPr/>
                    <a:lstStyle/>
                    <a:p>
                      <a:pPr indent="0" algn="ctr">
                        <a:buNone/>
                      </a:pPr>
                      <a:r>
                        <a:rPr lang="en-US" altLang="en-US" sz="1600" b="0" dirty="0">
                          <a:solidFill>
                            <a:srgbClr val="000000"/>
                          </a:solidFill>
                          <a:latin typeface="楷体" panose="02010609060101010101" pitchFamily="49" charset="-122"/>
                        </a:rPr>
                        <a:t>7.39</a:t>
                      </a:r>
                    </a:p>
                  </a:txBody>
                  <a:tcPr marL="12700" marR="12700" marT="12700" anchor="ctr"/>
                </a:tc>
                <a:tc>
                  <a:txBody>
                    <a:bodyPr/>
                    <a:lstStyle/>
                    <a:p>
                      <a:pPr indent="0" algn="ctr">
                        <a:buNone/>
                      </a:pPr>
                      <a:r>
                        <a:rPr lang="en-US" altLang="en-US" sz="1600" b="0" dirty="0">
                          <a:solidFill>
                            <a:srgbClr val="000000"/>
                          </a:solidFill>
                          <a:latin typeface="楷体" panose="02010609060101010101" pitchFamily="49" charset="-122"/>
                        </a:rPr>
                        <a:t>-0.</a:t>
                      </a:r>
                      <a:r>
                        <a:rPr lang="en-US" altLang="zh-CN" sz="1600" b="0" dirty="0">
                          <a:solidFill>
                            <a:srgbClr val="000000"/>
                          </a:solidFill>
                          <a:latin typeface="楷体" panose="02010609060101010101" pitchFamily="49" charset="-122"/>
                        </a:rPr>
                        <a:t>10</a:t>
                      </a:r>
                    </a:p>
                  </a:txBody>
                  <a:tcPr marL="12700" marR="12700" marT="12700" anchor="ctr"/>
                </a:tc>
                <a:extLst>
                  <a:ext uri="{0D108BD9-81ED-4DB2-BD59-A6C34878D82A}">
                    <a16:rowId xmlns:a16="http://schemas.microsoft.com/office/drawing/2014/main" val="10007"/>
                  </a:ext>
                </a:extLst>
              </a:tr>
            </a:tbl>
          </a:graphicData>
        </a:graphic>
      </p:graphicFrame>
      <p:graphicFrame>
        <p:nvGraphicFramePr>
          <p:cNvPr id="6" name="图表 5"/>
          <p:cNvGraphicFramePr/>
          <p:nvPr/>
        </p:nvGraphicFramePr>
        <p:xfrm>
          <a:off x="829312" y="926092"/>
          <a:ext cx="4100239" cy="22868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2"/>
          <p:cNvGraphicFramePr/>
          <p:nvPr/>
        </p:nvGraphicFramePr>
        <p:xfrm>
          <a:off x="802590" y="3429000"/>
          <a:ext cx="4126961" cy="2334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5303891" y="3590290"/>
          <a:ext cx="4126962" cy="21728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
          <p:cNvPicPr>
            <a:picLocks noChangeAspect="1"/>
          </p:cNvPicPr>
          <p:nvPr/>
        </p:nvPicPr>
        <p:blipFill>
          <a:blip r:embed="rId2"/>
          <a:stretch>
            <a:fillRect/>
          </a:stretch>
        </p:blipFill>
        <p:spPr>
          <a:xfrm>
            <a:off x="-2044700" y="1211263"/>
            <a:ext cx="5835650" cy="4737100"/>
          </a:xfrm>
          <a:prstGeom prst="rect">
            <a:avLst/>
          </a:prstGeom>
          <a:noFill/>
          <a:ln w="9525">
            <a:noFill/>
          </a:ln>
        </p:spPr>
      </p:pic>
      <p:sp>
        <p:nvSpPr>
          <p:cNvPr id="14338" name="文本框 1"/>
          <p:cNvSpPr txBox="1"/>
          <p:nvPr/>
        </p:nvSpPr>
        <p:spPr>
          <a:xfrm>
            <a:off x="5448300" y="2492375"/>
            <a:ext cx="3529013" cy="584200"/>
          </a:xfrm>
          <a:prstGeom prst="rect">
            <a:avLst/>
          </a:prstGeom>
          <a:noFill/>
          <a:ln w="9525">
            <a:noFill/>
          </a:ln>
        </p:spPr>
        <p:txBody>
          <a:bodyPr wrap="square" anchor="t" anchorCtr="0">
            <a:spAutoFit/>
          </a:bodyPr>
          <a:lstStyle/>
          <a:p>
            <a:pPr eaLnBrk="0" hangingPunct="0"/>
            <a:r>
              <a:rPr lang="zh-CN" altLang="en-US" sz="3200" b="1" dirty="0">
                <a:latin typeface="楷体" panose="02010609060101010101" pitchFamily="49" charset="-122"/>
                <a:ea typeface="楷体" panose="02010609060101010101" pitchFamily="49" charset="-122"/>
              </a:rPr>
              <a:t>二、玻  璃</a:t>
            </a:r>
          </a:p>
        </p:txBody>
      </p:sp>
    </p:spTree>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153670" y="107950"/>
            <a:ext cx="2257425"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5362" name="文本框 3"/>
          <p:cNvSpPr txBox="1"/>
          <p:nvPr/>
        </p:nvSpPr>
        <p:spPr>
          <a:xfrm>
            <a:off x="191392" y="97155"/>
            <a:ext cx="3527425" cy="461962"/>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玻璃周度基本面</a:t>
            </a:r>
          </a:p>
        </p:txBody>
      </p:sp>
      <p:graphicFrame>
        <p:nvGraphicFramePr>
          <p:cNvPr id="7" name="表格 5"/>
          <p:cNvGraphicFramePr>
            <a:graphicFrameLocks noGrp="1"/>
          </p:cNvGraphicFramePr>
          <p:nvPr/>
        </p:nvGraphicFramePr>
        <p:xfrm>
          <a:off x="623570" y="558800"/>
          <a:ext cx="10937875" cy="4255135"/>
        </p:xfrm>
        <a:graphic>
          <a:graphicData uri="http://schemas.openxmlformats.org/drawingml/2006/table">
            <a:tbl>
              <a:tblPr firstRow="1" bandRow="1">
                <a:tableStyleId>{7DF18680-E054-41AD-8BC1-D1AEF772440D}</a:tableStyleId>
              </a:tblPr>
              <a:tblGrid>
                <a:gridCol w="1128395">
                  <a:extLst>
                    <a:ext uri="{9D8B030D-6E8A-4147-A177-3AD203B41FA5}">
                      <a16:colId xmlns:a16="http://schemas.microsoft.com/office/drawing/2014/main" val="20000"/>
                    </a:ext>
                  </a:extLst>
                </a:gridCol>
                <a:gridCol w="9809480">
                  <a:extLst>
                    <a:ext uri="{9D8B030D-6E8A-4147-A177-3AD203B41FA5}">
                      <a16:colId xmlns:a16="http://schemas.microsoft.com/office/drawing/2014/main" val="20001"/>
                    </a:ext>
                  </a:extLst>
                </a:gridCol>
              </a:tblGrid>
              <a:tr h="343535">
                <a:tc>
                  <a:txBody>
                    <a:bodyPr/>
                    <a:lstStyle/>
                    <a:p>
                      <a:pPr algn="ctr"/>
                      <a:r>
                        <a:rPr lang="zh-CN" altLang="en-US" sz="1600" dirty="0">
                          <a:latin typeface="楷体" panose="02010609060101010101" pitchFamily="49" charset="-122"/>
                          <a:ea typeface="楷体" panose="02010609060101010101" pitchFamily="49" charset="-122"/>
                        </a:rPr>
                        <a:t>基本面</a:t>
                      </a:r>
                    </a:p>
                  </a:txBody>
                  <a:tcPr>
                    <a:solidFill>
                      <a:srgbClr val="007680"/>
                    </a:solidFill>
                  </a:tcPr>
                </a:tc>
                <a:tc>
                  <a:txBody>
                    <a:bodyPr/>
                    <a:lstStyle/>
                    <a:p>
                      <a:pPr algn="ctr"/>
                      <a:r>
                        <a:rPr lang="zh-CN" altLang="en-US" sz="1600" dirty="0">
                          <a:latin typeface="楷体" panose="02010609060101010101" pitchFamily="49" charset="-122"/>
                          <a:ea typeface="楷体" panose="02010609060101010101" pitchFamily="49" charset="-122"/>
                        </a:rPr>
                        <a:t>内 容</a:t>
                      </a:r>
                    </a:p>
                  </a:txBody>
                  <a:tcPr>
                    <a:solidFill>
                      <a:srgbClr val="007680"/>
                    </a:solidFill>
                  </a:tcPr>
                </a:tc>
                <a:extLst>
                  <a:ext uri="{0D108BD9-81ED-4DB2-BD59-A6C34878D82A}">
                    <a16:rowId xmlns:a16="http://schemas.microsoft.com/office/drawing/2014/main" val="10000"/>
                  </a:ext>
                </a:extLst>
              </a:tr>
              <a:tr h="374015">
                <a:tc>
                  <a:txBody>
                    <a:bodyPr/>
                    <a:lstStyle/>
                    <a:p>
                      <a:pPr algn="ctr"/>
                      <a:r>
                        <a:rPr lang="zh-CN" altLang="en-US" sz="1800" dirty="0">
                          <a:latin typeface="楷体" panose="02010609060101010101" pitchFamily="49" charset="-122"/>
                          <a:ea typeface="楷体" panose="02010609060101010101" pitchFamily="49" charset="-122"/>
                        </a:rPr>
                        <a:t>现 货</a:t>
                      </a:r>
                    </a:p>
                  </a:txBody>
                  <a:tcPr/>
                </a:tc>
                <a:tc>
                  <a:txBody>
                    <a:bodyPr/>
                    <a:lstStyle/>
                    <a:p>
                      <a:r>
                        <a:rPr sz="1600" dirty="0">
                          <a:latin typeface="楷体" panose="02010609060101010101" pitchFamily="49" charset="-122"/>
                          <a:ea typeface="楷体" panose="02010609060101010101" pitchFamily="49" charset="-122"/>
                        </a:rPr>
                        <a:t>本期浮法玻璃现货价格仍偏弱为主，一些企业降价以出货，整体现货成交较为灵活。</a:t>
                      </a:r>
                    </a:p>
                  </a:txBody>
                  <a:tcPr/>
                </a:tc>
                <a:extLst>
                  <a:ext uri="{0D108BD9-81ED-4DB2-BD59-A6C34878D82A}">
                    <a16:rowId xmlns:a16="http://schemas.microsoft.com/office/drawing/2014/main" val="10001"/>
                  </a:ext>
                </a:extLst>
              </a:tr>
              <a:tr h="384810">
                <a:tc>
                  <a:txBody>
                    <a:bodyPr/>
                    <a:lstStyle/>
                    <a:p>
                      <a:pPr algn="ctr"/>
                      <a:r>
                        <a:rPr lang="zh-CN" altLang="en-US" sz="1800" dirty="0">
                          <a:latin typeface="楷体" panose="02010609060101010101" pitchFamily="49" charset="-122"/>
                          <a:ea typeface="楷体" panose="02010609060101010101" pitchFamily="49" charset="-122"/>
                        </a:rPr>
                        <a:t>供 应</a:t>
                      </a:r>
                      <a:endParaRPr lang="en-US" altLang="zh-CN" sz="1800" dirty="0">
                        <a:latin typeface="楷体" panose="02010609060101010101" pitchFamily="49" charset="-122"/>
                        <a:ea typeface="楷体"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600" dirty="0">
                          <a:latin typeface="楷体" panose="02010609060101010101" pitchFamily="49" charset="-122"/>
                          <a:ea typeface="楷体" panose="02010609060101010101" pitchFamily="49" charset="-122"/>
                          <a:sym typeface="+mn-ea"/>
                        </a:rPr>
                        <a:t>产线方面，本周暂无产线冷修计划，周产小幅增长，周平均开工率82.72%，环比持平。</a:t>
                      </a:r>
                    </a:p>
                  </a:txBody>
                  <a:tcPr/>
                </a:tc>
                <a:extLst>
                  <a:ext uri="{0D108BD9-81ED-4DB2-BD59-A6C34878D82A}">
                    <a16:rowId xmlns:a16="http://schemas.microsoft.com/office/drawing/2014/main" val="10002"/>
                  </a:ext>
                </a:extLst>
              </a:tr>
              <a:tr h="530860">
                <a:tc>
                  <a:txBody>
                    <a:bodyPr/>
                    <a:lstStyle/>
                    <a:p>
                      <a:pPr algn="ctr"/>
                      <a:r>
                        <a:rPr lang="zh-CN" altLang="en-US" sz="1800" dirty="0">
                          <a:latin typeface="楷体" panose="02010609060101010101" pitchFamily="49" charset="-122"/>
                          <a:ea typeface="楷体" panose="02010609060101010101" pitchFamily="49" charset="-122"/>
                        </a:rPr>
                        <a:t>需 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600" dirty="0">
                          <a:latin typeface="楷体" panose="02010609060101010101" pitchFamily="49" charset="-122"/>
                          <a:ea typeface="楷体" panose="02010609060101010101" pitchFamily="49" charset="-122"/>
                        </a:rPr>
                        <a:t>本周全国厂库库存虽有累库，但整体累库程度大幅放缓（+89.30万重量箱）：沙河地区去库较为明显，华南、华东库存小幅增加，华中地区整体累库相对较多。</a:t>
                      </a:r>
                    </a:p>
                  </a:txBody>
                  <a:tcPr/>
                </a:tc>
                <a:extLst>
                  <a:ext uri="{0D108BD9-81ED-4DB2-BD59-A6C34878D82A}">
                    <a16:rowId xmlns:a16="http://schemas.microsoft.com/office/drawing/2014/main" val="10003"/>
                  </a:ext>
                </a:extLst>
              </a:tr>
              <a:tr h="382270">
                <a:tc>
                  <a:txBody>
                    <a:bodyPr/>
                    <a:lstStyle/>
                    <a:p>
                      <a:pPr algn="ctr"/>
                      <a:r>
                        <a:rPr lang="zh-CN" altLang="en-US" sz="1800" dirty="0">
                          <a:latin typeface="楷体" panose="02010609060101010101" pitchFamily="49" charset="-122"/>
                          <a:ea typeface="楷体" panose="02010609060101010101" pitchFamily="49" charset="-122"/>
                        </a:rPr>
                        <a:t>库 存</a:t>
                      </a:r>
                    </a:p>
                  </a:txBody>
                  <a:tcPr/>
                </a:tc>
                <a:tc>
                  <a:txBody>
                    <a:bodyPr/>
                    <a:lstStyle/>
                    <a:p>
                      <a:r>
                        <a:rPr sz="1600" dirty="0">
                          <a:latin typeface="楷体" panose="02010609060101010101" pitchFamily="49" charset="-122"/>
                          <a:ea typeface="楷体" panose="02010609060101010101" pitchFamily="49" charset="-122"/>
                        </a:rPr>
                        <a:t>本周厂库库存整体累库速度有加快迹象，区域上看：华北累库最多，华中、华南累库趋势可控，华东厂库库存变动不大。</a:t>
                      </a:r>
                    </a:p>
                  </a:txBody>
                  <a:tcPr/>
                </a:tc>
                <a:extLst>
                  <a:ext uri="{0D108BD9-81ED-4DB2-BD59-A6C34878D82A}">
                    <a16:rowId xmlns:a16="http://schemas.microsoft.com/office/drawing/2014/main" val="10004"/>
                  </a:ext>
                </a:extLst>
              </a:tr>
              <a:tr h="563245">
                <a:tc>
                  <a:txBody>
                    <a:bodyPr/>
                    <a:lstStyle/>
                    <a:p>
                      <a:pPr algn="ctr"/>
                      <a:r>
                        <a:rPr lang="zh-CN" altLang="en-US" sz="1800">
                          <a:latin typeface="楷体" panose="02010609060101010101" pitchFamily="49" charset="-122"/>
                          <a:ea typeface="楷体" panose="02010609060101010101" pitchFamily="49" charset="-122"/>
                        </a:rPr>
                        <a:t>利 润</a:t>
                      </a:r>
                      <a:endParaRPr lang="zh-CN" altLang="en-US" sz="1800" dirty="0">
                        <a:latin typeface="楷体" panose="02010609060101010101" pitchFamily="49" charset="-122"/>
                        <a:ea typeface="楷体" panose="02010609060101010101" pitchFamily="49" charset="-122"/>
                      </a:endParaRPr>
                    </a:p>
                  </a:txBody>
                  <a:tcPr/>
                </a:tc>
                <a:tc>
                  <a:txBody>
                    <a:bodyPr/>
                    <a:lstStyle/>
                    <a:p>
                      <a:r>
                        <a:rPr lang="zh-CN" altLang="en-US" sz="1600" dirty="0">
                          <a:latin typeface="楷体" panose="02010609060101010101" pitchFamily="49" charset="-122"/>
                          <a:ea typeface="楷体" panose="02010609060101010101" pitchFamily="49" charset="-122"/>
                        </a:rPr>
                        <a:t>本周三大工艺利润均下滑。天然气工艺利润亏损进一步扩大。</a:t>
                      </a:r>
                    </a:p>
                  </a:txBody>
                  <a:tcPr/>
                </a:tc>
                <a:extLst>
                  <a:ext uri="{0D108BD9-81ED-4DB2-BD59-A6C34878D82A}">
                    <a16:rowId xmlns:a16="http://schemas.microsoft.com/office/drawing/2014/main" val="10005"/>
                  </a:ext>
                </a:extLst>
              </a:tr>
              <a:tr h="374015">
                <a:tc>
                  <a:txBody>
                    <a:bodyPr/>
                    <a:lstStyle/>
                    <a:p>
                      <a:pPr algn="ctr"/>
                      <a:r>
                        <a:rPr lang="zh-CN" altLang="en-US" sz="1800" dirty="0">
                          <a:latin typeface="楷体" panose="02010609060101010101" pitchFamily="49" charset="-122"/>
                          <a:ea typeface="楷体" panose="02010609060101010101" pitchFamily="49" charset="-122"/>
                        </a:rPr>
                        <a:t>基 差</a:t>
                      </a:r>
                    </a:p>
                  </a:txBody>
                  <a:tcPr/>
                </a:tc>
                <a:tc>
                  <a:txBody>
                    <a:bodyPr/>
                    <a:lstStyle/>
                    <a:p>
                      <a:r>
                        <a:rPr sz="1600" dirty="0">
                          <a:latin typeface="楷体" panose="02010609060101010101" pitchFamily="49" charset="-122"/>
                          <a:ea typeface="楷体" panose="02010609060101010101" pitchFamily="49" charset="-122"/>
                        </a:rPr>
                        <a:t>主力小幅升水现货。</a:t>
                      </a:r>
                    </a:p>
                  </a:txBody>
                  <a:tcPr/>
                </a:tc>
                <a:extLst>
                  <a:ext uri="{0D108BD9-81ED-4DB2-BD59-A6C34878D82A}">
                    <a16:rowId xmlns:a16="http://schemas.microsoft.com/office/drawing/2014/main" val="10006"/>
                  </a:ext>
                </a:extLst>
              </a:tr>
              <a:tr h="835660">
                <a:tc>
                  <a:txBody>
                    <a:bodyPr/>
                    <a:lstStyle/>
                    <a:p>
                      <a:pPr algn="ctr"/>
                      <a:r>
                        <a:rPr lang="zh-CN" altLang="en-US" sz="1800" dirty="0">
                          <a:latin typeface="楷体" panose="02010609060101010101" pitchFamily="49" charset="-122"/>
                          <a:ea typeface="楷体" panose="02010609060101010101" pitchFamily="49" charset="-122"/>
                        </a:rPr>
                        <a:t>小 结</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dk1"/>
                          </a:solidFill>
                          <a:effectLst/>
                          <a:latin typeface="楷体" panose="02010609060101010101" pitchFamily="49" charset="-122"/>
                          <a:ea typeface="楷体" panose="02010609060101010101" pitchFamily="49" charset="-122"/>
                          <a:cs typeface="+mn-cs"/>
                        </a:rPr>
                        <a:t>后续仍需关注终端地产（工程、家装）向上的需求传导（短期深加工订单暂无较大起色），家装订单方面仍维持偏乐观预期。地产收储、保交楼专项债等政策仍在持续推行中，关注其后续进一步发展落实情况，以及七月中旬重要会议预期。三季度一般为幕墙等下游集中安装节点，外加市场传统消费习惯加持，中期玻璃仍有一波上行的动能存在，关注盘面布局机会。持续留意现货市场以及供应端后续冷修兑现情况，是否能对行情形成后续的支撑。</a:t>
                      </a:r>
                    </a:p>
                  </a:txBody>
                  <a:tcPr anchor="ctr"/>
                </a:tc>
                <a:extLst>
                  <a:ext uri="{0D108BD9-81ED-4DB2-BD59-A6C34878D82A}">
                    <a16:rowId xmlns:a16="http://schemas.microsoft.com/office/drawing/2014/main" val="10007"/>
                  </a:ext>
                </a:extLst>
              </a:tr>
              <a:tr h="374650">
                <a:tc>
                  <a:txBody>
                    <a:bodyPr/>
                    <a:lstStyle/>
                    <a:p>
                      <a:pPr algn="ctr"/>
                      <a:r>
                        <a:rPr lang="zh-CN" altLang="en-US" sz="1800" dirty="0">
                          <a:latin typeface="楷体" panose="02010609060101010101" pitchFamily="49" charset="-122"/>
                          <a:ea typeface="楷体" panose="02010609060101010101" pitchFamily="49" charset="-122"/>
                        </a:rPr>
                        <a:t>风险点</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dk1"/>
                          </a:solidFill>
                          <a:latin typeface="楷体" panose="02010609060101010101" pitchFamily="49" charset="-122"/>
                          <a:ea typeface="楷体" panose="02010609060101010101" pitchFamily="49" charset="-122"/>
                          <a:cs typeface="+mn-cs"/>
                        </a:rPr>
                        <a:t>宏观、地产政策；产线点火及冷修</a:t>
                      </a:r>
                    </a:p>
                  </a:txBody>
                  <a:tcPr/>
                </a:tc>
                <a:extLst>
                  <a:ext uri="{0D108BD9-81ED-4DB2-BD59-A6C34878D82A}">
                    <a16:rowId xmlns:a16="http://schemas.microsoft.com/office/drawing/2014/main" val="10008"/>
                  </a:ext>
                </a:extLst>
              </a:tr>
            </a:tbl>
          </a:graphicData>
        </a:graphic>
      </p:graphicFrame>
    </p:spTree>
  </p:cSld>
  <p:clrMapOvr>
    <a:masterClrMapping/>
  </p:clrMapOvr>
  <p:transition spd="slow" advTm="10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592455" y="405130"/>
            <a:ext cx="9914890" cy="49720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6386" name="文本框 3"/>
          <p:cNvSpPr txBox="1"/>
          <p:nvPr/>
        </p:nvSpPr>
        <p:spPr>
          <a:xfrm>
            <a:off x="479425" y="441960"/>
            <a:ext cx="1002792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价格：玻璃现货价格稳中偏弱为主，整体企业对于现货价格操作较为灵活</a:t>
            </a:r>
          </a:p>
        </p:txBody>
      </p:sp>
      <p:sp>
        <p:nvSpPr>
          <p:cNvPr id="16387"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3" name="图表 2"/>
          <p:cNvGraphicFramePr/>
          <p:nvPr>
            <p:extLst>
              <p:ext uri="{D42A27DB-BD31-4B8C-83A1-F6EECF244321}">
                <p14:modId xmlns:p14="http://schemas.microsoft.com/office/powerpoint/2010/main" val="2870391246"/>
              </p:ext>
            </p:extLst>
          </p:nvPr>
        </p:nvGraphicFramePr>
        <p:xfrm>
          <a:off x="1067434" y="964285"/>
          <a:ext cx="4175124" cy="2340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extLst>
              <p:ext uri="{D42A27DB-BD31-4B8C-83A1-F6EECF244321}">
                <p14:modId xmlns:p14="http://schemas.microsoft.com/office/powerpoint/2010/main" val="3199248649"/>
              </p:ext>
            </p:extLst>
          </p:nvPr>
        </p:nvGraphicFramePr>
        <p:xfrm>
          <a:off x="1067434" y="3433503"/>
          <a:ext cx="4175124" cy="2460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extLst>
              <p:ext uri="{D42A27DB-BD31-4B8C-83A1-F6EECF244321}">
                <p14:modId xmlns:p14="http://schemas.microsoft.com/office/powerpoint/2010/main" val="2113327677"/>
              </p:ext>
            </p:extLst>
          </p:nvPr>
        </p:nvGraphicFramePr>
        <p:xfrm>
          <a:off x="5875465" y="3426603"/>
          <a:ext cx="4161155" cy="2467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图表 1"/>
          <p:cNvGraphicFramePr/>
          <p:nvPr>
            <p:extLst>
              <p:ext uri="{D42A27DB-BD31-4B8C-83A1-F6EECF244321}">
                <p14:modId xmlns:p14="http://schemas.microsoft.com/office/powerpoint/2010/main" val="739067892"/>
              </p:ext>
            </p:extLst>
          </p:nvPr>
        </p:nvGraphicFramePr>
        <p:xfrm>
          <a:off x="5875466" y="865505"/>
          <a:ext cx="4161154" cy="2467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63525" y="44450"/>
            <a:ext cx="9948545"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7410" name="文本框 3"/>
          <p:cNvSpPr txBox="1"/>
          <p:nvPr/>
        </p:nvSpPr>
        <p:spPr>
          <a:xfrm>
            <a:off x="213995" y="59690"/>
            <a:ext cx="1006221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供应：</a:t>
            </a:r>
            <a:r>
              <a:rPr sz="2400" b="1">
                <a:latin typeface="楷体" panose="02010609060101010101" pitchFamily="49" charset="-122"/>
                <a:ea typeface="楷体" panose="02010609060101010101" pitchFamily="49" charset="-122"/>
              </a:rPr>
              <a:t>周产小幅增长，周平均开工率82.72%，环比持平</a:t>
            </a:r>
          </a:p>
        </p:txBody>
      </p:sp>
      <p:sp>
        <p:nvSpPr>
          <p:cNvPr id="17411"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4" name="图表 3"/>
          <p:cNvGraphicFramePr/>
          <p:nvPr>
            <p:extLst>
              <p:ext uri="{D42A27DB-BD31-4B8C-83A1-F6EECF244321}">
                <p14:modId xmlns:p14="http://schemas.microsoft.com/office/powerpoint/2010/main" val="4146053813"/>
              </p:ext>
            </p:extLst>
          </p:nvPr>
        </p:nvGraphicFramePr>
        <p:xfrm>
          <a:off x="622935" y="1484630"/>
          <a:ext cx="4827270" cy="30556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图表 1"/>
          <p:cNvGraphicFramePr/>
          <p:nvPr>
            <p:extLst>
              <p:ext uri="{D42A27DB-BD31-4B8C-83A1-F6EECF244321}">
                <p14:modId xmlns:p14="http://schemas.microsoft.com/office/powerpoint/2010/main" val="3011222268"/>
              </p:ext>
            </p:extLst>
          </p:nvPr>
        </p:nvGraphicFramePr>
        <p:xfrm>
          <a:off x="5951855" y="1485265"/>
          <a:ext cx="4625975" cy="30549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10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263525" y="44450"/>
            <a:ext cx="9948545"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7410" name="文本框 3"/>
          <p:cNvSpPr txBox="1"/>
          <p:nvPr/>
        </p:nvSpPr>
        <p:spPr>
          <a:xfrm>
            <a:off x="213995" y="59690"/>
            <a:ext cx="1006221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供应：</a:t>
            </a:r>
            <a:r>
              <a:rPr lang="zh-CN" sz="2400" b="1">
                <a:latin typeface="楷体" panose="02010609060101010101" pitchFamily="49" charset="-122"/>
                <a:ea typeface="楷体" panose="02010609060101010101" pitchFamily="49" charset="-122"/>
              </a:rPr>
              <a:t>本周暂无产线冷修、点火计划</a:t>
            </a:r>
          </a:p>
        </p:txBody>
      </p:sp>
      <p:sp>
        <p:nvSpPr>
          <p:cNvPr id="17411"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6" name="表格 5"/>
          <p:cNvGraphicFramePr/>
          <p:nvPr/>
        </p:nvGraphicFramePr>
        <p:xfrm>
          <a:off x="118745" y="621030"/>
          <a:ext cx="7661275" cy="4660900"/>
        </p:xfrm>
        <a:graphic>
          <a:graphicData uri="http://schemas.openxmlformats.org/drawingml/2006/table">
            <a:tbl>
              <a:tblPr firstRow="1" bandRow="1">
                <a:tableStyleId>{5C22544A-7EE6-4342-B048-85BDC9FD1C3A}</a:tableStyleId>
              </a:tblPr>
              <a:tblGrid>
                <a:gridCol w="486410">
                  <a:extLst>
                    <a:ext uri="{9D8B030D-6E8A-4147-A177-3AD203B41FA5}">
                      <a16:colId xmlns:a16="http://schemas.microsoft.com/office/drawing/2014/main" val="20000"/>
                    </a:ext>
                  </a:extLst>
                </a:gridCol>
                <a:gridCol w="486410">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gridCol w="1582420">
                  <a:extLst>
                    <a:ext uri="{9D8B030D-6E8A-4147-A177-3AD203B41FA5}">
                      <a16:colId xmlns:a16="http://schemas.microsoft.com/office/drawing/2014/main" val="20003"/>
                    </a:ext>
                  </a:extLst>
                </a:gridCol>
                <a:gridCol w="1167765">
                  <a:extLst>
                    <a:ext uri="{9D8B030D-6E8A-4147-A177-3AD203B41FA5}">
                      <a16:colId xmlns:a16="http://schemas.microsoft.com/office/drawing/2014/main" val="20004"/>
                    </a:ext>
                  </a:extLst>
                </a:gridCol>
                <a:gridCol w="1168400">
                  <a:extLst>
                    <a:ext uri="{9D8B030D-6E8A-4147-A177-3AD203B41FA5}">
                      <a16:colId xmlns:a16="http://schemas.microsoft.com/office/drawing/2014/main" val="20005"/>
                    </a:ext>
                  </a:extLst>
                </a:gridCol>
                <a:gridCol w="1264920">
                  <a:extLst>
                    <a:ext uri="{9D8B030D-6E8A-4147-A177-3AD203B41FA5}">
                      <a16:colId xmlns:a16="http://schemas.microsoft.com/office/drawing/2014/main" val="20006"/>
                    </a:ext>
                  </a:extLst>
                </a:gridCol>
              </a:tblGrid>
              <a:tr h="0">
                <a:tc gridSpan="7">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2024年冷修/停产计划</a:t>
                      </a:r>
                      <a:endParaRPr lang="en-US" altLang="en-US" sz="1600" b="1">
                        <a:solidFill>
                          <a:srgbClr val="FFFFFF"/>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71780">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编号</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省份</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企业名称</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生产线</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日产能(吨)</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最近点火时间</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冷修/停产时间</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1"/>
                  </a:ext>
                </a:extLst>
              </a:tr>
              <a:tr h="393700">
                <a:tc>
                  <a:txBody>
                    <a:bodyPr/>
                    <a:lstStyle/>
                    <a:p>
                      <a:pPr indent="0" algn="ctr">
                        <a:buNone/>
                      </a:pPr>
                      <a:r>
                        <a:rPr lang="en-US" sz="1100" b="0">
                          <a:solidFill>
                            <a:srgbClr val="000000"/>
                          </a:solidFill>
                          <a:latin typeface="宋体" panose="02010600030101010101" pitchFamily="2" charset="-122"/>
                        </a:rPr>
                        <a:t>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青海</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耀华特种玻璃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耀华一线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2023.7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2024.1.6保窑，后放水冷修</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1300">
                <a:tc>
                  <a:txBody>
                    <a:bodyPr/>
                    <a:lstStyle/>
                    <a:p>
                      <a:pPr indent="0" algn="ctr">
                        <a:buNone/>
                      </a:pPr>
                      <a:r>
                        <a:rPr lang="en-US" sz="1100" b="0">
                          <a:solidFill>
                            <a:srgbClr val="000000"/>
                          </a:solidFill>
                          <a:latin typeface="宋体" panose="02010600030101010101" pitchFamily="2" charset="-122"/>
                        </a:rPr>
                        <a:t>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天津</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宋体" panose="02010600030101010101" pitchFamily="2" charset="-122"/>
                        </a:rPr>
                        <a:t>信义玻璃</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三线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2012.7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2024.1.7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6060">
                <a:tc>
                  <a:txBody>
                    <a:bodyPr/>
                    <a:lstStyle/>
                    <a:p>
                      <a:pPr indent="0" algn="ctr">
                        <a:buNone/>
                      </a:pPr>
                      <a:r>
                        <a:rPr lang="en-US" sz="1100" b="0">
                          <a:solidFill>
                            <a:srgbClr val="000000"/>
                          </a:solidFill>
                          <a:latin typeface="宋体" panose="02010600030101010101" pitchFamily="2" charset="-122"/>
                        </a:rPr>
                        <a:t>3</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河北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石家庄玉晶玻璃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玉晶四线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800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2011.8</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2024.1.31停产</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6060">
                <a:tc>
                  <a:txBody>
                    <a:bodyPr/>
                    <a:lstStyle/>
                    <a:p>
                      <a:pPr indent="0" algn="ctr">
                        <a:buNone/>
                      </a:pPr>
                      <a:r>
                        <a:rPr lang="en-US" sz="1100" b="0">
                          <a:solidFill>
                            <a:srgbClr val="000000"/>
                          </a:solidFill>
                          <a:latin typeface="宋体" panose="02010600030101010101" pitchFamily="2" charset="-122"/>
                        </a:rPr>
                        <a:t>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辽宁</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信义玻璃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营口二线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1000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2024.2.2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6060">
                <a:tc>
                  <a:txBody>
                    <a:bodyPr/>
                    <a:lstStyle/>
                    <a:p>
                      <a:pPr indent="0" algn="ctr">
                        <a:buNone/>
                      </a:pPr>
                      <a:r>
                        <a:rPr lang="en-US" sz="1100" b="0">
                          <a:solidFill>
                            <a:srgbClr val="000000"/>
                          </a:solidFill>
                          <a:latin typeface="宋体" panose="02010600030101010101" pitchFamily="2" charset="-122"/>
                        </a:rPr>
                        <a:t>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浙江</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平湖旗滨玻璃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860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2014.9</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2024.3.1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6060">
                <a:tc>
                  <a:txBody>
                    <a:bodyPr/>
                    <a:lstStyle/>
                    <a:p>
                      <a:pPr indent="0" algn="ctr">
                        <a:buNone/>
                      </a:pPr>
                      <a:r>
                        <a:rPr lang="en-US" sz="1100" b="0">
                          <a:solidFill>
                            <a:srgbClr val="000000"/>
                          </a:solidFill>
                          <a:latin typeface="宋体" panose="02010600030101010101" pitchFamily="2" charset="-122"/>
                        </a:rPr>
                        <a:t>6</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河北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安全实业</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四线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2015.4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2024.4.7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6060">
                <a:tc>
                  <a:txBody>
                    <a:bodyPr/>
                    <a:lstStyle/>
                    <a:p>
                      <a:pPr indent="0" algn="ctr">
                        <a:buNone/>
                      </a:pPr>
                      <a:r>
                        <a:rPr lang="en-US" sz="1100" b="0">
                          <a:solidFill>
                            <a:srgbClr val="000000"/>
                          </a:solidFill>
                          <a:latin typeface="宋体" panose="02010600030101010101" pitchFamily="2" charset="-122"/>
                        </a:rPr>
                        <a:t>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四川</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台玻成都</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900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2008.1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2024.4.8</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6060">
                <a:tc>
                  <a:txBody>
                    <a:bodyPr/>
                    <a:lstStyle/>
                    <a:p>
                      <a:pPr indent="0" algn="ctr">
                        <a:buNone/>
                      </a:pPr>
                      <a:r>
                        <a:rPr lang="en-US" sz="1100" b="0">
                          <a:solidFill>
                            <a:srgbClr val="000000"/>
                          </a:solidFill>
                          <a:latin typeface="宋体" panose="02010600030101010101" pitchFamily="2" charset="-122"/>
                        </a:rPr>
                        <a:t>8</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四川</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成都明达</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700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2010.2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2024.5.8</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1300">
                <a:tc>
                  <a:txBody>
                    <a:bodyPr/>
                    <a:lstStyle/>
                    <a:p>
                      <a:pPr indent="0" algn="ctr">
                        <a:buNone/>
                      </a:pPr>
                      <a:r>
                        <a:rPr lang="en-US" sz="1100" b="0">
                          <a:solidFill>
                            <a:srgbClr val="000000"/>
                          </a:solidFill>
                          <a:latin typeface="宋体" panose="02010600030101010101" pitchFamily="2" charset="-122"/>
                        </a:rPr>
                        <a:t>9</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河北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宋体" panose="02010600030101010101" pitchFamily="2" charset="-122"/>
                        </a:rPr>
                        <a:t>石家庄玉晶玻璃</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2010.4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2024.5.10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6060">
                <a:tc>
                  <a:txBody>
                    <a:bodyPr/>
                    <a:lstStyle/>
                    <a:p>
                      <a:pPr indent="0" algn="ctr">
                        <a:buNone/>
                      </a:pPr>
                      <a:r>
                        <a:rPr lang="en-US" sz="1100" b="0">
                          <a:solidFill>
                            <a:srgbClr val="000000"/>
                          </a:solidFill>
                          <a:latin typeface="宋体" panose="02010600030101010101" pitchFamily="2" charset="-122"/>
                        </a:rPr>
                        <a:t>10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河北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石家庄玉晶玻璃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三线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800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2010.12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2024.5.10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1300">
                <a:tc>
                  <a:txBody>
                    <a:bodyPr/>
                    <a:lstStyle/>
                    <a:p>
                      <a:pPr indent="0" algn="ctr">
                        <a:buNone/>
                      </a:pPr>
                      <a:r>
                        <a:rPr lang="en-US" sz="1100" b="0">
                          <a:solidFill>
                            <a:srgbClr val="000000"/>
                          </a:solidFill>
                          <a:latin typeface="宋体" panose="02010600030101010101" pitchFamily="2" charset="-122"/>
                        </a:rPr>
                        <a:t>11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新疆</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宋体" panose="02010600030101010101" pitchFamily="2" charset="-122"/>
                        </a:rPr>
                        <a:t>新疆光耀玻璃</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一线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2012.9</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2024.5.11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6060">
                <a:tc>
                  <a:txBody>
                    <a:bodyPr/>
                    <a:lstStyle/>
                    <a:p>
                      <a:pPr indent="0" algn="ctr">
                        <a:buNone/>
                      </a:pPr>
                      <a:r>
                        <a:rPr lang="en-US" sz="1100" b="0">
                          <a:solidFill>
                            <a:srgbClr val="000000"/>
                          </a:solidFill>
                          <a:latin typeface="宋体" panose="02010600030101010101" pitchFamily="2" charset="-122"/>
                        </a:rPr>
                        <a:t>12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四川</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成都南玻玻璃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三线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1000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2009.7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2024.5.16</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6060">
                <a:tc>
                  <a:txBody>
                    <a:bodyPr/>
                    <a:lstStyle/>
                    <a:p>
                      <a:pPr indent="0" algn="ctr">
                        <a:buNone/>
                      </a:pPr>
                      <a:r>
                        <a:rPr lang="en-US" sz="1100" b="0">
                          <a:solidFill>
                            <a:srgbClr val="000000"/>
                          </a:solidFill>
                          <a:latin typeface="宋体" panose="02010600030101010101" pitchFamily="2" charset="-122"/>
                        </a:rPr>
                        <a:t>13</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四川</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德阳信义玻璃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一线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800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2014.11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2024.6.5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1300">
                <a:tc>
                  <a:txBody>
                    <a:bodyPr/>
                    <a:lstStyle/>
                    <a:p>
                      <a:pPr indent="0" algn="ctr">
                        <a:buNone/>
                      </a:pPr>
                      <a:r>
                        <a:rPr lang="en-US" sz="1100" b="0">
                          <a:solidFill>
                            <a:srgbClr val="000000"/>
                          </a:solidFill>
                          <a:latin typeface="宋体" panose="02010600030101010101" pitchFamily="2" charset="-122"/>
                        </a:rPr>
                        <a:t>14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浙江</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宋体" panose="02010600030101010101" pitchFamily="2" charset="-122"/>
                        </a:rPr>
                        <a:t>长兴旗滨</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三线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2015.7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2024.6.11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6060">
                <a:tc>
                  <a:txBody>
                    <a:bodyPr/>
                    <a:lstStyle/>
                    <a:p>
                      <a:pPr indent="0" algn="ctr">
                        <a:buNone/>
                      </a:pPr>
                      <a:r>
                        <a:rPr lang="en-US" sz="1100" b="0">
                          <a:solidFill>
                            <a:srgbClr val="000000"/>
                          </a:solidFill>
                          <a:latin typeface="宋体" panose="02010600030101010101" pitchFamily="2" charset="-122"/>
                        </a:rPr>
                        <a:t>15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湖北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武汉长利</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汉南一线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900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2008.4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2024.6.12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1300">
                <a:tc>
                  <a:txBody>
                    <a:bodyPr/>
                    <a:lstStyle/>
                    <a:p>
                      <a:pPr indent="0" algn="ctr">
                        <a:buNone/>
                      </a:pPr>
                      <a:r>
                        <a:rPr lang="en-US" sz="1100" b="0">
                          <a:solidFill>
                            <a:srgbClr val="000000"/>
                          </a:solidFill>
                          <a:latin typeface="宋体" panose="02010600030101010101" pitchFamily="2" charset="-122"/>
                        </a:rPr>
                        <a:t>16</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海南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宋体" panose="02010600030101010101" pitchFamily="2" charset="-122"/>
                        </a:rPr>
                        <a:t>信义玻璃</a:t>
                      </a:r>
                      <a:endParaRPr lang="en-US" altLang="en-US" sz="12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三线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2022.5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2024.6.15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p>
                      <a:pPr indent="0" algn="ctr">
                        <a:buNone/>
                      </a:pPr>
                      <a:r>
                        <a:rPr lang="en-US" sz="1100" b="0">
                          <a:solidFill>
                            <a:srgbClr val="000000"/>
                          </a:solidFill>
                          <a:latin typeface="宋体" panose="02010600030101010101" pitchFamily="2" charset="-122"/>
                        </a:rPr>
                        <a:t>17</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湖北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武汉长利</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汉南二线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1000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2016.4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2024.6.18</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2" name="表格 1"/>
          <p:cNvGraphicFramePr/>
          <p:nvPr/>
        </p:nvGraphicFramePr>
        <p:xfrm>
          <a:off x="7824470" y="621030"/>
          <a:ext cx="4389120" cy="204216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1075690">
                  <a:extLst>
                    <a:ext uri="{9D8B030D-6E8A-4147-A177-3AD203B41FA5}">
                      <a16:colId xmlns:a16="http://schemas.microsoft.com/office/drawing/2014/main" val="20002"/>
                    </a:ext>
                  </a:extLst>
                </a:gridCol>
                <a:gridCol w="565785">
                  <a:extLst>
                    <a:ext uri="{9D8B030D-6E8A-4147-A177-3AD203B41FA5}">
                      <a16:colId xmlns:a16="http://schemas.microsoft.com/office/drawing/2014/main" val="20003"/>
                    </a:ext>
                  </a:extLst>
                </a:gridCol>
                <a:gridCol w="808355">
                  <a:extLst>
                    <a:ext uri="{9D8B030D-6E8A-4147-A177-3AD203B41FA5}">
                      <a16:colId xmlns:a16="http://schemas.microsoft.com/office/drawing/2014/main" val="20004"/>
                    </a:ext>
                  </a:extLst>
                </a:gridCol>
                <a:gridCol w="942340">
                  <a:extLst>
                    <a:ext uri="{9D8B030D-6E8A-4147-A177-3AD203B41FA5}">
                      <a16:colId xmlns:a16="http://schemas.microsoft.com/office/drawing/2014/main" val="20005"/>
                    </a:ext>
                  </a:extLst>
                </a:gridCol>
              </a:tblGrid>
              <a:tr h="295910">
                <a:tc gridSpan="6">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2024年复产/新增点火计划</a:t>
                      </a:r>
                      <a:endParaRPr lang="en-US" altLang="en-US" sz="1600" b="1">
                        <a:solidFill>
                          <a:srgbClr val="FFFFFF"/>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11150">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编号</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省份</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企业名称</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生产线</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日产能(吨)</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tc>
                  <a:txBody>
                    <a:bodyPr/>
                    <a:lstStyle/>
                    <a:p>
                      <a:pPr indent="0" algn="ctr">
                        <a:buNone/>
                      </a:pPr>
                      <a:r>
                        <a:rPr lang="zh-CN" sz="1400" b="1">
                          <a:solidFill>
                            <a:srgbClr val="FFFFFF"/>
                          </a:solidFill>
                          <a:latin typeface="Arial" panose="020B0604020202020204" pitchFamily="34" charset="0"/>
                          <a:ea typeface="楷体" panose="02010609060101010101" pitchFamily="49" charset="-122"/>
                        </a:rPr>
                        <a:t>点火时间</a:t>
                      </a:r>
                      <a:endParaRPr lang="en-US" altLang="en-US" sz="1400" b="1">
                        <a:solidFill>
                          <a:srgbClr val="FFFFFF"/>
                        </a:solidFill>
                        <a:latin typeface="楷体" panose="02010609060101010101" pitchFamily="49"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1"/>
                  </a:ext>
                </a:extLst>
              </a:tr>
              <a:tr h="393700">
                <a:tc>
                  <a:txBody>
                    <a:bodyPr/>
                    <a:lstStyle/>
                    <a:p>
                      <a:pPr indent="0" algn="ctr">
                        <a:buNone/>
                      </a:pPr>
                      <a:r>
                        <a:rPr lang="en-US" sz="1100" b="0">
                          <a:solidFill>
                            <a:srgbClr val="000000"/>
                          </a:solidFill>
                          <a:latin typeface="宋体" panose="02010600030101010101" pitchFamily="2" charset="-122"/>
                        </a:rPr>
                        <a:t>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贵州</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海生玻璃有限公司</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一线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700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2024.3.3</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8445">
                <a:tc>
                  <a:txBody>
                    <a:bodyPr/>
                    <a:lstStyle/>
                    <a:p>
                      <a:pPr indent="0" algn="ctr">
                        <a:buNone/>
                      </a:pPr>
                      <a:r>
                        <a:rPr lang="en-US" sz="1100" b="0">
                          <a:solidFill>
                            <a:srgbClr val="000000"/>
                          </a:solidFill>
                          <a:latin typeface="宋体" panose="02010600030101010101" pitchFamily="2" charset="-122"/>
                        </a:rPr>
                        <a:t>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海南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信义玻璃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2024.04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9080">
                <a:tc>
                  <a:txBody>
                    <a:bodyPr/>
                    <a:lstStyle/>
                    <a:p>
                      <a:pPr indent="0" algn="ctr">
                        <a:buNone/>
                      </a:pPr>
                      <a:r>
                        <a:rPr lang="en-US" sz="1100" b="0">
                          <a:solidFill>
                            <a:srgbClr val="000000"/>
                          </a:solidFill>
                          <a:latin typeface="宋体" panose="02010600030101010101" pitchFamily="2" charset="-122"/>
                        </a:rPr>
                        <a:t>3</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河北</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玉晶玻璃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新二线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1000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2024.5.12</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8445">
                <a:tc>
                  <a:txBody>
                    <a:bodyPr/>
                    <a:lstStyle/>
                    <a:p>
                      <a:pPr indent="0" algn="ctr">
                        <a:buNone/>
                      </a:pPr>
                      <a:r>
                        <a:rPr lang="en-US" sz="1100" b="0">
                          <a:solidFill>
                            <a:srgbClr val="000000"/>
                          </a:solidFill>
                          <a:latin typeface="宋体" panose="02010600030101010101" pitchFamily="2" charset="-122"/>
                        </a:rPr>
                        <a:t>4</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天津</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信义玻璃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三线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600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2024.5.25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9080">
                <a:tc>
                  <a:txBody>
                    <a:bodyPr/>
                    <a:lstStyle/>
                    <a:p>
                      <a:pPr indent="0" algn="ctr">
                        <a:buNone/>
                      </a:pPr>
                      <a:r>
                        <a:rPr lang="en-US" sz="1100" b="0">
                          <a:solidFill>
                            <a:srgbClr val="000000"/>
                          </a:solidFill>
                          <a:latin typeface="宋体" panose="02010600030101010101" pitchFamily="2" charset="-122"/>
                        </a:rPr>
                        <a:t>5</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广东</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江门信义玻璃</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20204" pitchFamily="34" charset="0"/>
                          <a:ea typeface="宋体" panose="02010600030101010101" pitchFamily="2" charset="-122"/>
                        </a:rPr>
                        <a:t>B线</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950</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anose="02010600030101010101" pitchFamily="2" charset="-122"/>
                        </a:rPr>
                        <a:t>2024.6.1</a:t>
                      </a:r>
                      <a:endParaRPr lang="en-US" altLang="en-US" sz="11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advTm="10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0" y="260350"/>
            <a:ext cx="10161270"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8434" name="文本框 3"/>
          <p:cNvSpPr txBox="1"/>
          <p:nvPr/>
        </p:nvSpPr>
        <p:spPr>
          <a:xfrm>
            <a:off x="-24765" y="260350"/>
            <a:ext cx="10023475"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需求：本周平均产销率环比提升，</a:t>
            </a:r>
            <a:r>
              <a:rPr lang="zh-CN" sz="2400" b="1">
                <a:latin typeface="楷体" panose="02010609060101010101" pitchFamily="49" charset="-122"/>
                <a:ea typeface="楷体" panose="02010609060101010101" pitchFamily="49" charset="-122"/>
              </a:rPr>
              <a:t>区域间表现存在差异</a:t>
            </a:r>
          </a:p>
        </p:txBody>
      </p:sp>
      <p:sp>
        <p:nvSpPr>
          <p:cNvPr id="18435"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sp>
        <p:nvSpPr>
          <p:cNvPr id="18458" name="文本框 9"/>
          <p:cNvSpPr txBox="1"/>
          <p:nvPr/>
        </p:nvSpPr>
        <p:spPr>
          <a:xfrm>
            <a:off x="755626" y="4221110"/>
            <a:ext cx="9732984" cy="1322070"/>
          </a:xfrm>
          <a:prstGeom prst="rect">
            <a:avLst/>
          </a:prstGeom>
          <a:noFill/>
          <a:ln w="9525">
            <a:noFill/>
          </a:ln>
        </p:spPr>
        <p:txBody>
          <a:bodyPr wrap="square" anchor="t" anchorCtr="0">
            <a:spAutoFit/>
          </a:bodyPr>
          <a:lstStyle/>
          <a:p>
            <a:pPr algn="l"/>
            <a:r>
              <a:rPr sz="2000" kern="100" dirty="0">
                <a:effectLst/>
                <a:latin typeface="楷体" panose="02010609060101010101" pitchFamily="49" charset="-122"/>
                <a:ea typeface="楷体" panose="02010609060101010101" pitchFamily="49" charset="-122"/>
                <a:cs typeface="Times New Roman" panose="02020603050405020304" pitchFamily="18" charset="0"/>
              </a:rPr>
              <a:t>随上周五盘面上行情绪提振，以及部分企业降价出货，本周平均产销率环比提升，周末沙河地区拿货意愿大幅提升，期现商投机热情也再次增加；华东、华中仍有雨季影响，拿货更多为刚需；华南个别厂家实行月底冲量，出货有所好转，但整体仍相对较弱。</a:t>
            </a:r>
          </a:p>
        </p:txBody>
      </p:sp>
      <p:graphicFrame>
        <p:nvGraphicFramePr>
          <p:cNvPr id="4" name="图表 3"/>
          <p:cNvGraphicFramePr/>
          <p:nvPr>
            <p:extLst>
              <p:ext uri="{D42A27DB-BD31-4B8C-83A1-F6EECF244321}">
                <p14:modId xmlns:p14="http://schemas.microsoft.com/office/powerpoint/2010/main" val="2304836376"/>
              </p:ext>
            </p:extLst>
          </p:nvPr>
        </p:nvGraphicFramePr>
        <p:xfrm>
          <a:off x="755626" y="941070"/>
          <a:ext cx="4332234" cy="2919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3232368580"/>
              </p:ext>
            </p:extLst>
          </p:nvPr>
        </p:nvGraphicFramePr>
        <p:xfrm>
          <a:off x="5519920" y="941070"/>
          <a:ext cx="4332234" cy="29199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10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622300" y="386080"/>
            <a:ext cx="9736455" cy="46863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9458" name="文本框 3"/>
          <p:cNvSpPr txBox="1"/>
          <p:nvPr/>
        </p:nvSpPr>
        <p:spPr>
          <a:xfrm>
            <a:off x="622935" y="332740"/>
            <a:ext cx="10009695"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需求：商品房成交大幅提升；</a:t>
            </a:r>
            <a:r>
              <a:rPr lang="en-US"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月汽车产量增长</a:t>
            </a:r>
          </a:p>
        </p:txBody>
      </p:sp>
      <p:sp>
        <p:nvSpPr>
          <p:cNvPr id="19459"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图表 1"/>
          <p:cNvGraphicFramePr/>
          <p:nvPr>
            <p:extLst>
              <p:ext uri="{D42A27DB-BD31-4B8C-83A1-F6EECF244321}">
                <p14:modId xmlns:p14="http://schemas.microsoft.com/office/powerpoint/2010/main" val="963622737"/>
              </p:ext>
            </p:extLst>
          </p:nvPr>
        </p:nvGraphicFramePr>
        <p:xfrm>
          <a:off x="1160125" y="929334"/>
          <a:ext cx="4227566" cy="2385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1515827029"/>
              </p:ext>
            </p:extLst>
          </p:nvPr>
        </p:nvGraphicFramePr>
        <p:xfrm>
          <a:off x="5483837" y="3349375"/>
          <a:ext cx="4185441" cy="2385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3"/>
          <p:cNvGraphicFramePr/>
          <p:nvPr>
            <p:extLst>
              <p:ext uri="{D42A27DB-BD31-4B8C-83A1-F6EECF244321}">
                <p14:modId xmlns:p14="http://schemas.microsoft.com/office/powerpoint/2010/main" val="4102286131"/>
              </p:ext>
            </p:extLst>
          </p:nvPr>
        </p:nvGraphicFramePr>
        <p:xfrm>
          <a:off x="5572986" y="889000"/>
          <a:ext cx="3979494" cy="2385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1262961" y="3543388"/>
          <a:ext cx="4227566" cy="218304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641985" y="454025"/>
            <a:ext cx="9097010" cy="34226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20482" name="文本框 3"/>
          <p:cNvSpPr txBox="1"/>
          <p:nvPr/>
        </p:nvSpPr>
        <p:spPr>
          <a:xfrm>
            <a:off x="551180" y="394970"/>
            <a:ext cx="918845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库存：</a:t>
            </a:r>
            <a:r>
              <a:rPr lang="zh-CN" altLang="zh-CN" sz="2400" b="1" dirty="0">
                <a:latin typeface="楷体" panose="02010609060101010101" pitchFamily="49" charset="-122"/>
                <a:ea typeface="楷体" panose="02010609060101010101" pitchFamily="49" charset="-122"/>
              </a:rPr>
              <a:t>厂库整体累库程度大幅放缓（+89.30万重量箱）</a:t>
            </a:r>
          </a:p>
        </p:txBody>
      </p:sp>
      <p:sp>
        <p:nvSpPr>
          <p:cNvPr id="20483"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4" name="图表 3"/>
          <p:cNvGraphicFramePr/>
          <p:nvPr>
            <p:extLst>
              <p:ext uri="{D42A27DB-BD31-4B8C-83A1-F6EECF244321}">
                <p14:modId xmlns:p14="http://schemas.microsoft.com/office/powerpoint/2010/main" val="339257466"/>
              </p:ext>
            </p:extLst>
          </p:nvPr>
        </p:nvGraphicFramePr>
        <p:xfrm>
          <a:off x="1198622" y="1028688"/>
          <a:ext cx="4232910" cy="240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495258867"/>
              </p:ext>
            </p:extLst>
          </p:nvPr>
        </p:nvGraphicFramePr>
        <p:xfrm>
          <a:off x="5887125" y="1047448"/>
          <a:ext cx="4225250" cy="2397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extLst>
              <p:ext uri="{D42A27DB-BD31-4B8C-83A1-F6EECF244321}">
                <p14:modId xmlns:p14="http://schemas.microsoft.com/office/powerpoint/2010/main" val="1410524564"/>
              </p:ext>
            </p:extLst>
          </p:nvPr>
        </p:nvGraphicFramePr>
        <p:xfrm>
          <a:off x="1198622" y="3394739"/>
          <a:ext cx="4232910" cy="26094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3214502714"/>
              </p:ext>
            </p:extLst>
          </p:nvPr>
        </p:nvGraphicFramePr>
        <p:xfrm>
          <a:off x="5887125" y="3375246"/>
          <a:ext cx="4225250" cy="260940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551180" y="332105"/>
            <a:ext cx="9790235" cy="460374"/>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21506" name="文本框 3"/>
          <p:cNvSpPr txBox="1"/>
          <p:nvPr/>
        </p:nvSpPr>
        <p:spPr>
          <a:xfrm>
            <a:off x="407035" y="332105"/>
            <a:ext cx="1072769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库存：沙河去库较为明显，华南、华东库存小增，华中整体累库相对较多</a:t>
            </a:r>
          </a:p>
        </p:txBody>
      </p:sp>
      <p:sp>
        <p:nvSpPr>
          <p:cNvPr id="21507"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4" name="图表 3"/>
          <p:cNvGraphicFramePr/>
          <p:nvPr>
            <p:extLst>
              <p:ext uri="{D42A27DB-BD31-4B8C-83A1-F6EECF244321}">
                <p14:modId xmlns:p14="http://schemas.microsoft.com/office/powerpoint/2010/main" val="3093988737"/>
              </p:ext>
            </p:extLst>
          </p:nvPr>
        </p:nvGraphicFramePr>
        <p:xfrm>
          <a:off x="307015" y="1054127"/>
          <a:ext cx="3898321" cy="2372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1200336054"/>
              </p:ext>
            </p:extLst>
          </p:nvPr>
        </p:nvGraphicFramePr>
        <p:xfrm>
          <a:off x="4205336" y="1054002"/>
          <a:ext cx="3911081" cy="2315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p:cNvGraphicFramePr/>
          <p:nvPr>
            <p:extLst>
              <p:ext uri="{D42A27DB-BD31-4B8C-83A1-F6EECF244321}">
                <p14:modId xmlns:p14="http://schemas.microsoft.com/office/powerpoint/2010/main" val="2456002949"/>
              </p:ext>
            </p:extLst>
          </p:nvPr>
        </p:nvGraphicFramePr>
        <p:xfrm>
          <a:off x="8116417" y="1054002"/>
          <a:ext cx="4075583" cy="23156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p:cNvGraphicFramePr/>
          <p:nvPr>
            <p:extLst>
              <p:ext uri="{D42A27DB-BD31-4B8C-83A1-F6EECF244321}">
                <p14:modId xmlns:p14="http://schemas.microsoft.com/office/powerpoint/2010/main" val="1412944468"/>
              </p:ext>
            </p:extLst>
          </p:nvPr>
        </p:nvGraphicFramePr>
        <p:xfrm>
          <a:off x="307015" y="3482528"/>
          <a:ext cx="3752486" cy="24594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图表 12"/>
          <p:cNvGraphicFramePr/>
          <p:nvPr>
            <p:extLst>
              <p:ext uri="{D42A27DB-BD31-4B8C-83A1-F6EECF244321}">
                <p14:modId xmlns:p14="http://schemas.microsoft.com/office/powerpoint/2010/main" val="684596799"/>
              </p:ext>
            </p:extLst>
          </p:nvPr>
        </p:nvGraphicFramePr>
        <p:xfrm>
          <a:off x="4205336" y="3482528"/>
          <a:ext cx="3792693" cy="24594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图表 13"/>
          <p:cNvGraphicFramePr/>
          <p:nvPr>
            <p:extLst>
              <p:ext uri="{D42A27DB-BD31-4B8C-83A1-F6EECF244321}">
                <p14:modId xmlns:p14="http://schemas.microsoft.com/office/powerpoint/2010/main" val="97644153"/>
              </p:ext>
            </p:extLst>
          </p:nvPr>
        </p:nvGraphicFramePr>
        <p:xfrm>
          <a:off x="8114201" y="3426699"/>
          <a:ext cx="4075583" cy="245945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
          <p:cNvPicPr>
            <a:picLocks noChangeAspect="1"/>
          </p:cNvPicPr>
          <p:nvPr/>
        </p:nvPicPr>
        <p:blipFill>
          <a:blip r:embed="rId2"/>
          <a:stretch>
            <a:fillRect/>
          </a:stretch>
        </p:blipFill>
        <p:spPr>
          <a:xfrm>
            <a:off x="-2044700" y="1211263"/>
            <a:ext cx="5835650" cy="4737100"/>
          </a:xfrm>
          <a:prstGeom prst="rect">
            <a:avLst/>
          </a:prstGeom>
          <a:noFill/>
          <a:ln w="9525">
            <a:noFill/>
          </a:ln>
        </p:spPr>
      </p:pic>
      <p:sp>
        <p:nvSpPr>
          <p:cNvPr id="5122" name="文本框 1"/>
          <p:cNvSpPr txBox="1"/>
          <p:nvPr/>
        </p:nvSpPr>
        <p:spPr>
          <a:xfrm>
            <a:off x="5664200" y="2636838"/>
            <a:ext cx="3529013" cy="584200"/>
          </a:xfrm>
          <a:prstGeom prst="rect">
            <a:avLst/>
          </a:prstGeom>
          <a:noFill/>
          <a:ln w="9525">
            <a:noFill/>
          </a:ln>
        </p:spPr>
        <p:txBody>
          <a:bodyPr wrap="square" anchor="t" anchorCtr="0">
            <a:spAutoFit/>
          </a:bodyPr>
          <a:lstStyle/>
          <a:p>
            <a:pPr eaLnBrk="0" hangingPunct="0"/>
            <a:r>
              <a:rPr lang="zh-CN" altLang="en-US" sz="3200" b="1" dirty="0">
                <a:latin typeface="楷体" panose="02010609060101010101" pitchFamily="49" charset="-122"/>
                <a:ea typeface="楷体" panose="02010609060101010101" pitchFamily="49" charset="-122"/>
              </a:rPr>
              <a:t>一、纯  碱</a:t>
            </a:r>
          </a:p>
        </p:txBody>
      </p:sp>
    </p:spTree>
  </p:cSld>
  <p:clrMapOvr>
    <a:masterClrMapping/>
  </p:clrMapOvr>
  <p:transition spd="slow" advTm="10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335280" y="405130"/>
            <a:ext cx="9833610" cy="50736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22530" name="文本框 3"/>
          <p:cNvSpPr txBox="1"/>
          <p:nvPr/>
        </p:nvSpPr>
        <p:spPr>
          <a:xfrm>
            <a:off x="335280" y="405130"/>
            <a:ext cx="10478135"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利润：</a:t>
            </a:r>
            <a:r>
              <a:rPr lang="zh-CN" altLang="en-US" sz="2400" b="1" dirty="0">
                <a:latin typeface="楷体" panose="02010609060101010101" pitchFamily="49" charset="-122"/>
                <a:ea typeface="楷体" panose="02010609060101010101" pitchFamily="49" charset="-122"/>
                <a:sym typeface="+mn-ea"/>
              </a:rPr>
              <a:t>本周三大工艺利润均下滑，天然气工艺利润亏损进一步扩大</a:t>
            </a:r>
          </a:p>
        </p:txBody>
      </p:sp>
      <p:sp>
        <p:nvSpPr>
          <p:cNvPr id="22531"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sp>
        <p:nvSpPr>
          <p:cNvPr id="22532" name="文本框 1"/>
          <p:cNvSpPr txBox="1"/>
          <p:nvPr/>
        </p:nvSpPr>
        <p:spPr>
          <a:xfrm>
            <a:off x="5808345" y="4149090"/>
            <a:ext cx="5264150" cy="583565"/>
          </a:xfrm>
          <a:prstGeom prst="rect">
            <a:avLst/>
          </a:prstGeom>
          <a:noFill/>
          <a:ln w="9525">
            <a:noFill/>
          </a:ln>
        </p:spPr>
        <p:txBody>
          <a:bodyPr wrap="square" anchor="t" anchorCtr="0">
            <a:spAutoFit/>
          </a:bodyPr>
          <a:lstStyle/>
          <a:p>
            <a:pPr eaLnBrk="0" hangingPunct="0"/>
            <a:r>
              <a:rPr sz="1600" dirty="0">
                <a:latin typeface="楷体" panose="02010609060101010101" pitchFamily="49" charset="-122"/>
                <a:ea typeface="楷体" panose="02010609060101010101" pitchFamily="49" charset="-122"/>
              </a:rPr>
              <a:t>天然气：-72.54元/吨（-16.43），煤制气：137.69元/吨（-31.05），石油焦：255.31元/吨（-58.58）。</a:t>
            </a:r>
          </a:p>
        </p:txBody>
      </p:sp>
      <p:graphicFrame>
        <p:nvGraphicFramePr>
          <p:cNvPr id="2" name="图表 1"/>
          <p:cNvGraphicFramePr/>
          <p:nvPr>
            <p:extLst>
              <p:ext uri="{D42A27DB-BD31-4B8C-83A1-F6EECF244321}">
                <p14:modId xmlns:p14="http://schemas.microsoft.com/office/powerpoint/2010/main" val="2286155939"/>
              </p:ext>
            </p:extLst>
          </p:nvPr>
        </p:nvGraphicFramePr>
        <p:xfrm>
          <a:off x="1250772" y="1018084"/>
          <a:ext cx="4423410" cy="2300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603671376"/>
              </p:ext>
            </p:extLst>
          </p:nvPr>
        </p:nvGraphicFramePr>
        <p:xfrm>
          <a:off x="5828591" y="1018083"/>
          <a:ext cx="4420235" cy="2300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extLst>
              <p:ext uri="{D42A27DB-BD31-4B8C-83A1-F6EECF244321}">
                <p14:modId xmlns:p14="http://schemas.microsoft.com/office/powerpoint/2010/main" val="1963189320"/>
              </p:ext>
            </p:extLst>
          </p:nvPr>
        </p:nvGraphicFramePr>
        <p:xfrm>
          <a:off x="1162189" y="3577093"/>
          <a:ext cx="4600575" cy="23002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Tm="10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563563" y="188913"/>
            <a:ext cx="7693025"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23554" name="文本框 3"/>
          <p:cNvSpPr txBox="1"/>
          <p:nvPr/>
        </p:nvSpPr>
        <p:spPr>
          <a:xfrm>
            <a:off x="550863" y="188913"/>
            <a:ext cx="7437437"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进出口：</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月进出口同增</a:t>
            </a:r>
          </a:p>
        </p:txBody>
      </p:sp>
      <p:sp>
        <p:nvSpPr>
          <p:cNvPr id="23555"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16" name="表格 15"/>
          <p:cNvGraphicFramePr>
            <a:graphicFrameLocks noGrp="1"/>
          </p:cNvGraphicFramePr>
          <p:nvPr/>
        </p:nvGraphicFramePr>
        <p:xfrm>
          <a:off x="5736303" y="753277"/>
          <a:ext cx="5040570" cy="2682240"/>
        </p:xfrm>
        <a:graphic>
          <a:graphicData uri="http://schemas.openxmlformats.org/drawingml/2006/table">
            <a:tbl>
              <a:tblPr firstRow="1" bandRow="1">
                <a:tableStyleId>{7DF18680-E054-41AD-8BC1-D1AEF772440D}</a:tableStyleId>
              </a:tblPr>
              <a:tblGrid>
                <a:gridCol w="1236980">
                  <a:extLst>
                    <a:ext uri="{9D8B030D-6E8A-4147-A177-3AD203B41FA5}">
                      <a16:colId xmlns:a16="http://schemas.microsoft.com/office/drawing/2014/main" val="20000"/>
                    </a:ext>
                  </a:extLst>
                </a:gridCol>
                <a:gridCol w="1173480">
                  <a:extLst>
                    <a:ext uri="{9D8B030D-6E8A-4147-A177-3AD203B41FA5}">
                      <a16:colId xmlns:a16="http://schemas.microsoft.com/office/drawing/2014/main" val="20001"/>
                    </a:ext>
                  </a:extLst>
                </a:gridCol>
                <a:gridCol w="1232015">
                  <a:extLst>
                    <a:ext uri="{9D8B030D-6E8A-4147-A177-3AD203B41FA5}">
                      <a16:colId xmlns:a16="http://schemas.microsoft.com/office/drawing/2014/main" val="20002"/>
                    </a:ext>
                  </a:extLst>
                </a:gridCol>
                <a:gridCol w="1398095">
                  <a:extLst>
                    <a:ext uri="{9D8B030D-6E8A-4147-A177-3AD203B41FA5}">
                      <a16:colId xmlns:a16="http://schemas.microsoft.com/office/drawing/2014/main" val="20003"/>
                    </a:ext>
                  </a:extLst>
                </a:gridCol>
              </a:tblGrid>
              <a:tr h="335280">
                <a:tc>
                  <a:txBody>
                    <a:bodyPr/>
                    <a:lstStyle/>
                    <a:p>
                      <a:pPr algn="ctr"/>
                      <a:endParaRPr lang="zh-CN" altLang="en-US" sz="1600" dirty="0">
                        <a:latin typeface="楷体" panose="02010609060101010101" pitchFamily="49" charset="-122"/>
                        <a:ea typeface="楷体" panose="02010609060101010101" pitchFamily="49"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zh-CN" altLang="en-US" sz="1600" dirty="0">
                          <a:latin typeface="楷体" panose="02010609060101010101" pitchFamily="49" charset="-122"/>
                          <a:ea typeface="楷体" panose="02010609060101010101" pitchFamily="49" charset="-122"/>
                        </a:rPr>
                        <a:t>进口（万</a:t>
                      </a:r>
                      <a:r>
                        <a:rPr lang="en-US" altLang="zh-CN" sz="1600" dirty="0">
                          <a:latin typeface="楷体" panose="02010609060101010101" pitchFamily="49" charset="-122"/>
                          <a:ea typeface="楷体" panose="02010609060101010101" pitchFamily="49" charset="-122"/>
                        </a:rPr>
                        <a:t>t</a:t>
                      </a:r>
                      <a:r>
                        <a:rPr lang="zh-CN" altLang="en-US" sz="1600" dirty="0">
                          <a:latin typeface="楷体" panose="02010609060101010101" pitchFamily="49" charset="-122"/>
                          <a:ea typeface="楷体" panose="02010609060101010101" pitchFamily="49" charset="-122"/>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zh-CN" altLang="en-US" sz="1600" dirty="0">
                          <a:latin typeface="楷体" panose="02010609060101010101" pitchFamily="49" charset="-122"/>
                          <a:ea typeface="楷体" panose="02010609060101010101" pitchFamily="49" charset="-122"/>
                        </a:rPr>
                        <a:t>出口（万</a:t>
                      </a:r>
                      <a:r>
                        <a:rPr lang="en-US" altLang="zh-CN" sz="1600" dirty="0">
                          <a:latin typeface="楷体" panose="02010609060101010101" pitchFamily="49" charset="-122"/>
                          <a:ea typeface="楷体" panose="02010609060101010101" pitchFamily="49" charset="-122"/>
                        </a:rPr>
                        <a:t>t</a:t>
                      </a:r>
                      <a:r>
                        <a:rPr lang="zh-CN" altLang="en-US" sz="1600" dirty="0">
                          <a:latin typeface="楷体" panose="02010609060101010101" pitchFamily="49" charset="-122"/>
                          <a:ea typeface="楷体" panose="02010609060101010101" pitchFamily="49" charset="-122"/>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zh-CN" altLang="en-US" sz="1600" dirty="0">
                          <a:latin typeface="楷体" panose="02010609060101010101" pitchFamily="49" charset="-122"/>
                          <a:ea typeface="楷体" panose="02010609060101010101" pitchFamily="49" charset="-122"/>
                        </a:rPr>
                        <a:t>净出口（万</a:t>
                      </a:r>
                      <a:r>
                        <a:rPr lang="en-US" altLang="zh-CN" sz="1600" dirty="0">
                          <a:latin typeface="楷体" panose="02010609060101010101" pitchFamily="49" charset="-122"/>
                          <a:ea typeface="楷体" panose="02010609060101010101" pitchFamily="49" charset="-122"/>
                        </a:rPr>
                        <a:t>t</a:t>
                      </a:r>
                      <a:r>
                        <a:rPr lang="zh-CN" altLang="en-US" sz="1600" dirty="0">
                          <a:latin typeface="楷体" panose="02010609060101010101" pitchFamily="49" charset="-122"/>
                          <a:ea typeface="楷体" panose="02010609060101010101" pitchFamily="49" charset="-122"/>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0000"/>
                  </a:ext>
                </a:extLst>
              </a:tr>
              <a:tr h="335280">
                <a:tc>
                  <a:txBody>
                    <a:bodyPr/>
                    <a:lstStyle/>
                    <a:p>
                      <a:pPr algn="ctr">
                        <a:buNone/>
                      </a:pPr>
                      <a:r>
                        <a:rPr lang="en-US" altLang="zh-CN" sz="1600" dirty="0">
                          <a:latin typeface="楷体" panose="02010609060101010101" pitchFamily="49" charset="-122"/>
                          <a:ea typeface="楷体" panose="02010609060101010101" pitchFamily="49" charset="-122"/>
                        </a:rPr>
                        <a:t>2023</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en-US" sz="1600" dirty="0">
                          <a:latin typeface="楷体" panose="02010609060101010101" pitchFamily="49" charset="-122"/>
                          <a:ea typeface="楷体" panose="02010609060101010101" pitchFamily="49" charset="-122"/>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zh-CN" sz="1600" dirty="0">
                          <a:latin typeface="楷体" panose="02010609060101010101" pitchFamily="49" charset="-122"/>
                          <a:ea typeface="楷体" panose="02010609060101010101" pitchFamily="49" charset="-122"/>
                        </a:rPr>
                        <a:t>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3.02</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6114">
                <a:tc>
                  <a:txBody>
                    <a:bodyPr/>
                    <a:lstStyle/>
                    <a:p>
                      <a:pPr algn="ctr">
                        <a:buNone/>
                      </a:pPr>
                      <a:r>
                        <a:rPr lang="en-US" altLang="zh-CN" sz="1600" dirty="0">
                          <a:latin typeface="楷体" panose="02010609060101010101" pitchFamily="49" charset="-122"/>
                          <a:ea typeface="楷体" panose="02010609060101010101" pitchFamily="49" charset="-122"/>
                          <a:sym typeface="+mn-ea"/>
                        </a:rPr>
                        <a:t>2023</a:t>
                      </a:r>
                      <a:r>
                        <a:rPr lang="zh-CN" altLang="en-US" sz="1600" dirty="0">
                          <a:latin typeface="楷体" panose="02010609060101010101" pitchFamily="49" charset="-122"/>
                          <a:ea typeface="楷体" panose="02010609060101010101" pitchFamily="49" charset="-122"/>
                          <a:sym typeface="+mn-ea"/>
                        </a:rPr>
                        <a:t>年</a:t>
                      </a:r>
                      <a:r>
                        <a:rPr lang="en-US" altLang="zh-CN" sz="1600" dirty="0">
                          <a:latin typeface="楷体" panose="02010609060101010101" pitchFamily="49" charset="-122"/>
                          <a:ea typeface="楷体" panose="02010609060101010101" pitchFamily="49" charset="-122"/>
                          <a:sym typeface="+mn-ea"/>
                        </a:rPr>
                        <a:t>12</a:t>
                      </a:r>
                      <a:r>
                        <a:rPr lang="zh-CN" altLang="en-US" sz="1600" dirty="0">
                          <a:latin typeface="楷体" panose="02010609060101010101" pitchFamily="49" charset="-122"/>
                          <a:ea typeface="楷体" panose="02010609060101010101" pitchFamily="49" charset="-122"/>
                          <a:sym typeface="+mn-ea"/>
                        </a:rPr>
                        <a:t>月</a:t>
                      </a:r>
                      <a:endParaRPr lang="zh-CN" altLang="en-US" sz="1600" dirty="0">
                        <a:latin typeface="楷体" panose="02010609060101010101" pitchFamily="49" charset="-122"/>
                        <a:ea typeface="楷体" panose="02010609060101010101" pitchFamily="49" charset="-122"/>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en-US" sz="1600" dirty="0">
                          <a:latin typeface="楷体" panose="02010609060101010101" pitchFamily="49" charset="-122"/>
                          <a:ea typeface="楷体" panose="02010609060101010101" pitchFamily="49" charset="-122"/>
                        </a:rPr>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zh-CN" sz="1600" dirty="0">
                          <a:latin typeface="楷体" panose="02010609060101010101" pitchFamily="49" charset="-122"/>
                          <a:ea typeface="楷体" panose="02010609060101010101" pitchFamily="49" charset="-122"/>
                        </a:rPr>
                        <a:t>4.27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2.58</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6114">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月</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en-US" sz="1600" dirty="0">
                          <a:latin typeface="楷体" panose="02010609060101010101" pitchFamily="49" charset="-122"/>
                          <a:ea typeface="楷体" panose="02010609060101010101" pitchFamily="49" charset="-122"/>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zh-CN" sz="1600" dirty="0">
                          <a:latin typeface="楷体" panose="02010609060101010101" pitchFamily="49" charset="-122"/>
                          <a:ea typeface="楷体" panose="02010609060101010101" pitchFamily="49" charset="-122"/>
                        </a:rPr>
                        <a:t>3.78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1.83</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6114">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月</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en-US" sz="1600" dirty="0">
                          <a:latin typeface="楷体" panose="02010609060101010101" pitchFamily="49" charset="-122"/>
                          <a:ea typeface="楷体" panose="02010609060101010101" pitchFamily="49" charset="-122"/>
                        </a:rPr>
                        <a:t>2.83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zh-CN" sz="1600" dirty="0">
                          <a:latin typeface="楷体" panose="02010609060101010101" pitchFamily="49" charset="-122"/>
                          <a:ea typeface="楷体" panose="02010609060101010101" pitchFamily="49" charset="-122"/>
                        </a:rPr>
                        <a:t>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-0.57</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6114">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月</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en-US" sz="1600" dirty="0">
                          <a:latin typeface="楷体" panose="02010609060101010101" pitchFamily="49" charset="-122"/>
                          <a:ea typeface="楷体" panose="02010609060101010101" pitchFamily="49" charset="-122"/>
                        </a:rPr>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zh-CN" sz="1600" dirty="0">
                          <a:latin typeface="楷体" panose="02010609060101010101" pitchFamily="49" charset="-122"/>
                          <a:ea typeface="楷体" panose="02010609060101010101" pitchFamily="49" charset="-122"/>
                        </a:rPr>
                        <a:t>3.81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1.6</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6114">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4</a:t>
                      </a:r>
                      <a:r>
                        <a:rPr lang="zh-CN" altLang="en-US" sz="1600" dirty="0">
                          <a:latin typeface="楷体" panose="02010609060101010101" pitchFamily="49" charset="-122"/>
                          <a:ea typeface="楷体" panose="02010609060101010101" pitchFamily="49" charset="-122"/>
                        </a:rPr>
                        <a:t>月</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en-US" sz="1600" dirty="0">
                          <a:latin typeface="楷体" panose="02010609060101010101" pitchFamily="49" charset="-122"/>
                          <a:ea typeface="楷体" panose="02010609060101010101" pitchFamily="49" charset="-122"/>
                        </a:rPr>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ltLang="zh-CN" sz="1600" dirty="0">
                          <a:latin typeface="楷体" panose="02010609060101010101" pitchFamily="49" charset="-122"/>
                          <a:ea typeface="楷体" panose="02010609060101010101" pitchFamily="49" charset="-122"/>
                        </a:rPr>
                        <a:t>3.56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1.92</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6114">
                <a:tc>
                  <a:txBody>
                    <a:bodyPr/>
                    <a:lstStyle/>
                    <a:p>
                      <a:pPr algn="ctr">
                        <a:buNone/>
                      </a:pPr>
                      <a:r>
                        <a:rPr lang="en-US" altLang="zh-CN" sz="1600" dirty="0">
                          <a:latin typeface="楷体" panose="02010609060101010101" pitchFamily="49" charset="-122"/>
                          <a:ea typeface="楷体" panose="02010609060101010101" pitchFamily="49" charset="-122"/>
                        </a:rPr>
                        <a:t>2024</a:t>
                      </a:r>
                      <a:r>
                        <a:rPr lang="zh-CN" altLang="en-US" sz="1600" dirty="0">
                          <a:latin typeface="楷体" panose="02010609060101010101" pitchFamily="49" charset="-122"/>
                          <a:ea typeface="楷体" panose="02010609060101010101" pitchFamily="49" charset="-122"/>
                        </a:rPr>
                        <a:t>年</a:t>
                      </a:r>
                      <a:r>
                        <a:rPr lang="en-US" altLang="zh-CN" sz="1600" dirty="0">
                          <a:latin typeface="楷体" panose="02010609060101010101" pitchFamily="49" charset="-122"/>
                          <a:ea typeface="楷体" panose="02010609060101010101" pitchFamily="49" charset="-122"/>
                        </a:rPr>
                        <a:t>5</a:t>
                      </a:r>
                      <a:r>
                        <a:rPr lang="zh-CN" altLang="en-US" sz="1600" dirty="0">
                          <a:latin typeface="楷体" panose="02010609060101010101" pitchFamily="49" charset="-122"/>
                          <a:ea typeface="楷体" panose="02010609060101010101" pitchFamily="49" charset="-122"/>
                        </a:rPr>
                        <a:t>月</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a:buNone/>
                      </a:pPr>
                      <a:r>
                        <a:rPr lang="en-US" altLang="en-US" sz="1600" dirty="0">
                          <a:latin typeface="楷体" panose="02010609060101010101" pitchFamily="49" charset="-122"/>
                          <a:ea typeface="楷体" panose="02010609060101010101" pitchFamily="49" charset="-122"/>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a:buNone/>
                      </a:pPr>
                      <a:r>
                        <a:rPr lang="en-US" altLang="zh-CN" sz="1600" dirty="0">
                          <a:latin typeface="楷体" panose="02010609060101010101" pitchFamily="49" charset="-122"/>
                          <a:ea typeface="楷体" panose="02010609060101010101" pitchFamily="49" charset="-122"/>
                        </a:rPr>
                        <a:t>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noFill/>
                  </a:tcPr>
                </a:tc>
                <a:tc>
                  <a:txBody>
                    <a:bodyPr/>
                    <a:lstStyle/>
                    <a:p>
                      <a:pPr algn="ctr" fontAlgn="ctr">
                        <a:buNone/>
                      </a:pPr>
                      <a:r>
                        <a:rPr lang="en-US" altLang="zh-CN" sz="1600" kern="1200" dirty="0">
                          <a:solidFill>
                            <a:schemeClr val="dk1"/>
                          </a:solidFill>
                          <a:latin typeface="楷体" panose="02010609060101010101" pitchFamily="49" charset="-122"/>
                          <a:ea typeface="楷体" panose="02010609060101010101" pitchFamily="49" charset="-122"/>
                          <a:cs typeface="+mn-cs"/>
                        </a:rPr>
                        <a:t>1.95</a:t>
                      </a:r>
                    </a:p>
                  </a:txBody>
                  <a:tcPr marL="0" marR="0"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extLst>
                  <a:ext uri="{0D108BD9-81ED-4DB2-BD59-A6C34878D82A}">
                    <a16:rowId xmlns:a16="http://schemas.microsoft.com/office/drawing/2014/main" val="10007"/>
                  </a:ext>
                </a:extLst>
              </a:tr>
            </a:tbl>
          </a:graphicData>
        </a:graphic>
      </p:graphicFrame>
      <p:graphicFrame>
        <p:nvGraphicFramePr>
          <p:cNvPr id="3" name="图表 2"/>
          <p:cNvGraphicFramePr/>
          <p:nvPr/>
        </p:nvGraphicFramePr>
        <p:xfrm>
          <a:off x="1003512" y="847834"/>
          <a:ext cx="4272597" cy="211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1003512" y="3156147"/>
          <a:ext cx="4381499" cy="229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nvGraphicFramePr>
        <p:xfrm>
          <a:off x="5865038" y="3435517"/>
          <a:ext cx="4047491" cy="22979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Tm="10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563563" y="404813"/>
            <a:ext cx="1716088"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24578" name="文本框 3"/>
          <p:cNvSpPr txBox="1"/>
          <p:nvPr/>
        </p:nvSpPr>
        <p:spPr>
          <a:xfrm>
            <a:off x="623888" y="404813"/>
            <a:ext cx="3527425" cy="461962"/>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免责声明</a:t>
            </a:r>
          </a:p>
        </p:txBody>
      </p:sp>
      <p:sp>
        <p:nvSpPr>
          <p:cNvPr id="24579" name="文本框 4"/>
          <p:cNvSpPr txBox="1"/>
          <p:nvPr/>
        </p:nvSpPr>
        <p:spPr>
          <a:xfrm>
            <a:off x="766763" y="1123950"/>
            <a:ext cx="9626600" cy="5077460"/>
          </a:xfrm>
          <a:prstGeom prst="rect">
            <a:avLst/>
          </a:prstGeom>
          <a:noFill/>
          <a:ln w="9525">
            <a:noFill/>
          </a:ln>
        </p:spPr>
        <p:txBody>
          <a:bodyPr wrap="square" anchor="t" anchorCtr="0">
            <a:spAutoFit/>
          </a:bodyPr>
          <a:lstStyle/>
          <a:p>
            <a:pPr eaLnBrk="0" hangingPunct="0"/>
            <a:r>
              <a:rPr lang="zh-CN" altLang="en-US" dirty="0">
                <a:latin typeface="楷体" panose="02010609060101010101" pitchFamily="49" charset="-122"/>
                <a:ea typeface="楷体" panose="02010609060101010101" pitchFamily="49" charset="-122"/>
              </a:rPr>
              <a:t>    本报告由新湖期货股份有限公司（以下简称新湖期货，投资咨询业务许可证号32090000）提供，无意针对或打算违反任何地区、国家、城市或其他法律管辖区域内的法律法规。除非另有说明，所有本报告的版权属于新湖期货。未经新湖期货事先书面授权许可，任何机构和个人不得以任何形式翻版、复制、发布。如引用、刊发，须注明出处为新湖期货股份有限公司，且不得对本报告进行有悖原意的引用、删节和修改。本报告的信息均来源于公开资料和/或调研资料，所载的全部内容及观点公正，但不保证其内容的准确性和完整性。投资者不应单纯依靠本报告而取代个人的独立判断。本报告所载内容反映的是新湖期货在最初发表本报告日期当日的判断，新湖期货可发出其他与本报告所载内容不一致或有不同结论的报告，但新湖期货没有义务和责任去及时更新本报告涉及的内容并通知更新情况。新湖期货不对因投资者使用本报告而导致的损失负任何责任。新湖期货不需要采取任何行动以确保本报告涉及的内容适合于投资者，新湖期货建议投资者独自进行投资判断。本报告并不构成投资、法律、会计、税务建议或担保任何内容适合投资者，本报告不构成给予投资者投资咨询建议。</a:t>
            </a:r>
            <a:endParaRPr lang="en-US" altLang="zh-CN" dirty="0">
              <a:latin typeface="楷体" panose="02010609060101010101" pitchFamily="49" charset="-122"/>
              <a:ea typeface="楷体" panose="02010609060101010101" pitchFamily="49" charset="-122"/>
            </a:endParaRPr>
          </a:p>
          <a:p>
            <a:pPr eaLnBrk="0" hangingPunct="0"/>
            <a:r>
              <a:rPr lang="en-US" altLang="zh-CN" dirty="0">
                <a:latin typeface="楷体" panose="02010609060101010101" pitchFamily="49" charset="-122"/>
                <a:ea typeface="楷体" panose="02010609060101010101" pitchFamily="49" charset="-122"/>
              </a:rPr>
              <a:t>    </a:t>
            </a:r>
          </a:p>
          <a:p>
            <a:pPr eaLnBrk="0" hangingPunct="0"/>
            <a:r>
              <a:rPr lang="zh-CN" altLang="en-US" dirty="0">
                <a:latin typeface="楷体" panose="02010609060101010101" pitchFamily="49" charset="-122"/>
                <a:ea typeface="楷体" panose="02010609060101010101" pitchFamily="49" charset="-122"/>
              </a:rPr>
              <a:t>新湖黑色建材组 王婧茹（</a:t>
            </a:r>
            <a:r>
              <a:rPr lang="en-US" altLang="zh-CN" dirty="0">
                <a:latin typeface="楷体" panose="02010609060101010101" pitchFamily="49" charset="-122"/>
                <a:ea typeface="楷体" panose="02010609060101010101" pitchFamily="49" charset="-122"/>
              </a:rPr>
              <a:t>Z0020459</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eaLnBrk="0" hangingPunct="0"/>
            <a:endParaRPr lang="en-US" altLang="zh-CN" dirty="0">
              <a:latin typeface="楷体" panose="02010609060101010101" pitchFamily="49" charset="-122"/>
              <a:ea typeface="楷体" panose="02010609060101010101" pitchFamily="49" charset="-122"/>
            </a:endParaRPr>
          </a:p>
          <a:p>
            <a:pPr eaLnBrk="0" hangingPunct="0"/>
            <a:r>
              <a:rPr lang="zh-CN" altLang="en-US" dirty="0">
                <a:latin typeface="楷体" panose="02010609060101010101" pitchFamily="49" charset="-122"/>
                <a:ea typeface="楷体" panose="02010609060101010101" pitchFamily="49" charset="-122"/>
              </a:rPr>
              <a:t>审核人：李明玉</a:t>
            </a:r>
            <a:endParaRPr lang="en-US" altLang="zh-CN" dirty="0">
              <a:latin typeface="楷体" panose="02010609060101010101" pitchFamily="49" charset="-122"/>
              <a:ea typeface="楷体" panose="02010609060101010101" pitchFamily="49" charset="-122"/>
            </a:endParaRPr>
          </a:p>
          <a:p>
            <a:pPr eaLnBrk="0" hangingPunct="0"/>
            <a:endParaRPr lang="zh-CN" altLang="en-US" dirty="0">
              <a:latin typeface="楷体" panose="02010609060101010101" pitchFamily="49" charset="-122"/>
              <a:ea typeface="楷体" panose="02010609060101010101" pitchFamily="49" charset="-122"/>
            </a:endParaRPr>
          </a:p>
          <a:p>
            <a:pPr eaLnBrk="0" hangingPunct="0"/>
            <a:r>
              <a:rPr lang="zh-CN" altLang="en-US" b="1" dirty="0">
                <a:latin typeface="楷体" panose="02010609060101010101" pitchFamily="49" charset="-122"/>
                <a:ea typeface="楷体" panose="02010609060101010101" pitchFamily="49" charset="-122"/>
              </a:rPr>
              <a:t>  </a:t>
            </a:r>
          </a:p>
        </p:txBody>
      </p:sp>
    </p:spTree>
  </p:cSld>
  <p:clrMapOvr>
    <a:masterClrMapping/>
  </p:clrMapOvr>
  <p:transition spd="slow" advTm="1000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1"/>
          <p:cNvPicPr>
            <a:picLocks noChangeAspect="1"/>
          </p:cNvPicPr>
          <p:nvPr/>
        </p:nvPicPr>
        <p:blipFill>
          <a:blip r:embed="rId2"/>
          <a:srcRect t="18295" b="27386"/>
          <a:stretch>
            <a:fillRect/>
          </a:stretch>
        </p:blipFill>
        <p:spPr>
          <a:xfrm>
            <a:off x="0" y="0"/>
            <a:ext cx="12192000" cy="6237288"/>
          </a:xfrm>
          <a:prstGeom prst="rect">
            <a:avLst/>
          </a:prstGeom>
          <a:noFill/>
          <a:ln w="9525">
            <a:noFill/>
          </a:ln>
        </p:spPr>
      </p:pic>
      <p:sp>
        <p:nvSpPr>
          <p:cNvPr id="4" name="矩形 3"/>
          <p:cNvSpPr/>
          <p:nvPr/>
        </p:nvSpPr>
        <p:spPr>
          <a:xfrm>
            <a:off x="5884863" y="1143000"/>
            <a:ext cx="3811588" cy="1277938"/>
          </a:xfrm>
          <a:prstGeom prst="rect">
            <a:avLst/>
          </a:prstGeom>
          <a:effectLst>
            <a:outerShdw blurRad="50800" dist="38100" dir="5400000" algn="t" rotWithShape="0">
              <a:prstClr val="black">
                <a:alpha val="40000"/>
              </a:prstClr>
            </a:outerShdw>
          </a:effectLst>
        </p:spPr>
        <p:txBody>
          <a:bodyPr>
            <a:spAutoFit/>
          </a:bodyPr>
          <a:lstStyle/>
          <a:p>
            <a:pPr marL="0" marR="0" indent="0" algn="l" defTabSz="914400" rtl="0" eaLnBrk="1" fontAlgn="base" latinLnBrk="0" hangingPunct="1">
              <a:lnSpc>
                <a:spcPct val="100000"/>
              </a:lnSpc>
              <a:spcBef>
                <a:spcPct val="0"/>
              </a:spcBef>
              <a:spcAft>
                <a:spcPts val="600"/>
              </a:spcAft>
              <a:buClrTx/>
              <a:buSzTx/>
              <a:buFontTx/>
              <a:buNone/>
              <a:defRPr/>
            </a:pPr>
            <a:r>
              <a:rPr kumimoji="0" lang="zh-CN" altLang="en-US" sz="3600" b="1" i="0" u="none" strike="noStrike" kern="1200" cap="none" spc="0" normalizeH="0" baseline="0" noProof="1">
                <a:solidFill>
                  <a:schemeClr val="bg1"/>
                </a:solidFill>
                <a:latin typeface="微软雅黑" panose="020B0503020204020204" charset="-122"/>
                <a:ea typeface="微软雅黑" panose="020B0503020204020204" charset="-122"/>
                <a:cs typeface="+mn-cs"/>
              </a:rPr>
              <a:t>创新服务</a:t>
            </a:r>
            <a:endParaRPr kumimoji="0" lang="en-US" altLang="zh-CN" sz="3600" b="1" i="0" u="none" strike="noStrike" kern="1200" cap="none" spc="0" normalizeH="0" baseline="0" noProof="1">
              <a:solidFill>
                <a:schemeClr val="bg1"/>
              </a:solidFill>
              <a:latin typeface="微软雅黑" panose="020B0503020204020204" charset="-122"/>
              <a:ea typeface="微软雅黑" panose="020B0503020204020204" charset="-122"/>
              <a:cs typeface="+mn-cs"/>
            </a:endParaRPr>
          </a:p>
          <a:p>
            <a:pPr marL="0" marR="0" indent="0" algn="l" defTabSz="914400" rtl="0" eaLnBrk="1" fontAlgn="base" latinLnBrk="0" hangingPunct="1">
              <a:lnSpc>
                <a:spcPct val="100000"/>
              </a:lnSpc>
              <a:spcBef>
                <a:spcPct val="0"/>
              </a:spcBef>
              <a:spcAft>
                <a:spcPts val="600"/>
              </a:spcAft>
              <a:buClrTx/>
              <a:buSzTx/>
              <a:buFontTx/>
              <a:buNone/>
              <a:defRPr/>
            </a:pPr>
            <a:r>
              <a:rPr kumimoji="0" lang="zh-CN" altLang="en-US" sz="3600" b="1" i="0" u="none" strike="noStrike" kern="1200" cap="none" spc="0" normalizeH="0" baseline="0" noProof="1">
                <a:solidFill>
                  <a:schemeClr val="bg1"/>
                </a:solidFill>
                <a:latin typeface="微软雅黑" panose="020B0503020204020204" charset="-122"/>
                <a:ea typeface="微软雅黑" panose="020B0503020204020204" charset="-122"/>
                <a:cs typeface="+mn-cs"/>
              </a:rPr>
              <a:t>       价值共享</a:t>
            </a:r>
          </a:p>
        </p:txBody>
      </p:sp>
      <p:pic>
        <p:nvPicPr>
          <p:cNvPr id="25603" name="Picture 5"/>
          <p:cNvPicPr>
            <a:picLocks noChangeAspect="1"/>
          </p:cNvPicPr>
          <p:nvPr/>
        </p:nvPicPr>
        <p:blipFill>
          <a:blip r:embed="rId3"/>
          <a:stretch>
            <a:fillRect/>
          </a:stretch>
        </p:blipFill>
        <p:spPr>
          <a:xfrm>
            <a:off x="479425" y="427038"/>
            <a:ext cx="1557338" cy="427037"/>
          </a:xfrm>
          <a:prstGeom prst="rect">
            <a:avLst/>
          </a:prstGeom>
          <a:noFill/>
          <a:ln w="9525">
            <a:noFill/>
          </a:ln>
        </p:spPr>
      </p:pic>
      <p:sp>
        <p:nvSpPr>
          <p:cNvPr id="6" name="TextBox 3"/>
          <p:cNvSpPr txBox="1"/>
          <p:nvPr/>
        </p:nvSpPr>
        <p:spPr>
          <a:xfrm>
            <a:off x="6434138" y="3138488"/>
            <a:ext cx="5278437" cy="722312"/>
          </a:xfrm>
          <a:prstGeom prst="rect">
            <a:avLst/>
          </a:prstGeom>
          <a:noFill/>
          <a:ln w="9525">
            <a:noFill/>
          </a:ln>
        </p:spPr>
        <p:txBody>
          <a:bodyPr anchor="t" anchorCtr="0">
            <a:spAutoFit/>
          </a:bodyPr>
          <a:lstStyle/>
          <a:p>
            <a:pPr algn="r">
              <a:spcAft>
                <a:spcPts val="600"/>
              </a:spcAft>
            </a:pPr>
            <a:r>
              <a:rPr lang="zh-CN" altLang="en-US" b="1">
                <a:solidFill>
                  <a:schemeClr val="bg1"/>
                </a:solidFill>
                <a:latin typeface="微软雅黑" panose="020B0503020204020204" charset="-122"/>
                <a:ea typeface="微软雅黑" panose="020B0503020204020204" charset="-122"/>
              </a:rPr>
              <a:t>一切为了提升客户盈利能力</a:t>
            </a:r>
            <a:endParaRPr lang="en-US" altLang="zh-CN" b="1">
              <a:solidFill>
                <a:schemeClr val="bg1"/>
              </a:solidFill>
              <a:latin typeface="微软雅黑" panose="020B0503020204020204" charset="-122"/>
              <a:ea typeface="微软雅黑" panose="020B0503020204020204" charset="-122"/>
            </a:endParaRPr>
          </a:p>
          <a:p>
            <a:pPr algn="r">
              <a:spcAft>
                <a:spcPts val="600"/>
              </a:spcAft>
            </a:pPr>
            <a:r>
              <a:rPr lang="zh-CN" altLang="en-US" b="1">
                <a:solidFill>
                  <a:schemeClr val="bg1"/>
                </a:solidFill>
                <a:latin typeface="微软雅黑" panose="020B0503020204020204" charset="-122"/>
                <a:ea typeface="微软雅黑" panose="020B0503020204020204" charset="-122"/>
              </a:rPr>
              <a:t>一切为了优秀员工持续成长</a:t>
            </a:r>
          </a:p>
        </p:txBody>
      </p:sp>
    </p:spTree>
  </p:cSld>
  <p:clrMapOvr>
    <a:masterClrMapping/>
  </p:clrMapOvr>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decel="48000" fill="hold" grpId="0" nodeType="withEffect">
                                  <p:stCondLst>
                                    <p:cond delay="0"/>
                                  </p:stCondLst>
                                  <p:iterate type="wd">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478995" y="44512"/>
            <a:ext cx="2508250"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6146" name="文本框 3"/>
          <p:cNvSpPr txBox="1"/>
          <p:nvPr/>
        </p:nvSpPr>
        <p:spPr>
          <a:xfrm>
            <a:off x="478473" y="44292"/>
            <a:ext cx="3527425" cy="461962"/>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纯碱周度基本面</a:t>
            </a:r>
          </a:p>
        </p:txBody>
      </p:sp>
      <p:graphicFrame>
        <p:nvGraphicFramePr>
          <p:cNvPr id="3" name="表格 5"/>
          <p:cNvGraphicFramePr>
            <a:graphicFrameLocks noGrp="1"/>
          </p:cNvGraphicFramePr>
          <p:nvPr/>
        </p:nvGraphicFramePr>
        <p:xfrm>
          <a:off x="528955" y="692785"/>
          <a:ext cx="11284585" cy="5086985"/>
        </p:xfrm>
        <a:graphic>
          <a:graphicData uri="http://schemas.openxmlformats.org/drawingml/2006/table">
            <a:tbl>
              <a:tblPr firstRow="1" bandRow="1">
                <a:tableStyleId>{7DF18680-E054-41AD-8BC1-D1AEF772440D}</a:tableStyleId>
              </a:tblPr>
              <a:tblGrid>
                <a:gridCol w="1128395">
                  <a:extLst>
                    <a:ext uri="{9D8B030D-6E8A-4147-A177-3AD203B41FA5}">
                      <a16:colId xmlns:a16="http://schemas.microsoft.com/office/drawing/2014/main" val="20000"/>
                    </a:ext>
                  </a:extLst>
                </a:gridCol>
                <a:gridCol w="10156190">
                  <a:extLst>
                    <a:ext uri="{9D8B030D-6E8A-4147-A177-3AD203B41FA5}">
                      <a16:colId xmlns:a16="http://schemas.microsoft.com/office/drawing/2014/main" val="20001"/>
                    </a:ext>
                  </a:extLst>
                </a:gridCol>
              </a:tblGrid>
              <a:tr h="335280">
                <a:tc>
                  <a:txBody>
                    <a:bodyPr/>
                    <a:lstStyle/>
                    <a:p>
                      <a:pPr algn="ctr"/>
                      <a:r>
                        <a:rPr lang="zh-CN" altLang="en-US" sz="1600" dirty="0">
                          <a:latin typeface="楷体" panose="02010609060101010101" pitchFamily="49" charset="-122"/>
                          <a:ea typeface="楷体" panose="02010609060101010101" pitchFamily="49" charset="-122"/>
                        </a:rPr>
                        <a:t>基本面</a:t>
                      </a:r>
                    </a:p>
                  </a:txBody>
                  <a:tcPr>
                    <a:solidFill>
                      <a:srgbClr val="007680"/>
                    </a:solidFill>
                  </a:tcPr>
                </a:tc>
                <a:tc>
                  <a:txBody>
                    <a:bodyPr/>
                    <a:lstStyle/>
                    <a:p>
                      <a:pPr algn="ctr"/>
                      <a:r>
                        <a:rPr lang="zh-CN" altLang="en-US" sz="1600" dirty="0">
                          <a:latin typeface="楷体" panose="02010609060101010101" pitchFamily="49" charset="-122"/>
                          <a:ea typeface="楷体" panose="02010609060101010101" pitchFamily="49" charset="-122"/>
                        </a:rPr>
                        <a:t>内   容</a:t>
                      </a:r>
                    </a:p>
                  </a:txBody>
                  <a:tcPr>
                    <a:solidFill>
                      <a:srgbClr val="007680"/>
                    </a:solidFill>
                  </a:tcPr>
                </a:tc>
                <a:extLst>
                  <a:ext uri="{0D108BD9-81ED-4DB2-BD59-A6C34878D82A}">
                    <a16:rowId xmlns:a16="http://schemas.microsoft.com/office/drawing/2014/main" val="10000"/>
                  </a:ext>
                </a:extLst>
              </a:tr>
              <a:tr h="365760">
                <a:tc>
                  <a:txBody>
                    <a:bodyPr/>
                    <a:lstStyle/>
                    <a:p>
                      <a:pPr algn="ctr"/>
                      <a:r>
                        <a:rPr lang="zh-CN" altLang="en-US" sz="1800" dirty="0">
                          <a:latin typeface="楷体" panose="02010609060101010101" pitchFamily="49" charset="-122"/>
                          <a:ea typeface="楷体" panose="02010609060101010101" pitchFamily="49" charset="-122"/>
                        </a:rPr>
                        <a:t>现 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600" kern="1200" dirty="0">
                          <a:solidFill>
                            <a:schemeClr val="dk1"/>
                          </a:solidFill>
                          <a:latin typeface="楷体" panose="02010609060101010101" pitchFamily="49" charset="-122"/>
                          <a:ea typeface="楷体" panose="02010609060101010101" pitchFamily="49" charset="-122"/>
                          <a:cs typeface="+mn-cs"/>
                        </a:rPr>
                        <a:t>本周纯碱现货价格重心整体有所下移，近几日维持稳中震荡情形。</a:t>
                      </a:r>
                    </a:p>
                  </a:txBody>
                  <a:tcPr/>
                </a:tc>
                <a:extLst>
                  <a:ext uri="{0D108BD9-81ED-4DB2-BD59-A6C34878D82A}">
                    <a16:rowId xmlns:a16="http://schemas.microsoft.com/office/drawing/2014/main" val="10001"/>
                  </a:ext>
                </a:extLst>
              </a:tr>
              <a:tr h="415290">
                <a:tc>
                  <a:txBody>
                    <a:bodyPr/>
                    <a:lstStyle/>
                    <a:p>
                      <a:pPr algn="ctr"/>
                      <a:r>
                        <a:rPr lang="zh-CN" altLang="en-US" sz="1600" dirty="0">
                          <a:latin typeface="楷体" panose="02010609060101010101" pitchFamily="49" charset="-122"/>
                          <a:ea typeface="楷体" panose="02010609060101010101" pitchFamily="49" charset="-122"/>
                        </a:rPr>
                        <a:t>供 应</a:t>
                      </a:r>
                      <a:endParaRPr lang="en-US" altLang="zh-CN" sz="1600" dirty="0">
                        <a:latin typeface="楷体" panose="02010609060101010101" pitchFamily="49" charset="-122"/>
                        <a:ea typeface="楷体"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600" kern="1200" dirty="0">
                          <a:solidFill>
                            <a:schemeClr val="dk1"/>
                          </a:solidFill>
                          <a:latin typeface="楷体" panose="02010609060101010101" pitchFamily="49" charset="-122"/>
                          <a:ea typeface="楷体" panose="02010609060101010101" pitchFamily="49" charset="-122"/>
                          <a:cs typeface="+mn-cs"/>
                        </a:rPr>
                        <a:t>本期部分产线检修或装置突发异常影响，周产量仍有所下滑（-2，31万吨），此后随着个别产线检修结束，下周开工率或有一定恢复。</a:t>
                      </a:r>
                    </a:p>
                  </a:txBody>
                  <a:tcPr/>
                </a:tc>
                <a:extLst>
                  <a:ext uri="{0D108BD9-81ED-4DB2-BD59-A6C34878D82A}">
                    <a16:rowId xmlns:a16="http://schemas.microsoft.com/office/drawing/2014/main" val="10002"/>
                  </a:ext>
                </a:extLst>
              </a:tr>
              <a:tr h="389890">
                <a:tc>
                  <a:txBody>
                    <a:bodyPr/>
                    <a:lstStyle/>
                    <a:p>
                      <a:pPr algn="ctr"/>
                      <a:r>
                        <a:rPr lang="zh-CN" altLang="en-US" sz="1600" dirty="0">
                          <a:latin typeface="楷体" panose="02010609060101010101" pitchFamily="49" charset="-122"/>
                          <a:ea typeface="楷体" panose="02010609060101010101" pitchFamily="49" charset="-122"/>
                        </a:rPr>
                        <a:t>需 求</a:t>
                      </a:r>
                    </a:p>
                  </a:txBody>
                  <a:tcPr/>
                </a:tc>
                <a:tc>
                  <a:txBody>
                    <a:bodyPr/>
                    <a:lstStyle/>
                    <a:p>
                      <a:r>
                        <a:rPr sz="1600" dirty="0">
                          <a:latin typeface="楷体" panose="02010609060101010101" pitchFamily="49" charset="-122"/>
                          <a:ea typeface="楷体" panose="02010609060101010101" pitchFamily="49" charset="-122"/>
                        </a:rPr>
                        <a:t>本期随盘面价格的推涨，市场情绪得到一定提振，下游玻璃厂拿货意愿有一定提升，除刚需外，进行一定原料补库，月初碱厂待发订单天数增加。</a:t>
                      </a:r>
                    </a:p>
                  </a:txBody>
                  <a:tcPr/>
                </a:tc>
                <a:extLst>
                  <a:ext uri="{0D108BD9-81ED-4DB2-BD59-A6C34878D82A}">
                    <a16:rowId xmlns:a16="http://schemas.microsoft.com/office/drawing/2014/main" val="10003"/>
                  </a:ext>
                </a:extLst>
              </a:tr>
              <a:tr h="456565">
                <a:tc>
                  <a:txBody>
                    <a:bodyPr/>
                    <a:lstStyle/>
                    <a:p>
                      <a:pPr algn="ctr"/>
                      <a:r>
                        <a:rPr lang="zh-CN" altLang="en-US" sz="1600" dirty="0">
                          <a:latin typeface="楷体" panose="02010609060101010101" pitchFamily="49" charset="-122"/>
                          <a:ea typeface="楷体" panose="02010609060101010101" pitchFamily="49" charset="-122"/>
                        </a:rPr>
                        <a:t>库 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600" kern="1200" dirty="0">
                          <a:solidFill>
                            <a:schemeClr val="dk1"/>
                          </a:solidFill>
                          <a:latin typeface="楷体" panose="02010609060101010101" pitchFamily="49" charset="-122"/>
                          <a:ea typeface="楷体" panose="02010609060101010101" pitchFamily="49" charset="-122"/>
                          <a:cs typeface="+mn-cs"/>
                        </a:rPr>
                        <a:t>周内厂库库存环比周一有所下降（-1.66万吨），整体本期环比上周四仍有一定累库，主要由于轻碱需求相对偏弱而导致库存增加，重碱端本期库存环比上周四有一定去化。</a:t>
                      </a:r>
                    </a:p>
                  </a:txBody>
                  <a:tcPr/>
                </a:tc>
                <a:extLst>
                  <a:ext uri="{0D108BD9-81ED-4DB2-BD59-A6C34878D82A}">
                    <a16:rowId xmlns:a16="http://schemas.microsoft.com/office/drawing/2014/main" val="10004"/>
                  </a:ext>
                </a:extLst>
              </a:tr>
              <a:tr h="490220">
                <a:tc>
                  <a:txBody>
                    <a:bodyPr/>
                    <a:lstStyle/>
                    <a:p>
                      <a:pPr marL="0" algn="ctr" defTabSz="914400" rtl="0" eaLnBrk="1" latinLnBrk="0" hangingPunct="1"/>
                      <a:r>
                        <a:rPr lang="zh-CN" altLang="en-US" sz="1600" kern="1200" dirty="0">
                          <a:solidFill>
                            <a:schemeClr val="dk1"/>
                          </a:solidFill>
                          <a:latin typeface="楷体" panose="02010609060101010101" pitchFamily="49" charset="-122"/>
                          <a:ea typeface="楷体" panose="02010609060101010101" pitchFamily="49" charset="-122"/>
                          <a:cs typeface="+mn-cs"/>
                        </a:rPr>
                        <a:t>利 润</a:t>
                      </a:r>
                    </a:p>
                  </a:txBody>
                  <a:tcPr/>
                </a:tc>
                <a:tc>
                  <a:txBody>
                    <a:bodyPr/>
                    <a:lstStyle/>
                    <a:p>
                      <a:r>
                        <a:rPr lang="zh-CN" altLang="en-US" sz="1600" dirty="0">
                          <a:latin typeface="楷体" panose="02010609060101010101" pitchFamily="49" charset="-122"/>
                          <a:ea typeface="楷体" panose="02010609060101010101" pitchFamily="49" charset="-122"/>
                          <a:sym typeface="+mn-ea"/>
                        </a:rPr>
                        <a:t>本周氨碱、联碱利润均有所大幅下滑。</a:t>
                      </a:r>
                    </a:p>
                  </a:txBody>
                  <a:tcPr/>
                </a:tc>
                <a:extLst>
                  <a:ext uri="{0D108BD9-81ED-4DB2-BD59-A6C34878D82A}">
                    <a16:rowId xmlns:a16="http://schemas.microsoft.com/office/drawing/2014/main" val="10005"/>
                  </a:ext>
                </a:extLst>
              </a:tr>
              <a:tr h="335280">
                <a:tc>
                  <a:txBody>
                    <a:bodyPr/>
                    <a:lstStyle/>
                    <a:p>
                      <a:pPr algn="ctr"/>
                      <a:r>
                        <a:rPr lang="zh-CN" altLang="en-US" sz="1600" dirty="0">
                          <a:latin typeface="楷体" panose="02010609060101010101" pitchFamily="49" charset="-122"/>
                          <a:ea typeface="楷体" panose="02010609060101010101" pitchFamily="49" charset="-122"/>
                        </a:rPr>
                        <a:t>基 差</a:t>
                      </a:r>
                    </a:p>
                  </a:txBody>
                  <a:tcPr/>
                </a:tc>
                <a:tc>
                  <a:txBody>
                    <a:bodyPr/>
                    <a:lstStyle/>
                    <a:p>
                      <a:r>
                        <a:rPr sz="1600" dirty="0">
                          <a:latin typeface="楷体" panose="02010609060101010101" pitchFamily="49" charset="-122"/>
                          <a:ea typeface="楷体" panose="02010609060101010101" pitchFamily="49" charset="-122"/>
                        </a:rPr>
                        <a:t>09盘面升水。</a:t>
                      </a:r>
                    </a:p>
                  </a:txBody>
                  <a:tcPr/>
                </a:tc>
                <a:extLst>
                  <a:ext uri="{0D108BD9-81ED-4DB2-BD59-A6C34878D82A}">
                    <a16:rowId xmlns:a16="http://schemas.microsoft.com/office/drawing/2014/main" val="10006"/>
                  </a:ext>
                </a:extLst>
              </a:tr>
              <a:tr h="1291590">
                <a:tc>
                  <a:txBody>
                    <a:bodyPr/>
                    <a:lstStyle/>
                    <a:p>
                      <a:pPr algn="ctr"/>
                      <a:r>
                        <a:rPr lang="zh-CN" altLang="en-US" sz="1600" dirty="0">
                          <a:latin typeface="楷体" panose="02010609060101010101" pitchFamily="49" charset="-122"/>
                          <a:ea typeface="楷体" panose="02010609060101010101" pitchFamily="49" charset="-122"/>
                        </a:rPr>
                        <a:t>小 结</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dk1"/>
                          </a:solidFill>
                          <a:latin typeface="楷体" panose="02010609060101010101" pitchFamily="49" charset="-122"/>
                          <a:ea typeface="楷体" panose="02010609060101010101" pitchFamily="49" charset="-122"/>
                          <a:cs typeface="+mn-cs"/>
                        </a:rPr>
                        <a:t>盘面在考验2000附近支撑后，企稳反弹，当前中期检修季集中度预期虽较去年有所削弱，但后续仍有集中检修计划（主要集中于7月下旬及8月），因此盘面仍可考虑逢低布局09多单。下周产量或有一定恢复，注意盘面情绪变化以及消息面影响。</a:t>
                      </a:r>
                    </a:p>
                  </a:txBody>
                  <a:tcPr anchor="ctr"/>
                </a:tc>
                <a:extLst>
                  <a:ext uri="{0D108BD9-81ED-4DB2-BD59-A6C34878D82A}">
                    <a16:rowId xmlns:a16="http://schemas.microsoft.com/office/drawing/2014/main" val="10007"/>
                  </a:ext>
                </a:extLst>
              </a:tr>
              <a:tr h="531495">
                <a:tc>
                  <a:txBody>
                    <a:bodyPr/>
                    <a:lstStyle/>
                    <a:p>
                      <a:pPr algn="ctr"/>
                      <a:r>
                        <a:rPr lang="zh-CN" altLang="en-US" sz="1600" dirty="0">
                          <a:latin typeface="楷体" panose="02010609060101010101" pitchFamily="49" charset="-122"/>
                          <a:ea typeface="楷体" panose="02010609060101010101" pitchFamily="49" charset="-122"/>
                        </a:rPr>
                        <a:t>风险点</a:t>
                      </a:r>
                    </a:p>
                  </a:txBody>
                  <a:tcPr/>
                </a:tc>
                <a:tc>
                  <a:txBody>
                    <a:bodyPr/>
                    <a:lstStyle/>
                    <a:p>
                      <a:r>
                        <a:rPr lang="zh-CN" altLang="en-US" sz="1600" kern="1200" dirty="0">
                          <a:solidFill>
                            <a:schemeClr val="dk1"/>
                          </a:solidFill>
                          <a:latin typeface="楷体" panose="02010609060101010101" pitchFamily="49" charset="-122"/>
                          <a:ea typeface="楷体" panose="02010609060101010101" pitchFamily="49" charset="-122"/>
                          <a:cs typeface="+mn-cs"/>
                        </a:rPr>
                        <a:t>海外碱进口</a:t>
                      </a:r>
                      <a:r>
                        <a:rPr lang="en-US" altLang="zh-CN" sz="1600" kern="1200" dirty="0">
                          <a:solidFill>
                            <a:schemeClr val="dk1"/>
                          </a:solidFill>
                          <a:latin typeface="楷体" panose="02010609060101010101" pitchFamily="49" charset="-122"/>
                          <a:ea typeface="楷体" panose="02010609060101010101" pitchFamily="49" charset="-122"/>
                          <a:cs typeface="+mn-cs"/>
                        </a:rPr>
                        <a:t>;</a:t>
                      </a:r>
                      <a:r>
                        <a:rPr lang="zh-CN" altLang="en-US" sz="1600" kern="1200" dirty="0">
                          <a:solidFill>
                            <a:schemeClr val="dk1"/>
                          </a:solidFill>
                          <a:latin typeface="楷体" panose="02010609060101010101" pitchFamily="49" charset="-122"/>
                          <a:ea typeface="楷体" panose="02010609060101010101" pitchFamily="49" charset="-122"/>
                          <a:cs typeface="+mn-cs"/>
                        </a:rPr>
                        <a:t>产线检修。</a:t>
                      </a:r>
                    </a:p>
                  </a:txBody>
                  <a:tcPr/>
                </a:tc>
                <a:extLst>
                  <a:ext uri="{0D108BD9-81ED-4DB2-BD59-A6C34878D82A}">
                    <a16:rowId xmlns:a16="http://schemas.microsoft.com/office/drawing/2014/main" val="10008"/>
                  </a:ext>
                </a:extLst>
              </a:tr>
            </a:tbl>
          </a:graphicData>
        </a:graphic>
      </p:graphicFrame>
      <p:sp>
        <p:nvSpPr>
          <p:cNvPr id="6179"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spTree>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622935" y="404495"/>
            <a:ext cx="9661525" cy="48577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7170" name="文本框 3"/>
          <p:cNvSpPr txBox="1"/>
          <p:nvPr/>
        </p:nvSpPr>
        <p:spPr>
          <a:xfrm>
            <a:off x="622935" y="417830"/>
            <a:ext cx="1022096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现货价格重心整体有所下移，近几日维持稳中震荡</a:t>
            </a:r>
          </a:p>
        </p:txBody>
      </p:sp>
      <p:sp>
        <p:nvSpPr>
          <p:cNvPr id="7171"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图表 1"/>
          <p:cNvGraphicFramePr/>
          <p:nvPr>
            <p:extLst>
              <p:ext uri="{D42A27DB-BD31-4B8C-83A1-F6EECF244321}">
                <p14:modId xmlns:p14="http://schemas.microsoft.com/office/powerpoint/2010/main" val="1601060521"/>
              </p:ext>
            </p:extLst>
          </p:nvPr>
        </p:nvGraphicFramePr>
        <p:xfrm>
          <a:off x="1428288" y="955651"/>
          <a:ext cx="4101290" cy="24733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extLst>
              <p:ext uri="{D42A27DB-BD31-4B8C-83A1-F6EECF244321}">
                <p14:modId xmlns:p14="http://schemas.microsoft.com/office/powerpoint/2010/main" val="4292716198"/>
              </p:ext>
            </p:extLst>
          </p:nvPr>
        </p:nvGraphicFramePr>
        <p:xfrm>
          <a:off x="6096000" y="978084"/>
          <a:ext cx="4101290" cy="2446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extLst>
              <p:ext uri="{D42A27DB-BD31-4B8C-83A1-F6EECF244321}">
                <p14:modId xmlns:p14="http://schemas.microsoft.com/office/powerpoint/2010/main" val="1892797311"/>
              </p:ext>
            </p:extLst>
          </p:nvPr>
        </p:nvGraphicFramePr>
        <p:xfrm>
          <a:off x="1428288" y="3410854"/>
          <a:ext cx="4101290" cy="2412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p:cNvGraphicFramePr/>
          <p:nvPr>
            <p:extLst>
              <p:ext uri="{D42A27DB-BD31-4B8C-83A1-F6EECF244321}">
                <p14:modId xmlns:p14="http://schemas.microsoft.com/office/powerpoint/2010/main" val="721473708"/>
              </p:ext>
            </p:extLst>
          </p:nvPr>
        </p:nvGraphicFramePr>
        <p:xfrm>
          <a:off x="6096000" y="3424171"/>
          <a:ext cx="4101290" cy="239874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513715" y="405130"/>
            <a:ext cx="9866630" cy="44894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8194" name="文本框 3"/>
          <p:cNvSpPr txBox="1"/>
          <p:nvPr/>
        </p:nvSpPr>
        <p:spPr>
          <a:xfrm>
            <a:off x="513715" y="405130"/>
            <a:ext cx="1017905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供给：</a:t>
            </a:r>
            <a:r>
              <a:rPr sz="2400" b="1">
                <a:latin typeface="楷体" panose="02010609060101010101" pitchFamily="49" charset="-122"/>
                <a:ea typeface="楷体" panose="02010609060101010101" pitchFamily="49" charset="-122"/>
              </a:rPr>
              <a:t>本周周产量仍有所下滑（-2，31万吨）</a:t>
            </a:r>
          </a:p>
        </p:txBody>
      </p:sp>
      <p:sp>
        <p:nvSpPr>
          <p:cNvPr id="8195"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图表 1"/>
          <p:cNvGraphicFramePr/>
          <p:nvPr>
            <p:extLst>
              <p:ext uri="{D42A27DB-BD31-4B8C-83A1-F6EECF244321}">
                <p14:modId xmlns:p14="http://schemas.microsoft.com/office/powerpoint/2010/main" val="3552737636"/>
              </p:ext>
            </p:extLst>
          </p:nvPr>
        </p:nvGraphicFramePr>
        <p:xfrm>
          <a:off x="1454870" y="960830"/>
          <a:ext cx="4224655" cy="2324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extLst>
              <p:ext uri="{D42A27DB-BD31-4B8C-83A1-F6EECF244321}">
                <p14:modId xmlns:p14="http://schemas.microsoft.com/office/powerpoint/2010/main" val="1488998950"/>
              </p:ext>
            </p:extLst>
          </p:nvPr>
        </p:nvGraphicFramePr>
        <p:xfrm>
          <a:off x="6722282" y="977688"/>
          <a:ext cx="3744520" cy="2324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extLst>
              <p:ext uri="{D42A27DB-BD31-4B8C-83A1-F6EECF244321}">
                <p14:modId xmlns:p14="http://schemas.microsoft.com/office/powerpoint/2010/main" val="314278313"/>
              </p:ext>
            </p:extLst>
          </p:nvPr>
        </p:nvGraphicFramePr>
        <p:xfrm>
          <a:off x="1454870" y="3429000"/>
          <a:ext cx="4224655" cy="2577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extLst>
              <p:ext uri="{D42A27DB-BD31-4B8C-83A1-F6EECF244321}">
                <p14:modId xmlns:p14="http://schemas.microsoft.com/office/powerpoint/2010/main" val="428100715"/>
              </p:ext>
            </p:extLst>
          </p:nvPr>
        </p:nvGraphicFramePr>
        <p:xfrm>
          <a:off x="6722282" y="3433022"/>
          <a:ext cx="3744520" cy="257746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563245" y="405130"/>
            <a:ext cx="9765665" cy="461645"/>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9218" name="文本框 3"/>
          <p:cNvSpPr txBox="1"/>
          <p:nvPr/>
        </p:nvSpPr>
        <p:spPr>
          <a:xfrm>
            <a:off x="407035" y="405130"/>
            <a:ext cx="10319385"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重碱需求：下游整体仍然以刚需为主</a:t>
            </a:r>
          </a:p>
        </p:txBody>
      </p:sp>
      <p:sp>
        <p:nvSpPr>
          <p:cNvPr id="9219"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图表 1"/>
          <p:cNvGraphicFramePr/>
          <p:nvPr>
            <p:extLst>
              <p:ext uri="{D42A27DB-BD31-4B8C-83A1-F6EECF244321}">
                <p14:modId xmlns:p14="http://schemas.microsoft.com/office/powerpoint/2010/main" val="125341822"/>
              </p:ext>
            </p:extLst>
          </p:nvPr>
        </p:nvGraphicFramePr>
        <p:xfrm>
          <a:off x="1055300" y="879177"/>
          <a:ext cx="4306570" cy="2405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extLst>
              <p:ext uri="{D42A27DB-BD31-4B8C-83A1-F6EECF244321}">
                <p14:modId xmlns:p14="http://schemas.microsoft.com/office/powerpoint/2010/main" val="1494212351"/>
              </p:ext>
            </p:extLst>
          </p:nvPr>
        </p:nvGraphicFramePr>
        <p:xfrm>
          <a:off x="5735950" y="3429000"/>
          <a:ext cx="4306570" cy="2706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extLst>
              <p:ext uri="{D42A27DB-BD31-4B8C-83A1-F6EECF244321}">
                <p14:modId xmlns:p14="http://schemas.microsoft.com/office/powerpoint/2010/main" val="412689374"/>
              </p:ext>
            </p:extLst>
          </p:nvPr>
        </p:nvGraphicFramePr>
        <p:xfrm>
          <a:off x="1055300" y="3429000"/>
          <a:ext cx="4306570" cy="27066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图表 2">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594669125"/>
              </p:ext>
            </p:extLst>
          </p:nvPr>
        </p:nvGraphicFramePr>
        <p:xfrm>
          <a:off x="5735950" y="879176"/>
          <a:ext cx="4248590" cy="240567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478790" y="238125"/>
            <a:ext cx="9027795" cy="45085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0242" name="文本框 3"/>
          <p:cNvSpPr txBox="1"/>
          <p:nvPr/>
        </p:nvSpPr>
        <p:spPr>
          <a:xfrm>
            <a:off x="384175" y="238125"/>
            <a:ext cx="8801735"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轻碱需求：需求相对偏弱</a:t>
            </a:r>
          </a:p>
        </p:txBody>
      </p:sp>
      <p:sp>
        <p:nvSpPr>
          <p:cNvPr id="10243"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图表 1"/>
          <p:cNvGraphicFramePr/>
          <p:nvPr>
            <p:extLst>
              <p:ext uri="{D42A27DB-BD31-4B8C-83A1-F6EECF244321}">
                <p14:modId xmlns:p14="http://schemas.microsoft.com/office/powerpoint/2010/main" val="4280815725"/>
              </p:ext>
            </p:extLst>
          </p:nvPr>
        </p:nvGraphicFramePr>
        <p:xfrm>
          <a:off x="3924072" y="1047278"/>
          <a:ext cx="3798388" cy="2505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extLst>
              <p:ext uri="{D42A27DB-BD31-4B8C-83A1-F6EECF244321}">
                <p14:modId xmlns:p14="http://schemas.microsoft.com/office/powerpoint/2010/main" val="3678402778"/>
              </p:ext>
            </p:extLst>
          </p:nvPr>
        </p:nvGraphicFramePr>
        <p:xfrm>
          <a:off x="133347" y="1047278"/>
          <a:ext cx="3743325" cy="2381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extLst>
              <p:ext uri="{D42A27DB-BD31-4B8C-83A1-F6EECF244321}">
                <p14:modId xmlns:p14="http://schemas.microsoft.com/office/powerpoint/2010/main" val="1088627313"/>
              </p:ext>
            </p:extLst>
          </p:nvPr>
        </p:nvGraphicFramePr>
        <p:xfrm>
          <a:off x="7801870" y="1047278"/>
          <a:ext cx="3499269" cy="23817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extLst>
              <p:ext uri="{D42A27DB-BD31-4B8C-83A1-F6EECF244321}">
                <p14:modId xmlns:p14="http://schemas.microsoft.com/office/powerpoint/2010/main" val="688253376"/>
              </p:ext>
            </p:extLst>
          </p:nvPr>
        </p:nvGraphicFramePr>
        <p:xfrm>
          <a:off x="133347" y="3577792"/>
          <a:ext cx="3648075" cy="2486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图表 11"/>
          <p:cNvGraphicFramePr/>
          <p:nvPr>
            <p:extLst>
              <p:ext uri="{D42A27DB-BD31-4B8C-83A1-F6EECF244321}">
                <p14:modId xmlns:p14="http://schemas.microsoft.com/office/powerpoint/2010/main" val="3287984391"/>
              </p:ext>
            </p:extLst>
          </p:nvPr>
        </p:nvGraphicFramePr>
        <p:xfrm>
          <a:off x="3903967" y="3609812"/>
          <a:ext cx="3848692" cy="24542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12"/>
          <p:cNvGraphicFramePr/>
          <p:nvPr>
            <p:extLst>
              <p:ext uri="{D42A27DB-BD31-4B8C-83A1-F6EECF244321}">
                <p14:modId xmlns:p14="http://schemas.microsoft.com/office/powerpoint/2010/main" val="285720695"/>
              </p:ext>
            </p:extLst>
          </p:nvPr>
        </p:nvGraphicFramePr>
        <p:xfrm>
          <a:off x="7801870" y="3609812"/>
          <a:ext cx="3499269" cy="245427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292735" y="403860"/>
            <a:ext cx="10014585" cy="45974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1266" name="文本框 3"/>
          <p:cNvSpPr txBox="1"/>
          <p:nvPr/>
        </p:nvSpPr>
        <p:spPr>
          <a:xfrm>
            <a:off x="534035" y="403860"/>
            <a:ext cx="1006475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库存：周</a:t>
            </a:r>
            <a:r>
              <a:rPr lang="zh-CN" sz="2400" b="1" dirty="0">
                <a:latin typeface="楷体" panose="02010609060101010101" pitchFamily="49" charset="-122"/>
                <a:ea typeface="楷体" panose="02010609060101010101" pitchFamily="49" charset="-122"/>
              </a:rPr>
              <a:t>内厂库库存环比周一有所下降，重碱本期库存环比上周四去化</a:t>
            </a:r>
          </a:p>
        </p:txBody>
      </p:sp>
      <p:sp>
        <p:nvSpPr>
          <p:cNvPr id="11267"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graphicFrame>
        <p:nvGraphicFramePr>
          <p:cNvPr id="2" name="图表 1"/>
          <p:cNvGraphicFramePr/>
          <p:nvPr>
            <p:extLst>
              <p:ext uri="{D42A27DB-BD31-4B8C-83A1-F6EECF244321}">
                <p14:modId xmlns:p14="http://schemas.microsoft.com/office/powerpoint/2010/main" val="1087000928"/>
              </p:ext>
            </p:extLst>
          </p:nvPr>
        </p:nvGraphicFramePr>
        <p:xfrm>
          <a:off x="1055300" y="927454"/>
          <a:ext cx="4449570" cy="2357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885805259"/>
              </p:ext>
            </p:extLst>
          </p:nvPr>
        </p:nvGraphicFramePr>
        <p:xfrm>
          <a:off x="5672949" y="863600"/>
          <a:ext cx="4233600" cy="256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extLst>
              <p:ext uri="{D42A27DB-BD31-4B8C-83A1-F6EECF244321}">
                <p14:modId xmlns:p14="http://schemas.microsoft.com/office/powerpoint/2010/main" val="1863843501"/>
              </p:ext>
            </p:extLst>
          </p:nvPr>
        </p:nvGraphicFramePr>
        <p:xfrm>
          <a:off x="5672949" y="3573144"/>
          <a:ext cx="4233600" cy="2523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图表 2">
            <a:extLst>
              <a:ext uri="{FF2B5EF4-FFF2-40B4-BE49-F238E27FC236}">
                <a16:creationId xmlns:a16="http://schemas.microsoft.com/office/drawing/2014/main" id="{00000000-0008-0000-1100-000021000000}"/>
              </a:ext>
            </a:extLst>
          </p:cNvPr>
          <p:cNvGraphicFramePr>
            <a:graphicFrameLocks/>
          </p:cNvGraphicFramePr>
          <p:nvPr>
            <p:extLst>
              <p:ext uri="{D42A27DB-BD31-4B8C-83A1-F6EECF244321}">
                <p14:modId xmlns:p14="http://schemas.microsoft.com/office/powerpoint/2010/main" val="1755675959"/>
              </p:ext>
            </p:extLst>
          </p:nvPr>
        </p:nvGraphicFramePr>
        <p:xfrm>
          <a:off x="1055300" y="3501010"/>
          <a:ext cx="4248590" cy="242953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550545" y="405130"/>
            <a:ext cx="8435340" cy="431800"/>
          </a:xfrm>
          <a:prstGeom prst="roundRect">
            <a:avLst/>
          </a:prstGeom>
          <a:solidFill>
            <a:srgbClr val="D0E3EA"/>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288" tIns="746252" rIns="1821992" bIns="1697228" numCol="1" spcCol="1270" rtlCol="0" anchor="ctr" anchorCtr="0">
            <a:noAutofit/>
          </a:bodyPr>
          <a:lstStyle/>
          <a:p>
            <a:pPr algn="ctr" defTabSz="800100" fontAlgn="base">
              <a:lnSpc>
                <a:spcPct val="90000"/>
              </a:lnSpc>
              <a:spcBef>
                <a:spcPct val="0"/>
              </a:spcBef>
              <a:spcAft>
                <a:spcPct val="35000"/>
              </a:spcAft>
            </a:pPr>
            <a:endParaRPr lang="zh-CN" altLang="en-US" sz="1600" strike="noStrike" kern="1200" noProof="1">
              <a:latin typeface="微软雅黑" panose="020B0503020204020204" charset="-122"/>
              <a:ea typeface="微软雅黑" panose="020B0503020204020204" charset="-122"/>
              <a:cs typeface="微软雅黑" panose="020B0503020204020204" charset="-122"/>
            </a:endParaRPr>
          </a:p>
        </p:txBody>
      </p:sp>
      <p:sp>
        <p:nvSpPr>
          <p:cNvPr id="12290" name="文本框 3"/>
          <p:cNvSpPr txBox="1"/>
          <p:nvPr/>
        </p:nvSpPr>
        <p:spPr>
          <a:xfrm>
            <a:off x="550545" y="360045"/>
            <a:ext cx="8449310" cy="460375"/>
          </a:xfrm>
          <a:prstGeom prst="rect">
            <a:avLst/>
          </a:prstGeom>
          <a:noFill/>
          <a:ln w="9525">
            <a:noFill/>
          </a:ln>
        </p:spPr>
        <p:txBody>
          <a:bodyPr wrap="square" anchor="t" anchorCtr="0">
            <a:spAutoFit/>
          </a:bodyPr>
          <a:lstStyle/>
          <a:p>
            <a:pPr eaLnBrk="0" hangingPunct="0"/>
            <a:r>
              <a:rPr lang="zh-CN" altLang="en-US" sz="2400" b="1" dirty="0">
                <a:latin typeface="楷体" panose="02010609060101010101" pitchFamily="49" charset="-122"/>
                <a:ea typeface="楷体" panose="02010609060101010101" pitchFamily="49" charset="-122"/>
              </a:rPr>
              <a:t>利润：本周氨碱、联碱利润均有所大幅下滑</a:t>
            </a:r>
          </a:p>
        </p:txBody>
      </p:sp>
      <p:sp>
        <p:nvSpPr>
          <p:cNvPr id="12291" name="文本框 4"/>
          <p:cNvSpPr txBox="1"/>
          <p:nvPr/>
        </p:nvSpPr>
        <p:spPr>
          <a:xfrm>
            <a:off x="0" y="6381750"/>
            <a:ext cx="3648075" cy="276225"/>
          </a:xfrm>
          <a:prstGeom prst="rect">
            <a:avLst/>
          </a:prstGeom>
          <a:noFill/>
          <a:ln w="9525">
            <a:noFill/>
          </a:ln>
        </p:spPr>
        <p:txBody>
          <a:bodyPr wrap="square" anchor="t" anchorCtr="0">
            <a:spAutoFit/>
          </a:bodyPr>
          <a:lstStyle/>
          <a:p>
            <a:pPr eaLnBrk="0" hangingPunct="0"/>
            <a:r>
              <a:rPr lang="zh-CN" altLang="en-US" sz="1200" dirty="0">
                <a:latin typeface="楷体" panose="02010609060101010101" pitchFamily="49" charset="-122"/>
                <a:ea typeface="楷体" panose="02010609060101010101" pitchFamily="49" charset="-122"/>
              </a:rPr>
              <a:t>数据来源：新湖研究所、</a:t>
            </a:r>
            <a:r>
              <a:rPr lang="en-US" altLang="zh-CN" sz="1200" dirty="0" err="1">
                <a:latin typeface="楷体" panose="02010609060101010101" pitchFamily="49" charset="-122"/>
                <a:ea typeface="楷体" panose="02010609060101010101" pitchFamily="49" charset="-122"/>
              </a:rPr>
              <a:t>Mysteel</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Wind</a:t>
            </a:r>
            <a:r>
              <a:rPr lang="zh-CN" altLang="en-US" sz="1200" dirty="0">
                <a:latin typeface="楷体" panose="02010609060101010101" pitchFamily="49" charset="-122"/>
                <a:ea typeface="楷体" panose="02010609060101010101" pitchFamily="49" charset="-122"/>
              </a:rPr>
              <a:t>、隆众资讯</a:t>
            </a:r>
          </a:p>
        </p:txBody>
      </p:sp>
      <p:sp>
        <p:nvSpPr>
          <p:cNvPr id="12292" name="文本框 2"/>
          <p:cNvSpPr txBox="1"/>
          <p:nvPr/>
        </p:nvSpPr>
        <p:spPr>
          <a:xfrm>
            <a:off x="191134" y="4796670"/>
            <a:ext cx="10873566" cy="460375"/>
          </a:xfrm>
          <a:prstGeom prst="rect">
            <a:avLst/>
          </a:prstGeom>
          <a:noFill/>
          <a:ln w="9525">
            <a:noFill/>
          </a:ln>
        </p:spPr>
        <p:txBody>
          <a:bodyPr wrap="square" anchor="t" anchorCtr="0">
            <a:spAutoFit/>
          </a:bodyPr>
          <a:lstStyle/>
          <a:p>
            <a:r>
              <a:rPr sz="2400" dirty="0">
                <a:latin typeface="楷体" panose="02010609060101010101" pitchFamily="49" charset="-122"/>
                <a:ea typeface="楷体" panose="02010609060101010101" pitchFamily="49" charset="-122"/>
              </a:rPr>
              <a:t>氨碱法利润：335.11元/吨（-100.34），联碱法利润：609元/吨（-72.50）。</a:t>
            </a:r>
          </a:p>
        </p:txBody>
      </p:sp>
      <p:graphicFrame>
        <p:nvGraphicFramePr>
          <p:cNvPr id="3" name="图表 2"/>
          <p:cNvGraphicFramePr/>
          <p:nvPr>
            <p:extLst>
              <p:ext uri="{D42A27DB-BD31-4B8C-83A1-F6EECF244321}">
                <p14:modId xmlns:p14="http://schemas.microsoft.com/office/powerpoint/2010/main" val="3447224762"/>
              </p:ext>
            </p:extLst>
          </p:nvPr>
        </p:nvGraphicFramePr>
        <p:xfrm>
          <a:off x="532640" y="1402296"/>
          <a:ext cx="4680707" cy="3106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3060410902"/>
              </p:ext>
            </p:extLst>
          </p:nvPr>
        </p:nvGraphicFramePr>
        <p:xfrm>
          <a:off x="5519920" y="1340710"/>
          <a:ext cx="4896680" cy="31068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10000">
    <p:wipe/>
  </p:transition>
</p:sld>
</file>

<file path=ppt/theme/theme1.xml><?xml version="1.0" encoding="utf-8"?>
<a:theme xmlns:a="http://schemas.openxmlformats.org/drawingml/2006/main" name="新湖期货ppt-1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spcFirstLastPara="0" vert="horz" wrap="square" lIns="418288" tIns="746252" rIns="1821992" bIns="1697228" numCol="1" spcCol="1270" anchor="ctr" anchorCtr="0">
        <a:noAutofit/>
      </a:bodyPr>
      <a:lstStyle>
        <a:defPPr algn="ctr" defTabSz="800100">
          <a:lnSpc>
            <a:spcPct val="90000"/>
          </a:lnSpc>
          <a:spcBef>
            <a:spcPct val="0"/>
          </a:spcBef>
          <a:spcAft>
            <a:spcPct val="35000"/>
          </a:spcAft>
          <a:defRPr sz="1600" kern="1200" dirty="0" smtClean="0">
            <a:latin typeface="微软雅黑" panose="020B0503020204020204" charset="-122"/>
            <a:ea typeface="微软雅黑" panose="020B0503020204020204" charset="-122"/>
            <a:cs typeface="微软雅黑" panose="020B0503020204020204" charset="-122"/>
          </a:defRPr>
        </a:defPPr>
      </a:lstStyle>
      <a: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emplate>
  <TotalTime>5</TotalTime>
  <Words>2023</Words>
  <Application>Microsoft Office PowerPoint</Application>
  <PresentationFormat>宽屏</PresentationFormat>
  <Paragraphs>424</Paragraphs>
  <Slides>23</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楷体</vt:lpstr>
      <vt:lpstr>宋体</vt:lpstr>
      <vt:lpstr>微软雅黑</vt:lpstr>
      <vt:lpstr>Arial</vt:lpstr>
      <vt:lpstr>Calibri</vt:lpstr>
      <vt:lpstr>新湖期货ppt-1014</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misan</dc:creator>
  <cp:lastModifiedBy>婧茹 王</cp:lastModifiedBy>
  <cp:revision>2388</cp:revision>
  <dcterms:created xsi:type="dcterms:W3CDTF">2012-10-15T06:29:00Z</dcterms:created>
  <dcterms:modified xsi:type="dcterms:W3CDTF">2024-07-05T08:53:40Z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ies>
</file>